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5" r:id="rId1"/>
  </p:sldMasterIdLst>
  <p:notesMasterIdLst>
    <p:notesMasterId r:id="rId66"/>
  </p:notesMasterIdLst>
  <p:handoutMasterIdLst>
    <p:handoutMasterId r:id="rId67"/>
  </p:handoutMasterIdLst>
  <p:sldIdLst>
    <p:sldId id="830" r:id="rId2"/>
    <p:sldId id="944" r:id="rId3"/>
    <p:sldId id="1001" r:id="rId4"/>
    <p:sldId id="1094" r:id="rId5"/>
    <p:sldId id="1095" r:id="rId6"/>
    <p:sldId id="1002" r:id="rId7"/>
    <p:sldId id="1096" r:id="rId8"/>
    <p:sldId id="1097" r:id="rId9"/>
    <p:sldId id="1136" r:id="rId10"/>
    <p:sldId id="1023" r:id="rId11"/>
    <p:sldId id="1024" r:id="rId12"/>
    <p:sldId id="1026" r:id="rId13"/>
    <p:sldId id="1025" r:id="rId14"/>
    <p:sldId id="1027" r:id="rId15"/>
    <p:sldId id="1028" r:id="rId16"/>
    <p:sldId id="1029" r:id="rId17"/>
    <p:sldId id="1030" r:id="rId18"/>
    <p:sldId id="1031" r:id="rId19"/>
    <p:sldId id="1042" r:id="rId20"/>
    <p:sldId id="1032" r:id="rId21"/>
    <p:sldId id="1033" r:id="rId22"/>
    <p:sldId id="1098" r:id="rId23"/>
    <p:sldId id="1101" r:id="rId24"/>
    <p:sldId id="1100" r:id="rId25"/>
    <p:sldId id="1102" r:id="rId26"/>
    <p:sldId id="1103" r:id="rId27"/>
    <p:sldId id="1104" r:id="rId28"/>
    <p:sldId id="1105" r:id="rId29"/>
    <p:sldId id="1106" r:id="rId30"/>
    <p:sldId id="1107" r:id="rId31"/>
    <p:sldId id="1015" r:id="rId32"/>
    <p:sldId id="1108" r:id="rId33"/>
    <p:sldId id="1109" r:id="rId34"/>
    <p:sldId id="1110" r:id="rId35"/>
    <p:sldId id="1003" r:id="rId36"/>
    <p:sldId id="1004" r:id="rId37"/>
    <p:sldId id="1151" r:id="rId38"/>
    <p:sldId id="1152" r:id="rId39"/>
    <p:sldId id="1112" r:id="rId40"/>
    <p:sldId id="1113" r:id="rId41"/>
    <p:sldId id="1114" r:id="rId42"/>
    <p:sldId id="1115" r:id="rId43"/>
    <p:sldId id="1119" r:id="rId44"/>
    <p:sldId id="1116" r:id="rId45"/>
    <p:sldId id="1117" r:id="rId46"/>
    <p:sldId id="1019" r:id="rId47"/>
    <p:sldId id="1020" r:id="rId48"/>
    <p:sldId id="1022" r:id="rId49"/>
    <p:sldId id="1150" r:id="rId50"/>
    <p:sldId id="1149" r:id="rId51"/>
    <p:sldId id="1120" r:id="rId52"/>
    <p:sldId id="1121" r:id="rId53"/>
    <p:sldId id="1122" r:id="rId54"/>
    <p:sldId id="1123" r:id="rId55"/>
    <p:sldId id="1124" r:id="rId56"/>
    <p:sldId id="1125" r:id="rId57"/>
    <p:sldId id="1126" r:id="rId58"/>
    <p:sldId id="1127" r:id="rId59"/>
    <p:sldId id="1132" r:id="rId60"/>
    <p:sldId id="1128" r:id="rId61"/>
    <p:sldId id="1129" r:id="rId62"/>
    <p:sldId id="1130" r:id="rId63"/>
    <p:sldId id="1131" r:id="rId64"/>
    <p:sldId id="1190" r:id="rId65"/>
  </p:sldIdLst>
  <p:sldSz cx="9144000" cy="6858000" type="screen4x3"/>
  <p:notesSz cx="7099300" cy="102346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8E98"/>
    <a:srgbClr val="008000"/>
    <a:srgbClr val="65B4C3"/>
    <a:srgbClr val="45879A"/>
    <a:srgbClr val="3F8698"/>
    <a:srgbClr val="F07C7D"/>
    <a:srgbClr val="8B485D"/>
    <a:srgbClr val="D0C248"/>
    <a:srgbClr val="6485A9"/>
    <a:srgbClr val="EBA9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31BA34-3078-47E6-B8B0-1BF4F5378AE4}" v="1" dt="2024-12-13T15:38:55.836"/>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37" autoAdjust="0"/>
    <p:restoredTop sz="92215" autoAdjust="0"/>
  </p:normalViewPr>
  <p:slideViewPr>
    <p:cSldViewPr>
      <p:cViewPr varScale="1">
        <p:scale>
          <a:sx n="112" d="100"/>
          <a:sy n="112" d="100"/>
        </p:scale>
        <p:origin x="1410"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TEKIN GUNER" userId="8a3bfaf7-3db6-4045-837e-88d2495fba61" providerId="ADAL" clId="{71FCDF8A-644F-4F39-ACA4-6553185FB263}"/>
    <pc:docChg chg="undo custSel addSld delSld modSld">
      <pc:chgData name="ALI TEKIN GUNER" userId="8a3bfaf7-3db6-4045-837e-88d2495fba61" providerId="ADAL" clId="{71FCDF8A-644F-4F39-ACA4-6553185FB263}" dt="2023-05-18T08:55:48.423" v="110" actId="1076"/>
      <pc:docMkLst>
        <pc:docMk/>
      </pc:docMkLst>
      <pc:sldChg chg="addSp modSp mod">
        <pc:chgData name="ALI TEKIN GUNER" userId="8a3bfaf7-3db6-4045-837e-88d2495fba61" providerId="ADAL" clId="{71FCDF8A-644F-4F39-ACA4-6553185FB263}" dt="2023-05-18T08:54:04.549" v="88" actId="20577"/>
        <pc:sldMkLst>
          <pc:docMk/>
          <pc:sldMk cId="964523791" sldId="1039"/>
        </pc:sldMkLst>
        <pc:spChg chg="add mod">
          <ac:chgData name="ALI TEKIN GUNER" userId="8a3bfaf7-3db6-4045-837e-88d2495fba61" providerId="ADAL" clId="{71FCDF8A-644F-4F39-ACA4-6553185FB263}" dt="2023-05-18T08:54:04.549" v="88" actId="20577"/>
          <ac:spMkLst>
            <pc:docMk/>
            <pc:sldMk cId="964523791" sldId="1039"/>
            <ac:spMk id="8" creationId="{444E53F4-7665-9B93-FC78-0F7682365B05}"/>
          </ac:spMkLst>
        </pc:spChg>
      </pc:sldChg>
      <pc:sldChg chg="addSp delSp add del setBg delDesignElem">
        <pc:chgData name="ALI TEKIN GUNER" userId="8a3bfaf7-3db6-4045-837e-88d2495fba61" providerId="ADAL" clId="{71FCDF8A-644F-4F39-ACA4-6553185FB263}" dt="2023-05-18T08:28:36.588" v="2"/>
        <pc:sldMkLst>
          <pc:docMk/>
          <pc:sldMk cId="1955922840" sldId="1258"/>
        </pc:sldMkLst>
        <pc:spChg chg="add del">
          <ac:chgData name="ALI TEKIN GUNER" userId="8a3bfaf7-3db6-4045-837e-88d2495fba61" providerId="ADAL" clId="{71FCDF8A-644F-4F39-ACA4-6553185FB263}" dt="2023-05-18T08:28:36.588" v="2"/>
          <ac:spMkLst>
            <pc:docMk/>
            <pc:sldMk cId="1955922840" sldId="1258"/>
            <ac:spMk id="3079" creationId="{329F45E3-C125-49F5-863F-3F771273B79A}"/>
          </ac:spMkLst>
        </pc:spChg>
        <pc:spChg chg="add del">
          <ac:chgData name="ALI TEKIN GUNER" userId="8a3bfaf7-3db6-4045-837e-88d2495fba61" providerId="ADAL" clId="{71FCDF8A-644F-4F39-ACA4-6553185FB263}" dt="2023-05-18T08:28:36.588" v="2"/>
          <ac:spMkLst>
            <pc:docMk/>
            <pc:sldMk cId="1955922840" sldId="1258"/>
            <ac:spMk id="3081" creationId="{F23C6175-7110-4DB0-BEA4-FC1D293020BC}"/>
          </ac:spMkLst>
        </pc:spChg>
        <pc:spChg chg="add del">
          <ac:chgData name="ALI TEKIN GUNER" userId="8a3bfaf7-3db6-4045-837e-88d2495fba61" providerId="ADAL" clId="{71FCDF8A-644F-4F39-ACA4-6553185FB263}" dt="2023-05-18T08:28:36.588" v="2"/>
          <ac:spMkLst>
            <pc:docMk/>
            <pc:sldMk cId="1955922840" sldId="1258"/>
            <ac:spMk id="3085" creationId="{D8ED3830-ABBE-41E7-B0D4-FA582F84725E}"/>
          </ac:spMkLst>
        </pc:spChg>
        <pc:spChg chg="add del">
          <ac:chgData name="ALI TEKIN GUNER" userId="8a3bfaf7-3db6-4045-837e-88d2495fba61" providerId="ADAL" clId="{71FCDF8A-644F-4F39-ACA4-6553185FB263}" dt="2023-05-18T08:28:36.588" v="2"/>
          <ac:spMkLst>
            <pc:docMk/>
            <pc:sldMk cId="1955922840" sldId="1258"/>
            <ac:spMk id="3087" creationId="{B9F394EE-52D9-4BC8-8F01-DCF6EAD920DC}"/>
          </ac:spMkLst>
        </pc:spChg>
        <pc:cxnChg chg="add del">
          <ac:chgData name="ALI TEKIN GUNER" userId="8a3bfaf7-3db6-4045-837e-88d2495fba61" providerId="ADAL" clId="{71FCDF8A-644F-4F39-ACA4-6553185FB263}" dt="2023-05-18T08:28:36.588" v="2"/>
          <ac:cxnSpMkLst>
            <pc:docMk/>
            <pc:sldMk cId="1955922840" sldId="1258"/>
            <ac:cxnSpMk id="3083" creationId="{044DF19B-511F-4F07-A7AD-1A010C6BFCB2}"/>
          </ac:cxnSpMkLst>
        </pc:cxnChg>
      </pc:sldChg>
      <pc:sldChg chg="add">
        <pc:chgData name="ALI TEKIN GUNER" userId="8a3bfaf7-3db6-4045-837e-88d2495fba61" providerId="ADAL" clId="{71FCDF8A-644F-4F39-ACA4-6553185FB263}" dt="2023-05-18T08:28:36.625" v="3"/>
        <pc:sldMkLst>
          <pc:docMk/>
          <pc:sldMk cId="4137339426" sldId="1258"/>
        </pc:sldMkLst>
      </pc:sldChg>
      <pc:sldChg chg="addSp delSp modSp new mod">
        <pc:chgData name="ALI TEKIN GUNER" userId="8a3bfaf7-3db6-4045-837e-88d2495fba61" providerId="ADAL" clId="{71FCDF8A-644F-4F39-ACA4-6553185FB263}" dt="2023-05-18T08:55:48.423" v="110" actId="1076"/>
        <pc:sldMkLst>
          <pc:docMk/>
          <pc:sldMk cId="447402403" sldId="1259"/>
        </pc:sldMkLst>
        <pc:spChg chg="mod">
          <ac:chgData name="ALI TEKIN GUNER" userId="8a3bfaf7-3db6-4045-837e-88d2495fba61" providerId="ADAL" clId="{71FCDF8A-644F-4F39-ACA4-6553185FB263}" dt="2023-05-18T08:54:51.001" v="105" actId="6549"/>
          <ac:spMkLst>
            <pc:docMk/>
            <pc:sldMk cId="447402403" sldId="1259"/>
            <ac:spMk id="3" creationId="{5C957C1D-5F88-357C-15FA-7A7E2EE243F2}"/>
          </ac:spMkLst>
        </pc:spChg>
        <pc:spChg chg="add del">
          <ac:chgData name="ALI TEKIN GUNER" userId="8a3bfaf7-3db6-4045-837e-88d2495fba61" providerId="ADAL" clId="{71FCDF8A-644F-4F39-ACA4-6553185FB263}" dt="2023-05-18T08:54:39.210" v="97" actId="22"/>
          <ac:spMkLst>
            <pc:docMk/>
            <pc:sldMk cId="447402403" sldId="1259"/>
            <ac:spMk id="8" creationId="{0EFEA2E8-707E-56B8-2A5A-BDAC806259FE}"/>
          </ac:spMkLst>
        </pc:spChg>
        <pc:spChg chg="add mod">
          <ac:chgData name="ALI TEKIN GUNER" userId="8a3bfaf7-3db6-4045-837e-88d2495fba61" providerId="ADAL" clId="{71FCDF8A-644F-4F39-ACA4-6553185FB263}" dt="2023-05-18T08:55:02.936" v="108" actId="1076"/>
          <ac:spMkLst>
            <pc:docMk/>
            <pc:sldMk cId="447402403" sldId="1259"/>
            <ac:spMk id="10" creationId="{3A73F134-3391-E88D-7168-9240BCC057E4}"/>
          </ac:spMkLst>
        </pc:spChg>
        <pc:picChg chg="add mod">
          <ac:chgData name="ALI TEKIN GUNER" userId="8a3bfaf7-3db6-4045-837e-88d2495fba61" providerId="ADAL" clId="{71FCDF8A-644F-4F39-ACA4-6553185FB263}" dt="2023-05-18T08:55:48.423" v="110" actId="1076"/>
          <ac:picMkLst>
            <pc:docMk/>
            <pc:sldMk cId="447402403" sldId="1259"/>
            <ac:picMk id="1026" creationId="{268D359F-39A8-642D-AFDF-F676EE4E9CB2}"/>
          </ac:picMkLst>
        </pc:picChg>
      </pc:sldChg>
    </pc:docChg>
  </pc:docChgLst>
  <pc:docChgLst>
    <pc:chgData name="ALI TEKIN GUNER" userId="8a3bfaf7-3db6-4045-837e-88d2495fba61" providerId="ADAL" clId="{0AD7A276-AAA4-4F91-BB3A-E181123A7415}"/>
    <pc:docChg chg="undo custSel modSld">
      <pc:chgData name="ALI TEKIN GUNER" userId="8a3bfaf7-3db6-4045-837e-88d2495fba61" providerId="ADAL" clId="{0AD7A276-AAA4-4F91-BB3A-E181123A7415}" dt="2024-03-12T20:59:40.892" v="170" actId="20577"/>
      <pc:docMkLst>
        <pc:docMk/>
      </pc:docMkLst>
      <pc:sldChg chg="modSp mod">
        <pc:chgData name="ALI TEKIN GUNER" userId="8a3bfaf7-3db6-4045-837e-88d2495fba61" providerId="ADAL" clId="{0AD7A276-AAA4-4F91-BB3A-E181123A7415}" dt="2024-03-12T20:23:55" v="21" actId="20577"/>
        <pc:sldMkLst>
          <pc:docMk/>
          <pc:sldMk cId="1063863810" sldId="1002"/>
        </pc:sldMkLst>
        <pc:spChg chg="mod">
          <ac:chgData name="ALI TEKIN GUNER" userId="8a3bfaf7-3db6-4045-837e-88d2495fba61" providerId="ADAL" clId="{0AD7A276-AAA4-4F91-BB3A-E181123A7415}" dt="2024-03-12T20:23:55" v="21" actId="20577"/>
          <ac:spMkLst>
            <pc:docMk/>
            <pc:sldMk cId="1063863810" sldId="1002"/>
            <ac:spMk id="86" creationId="{55DBD3E4-B859-F463-0B82-CCAF47164FD4}"/>
          </ac:spMkLst>
        </pc:spChg>
      </pc:sldChg>
      <pc:sldChg chg="modSp mod">
        <pc:chgData name="ALI TEKIN GUNER" userId="8a3bfaf7-3db6-4045-837e-88d2495fba61" providerId="ADAL" clId="{0AD7A276-AAA4-4F91-BB3A-E181123A7415}" dt="2024-03-12T20:38:33.929" v="31" actId="27636"/>
        <pc:sldMkLst>
          <pc:docMk/>
          <pc:sldMk cId="3415484991" sldId="1023"/>
        </pc:sldMkLst>
        <pc:spChg chg="mod">
          <ac:chgData name="ALI TEKIN GUNER" userId="8a3bfaf7-3db6-4045-837e-88d2495fba61" providerId="ADAL" clId="{0AD7A276-AAA4-4F91-BB3A-E181123A7415}" dt="2024-03-12T20:38:33.929" v="31" actId="27636"/>
          <ac:spMkLst>
            <pc:docMk/>
            <pc:sldMk cId="3415484991" sldId="1023"/>
            <ac:spMk id="3" creationId="{B475A7DE-68AE-BDA9-0508-206F054632A4}"/>
          </ac:spMkLst>
        </pc:spChg>
      </pc:sldChg>
      <pc:sldChg chg="addSp delSp modSp mod">
        <pc:chgData name="ALI TEKIN GUNER" userId="8a3bfaf7-3db6-4045-837e-88d2495fba61" providerId="ADAL" clId="{0AD7A276-AAA4-4F91-BB3A-E181123A7415}" dt="2024-03-12T20:45:52.800" v="75" actId="1037"/>
        <pc:sldMkLst>
          <pc:docMk/>
          <pc:sldMk cId="4286100245" sldId="1028"/>
        </pc:sldMkLst>
        <pc:spChg chg="mod">
          <ac:chgData name="ALI TEKIN GUNER" userId="8a3bfaf7-3db6-4045-837e-88d2495fba61" providerId="ADAL" clId="{0AD7A276-AAA4-4F91-BB3A-E181123A7415}" dt="2024-03-12T20:45:48.570" v="71" actId="1036"/>
          <ac:spMkLst>
            <pc:docMk/>
            <pc:sldMk cId="4286100245" sldId="1028"/>
            <ac:spMk id="3" creationId="{BCB501F1-C7CD-8942-5B78-CD14FDD38D49}"/>
          </ac:spMkLst>
        </pc:spChg>
        <pc:spChg chg="add del mod">
          <ac:chgData name="ALI TEKIN GUNER" userId="8a3bfaf7-3db6-4045-837e-88d2495fba61" providerId="ADAL" clId="{0AD7A276-AAA4-4F91-BB3A-E181123A7415}" dt="2024-03-12T20:45:48.570" v="71" actId="1036"/>
          <ac:spMkLst>
            <pc:docMk/>
            <pc:sldMk cId="4286100245" sldId="1028"/>
            <ac:spMk id="7" creationId="{3BE2C303-8CF7-EBB2-6D41-276DD78FB205}"/>
          </ac:spMkLst>
        </pc:spChg>
        <pc:spChg chg="add mod">
          <ac:chgData name="ALI TEKIN GUNER" userId="8a3bfaf7-3db6-4045-837e-88d2495fba61" providerId="ADAL" clId="{0AD7A276-AAA4-4F91-BB3A-E181123A7415}" dt="2024-03-12T20:41:48.683" v="49" actId="1076"/>
          <ac:spMkLst>
            <pc:docMk/>
            <pc:sldMk cId="4286100245" sldId="1028"/>
            <ac:spMk id="8" creationId="{F385B682-EF9F-FB43-8658-C51FD3544C07}"/>
          </ac:spMkLst>
        </pc:spChg>
        <pc:picChg chg="add mod">
          <ac:chgData name="ALI TEKIN GUNER" userId="8a3bfaf7-3db6-4045-837e-88d2495fba61" providerId="ADAL" clId="{0AD7A276-AAA4-4F91-BB3A-E181123A7415}" dt="2024-03-12T20:45:52.800" v="75" actId="1037"/>
          <ac:picMkLst>
            <pc:docMk/>
            <pc:sldMk cId="4286100245" sldId="1028"/>
            <ac:picMk id="9" creationId="{E222C453-0BC4-1529-6E12-4225DEB43BF1}"/>
          </ac:picMkLst>
        </pc:picChg>
        <pc:picChg chg="add del">
          <ac:chgData name="ALI TEKIN GUNER" userId="8a3bfaf7-3db6-4045-837e-88d2495fba61" providerId="ADAL" clId="{0AD7A276-AAA4-4F91-BB3A-E181123A7415}" dt="2024-03-12T20:42:31.722" v="53" actId="478"/>
          <ac:picMkLst>
            <pc:docMk/>
            <pc:sldMk cId="4286100245" sldId="1028"/>
            <ac:picMk id="1026" creationId="{B933AB23-0713-00C8-2CFD-CFA278A0A3B8}"/>
          </ac:picMkLst>
        </pc:picChg>
        <pc:picChg chg="add del mod">
          <ac:chgData name="ALI TEKIN GUNER" userId="8a3bfaf7-3db6-4045-837e-88d2495fba61" providerId="ADAL" clId="{0AD7A276-AAA4-4F91-BB3A-E181123A7415}" dt="2024-03-12T20:43:41.222" v="60" actId="478"/>
          <ac:picMkLst>
            <pc:docMk/>
            <pc:sldMk cId="4286100245" sldId="1028"/>
            <ac:picMk id="1028" creationId="{35D3171F-A73E-9A24-7795-046ED5247729}"/>
          </ac:picMkLst>
        </pc:picChg>
      </pc:sldChg>
      <pc:sldChg chg="modSp mod">
        <pc:chgData name="ALI TEKIN GUNER" userId="8a3bfaf7-3db6-4045-837e-88d2495fba61" providerId="ADAL" clId="{0AD7A276-AAA4-4F91-BB3A-E181123A7415}" dt="2024-03-12T20:50:09.792" v="133" actId="207"/>
        <pc:sldMkLst>
          <pc:docMk/>
          <pc:sldMk cId="846905315" sldId="1030"/>
        </pc:sldMkLst>
        <pc:spChg chg="mod">
          <ac:chgData name="ALI TEKIN GUNER" userId="8a3bfaf7-3db6-4045-837e-88d2495fba61" providerId="ADAL" clId="{0AD7A276-AAA4-4F91-BB3A-E181123A7415}" dt="2024-03-12T20:50:09.792" v="133" actId="207"/>
          <ac:spMkLst>
            <pc:docMk/>
            <pc:sldMk cId="846905315" sldId="1030"/>
            <ac:spMk id="9" creationId="{F1CBAED1-4E05-D320-81F0-68E101F965DA}"/>
          </ac:spMkLst>
        </pc:spChg>
        <pc:spChg chg="mod">
          <ac:chgData name="ALI TEKIN GUNER" userId="8a3bfaf7-3db6-4045-837e-88d2495fba61" providerId="ADAL" clId="{0AD7A276-AAA4-4F91-BB3A-E181123A7415}" dt="2024-03-12T20:50:09.792" v="133" actId="207"/>
          <ac:spMkLst>
            <pc:docMk/>
            <pc:sldMk cId="846905315" sldId="1030"/>
            <ac:spMk id="11" creationId="{449987B9-7F27-E701-4CEE-F294C795D193}"/>
          </ac:spMkLst>
        </pc:spChg>
      </pc:sldChg>
      <pc:sldChg chg="addSp modSp mod">
        <pc:chgData name="ALI TEKIN GUNER" userId="8a3bfaf7-3db6-4045-837e-88d2495fba61" providerId="ADAL" clId="{0AD7A276-AAA4-4F91-BB3A-E181123A7415}" dt="2024-03-12T20:49:56.489" v="132" actId="207"/>
        <pc:sldMkLst>
          <pc:docMk/>
          <pc:sldMk cId="3127130997" sldId="1031"/>
        </pc:sldMkLst>
        <pc:spChg chg="add mod">
          <ac:chgData name="ALI TEKIN GUNER" userId="8a3bfaf7-3db6-4045-837e-88d2495fba61" providerId="ADAL" clId="{0AD7A276-AAA4-4F91-BB3A-E181123A7415}" dt="2024-03-12T20:49:56.489" v="132" actId="207"/>
          <ac:spMkLst>
            <pc:docMk/>
            <pc:sldMk cId="3127130997" sldId="1031"/>
            <ac:spMk id="11" creationId="{3565DFE1-8373-1B1B-C4C4-F33789CF3916}"/>
          </ac:spMkLst>
        </pc:spChg>
        <pc:grpChg chg="add mod">
          <ac:chgData name="ALI TEKIN GUNER" userId="8a3bfaf7-3db6-4045-837e-88d2495fba61" providerId="ADAL" clId="{0AD7A276-AAA4-4F91-BB3A-E181123A7415}" dt="2024-03-12T20:49:46.875" v="131" actId="164"/>
          <ac:grpSpMkLst>
            <pc:docMk/>
            <pc:sldMk cId="3127130997" sldId="1031"/>
            <ac:grpSpMk id="12" creationId="{3BC2BD22-689E-5AD9-FE56-A155B2B93A6C}"/>
          </ac:grpSpMkLst>
        </pc:grpChg>
        <pc:picChg chg="mod">
          <ac:chgData name="ALI TEKIN GUNER" userId="8a3bfaf7-3db6-4045-837e-88d2495fba61" providerId="ADAL" clId="{0AD7A276-AAA4-4F91-BB3A-E181123A7415}" dt="2024-03-12T20:49:46.875" v="131" actId="164"/>
          <ac:picMkLst>
            <pc:docMk/>
            <pc:sldMk cId="3127130997" sldId="1031"/>
            <ac:picMk id="2050" creationId="{010B68C7-53D5-3A17-D2F9-36981EA78083}"/>
          </ac:picMkLst>
        </pc:picChg>
      </pc:sldChg>
      <pc:sldChg chg="addSp modSp mod">
        <pc:chgData name="ALI TEKIN GUNER" userId="8a3bfaf7-3db6-4045-837e-88d2495fba61" providerId="ADAL" clId="{0AD7A276-AAA4-4F91-BB3A-E181123A7415}" dt="2024-03-12T20:55:28.087" v="159" actId="1076"/>
        <pc:sldMkLst>
          <pc:docMk/>
          <pc:sldMk cId="312708261" sldId="1032"/>
        </pc:sldMkLst>
        <pc:spChg chg="mod">
          <ac:chgData name="ALI TEKIN GUNER" userId="8a3bfaf7-3db6-4045-837e-88d2495fba61" providerId="ADAL" clId="{0AD7A276-AAA4-4F91-BB3A-E181123A7415}" dt="2024-03-12T20:54:24.773" v="155" actId="207"/>
          <ac:spMkLst>
            <pc:docMk/>
            <pc:sldMk cId="312708261" sldId="1032"/>
            <ac:spMk id="3" creationId="{9D62DD48-467F-AC8C-323A-201752042284}"/>
          </ac:spMkLst>
        </pc:spChg>
        <pc:spChg chg="mod">
          <ac:chgData name="ALI TEKIN GUNER" userId="8a3bfaf7-3db6-4045-837e-88d2495fba61" providerId="ADAL" clId="{0AD7A276-AAA4-4F91-BB3A-E181123A7415}" dt="2024-03-12T20:55:25.572" v="158" actId="1076"/>
          <ac:spMkLst>
            <pc:docMk/>
            <pc:sldMk cId="312708261" sldId="1032"/>
            <ac:spMk id="7" creationId="{EB4B8CDD-E9E4-82E9-3F9C-7B894EDC53BC}"/>
          </ac:spMkLst>
        </pc:spChg>
        <pc:picChg chg="add mod">
          <ac:chgData name="ALI TEKIN GUNER" userId="8a3bfaf7-3db6-4045-837e-88d2495fba61" providerId="ADAL" clId="{0AD7A276-AAA4-4F91-BB3A-E181123A7415}" dt="2024-03-12T20:55:28.087" v="159" actId="1076"/>
          <ac:picMkLst>
            <pc:docMk/>
            <pc:sldMk cId="312708261" sldId="1032"/>
            <ac:picMk id="2050" creationId="{FE5127AD-E665-9E5F-5A33-D8A94DAB76AD}"/>
          </ac:picMkLst>
        </pc:picChg>
      </pc:sldChg>
      <pc:sldChg chg="modSp mod">
        <pc:chgData name="ALI TEKIN GUNER" userId="8a3bfaf7-3db6-4045-837e-88d2495fba61" providerId="ADAL" clId="{0AD7A276-AAA4-4F91-BB3A-E181123A7415}" dt="2024-03-12T20:22:58.934" v="16" actId="27636"/>
        <pc:sldMkLst>
          <pc:docMk/>
          <pc:sldMk cId="1368228838" sldId="1095"/>
        </pc:sldMkLst>
        <pc:spChg chg="mod">
          <ac:chgData name="ALI TEKIN GUNER" userId="8a3bfaf7-3db6-4045-837e-88d2495fba61" providerId="ADAL" clId="{0AD7A276-AAA4-4F91-BB3A-E181123A7415}" dt="2024-03-12T20:22:58.934" v="16" actId="27636"/>
          <ac:spMkLst>
            <pc:docMk/>
            <pc:sldMk cId="1368228838" sldId="1095"/>
            <ac:spMk id="3" creationId="{7B91EF85-1502-E927-1F13-C273D6DD635C}"/>
          </ac:spMkLst>
        </pc:spChg>
      </pc:sldChg>
      <pc:sldChg chg="modSp mod">
        <pc:chgData name="ALI TEKIN GUNER" userId="8a3bfaf7-3db6-4045-837e-88d2495fba61" providerId="ADAL" clId="{0AD7A276-AAA4-4F91-BB3A-E181123A7415}" dt="2024-03-12T20:25:57.388" v="28" actId="20577"/>
        <pc:sldMkLst>
          <pc:docMk/>
          <pc:sldMk cId="2705559711" sldId="1096"/>
        </pc:sldMkLst>
        <pc:spChg chg="mod">
          <ac:chgData name="ALI TEKIN GUNER" userId="8a3bfaf7-3db6-4045-837e-88d2495fba61" providerId="ADAL" clId="{0AD7A276-AAA4-4F91-BB3A-E181123A7415}" dt="2024-03-12T20:25:57.388" v="28" actId="20577"/>
          <ac:spMkLst>
            <pc:docMk/>
            <pc:sldMk cId="2705559711" sldId="1096"/>
            <ac:spMk id="3" creationId="{431DE1B9-AD27-193A-95E6-7675F2CD45B0}"/>
          </ac:spMkLst>
        </pc:spChg>
      </pc:sldChg>
      <pc:sldChg chg="modSp mod">
        <pc:chgData name="ALI TEKIN GUNER" userId="8a3bfaf7-3db6-4045-837e-88d2495fba61" providerId="ADAL" clId="{0AD7A276-AAA4-4F91-BB3A-E181123A7415}" dt="2024-03-12T20:59:40.892" v="170" actId="20577"/>
        <pc:sldMkLst>
          <pc:docMk/>
          <pc:sldMk cId="637940996" sldId="1098"/>
        </pc:sldMkLst>
        <pc:graphicFrameChg chg="modGraphic">
          <ac:chgData name="ALI TEKIN GUNER" userId="8a3bfaf7-3db6-4045-837e-88d2495fba61" providerId="ADAL" clId="{0AD7A276-AAA4-4F91-BB3A-E181123A7415}" dt="2024-03-12T20:59:40.892" v="170" actId="20577"/>
          <ac:graphicFrameMkLst>
            <pc:docMk/>
            <pc:sldMk cId="637940996" sldId="1098"/>
            <ac:graphicFrameMk id="7" creationId="{C64457C4-BBE5-0AEA-8877-CEBE588CEDCE}"/>
          </ac:graphicFrameMkLst>
        </pc:graphicFrameChg>
      </pc:sldChg>
    </pc:docChg>
  </pc:docChgLst>
  <pc:docChgLst>
    <pc:chgData name="ALI TEKIN GUNER" userId="8a3bfaf7-3db6-4045-837e-88d2495fba61" providerId="ADAL" clId="{6B25230A-F58B-499E-B328-53F4B0624F50}"/>
    <pc:docChg chg="delSld">
      <pc:chgData name="ALI TEKIN GUNER" userId="8a3bfaf7-3db6-4045-837e-88d2495fba61" providerId="ADAL" clId="{6B25230A-F58B-499E-B328-53F4B0624F50}" dt="2023-05-24T11:15:29.257" v="2" actId="47"/>
      <pc:docMkLst>
        <pc:docMk/>
      </pc:docMkLst>
      <pc:sldChg chg="del">
        <pc:chgData name="ALI TEKIN GUNER" userId="8a3bfaf7-3db6-4045-837e-88d2495fba61" providerId="ADAL" clId="{6B25230A-F58B-499E-B328-53F4B0624F50}" dt="2023-05-24T11:15:29.257" v="2" actId="47"/>
        <pc:sldMkLst>
          <pc:docMk/>
          <pc:sldMk cId="4155150247" sldId="257"/>
        </pc:sldMkLst>
      </pc:sldChg>
      <pc:sldChg chg="del">
        <pc:chgData name="ALI TEKIN GUNER" userId="8a3bfaf7-3db6-4045-837e-88d2495fba61" providerId="ADAL" clId="{6B25230A-F58B-499E-B328-53F4B0624F50}" dt="2023-05-24T11:15:29.257" v="2" actId="47"/>
        <pc:sldMkLst>
          <pc:docMk/>
          <pc:sldMk cId="284788490" sldId="258"/>
        </pc:sldMkLst>
      </pc:sldChg>
      <pc:sldChg chg="del">
        <pc:chgData name="ALI TEKIN GUNER" userId="8a3bfaf7-3db6-4045-837e-88d2495fba61" providerId="ADAL" clId="{6B25230A-F58B-499E-B328-53F4B0624F50}" dt="2023-05-24T11:15:29.257" v="2" actId="47"/>
        <pc:sldMkLst>
          <pc:docMk/>
          <pc:sldMk cId="3365023958" sldId="259"/>
        </pc:sldMkLst>
      </pc:sldChg>
      <pc:sldChg chg="del">
        <pc:chgData name="ALI TEKIN GUNER" userId="8a3bfaf7-3db6-4045-837e-88d2495fba61" providerId="ADAL" clId="{6B25230A-F58B-499E-B328-53F4B0624F50}" dt="2023-05-24T11:15:29.257" v="2" actId="47"/>
        <pc:sldMkLst>
          <pc:docMk/>
          <pc:sldMk cId="180350005" sldId="260"/>
        </pc:sldMkLst>
      </pc:sldChg>
      <pc:sldChg chg="del">
        <pc:chgData name="ALI TEKIN GUNER" userId="8a3bfaf7-3db6-4045-837e-88d2495fba61" providerId="ADAL" clId="{6B25230A-F58B-499E-B328-53F4B0624F50}" dt="2023-05-24T11:15:29.257" v="2" actId="47"/>
        <pc:sldMkLst>
          <pc:docMk/>
          <pc:sldMk cId="1027980820" sldId="262"/>
        </pc:sldMkLst>
      </pc:sldChg>
      <pc:sldChg chg="del">
        <pc:chgData name="ALI TEKIN GUNER" userId="8a3bfaf7-3db6-4045-837e-88d2495fba61" providerId="ADAL" clId="{6B25230A-F58B-499E-B328-53F4B0624F50}" dt="2023-05-24T11:15:29.257" v="2" actId="47"/>
        <pc:sldMkLst>
          <pc:docMk/>
          <pc:sldMk cId="120880039" sldId="263"/>
        </pc:sldMkLst>
      </pc:sldChg>
      <pc:sldChg chg="del">
        <pc:chgData name="ALI TEKIN GUNER" userId="8a3bfaf7-3db6-4045-837e-88d2495fba61" providerId="ADAL" clId="{6B25230A-F58B-499E-B328-53F4B0624F50}" dt="2023-05-24T11:15:29.257" v="2" actId="47"/>
        <pc:sldMkLst>
          <pc:docMk/>
          <pc:sldMk cId="3295345082" sldId="264"/>
        </pc:sldMkLst>
      </pc:sldChg>
      <pc:sldChg chg="del">
        <pc:chgData name="ALI TEKIN GUNER" userId="8a3bfaf7-3db6-4045-837e-88d2495fba61" providerId="ADAL" clId="{6B25230A-F58B-499E-B328-53F4B0624F50}" dt="2023-05-24T11:15:29.257" v="2" actId="47"/>
        <pc:sldMkLst>
          <pc:docMk/>
          <pc:sldMk cId="2750130769" sldId="265"/>
        </pc:sldMkLst>
      </pc:sldChg>
      <pc:sldChg chg="del">
        <pc:chgData name="ALI TEKIN GUNER" userId="8a3bfaf7-3db6-4045-837e-88d2495fba61" providerId="ADAL" clId="{6B25230A-F58B-499E-B328-53F4B0624F50}" dt="2023-05-24T11:15:29.257" v="2" actId="47"/>
        <pc:sldMkLst>
          <pc:docMk/>
          <pc:sldMk cId="3550291134" sldId="266"/>
        </pc:sldMkLst>
      </pc:sldChg>
      <pc:sldChg chg="del">
        <pc:chgData name="ALI TEKIN GUNER" userId="8a3bfaf7-3db6-4045-837e-88d2495fba61" providerId="ADAL" clId="{6B25230A-F58B-499E-B328-53F4B0624F50}" dt="2023-05-24T11:15:29.257" v="2" actId="47"/>
        <pc:sldMkLst>
          <pc:docMk/>
          <pc:sldMk cId="1014214281" sldId="270"/>
        </pc:sldMkLst>
      </pc:sldChg>
      <pc:sldChg chg="del">
        <pc:chgData name="ALI TEKIN GUNER" userId="8a3bfaf7-3db6-4045-837e-88d2495fba61" providerId="ADAL" clId="{6B25230A-F58B-499E-B328-53F4B0624F50}" dt="2023-05-24T11:15:29.257" v="2" actId="47"/>
        <pc:sldMkLst>
          <pc:docMk/>
          <pc:sldMk cId="4216689168" sldId="271"/>
        </pc:sldMkLst>
      </pc:sldChg>
      <pc:sldChg chg="del">
        <pc:chgData name="ALI TEKIN GUNER" userId="8a3bfaf7-3db6-4045-837e-88d2495fba61" providerId="ADAL" clId="{6B25230A-F58B-499E-B328-53F4B0624F50}" dt="2023-05-24T11:15:29.257" v="2" actId="47"/>
        <pc:sldMkLst>
          <pc:docMk/>
          <pc:sldMk cId="3437524469" sldId="272"/>
        </pc:sldMkLst>
      </pc:sldChg>
      <pc:sldChg chg="del">
        <pc:chgData name="ALI TEKIN GUNER" userId="8a3bfaf7-3db6-4045-837e-88d2495fba61" providerId="ADAL" clId="{6B25230A-F58B-499E-B328-53F4B0624F50}" dt="2023-05-24T11:15:29.257" v="2" actId="47"/>
        <pc:sldMkLst>
          <pc:docMk/>
          <pc:sldMk cId="1589014648" sldId="273"/>
        </pc:sldMkLst>
      </pc:sldChg>
      <pc:sldChg chg="del">
        <pc:chgData name="ALI TEKIN GUNER" userId="8a3bfaf7-3db6-4045-837e-88d2495fba61" providerId="ADAL" clId="{6B25230A-F58B-499E-B328-53F4B0624F50}" dt="2023-05-24T11:15:29.257" v="2" actId="47"/>
        <pc:sldMkLst>
          <pc:docMk/>
          <pc:sldMk cId="3832772675" sldId="274"/>
        </pc:sldMkLst>
      </pc:sldChg>
      <pc:sldChg chg="del">
        <pc:chgData name="ALI TEKIN GUNER" userId="8a3bfaf7-3db6-4045-837e-88d2495fba61" providerId="ADAL" clId="{6B25230A-F58B-499E-B328-53F4B0624F50}" dt="2023-05-24T11:15:29.257" v="2" actId="47"/>
        <pc:sldMkLst>
          <pc:docMk/>
          <pc:sldMk cId="2226587062" sldId="275"/>
        </pc:sldMkLst>
      </pc:sldChg>
      <pc:sldChg chg="del">
        <pc:chgData name="ALI TEKIN GUNER" userId="8a3bfaf7-3db6-4045-837e-88d2495fba61" providerId="ADAL" clId="{6B25230A-F58B-499E-B328-53F4B0624F50}" dt="2023-05-24T11:15:29.257" v="2" actId="47"/>
        <pc:sldMkLst>
          <pc:docMk/>
          <pc:sldMk cId="2574113951" sldId="276"/>
        </pc:sldMkLst>
      </pc:sldChg>
      <pc:sldChg chg="del">
        <pc:chgData name="ALI TEKIN GUNER" userId="8a3bfaf7-3db6-4045-837e-88d2495fba61" providerId="ADAL" clId="{6B25230A-F58B-499E-B328-53F4B0624F50}" dt="2023-05-24T11:14:35.485" v="0" actId="47"/>
        <pc:sldMkLst>
          <pc:docMk/>
          <pc:sldMk cId="1768319285" sldId="277"/>
        </pc:sldMkLst>
      </pc:sldChg>
      <pc:sldChg chg="del">
        <pc:chgData name="ALI TEKIN GUNER" userId="8a3bfaf7-3db6-4045-837e-88d2495fba61" providerId="ADAL" clId="{6B25230A-F58B-499E-B328-53F4B0624F50}" dt="2023-05-24T11:15:29.257" v="2" actId="47"/>
        <pc:sldMkLst>
          <pc:docMk/>
          <pc:sldMk cId="138195400" sldId="278"/>
        </pc:sldMkLst>
      </pc:sldChg>
      <pc:sldChg chg="del">
        <pc:chgData name="ALI TEKIN GUNER" userId="8a3bfaf7-3db6-4045-837e-88d2495fba61" providerId="ADAL" clId="{6B25230A-F58B-499E-B328-53F4B0624F50}" dt="2023-05-24T11:15:29.257" v="2" actId="47"/>
        <pc:sldMkLst>
          <pc:docMk/>
          <pc:sldMk cId="2485683682" sldId="279"/>
        </pc:sldMkLst>
      </pc:sldChg>
      <pc:sldChg chg="del">
        <pc:chgData name="ALI TEKIN GUNER" userId="8a3bfaf7-3db6-4045-837e-88d2495fba61" providerId="ADAL" clId="{6B25230A-F58B-499E-B328-53F4B0624F50}" dt="2023-05-24T11:15:29.257" v="2" actId="47"/>
        <pc:sldMkLst>
          <pc:docMk/>
          <pc:sldMk cId="3800602033" sldId="281"/>
        </pc:sldMkLst>
      </pc:sldChg>
      <pc:sldChg chg="del">
        <pc:chgData name="ALI TEKIN GUNER" userId="8a3bfaf7-3db6-4045-837e-88d2495fba61" providerId="ADAL" clId="{6B25230A-F58B-499E-B328-53F4B0624F50}" dt="2023-05-24T11:15:29.257" v="2" actId="47"/>
        <pc:sldMkLst>
          <pc:docMk/>
          <pc:sldMk cId="3364781792" sldId="282"/>
        </pc:sldMkLst>
      </pc:sldChg>
      <pc:sldChg chg="del">
        <pc:chgData name="ALI TEKIN GUNER" userId="8a3bfaf7-3db6-4045-837e-88d2495fba61" providerId="ADAL" clId="{6B25230A-F58B-499E-B328-53F4B0624F50}" dt="2023-05-24T11:15:29.257" v="2" actId="47"/>
        <pc:sldMkLst>
          <pc:docMk/>
          <pc:sldMk cId="3855753044" sldId="283"/>
        </pc:sldMkLst>
      </pc:sldChg>
      <pc:sldChg chg="del">
        <pc:chgData name="ALI TEKIN GUNER" userId="8a3bfaf7-3db6-4045-837e-88d2495fba61" providerId="ADAL" clId="{6B25230A-F58B-499E-B328-53F4B0624F50}" dt="2023-05-24T11:14:35.485" v="0" actId="47"/>
        <pc:sldMkLst>
          <pc:docMk/>
          <pc:sldMk cId="847153292" sldId="284"/>
        </pc:sldMkLst>
      </pc:sldChg>
      <pc:sldChg chg="del">
        <pc:chgData name="ALI TEKIN GUNER" userId="8a3bfaf7-3db6-4045-837e-88d2495fba61" providerId="ADAL" clId="{6B25230A-F58B-499E-B328-53F4B0624F50}" dt="2023-05-24T11:15:29.257" v="2" actId="47"/>
        <pc:sldMkLst>
          <pc:docMk/>
          <pc:sldMk cId="4208472061" sldId="285"/>
        </pc:sldMkLst>
      </pc:sldChg>
      <pc:sldChg chg="del">
        <pc:chgData name="ALI TEKIN GUNER" userId="8a3bfaf7-3db6-4045-837e-88d2495fba61" providerId="ADAL" clId="{6B25230A-F58B-499E-B328-53F4B0624F50}" dt="2023-05-24T11:15:29.257" v="2" actId="47"/>
        <pc:sldMkLst>
          <pc:docMk/>
          <pc:sldMk cId="1800085478" sldId="286"/>
        </pc:sldMkLst>
      </pc:sldChg>
      <pc:sldChg chg="del">
        <pc:chgData name="ALI TEKIN GUNER" userId="8a3bfaf7-3db6-4045-837e-88d2495fba61" providerId="ADAL" clId="{6B25230A-F58B-499E-B328-53F4B0624F50}" dt="2023-05-24T11:15:29.257" v="2" actId="47"/>
        <pc:sldMkLst>
          <pc:docMk/>
          <pc:sldMk cId="3386235107" sldId="287"/>
        </pc:sldMkLst>
      </pc:sldChg>
      <pc:sldChg chg="del">
        <pc:chgData name="ALI TEKIN GUNER" userId="8a3bfaf7-3db6-4045-837e-88d2495fba61" providerId="ADAL" clId="{6B25230A-F58B-499E-B328-53F4B0624F50}" dt="2023-05-24T11:15:29.257" v="2" actId="47"/>
        <pc:sldMkLst>
          <pc:docMk/>
          <pc:sldMk cId="4261315340" sldId="288"/>
        </pc:sldMkLst>
      </pc:sldChg>
      <pc:sldChg chg="del">
        <pc:chgData name="ALI TEKIN GUNER" userId="8a3bfaf7-3db6-4045-837e-88d2495fba61" providerId="ADAL" clId="{6B25230A-F58B-499E-B328-53F4B0624F50}" dt="2023-05-24T11:15:29.257" v="2" actId="47"/>
        <pc:sldMkLst>
          <pc:docMk/>
          <pc:sldMk cId="1225587410" sldId="289"/>
        </pc:sldMkLst>
      </pc:sldChg>
      <pc:sldChg chg="del">
        <pc:chgData name="ALI TEKIN GUNER" userId="8a3bfaf7-3db6-4045-837e-88d2495fba61" providerId="ADAL" clId="{6B25230A-F58B-499E-B328-53F4B0624F50}" dt="2023-05-24T11:14:35.485" v="0" actId="47"/>
        <pc:sldMkLst>
          <pc:docMk/>
          <pc:sldMk cId="2913361227" sldId="290"/>
        </pc:sldMkLst>
      </pc:sldChg>
      <pc:sldChg chg="del">
        <pc:chgData name="ALI TEKIN GUNER" userId="8a3bfaf7-3db6-4045-837e-88d2495fba61" providerId="ADAL" clId="{6B25230A-F58B-499E-B328-53F4B0624F50}" dt="2023-05-24T11:14:35.485" v="0" actId="47"/>
        <pc:sldMkLst>
          <pc:docMk/>
          <pc:sldMk cId="2210572156" sldId="291"/>
        </pc:sldMkLst>
      </pc:sldChg>
      <pc:sldChg chg="del">
        <pc:chgData name="ALI TEKIN GUNER" userId="8a3bfaf7-3db6-4045-837e-88d2495fba61" providerId="ADAL" clId="{6B25230A-F58B-499E-B328-53F4B0624F50}" dt="2023-05-24T11:14:35.485" v="0" actId="47"/>
        <pc:sldMkLst>
          <pc:docMk/>
          <pc:sldMk cId="3937903892" sldId="292"/>
        </pc:sldMkLst>
      </pc:sldChg>
      <pc:sldChg chg="del">
        <pc:chgData name="ALI TEKIN GUNER" userId="8a3bfaf7-3db6-4045-837e-88d2495fba61" providerId="ADAL" clId="{6B25230A-F58B-499E-B328-53F4B0624F50}" dt="2023-05-24T11:14:35.485" v="0" actId="47"/>
        <pc:sldMkLst>
          <pc:docMk/>
          <pc:sldMk cId="281846159" sldId="293"/>
        </pc:sldMkLst>
      </pc:sldChg>
      <pc:sldChg chg="del">
        <pc:chgData name="ALI TEKIN GUNER" userId="8a3bfaf7-3db6-4045-837e-88d2495fba61" providerId="ADAL" clId="{6B25230A-F58B-499E-B328-53F4B0624F50}" dt="2023-05-24T11:14:35.485" v="0" actId="47"/>
        <pc:sldMkLst>
          <pc:docMk/>
          <pc:sldMk cId="1352862745" sldId="294"/>
        </pc:sldMkLst>
      </pc:sldChg>
      <pc:sldChg chg="del">
        <pc:chgData name="ALI TEKIN GUNER" userId="8a3bfaf7-3db6-4045-837e-88d2495fba61" providerId="ADAL" clId="{6B25230A-F58B-499E-B328-53F4B0624F50}" dt="2023-05-24T11:14:35.485" v="0" actId="47"/>
        <pc:sldMkLst>
          <pc:docMk/>
          <pc:sldMk cId="1364739904" sldId="295"/>
        </pc:sldMkLst>
      </pc:sldChg>
      <pc:sldChg chg="del">
        <pc:chgData name="ALI TEKIN GUNER" userId="8a3bfaf7-3db6-4045-837e-88d2495fba61" providerId="ADAL" clId="{6B25230A-F58B-499E-B328-53F4B0624F50}" dt="2023-05-24T11:15:29.257" v="2" actId="47"/>
        <pc:sldMkLst>
          <pc:docMk/>
          <pc:sldMk cId="3251888607" sldId="296"/>
        </pc:sldMkLst>
      </pc:sldChg>
      <pc:sldChg chg="del">
        <pc:chgData name="ALI TEKIN GUNER" userId="8a3bfaf7-3db6-4045-837e-88d2495fba61" providerId="ADAL" clId="{6B25230A-F58B-499E-B328-53F4B0624F50}" dt="2023-05-24T11:15:29.257" v="2" actId="47"/>
        <pc:sldMkLst>
          <pc:docMk/>
          <pc:sldMk cId="256552214" sldId="297"/>
        </pc:sldMkLst>
      </pc:sldChg>
      <pc:sldChg chg="del">
        <pc:chgData name="ALI TEKIN GUNER" userId="8a3bfaf7-3db6-4045-837e-88d2495fba61" providerId="ADAL" clId="{6B25230A-F58B-499E-B328-53F4B0624F50}" dt="2023-05-24T11:15:29.257" v="2" actId="47"/>
        <pc:sldMkLst>
          <pc:docMk/>
          <pc:sldMk cId="1358003952" sldId="298"/>
        </pc:sldMkLst>
      </pc:sldChg>
      <pc:sldChg chg="del">
        <pc:chgData name="ALI TEKIN GUNER" userId="8a3bfaf7-3db6-4045-837e-88d2495fba61" providerId="ADAL" clId="{6B25230A-F58B-499E-B328-53F4B0624F50}" dt="2023-05-24T11:14:35.485" v="0" actId="47"/>
        <pc:sldMkLst>
          <pc:docMk/>
          <pc:sldMk cId="3906584063" sldId="300"/>
        </pc:sldMkLst>
      </pc:sldChg>
      <pc:sldChg chg="del">
        <pc:chgData name="ALI TEKIN GUNER" userId="8a3bfaf7-3db6-4045-837e-88d2495fba61" providerId="ADAL" clId="{6B25230A-F58B-499E-B328-53F4B0624F50}" dt="2023-05-24T11:15:29.257" v="2" actId="47"/>
        <pc:sldMkLst>
          <pc:docMk/>
          <pc:sldMk cId="4068437437" sldId="301"/>
        </pc:sldMkLst>
      </pc:sldChg>
      <pc:sldChg chg="del">
        <pc:chgData name="ALI TEKIN GUNER" userId="8a3bfaf7-3db6-4045-837e-88d2495fba61" providerId="ADAL" clId="{6B25230A-F58B-499E-B328-53F4B0624F50}" dt="2023-05-24T11:15:29.257" v="2" actId="47"/>
        <pc:sldMkLst>
          <pc:docMk/>
          <pc:sldMk cId="2090488909" sldId="302"/>
        </pc:sldMkLst>
      </pc:sldChg>
      <pc:sldChg chg="del">
        <pc:chgData name="ALI TEKIN GUNER" userId="8a3bfaf7-3db6-4045-837e-88d2495fba61" providerId="ADAL" clId="{6B25230A-F58B-499E-B328-53F4B0624F50}" dt="2023-05-24T11:14:35.485" v="0" actId="47"/>
        <pc:sldMkLst>
          <pc:docMk/>
          <pc:sldMk cId="3607023000" sldId="306"/>
        </pc:sldMkLst>
      </pc:sldChg>
      <pc:sldChg chg="del">
        <pc:chgData name="ALI TEKIN GUNER" userId="8a3bfaf7-3db6-4045-837e-88d2495fba61" providerId="ADAL" clId="{6B25230A-F58B-499E-B328-53F4B0624F50}" dt="2023-05-24T11:14:35.485" v="0" actId="47"/>
        <pc:sldMkLst>
          <pc:docMk/>
          <pc:sldMk cId="1536265305" sldId="313"/>
        </pc:sldMkLst>
      </pc:sldChg>
      <pc:sldChg chg="del">
        <pc:chgData name="ALI TEKIN GUNER" userId="8a3bfaf7-3db6-4045-837e-88d2495fba61" providerId="ADAL" clId="{6B25230A-F58B-499E-B328-53F4B0624F50}" dt="2023-05-24T11:14:35.485" v="0" actId="47"/>
        <pc:sldMkLst>
          <pc:docMk/>
          <pc:sldMk cId="11039993" sldId="314"/>
        </pc:sldMkLst>
      </pc:sldChg>
      <pc:sldChg chg="del">
        <pc:chgData name="ALI TEKIN GUNER" userId="8a3bfaf7-3db6-4045-837e-88d2495fba61" providerId="ADAL" clId="{6B25230A-F58B-499E-B328-53F4B0624F50}" dt="2023-05-24T11:14:35.485" v="0" actId="47"/>
        <pc:sldMkLst>
          <pc:docMk/>
          <pc:sldMk cId="1881734420" sldId="318"/>
        </pc:sldMkLst>
      </pc:sldChg>
      <pc:sldChg chg="del">
        <pc:chgData name="ALI TEKIN GUNER" userId="8a3bfaf7-3db6-4045-837e-88d2495fba61" providerId="ADAL" clId="{6B25230A-F58B-499E-B328-53F4B0624F50}" dt="2023-05-24T11:15:29.257" v="2" actId="47"/>
        <pc:sldMkLst>
          <pc:docMk/>
          <pc:sldMk cId="1980895793" sldId="337"/>
        </pc:sldMkLst>
      </pc:sldChg>
      <pc:sldChg chg="del">
        <pc:chgData name="ALI TEKIN GUNER" userId="8a3bfaf7-3db6-4045-837e-88d2495fba61" providerId="ADAL" clId="{6B25230A-F58B-499E-B328-53F4B0624F50}" dt="2023-05-24T11:15:29.257" v="2" actId="47"/>
        <pc:sldMkLst>
          <pc:docMk/>
          <pc:sldMk cId="954573406" sldId="346"/>
        </pc:sldMkLst>
      </pc:sldChg>
      <pc:sldChg chg="del">
        <pc:chgData name="ALI TEKIN GUNER" userId="8a3bfaf7-3db6-4045-837e-88d2495fba61" providerId="ADAL" clId="{6B25230A-F58B-499E-B328-53F4B0624F50}" dt="2023-05-24T11:15:29.257" v="2" actId="47"/>
        <pc:sldMkLst>
          <pc:docMk/>
          <pc:sldMk cId="3760462841" sldId="365"/>
        </pc:sldMkLst>
      </pc:sldChg>
      <pc:sldChg chg="del">
        <pc:chgData name="ALI TEKIN GUNER" userId="8a3bfaf7-3db6-4045-837e-88d2495fba61" providerId="ADAL" clId="{6B25230A-F58B-499E-B328-53F4B0624F50}" dt="2023-05-24T11:15:29.257" v="2" actId="47"/>
        <pc:sldMkLst>
          <pc:docMk/>
          <pc:sldMk cId="2292575822" sldId="366"/>
        </pc:sldMkLst>
      </pc:sldChg>
      <pc:sldChg chg="del">
        <pc:chgData name="ALI TEKIN GUNER" userId="8a3bfaf7-3db6-4045-837e-88d2495fba61" providerId="ADAL" clId="{6B25230A-F58B-499E-B328-53F4B0624F50}" dt="2023-05-24T11:15:29.257" v="2" actId="47"/>
        <pc:sldMkLst>
          <pc:docMk/>
          <pc:sldMk cId="468239679" sldId="386"/>
        </pc:sldMkLst>
      </pc:sldChg>
      <pc:sldChg chg="del">
        <pc:chgData name="ALI TEKIN GUNER" userId="8a3bfaf7-3db6-4045-837e-88d2495fba61" providerId="ADAL" clId="{6B25230A-F58B-499E-B328-53F4B0624F50}" dt="2023-05-24T11:15:29.257" v="2" actId="47"/>
        <pc:sldMkLst>
          <pc:docMk/>
          <pc:sldMk cId="284763412" sldId="420"/>
        </pc:sldMkLst>
      </pc:sldChg>
      <pc:sldChg chg="del">
        <pc:chgData name="ALI TEKIN GUNER" userId="8a3bfaf7-3db6-4045-837e-88d2495fba61" providerId="ADAL" clId="{6B25230A-F58B-499E-B328-53F4B0624F50}" dt="2023-05-24T11:15:29.257" v="2" actId="47"/>
        <pc:sldMkLst>
          <pc:docMk/>
          <pc:sldMk cId="1518330236" sldId="520"/>
        </pc:sldMkLst>
      </pc:sldChg>
      <pc:sldChg chg="del">
        <pc:chgData name="ALI TEKIN GUNER" userId="8a3bfaf7-3db6-4045-837e-88d2495fba61" providerId="ADAL" clId="{6B25230A-F58B-499E-B328-53F4B0624F50}" dt="2023-05-24T11:14:35.485" v="0" actId="47"/>
        <pc:sldMkLst>
          <pc:docMk/>
          <pc:sldMk cId="1030715220" sldId="541"/>
        </pc:sldMkLst>
      </pc:sldChg>
      <pc:sldChg chg="del">
        <pc:chgData name="ALI TEKIN GUNER" userId="8a3bfaf7-3db6-4045-837e-88d2495fba61" providerId="ADAL" clId="{6B25230A-F58B-499E-B328-53F4B0624F50}" dt="2023-05-24T11:14:35.485" v="0" actId="47"/>
        <pc:sldMkLst>
          <pc:docMk/>
          <pc:sldMk cId="1593123086" sldId="542"/>
        </pc:sldMkLst>
      </pc:sldChg>
      <pc:sldChg chg="del">
        <pc:chgData name="ALI TEKIN GUNER" userId="8a3bfaf7-3db6-4045-837e-88d2495fba61" providerId="ADAL" clId="{6B25230A-F58B-499E-B328-53F4B0624F50}" dt="2023-05-24T11:14:35.485" v="0" actId="47"/>
        <pc:sldMkLst>
          <pc:docMk/>
          <pc:sldMk cId="1743555238" sldId="639"/>
        </pc:sldMkLst>
      </pc:sldChg>
      <pc:sldChg chg="del">
        <pc:chgData name="ALI TEKIN GUNER" userId="8a3bfaf7-3db6-4045-837e-88d2495fba61" providerId="ADAL" clId="{6B25230A-F58B-499E-B328-53F4B0624F50}" dt="2023-05-24T11:14:35.485" v="0" actId="47"/>
        <pc:sldMkLst>
          <pc:docMk/>
          <pc:sldMk cId="1180750735" sldId="641"/>
        </pc:sldMkLst>
      </pc:sldChg>
      <pc:sldChg chg="del">
        <pc:chgData name="ALI TEKIN GUNER" userId="8a3bfaf7-3db6-4045-837e-88d2495fba61" providerId="ADAL" clId="{6B25230A-F58B-499E-B328-53F4B0624F50}" dt="2023-05-24T11:15:29.257" v="2" actId="47"/>
        <pc:sldMkLst>
          <pc:docMk/>
          <pc:sldMk cId="598182469" sldId="642"/>
        </pc:sldMkLst>
      </pc:sldChg>
      <pc:sldChg chg="del">
        <pc:chgData name="ALI TEKIN GUNER" userId="8a3bfaf7-3db6-4045-837e-88d2495fba61" providerId="ADAL" clId="{6B25230A-F58B-499E-B328-53F4B0624F50}" dt="2023-05-24T11:15:29.257" v="2" actId="47"/>
        <pc:sldMkLst>
          <pc:docMk/>
          <pc:sldMk cId="2443440339" sldId="643"/>
        </pc:sldMkLst>
      </pc:sldChg>
      <pc:sldChg chg="del">
        <pc:chgData name="ALI TEKIN GUNER" userId="8a3bfaf7-3db6-4045-837e-88d2495fba61" providerId="ADAL" clId="{6B25230A-F58B-499E-B328-53F4B0624F50}" dt="2023-05-24T11:14:35.485" v="0" actId="47"/>
        <pc:sldMkLst>
          <pc:docMk/>
          <pc:sldMk cId="3895692253" sldId="768"/>
        </pc:sldMkLst>
      </pc:sldChg>
      <pc:sldChg chg="del">
        <pc:chgData name="ALI TEKIN GUNER" userId="8a3bfaf7-3db6-4045-837e-88d2495fba61" providerId="ADAL" clId="{6B25230A-F58B-499E-B328-53F4B0624F50}" dt="2023-05-24T11:15:29.257" v="2" actId="47"/>
        <pc:sldMkLst>
          <pc:docMk/>
          <pc:sldMk cId="3174636537" sldId="773"/>
        </pc:sldMkLst>
      </pc:sldChg>
      <pc:sldChg chg="del">
        <pc:chgData name="ALI TEKIN GUNER" userId="8a3bfaf7-3db6-4045-837e-88d2495fba61" providerId="ADAL" clId="{6B25230A-F58B-499E-B328-53F4B0624F50}" dt="2023-05-24T11:14:35.485" v="0" actId="47"/>
        <pc:sldMkLst>
          <pc:docMk/>
          <pc:sldMk cId="3345709525" sldId="775"/>
        </pc:sldMkLst>
      </pc:sldChg>
      <pc:sldChg chg="del">
        <pc:chgData name="ALI TEKIN GUNER" userId="8a3bfaf7-3db6-4045-837e-88d2495fba61" providerId="ADAL" clId="{6B25230A-F58B-499E-B328-53F4B0624F50}" dt="2023-05-24T11:14:35.485" v="0" actId="47"/>
        <pc:sldMkLst>
          <pc:docMk/>
          <pc:sldMk cId="2176125881" sldId="776"/>
        </pc:sldMkLst>
      </pc:sldChg>
      <pc:sldChg chg="del">
        <pc:chgData name="ALI TEKIN GUNER" userId="8a3bfaf7-3db6-4045-837e-88d2495fba61" providerId="ADAL" clId="{6B25230A-F58B-499E-B328-53F4B0624F50}" dt="2023-05-24T11:15:29.257" v="2" actId="47"/>
        <pc:sldMkLst>
          <pc:docMk/>
          <pc:sldMk cId="3623293592" sldId="818"/>
        </pc:sldMkLst>
      </pc:sldChg>
      <pc:sldChg chg="del">
        <pc:chgData name="ALI TEKIN GUNER" userId="8a3bfaf7-3db6-4045-837e-88d2495fba61" providerId="ADAL" clId="{6B25230A-F58B-499E-B328-53F4B0624F50}" dt="2023-05-24T11:15:29.257" v="2" actId="47"/>
        <pc:sldMkLst>
          <pc:docMk/>
          <pc:sldMk cId="2997198243" sldId="819"/>
        </pc:sldMkLst>
      </pc:sldChg>
      <pc:sldChg chg="del">
        <pc:chgData name="ALI TEKIN GUNER" userId="8a3bfaf7-3db6-4045-837e-88d2495fba61" providerId="ADAL" clId="{6B25230A-F58B-499E-B328-53F4B0624F50}" dt="2023-05-24T11:15:29.257" v="2" actId="47"/>
        <pc:sldMkLst>
          <pc:docMk/>
          <pc:sldMk cId="527159152" sldId="822"/>
        </pc:sldMkLst>
      </pc:sldChg>
      <pc:sldChg chg="del">
        <pc:chgData name="ALI TEKIN GUNER" userId="8a3bfaf7-3db6-4045-837e-88d2495fba61" providerId="ADAL" clId="{6B25230A-F58B-499E-B328-53F4B0624F50}" dt="2023-05-24T11:15:29.257" v="2" actId="47"/>
        <pc:sldMkLst>
          <pc:docMk/>
          <pc:sldMk cId="2587994231" sldId="838"/>
        </pc:sldMkLst>
      </pc:sldChg>
      <pc:sldChg chg="del">
        <pc:chgData name="ALI TEKIN GUNER" userId="8a3bfaf7-3db6-4045-837e-88d2495fba61" providerId="ADAL" clId="{6B25230A-F58B-499E-B328-53F4B0624F50}" dt="2023-05-24T11:15:29.257" v="2" actId="47"/>
        <pc:sldMkLst>
          <pc:docMk/>
          <pc:sldMk cId="4253580600" sldId="839"/>
        </pc:sldMkLst>
      </pc:sldChg>
      <pc:sldChg chg="del">
        <pc:chgData name="ALI TEKIN GUNER" userId="8a3bfaf7-3db6-4045-837e-88d2495fba61" providerId="ADAL" clId="{6B25230A-F58B-499E-B328-53F4B0624F50}" dt="2023-05-24T11:15:29.257" v="2" actId="47"/>
        <pc:sldMkLst>
          <pc:docMk/>
          <pc:sldMk cId="3298283167" sldId="840"/>
        </pc:sldMkLst>
      </pc:sldChg>
      <pc:sldChg chg="del">
        <pc:chgData name="ALI TEKIN GUNER" userId="8a3bfaf7-3db6-4045-837e-88d2495fba61" providerId="ADAL" clId="{6B25230A-F58B-499E-B328-53F4B0624F50}" dt="2023-05-24T11:15:29.257" v="2" actId="47"/>
        <pc:sldMkLst>
          <pc:docMk/>
          <pc:sldMk cId="2657052753" sldId="841"/>
        </pc:sldMkLst>
      </pc:sldChg>
      <pc:sldChg chg="del">
        <pc:chgData name="ALI TEKIN GUNER" userId="8a3bfaf7-3db6-4045-837e-88d2495fba61" providerId="ADAL" clId="{6B25230A-F58B-499E-B328-53F4B0624F50}" dt="2023-05-24T11:14:35.485" v="0" actId="47"/>
        <pc:sldMkLst>
          <pc:docMk/>
          <pc:sldMk cId="3791386199" sldId="939"/>
        </pc:sldMkLst>
      </pc:sldChg>
      <pc:sldChg chg="del">
        <pc:chgData name="ALI TEKIN GUNER" userId="8a3bfaf7-3db6-4045-837e-88d2495fba61" providerId="ADAL" clId="{6B25230A-F58B-499E-B328-53F4B0624F50}" dt="2023-05-24T11:14:35.485" v="0" actId="47"/>
        <pc:sldMkLst>
          <pc:docMk/>
          <pc:sldMk cId="1220838345" sldId="941"/>
        </pc:sldMkLst>
      </pc:sldChg>
      <pc:sldChg chg="del">
        <pc:chgData name="ALI TEKIN GUNER" userId="8a3bfaf7-3db6-4045-837e-88d2495fba61" providerId="ADAL" clId="{6B25230A-F58B-499E-B328-53F4B0624F50}" dt="2023-05-24T11:14:35.485" v="0" actId="47"/>
        <pc:sldMkLst>
          <pc:docMk/>
          <pc:sldMk cId="2606307839" sldId="942"/>
        </pc:sldMkLst>
      </pc:sldChg>
      <pc:sldChg chg="del">
        <pc:chgData name="ALI TEKIN GUNER" userId="8a3bfaf7-3db6-4045-837e-88d2495fba61" providerId="ADAL" clId="{6B25230A-F58B-499E-B328-53F4B0624F50}" dt="2023-05-24T11:14:35.485" v="0" actId="47"/>
        <pc:sldMkLst>
          <pc:docMk/>
          <pc:sldMk cId="2391618871" sldId="943"/>
        </pc:sldMkLst>
      </pc:sldChg>
      <pc:sldChg chg="del">
        <pc:chgData name="ALI TEKIN GUNER" userId="8a3bfaf7-3db6-4045-837e-88d2495fba61" providerId="ADAL" clId="{6B25230A-F58B-499E-B328-53F4B0624F50}" dt="2023-05-24T11:15:29.257" v="2" actId="47"/>
        <pc:sldMkLst>
          <pc:docMk/>
          <pc:sldMk cId="3470244228" sldId="946"/>
        </pc:sldMkLst>
      </pc:sldChg>
      <pc:sldChg chg="del">
        <pc:chgData name="ALI TEKIN GUNER" userId="8a3bfaf7-3db6-4045-837e-88d2495fba61" providerId="ADAL" clId="{6B25230A-F58B-499E-B328-53F4B0624F50}" dt="2023-05-24T11:15:29.257" v="2" actId="47"/>
        <pc:sldMkLst>
          <pc:docMk/>
          <pc:sldMk cId="1083425689" sldId="959"/>
        </pc:sldMkLst>
      </pc:sldChg>
      <pc:sldChg chg="del">
        <pc:chgData name="ALI TEKIN GUNER" userId="8a3bfaf7-3db6-4045-837e-88d2495fba61" providerId="ADAL" clId="{6B25230A-F58B-499E-B328-53F4B0624F50}" dt="2023-05-24T11:15:29.257" v="2" actId="47"/>
        <pc:sldMkLst>
          <pc:docMk/>
          <pc:sldMk cId="4127518186" sldId="960"/>
        </pc:sldMkLst>
      </pc:sldChg>
      <pc:sldChg chg="del">
        <pc:chgData name="ALI TEKIN GUNER" userId="8a3bfaf7-3db6-4045-837e-88d2495fba61" providerId="ADAL" clId="{6B25230A-F58B-499E-B328-53F4B0624F50}" dt="2023-05-24T11:15:29.257" v="2" actId="47"/>
        <pc:sldMkLst>
          <pc:docMk/>
          <pc:sldMk cId="3846526381" sldId="965"/>
        </pc:sldMkLst>
      </pc:sldChg>
      <pc:sldChg chg="del">
        <pc:chgData name="ALI TEKIN GUNER" userId="8a3bfaf7-3db6-4045-837e-88d2495fba61" providerId="ADAL" clId="{6B25230A-F58B-499E-B328-53F4B0624F50}" dt="2023-05-24T11:15:29.257" v="2" actId="47"/>
        <pc:sldMkLst>
          <pc:docMk/>
          <pc:sldMk cId="3926318306" sldId="967"/>
        </pc:sldMkLst>
      </pc:sldChg>
      <pc:sldChg chg="del">
        <pc:chgData name="ALI TEKIN GUNER" userId="8a3bfaf7-3db6-4045-837e-88d2495fba61" providerId="ADAL" clId="{6B25230A-F58B-499E-B328-53F4B0624F50}" dt="2023-05-24T11:15:29.257" v="2" actId="47"/>
        <pc:sldMkLst>
          <pc:docMk/>
          <pc:sldMk cId="146203983" sldId="968"/>
        </pc:sldMkLst>
      </pc:sldChg>
      <pc:sldChg chg="del">
        <pc:chgData name="ALI TEKIN GUNER" userId="8a3bfaf7-3db6-4045-837e-88d2495fba61" providerId="ADAL" clId="{6B25230A-F58B-499E-B328-53F4B0624F50}" dt="2023-05-24T11:15:29.257" v="2" actId="47"/>
        <pc:sldMkLst>
          <pc:docMk/>
          <pc:sldMk cId="3767479443" sldId="969"/>
        </pc:sldMkLst>
      </pc:sldChg>
      <pc:sldChg chg="del">
        <pc:chgData name="ALI TEKIN GUNER" userId="8a3bfaf7-3db6-4045-837e-88d2495fba61" providerId="ADAL" clId="{6B25230A-F58B-499E-B328-53F4B0624F50}" dt="2023-05-24T11:15:29.257" v="2" actId="47"/>
        <pc:sldMkLst>
          <pc:docMk/>
          <pc:sldMk cId="160712727" sldId="970"/>
        </pc:sldMkLst>
      </pc:sldChg>
      <pc:sldChg chg="del">
        <pc:chgData name="ALI TEKIN GUNER" userId="8a3bfaf7-3db6-4045-837e-88d2495fba61" providerId="ADAL" clId="{6B25230A-F58B-499E-B328-53F4B0624F50}" dt="2023-05-24T11:15:29.257" v="2" actId="47"/>
        <pc:sldMkLst>
          <pc:docMk/>
          <pc:sldMk cId="733350161" sldId="971"/>
        </pc:sldMkLst>
      </pc:sldChg>
      <pc:sldChg chg="del">
        <pc:chgData name="ALI TEKIN GUNER" userId="8a3bfaf7-3db6-4045-837e-88d2495fba61" providerId="ADAL" clId="{6B25230A-F58B-499E-B328-53F4B0624F50}" dt="2023-05-24T11:15:29.257" v="2" actId="47"/>
        <pc:sldMkLst>
          <pc:docMk/>
          <pc:sldMk cId="3622606609" sldId="972"/>
        </pc:sldMkLst>
      </pc:sldChg>
      <pc:sldChg chg="del">
        <pc:chgData name="ALI TEKIN GUNER" userId="8a3bfaf7-3db6-4045-837e-88d2495fba61" providerId="ADAL" clId="{6B25230A-F58B-499E-B328-53F4B0624F50}" dt="2023-05-24T11:15:29.257" v="2" actId="47"/>
        <pc:sldMkLst>
          <pc:docMk/>
          <pc:sldMk cId="619126737" sldId="974"/>
        </pc:sldMkLst>
      </pc:sldChg>
      <pc:sldChg chg="del">
        <pc:chgData name="ALI TEKIN GUNER" userId="8a3bfaf7-3db6-4045-837e-88d2495fba61" providerId="ADAL" clId="{6B25230A-F58B-499E-B328-53F4B0624F50}" dt="2023-05-24T11:15:29.257" v="2" actId="47"/>
        <pc:sldMkLst>
          <pc:docMk/>
          <pc:sldMk cId="3511924735" sldId="975"/>
        </pc:sldMkLst>
      </pc:sldChg>
      <pc:sldChg chg="del">
        <pc:chgData name="ALI TEKIN GUNER" userId="8a3bfaf7-3db6-4045-837e-88d2495fba61" providerId="ADAL" clId="{6B25230A-F58B-499E-B328-53F4B0624F50}" dt="2023-05-24T11:15:29.257" v="2" actId="47"/>
        <pc:sldMkLst>
          <pc:docMk/>
          <pc:sldMk cId="1011261698" sldId="976"/>
        </pc:sldMkLst>
      </pc:sldChg>
      <pc:sldChg chg="del">
        <pc:chgData name="ALI TEKIN GUNER" userId="8a3bfaf7-3db6-4045-837e-88d2495fba61" providerId="ADAL" clId="{6B25230A-F58B-499E-B328-53F4B0624F50}" dt="2023-05-24T11:15:29.257" v="2" actId="47"/>
        <pc:sldMkLst>
          <pc:docMk/>
          <pc:sldMk cId="1689664662" sldId="979"/>
        </pc:sldMkLst>
      </pc:sldChg>
      <pc:sldChg chg="del">
        <pc:chgData name="ALI TEKIN GUNER" userId="8a3bfaf7-3db6-4045-837e-88d2495fba61" providerId="ADAL" clId="{6B25230A-F58B-499E-B328-53F4B0624F50}" dt="2023-05-24T11:14:35.485" v="0" actId="47"/>
        <pc:sldMkLst>
          <pc:docMk/>
          <pc:sldMk cId="1452507615" sldId="980"/>
        </pc:sldMkLst>
      </pc:sldChg>
      <pc:sldChg chg="del">
        <pc:chgData name="ALI TEKIN GUNER" userId="8a3bfaf7-3db6-4045-837e-88d2495fba61" providerId="ADAL" clId="{6B25230A-F58B-499E-B328-53F4B0624F50}" dt="2023-05-24T11:14:35.485" v="0" actId="47"/>
        <pc:sldMkLst>
          <pc:docMk/>
          <pc:sldMk cId="2441103454" sldId="981"/>
        </pc:sldMkLst>
      </pc:sldChg>
      <pc:sldChg chg="del">
        <pc:chgData name="ALI TEKIN GUNER" userId="8a3bfaf7-3db6-4045-837e-88d2495fba61" providerId="ADAL" clId="{6B25230A-F58B-499E-B328-53F4B0624F50}" dt="2023-05-24T11:14:35.485" v="0" actId="47"/>
        <pc:sldMkLst>
          <pc:docMk/>
          <pc:sldMk cId="2342498626" sldId="982"/>
        </pc:sldMkLst>
      </pc:sldChg>
      <pc:sldChg chg="del">
        <pc:chgData name="ALI TEKIN GUNER" userId="8a3bfaf7-3db6-4045-837e-88d2495fba61" providerId="ADAL" clId="{6B25230A-F58B-499E-B328-53F4B0624F50}" dt="2023-05-24T11:14:35.485" v="0" actId="47"/>
        <pc:sldMkLst>
          <pc:docMk/>
          <pc:sldMk cId="3135404956" sldId="983"/>
        </pc:sldMkLst>
      </pc:sldChg>
      <pc:sldChg chg="del">
        <pc:chgData name="ALI TEKIN GUNER" userId="8a3bfaf7-3db6-4045-837e-88d2495fba61" providerId="ADAL" clId="{6B25230A-F58B-499E-B328-53F4B0624F50}" dt="2023-05-24T11:14:35.485" v="0" actId="47"/>
        <pc:sldMkLst>
          <pc:docMk/>
          <pc:sldMk cId="4024573707" sldId="984"/>
        </pc:sldMkLst>
      </pc:sldChg>
      <pc:sldChg chg="del">
        <pc:chgData name="ALI TEKIN GUNER" userId="8a3bfaf7-3db6-4045-837e-88d2495fba61" providerId="ADAL" clId="{6B25230A-F58B-499E-B328-53F4B0624F50}" dt="2023-05-24T11:14:35.485" v="0" actId="47"/>
        <pc:sldMkLst>
          <pc:docMk/>
          <pc:sldMk cId="2880791495" sldId="985"/>
        </pc:sldMkLst>
      </pc:sldChg>
      <pc:sldChg chg="del">
        <pc:chgData name="ALI TEKIN GUNER" userId="8a3bfaf7-3db6-4045-837e-88d2495fba61" providerId="ADAL" clId="{6B25230A-F58B-499E-B328-53F4B0624F50}" dt="2023-05-24T11:14:35.485" v="0" actId="47"/>
        <pc:sldMkLst>
          <pc:docMk/>
          <pc:sldMk cId="2706500144" sldId="986"/>
        </pc:sldMkLst>
      </pc:sldChg>
      <pc:sldChg chg="del">
        <pc:chgData name="ALI TEKIN GUNER" userId="8a3bfaf7-3db6-4045-837e-88d2495fba61" providerId="ADAL" clId="{6B25230A-F58B-499E-B328-53F4B0624F50}" dt="2023-05-24T11:14:35.485" v="0" actId="47"/>
        <pc:sldMkLst>
          <pc:docMk/>
          <pc:sldMk cId="2953288275" sldId="987"/>
        </pc:sldMkLst>
      </pc:sldChg>
      <pc:sldChg chg="del">
        <pc:chgData name="ALI TEKIN GUNER" userId="8a3bfaf7-3db6-4045-837e-88d2495fba61" providerId="ADAL" clId="{6B25230A-F58B-499E-B328-53F4B0624F50}" dt="2023-05-24T11:14:35.485" v="0" actId="47"/>
        <pc:sldMkLst>
          <pc:docMk/>
          <pc:sldMk cId="1960025157" sldId="988"/>
        </pc:sldMkLst>
      </pc:sldChg>
      <pc:sldChg chg="del">
        <pc:chgData name="ALI TEKIN GUNER" userId="8a3bfaf7-3db6-4045-837e-88d2495fba61" providerId="ADAL" clId="{6B25230A-F58B-499E-B328-53F4B0624F50}" dt="2023-05-24T11:14:35.485" v="0" actId="47"/>
        <pc:sldMkLst>
          <pc:docMk/>
          <pc:sldMk cId="3906317196" sldId="989"/>
        </pc:sldMkLst>
      </pc:sldChg>
      <pc:sldChg chg="del">
        <pc:chgData name="ALI TEKIN GUNER" userId="8a3bfaf7-3db6-4045-837e-88d2495fba61" providerId="ADAL" clId="{6B25230A-F58B-499E-B328-53F4B0624F50}" dt="2023-05-24T11:14:35.485" v="0" actId="47"/>
        <pc:sldMkLst>
          <pc:docMk/>
          <pc:sldMk cId="2010927280" sldId="990"/>
        </pc:sldMkLst>
      </pc:sldChg>
      <pc:sldChg chg="del">
        <pc:chgData name="ALI TEKIN GUNER" userId="8a3bfaf7-3db6-4045-837e-88d2495fba61" providerId="ADAL" clId="{6B25230A-F58B-499E-B328-53F4B0624F50}" dt="2023-05-24T11:14:35.485" v="0" actId="47"/>
        <pc:sldMkLst>
          <pc:docMk/>
          <pc:sldMk cId="2874493371" sldId="991"/>
        </pc:sldMkLst>
      </pc:sldChg>
      <pc:sldChg chg="del">
        <pc:chgData name="ALI TEKIN GUNER" userId="8a3bfaf7-3db6-4045-837e-88d2495fba61" providerId="ADAL" clId="{6B25230A-F58B-499E-B328-53F4B0624F50}" dt="2023-05-24T11:14:35.485" v="0" actId="47"/>
        <pc:sldMkLst>
          <pc:docMk/>
          <pc:sldMk cId="2066738019" sldId="992"/>
        </pc:sldMkLst>
      </pc:sldChg>
      <pc:sldChg chg="del">
        <pc:chgData name="ALI TEKIN GUNER" userId="8a3bfaf7-3db6-4045-837e-88d2495fba61" providerId="ADAL" clId="{6B25230A-F58B-499E-B328-53F4B0624F50}" dt="2023-05-24T11:14:35.485" v="0" actId="47"/>
        <pc:sldMkLst>
          <pc:docMk/>
          <pc:sldMk cId="1629488876" sldId="993"/>
        </pc:sldMkLst>
      </pc:sldChg>
      <pc:sldChg chg="del">
        <pc:chgData name="ALI TEKIN GUNER" userId="8a3bfaf7-3db6-4045-837e-88d2495fba61" providerId="ADAL" clId="{6B25230A-F58B-499E-B328-53F4B0624F50}" dt="2023-05-24T11:14:35.485" v="0" actId="47"/>
        <pc:sldMkLst>
          <pc:docMk/>
          <pc:sldMk cId="575751677" sldId="994"/>
        </pc:sldMkLst>
      </pc:sldChg>
      <pc:sldChg chg="del">
        <pc:chgData name="ALI TEKIN GUNER" userId="8a3bfaf7-3db6-4045-837e-88d2495fba61" providerId="ADAL" clId="{6B25230A-F58B-499E-B328-53F4B0624F50}" dt="2023-05-24T11:14:35.485" v="0" actId="47"/>
        <pc:sldMkLst>
          <pc:docMk/>
          <pc:sldMk cId="2064678424" sldId="995"/>
        </pc:sldMkLst>
      </pc:sldChg>
      <pc:sldChg chg="del">
        <pc:chgData name="ALI TEKIN GUNER" userId="8a3bfaf7-3db6-4045-837e-88d2495fba61" providerId="ADAL" clId="{6B25230A-F58B-499E-B328-53F4B0624F50}" dt="2023-05-24T11:14:35.485" v="0" actId="47"/>
        <pc:sldMkLst>
          <pc:docMk/>
          <pc:sldMk cId="1454485109" sldId="996"/>
        </pc:sldMkLst>
      </pc:sldChg>
      <pc:sldChg chg="del">
        <pc:chgData name="ALI TEKIN GUNER" userId="8a3bfaf7-3db6-4045-837e-88d2495fba61" providerId="ADAL" clId="{6B25230A-F58B-499E-B328-53F4B0624F50}" dt="2023-05-24T11:15:29.257" v="2" actId="47"/>
        <pc:sldMkLst>
          <pc:docMk/>
          <pc:sldMk cId="2117278067" sldId="997"/>
        </pc:sldMkLst>
      </pc:sldChg>
      <pc:sldChg chg="del">
        <pc:chgData name="ALI TEKIN GUNER" userId="8a3bfaf7-3db6-4045-837e-88d2495fba61" providerId="ADAL" clId="{6B25230A-F58B-499E-B328-53F4B0624F50}" dt="2023-05-24T11:15:29.257" v="2" actId="47"/>
        <pc:sldMkLst>
          <pc:docMk/>
          <pc:sldMk cId="2895053107" sldId="998"/>
        </pc:sldMkLst>
      </pc:sldChg>
      <pc:sldChg chg="del">
        <pc:chgData name="ALI TEKIN GUNER" userId="8a3bfaf7-3db6-4045-837e-88d2495fba61" providerId="ADAL" clId="{6B25230A-F58B-499E-B328-53F4B0624F50}" dt="2023-05-24T11:15:29.257" v="2" actId="47"/>
        <pc:sldMkLst>
          <pc:docMk/>
          <pc:sldMk cId="3975207869" sldId="999"/>
        </pc:sldMkLst>
      </pc:sldChg>
      <pc:sldChg chg="del">
        <pc:chgData name="ALI TEKIN GUNER" userId="8a3bfaf7-3db6-4045-837e-88d2495fba61" providerId="ADAL" clId="{6B25230A-F58B-499E-B328-53F4B0624F50}" dt="2023-05-24T11:15:29.257" v="2" actId="47"/>
        <pc:sldMkLst>
          <pc:docMk/>
          <pc:sldMk cId="1698018246" sldId="1000"/>
        </pc:sldMkLst>
      </pc:sldChg>
      <pc:sldChg chg="del">
        <pc:chgData name="ALI TEKIN GUNER" userId="8a3bfaf7-3db6-4045-837e-88d2495fba61" providerId="ADAL" clId="{6B25230A-F58B-499E-B328-53F4B0624F50}" dt="2023-05-24T11:15:21.408" v="1" actId="47"/>
        <pc:sldMkLst>
          <pc:docMk/>
          <pc:sldMk cId="602173007" sldId="1005"/>
        </pc:sldMkLst>
      </pc:sldChg>
      <pc:sldChg chg="del">
        <pc:chgData name="ALI TEKIN GUNER" userId="8a3bfaf7-3db6-4045-837e-88d2495fba61" providerId="ADAL" clId="{6B25230A-F58B-499E-B328-53F4B0624F50}" dt="2023-05-24T11:15:21.408" v="1" actId="47"/>
        <pc:sldMkLst>
          <pc:docMk/>
          <pc:sldMk cId="3398718590" sldId="1011"/>
        </pc:sldMkLst>
      </pc:sldChg>
      <pc:sldChg chg="del">
        <pc:chgData name="ALI TEKIN GUNER" userId="8a3bfaf7-3db6-4045-837e-88d2495fba61" providerId="ADAL" clId="{6B25230A-F58B-499E-B328-53F4B0624F50}" dt="2023-05-24T11:15:21.408" v="1" actId="47"/>
        <pc:sldMkLst>
          <pc:docMk/>
          <pc:sldMk cId="4077233709" sldId="1012"/>
        </pc:sldMkLst>
      </pc:sldChg>
      <pc:sldChg chg="del">
        <pc:chgData name="ALI TEKIN GUNER" userId="8a3bfaf7-3db6-4045-837e-88d2495fba61" providerId="ADAL" clId="{6B25230A-F58B-499E-B328-53F4B0624F50}" dt="2023-05-24T11:15:21.408" v="1" actId="47"/>
        <pc:sldMkLst>
          <pc:docMk/>
          <pc:sldMk cId="3374540826" sldId="1013"/>
        </pc:sldMkLst>
      </pc:sldChg>
      <pc:sldChg chg="del">
        <pc:chgData name="ALI TEKIN GUNER" userId="8a3bfaf7-3db6-4045-837e-88d2495fba61" providerId="ADAL" clId="{6B25230A-F58B-499E-B328-53F4B0624F50}" dt="2023-05-24T11:15:21.408" v="1" actId="47"/>
        <pc:sldMkLst>
          <pc:docMk/>
          <pc:sldMk cId="2389787627" sldId="1014"/>
        </pc:sldMkLst>
      </pc:sldChg>
      <pc:sldChg chg="del">
        <pc:chgData name="ALI TEKIN GUNER" userId="8a3bfaf7-3db6-4045-837e-88d2495fba61" providerId="ADAL" clId="{6B25230A-F58B-499E-B328-53F4B0624F50}" dt="2023-05-24T11:14:35.485" v="0" actId="47"/>
        <pc:sldMkLst>
          <pc:docMk/>
          <pc:sldMk cId="2031782413" sldId="1034"/>
        </pc:sldMkLst>
      </pc:sldChg>
      <pc:sldChg chg="del">
        <pc:chgData name="ALI TEKIN GUNER" userId="8a3bfaf7-3db6-4045-837e-88d2495fba61" providerId="ADAL" clId="{6B25230A-F58B-499E-B328-53F4B0624F50}" dt="2023-05-24T11:15:29.257" v="2" actId="47"/>
        <pc:sldMkLst>
          <pc:docMk/>
          <pc:sldMk cId="1075983562" sldId="1035"/>
        </pc:sldMkLst>
      </pc:sldChg>
      <pc:sldChg chg="del">
        <pc:chgData name="ALI TEKIN GUNER" userId="8a3bfaf7-3db6-4045-837e-88d2495fba61" providerId="ADAL" clId="{6B25230A-F58B-499E-B328-53F4B0624F50}" dt="2023-05-24T11:15:29.257" v="2" actId="47"/>
        <pc:sldMkLst>
          <pc:docMk/>
          <pc:sldMk cId="767760857" sldId="1036"/>
        </pc:sldMkLst>
      </pc:sldChg>
      <pc:sldChg chg="del">
        <pc:chgData name="ALI TEKIN GUNER" userId="8a3bfaf7-3db6-4045-837e-88d2495fba61" providerId="ADAL" clId="{6B25230A-F58B-499E-B328-53F4B0624F50}" dt="2023-05-24T11:15:29.257" v="2" actId="47"/>
        <pc:sldMkLst>
          <pc:docMk/>
          <pc:sldMk cId="4098902419" sldId="1037"/>
        </pc:sldMkLst>
      </pc:sldChg>
      <pc:sldChg chg="del">
        <pc:chgData name="ALI TEKIN GUNER" userId="8a3bfaf7-3db6-4045-837e-88d2495fba61" providerId="ADAL" clId="{6B25230A-F58B-499E-B328-53F4B0624F50}" dt="2023-05-24T11:15:29.257" v="2" actId="47"/>
        <pc:sldMkLst>
          <pc:docMk/>
          <pc:sldMk cId="309956762" sldId="1038"/>
        </pc:sldMkLst>
      </pc:sldChg>
      <pc:sldChg chg="del">
        <pc:chgData name="ALI TEKIN GUNER" userId="8a3bfaf7-3db6-4045-837e-88d2495fba61" providerId="ADAL" clId="{6B25230A-F58B-499E-B328-53F4B0624F50}" dt="2023-05-24T11:15:29.257" v="2" actId="47"/>
        <pc:sldMkLst>
          <pc:docMk/>
          <pc:sldMk cId="964523791" sldId="1039"/>
        </pc:sldMkLst>
      </pc:sldChg>
      <pc:sldChg chg="del">
        <pc:chgData name="ALI TEKIN GUNER" userId="8a3bfaf7-3db6-4045-837e-88d2495fba61" providerId="ADAL" clId="{6B25230A-F58B-499E-B328-53F4B0624F50}" dt="2023-05-24T11:14:35.485" v="0" actId="47"/>
        <pc:sldMkLst>
          <pc:docMk/>
          <pc:sldMk cId="2046973561" sldId="1040"/>
        </pc:sldMkLst>
      </pc:sldChg>
      <pc:sldChg chg="del">
        <pc:chgData name="ALI TEKIN GUNER" userId="8a3bfaf7-3db6-4045-837e-88d2495fba61" providerId="ADAL" clId="{6B25230A-F58B-499E-B328-53F4B0624F50}" dt="2023-05-24T11:15:29.257" v="2" actId="47"/>
        <pc:sldMkLst>
          <pc:docMk/>
          <pc:sldMk cId="1769255081" sldId="1046"/>
        </pc:sldMkLst>
      </pc:sldChg>
      <pc:sldChg chg="del">
        <pc:chgData name="ALI TEKIN GUNER" userId="8a3bfaf7-3db6-4045-837e-88d2495fba61" providerId="ADAL" clId="{6B25230A-F58B-499E-B328-53F4B0624F50}" dt="2023-05-24T11:15:29.257" v="2" actId="47"/>
        <pc:sldMkLst>
          <pc:docMk/>
          <pc:sldMk cId="3596909959" sldId="1047"/>
        </pc:sldMkLst>
      </pc:sldChg>
      <pc:sldChg chg="del">
        <pc:chgData name="ALI TEKIN GUNER" userId="8a3bfaf7-3db6-4045-837e-88d2495fba61" providerId="ADAL" clId="{6B25230A-F58B-499E-B328-53F4B0624F50}" dt="2023-05-24T11:15:29.257" v="2" actId="47"/>
        <pc:sldMkLst>
          <pc:docMk/>
          <pc:sldMk cId="1645998581" sldId="1048"/>
        </pc:sldMkLst>
      </pc:sldChg>
      <pc:sldChg chg="del">
        <pc:chgData name="ALI TEKIN GUNER" userId="8a3bfaf7-3db6-4045-837e-88d2495fba61" providerId="ADAL" clId="{6B25230A-F58B-499E-B328-53F4B0624F50}" dt="2023-05-24T11:15:29.257" v="2" actId="47"/>
        <pc:sldMkLst>
          <pc:docMk/>
          <pc:sldMk cId="4127895901" sldId="1049"/>
        </pc:sldMkLst>
      </pc:sldChg>
      <pc:sldChg chg="del">
        <pc:chgData name="ALI TEKIN GUNER" userId="8a3bfaf7-3db6-4045-837e-88d2495fba61" providerId="ADAL" clId="{6B25230A-F58B-499E-B328-53F4B0624F50}" dt="2023-05-24T11:15:29.257" v="2" actId="47"/>
        <pc:sldMkLst>
          <pc:docMk/>
          <pc:sldMk cId="1116736510" sldId="1050"/>
        </pc:sldMkLst>
      </pc:sldChg>
      <pc:sldChg chg="del">
        <pc:chgData name="ALI TEKIN GUNER" userId="8a3bfaf7-3db6-4045-837e-88d2495fba61" providerId="ADAL" clId="{6B25230A-F58B-499E-B328-53F4B0624F50}" dt="2023-05-24T11:15:29.257" v="2" actId="47"/>
        <pc:sldMkLst>
          <pc:docMk/>
          <pc:sldMk cId="22114744" sldId="1051"/>
        </pc:sldMkLst>
      </pc:sldChg>
      <pc:sldChg chg="del">
        <pc:chgData name="ALI TEKIN GUNER" userId="8a3bfaf7-3db6-4045-837e-88d2495fba61" providerId="ADAL" clId="{6B25230A-F58B-499E-B328-53F4B0624F50}" dt="2023-05-24T11:15:29.257" v="2" actId="47"/>
        <pc:sldMkLst>
          <pc:docMk/>
          <pc:sldMk cId="2094672798" sldId="1053"/>
        </pc:sldMkLst>
      </pc:sldChg>
      <pc:sldChg chg="del">
        <pc:chgData name="ALI TEKIN GUNER" userId="8a3bfaf7-3db6-4045-837e-88d2495fba61" providerId="ADAL" clId="{6B25230A-F58B-499E-B328-53F4B0624F50}" dt="2023-05-24T11:15:29.257" v="2" actId="47"/>
        <pc:sldMkLst>
          <pc:docMk/>
          <pc:sldMk cId="2542586393" sldId="1054"/>
        </pc:sldMkLst>
      </pc:sldChg>
      <pc:sldChg chg="del">
        <pc:chgData name="ALI TEKIN GUNER" userId="8a3bfaf7-3db6-4045-837e-88d2495fba61" providerId="ADAL" clId="{6B25230A-F58B-499E-B328-53F4B0624F50}" dt="2023-05-24T11:15:29.257" v="2" actId="47"/>
        <pc:sldMkLst>
          <pc:docMk/>
          <pc:sldMk cId="3040089528" sldId="1055"/>
        </pc:sldMkLst>
      </pc:sldChg>
      <pc:sldChg chg="del">
        <pc:chgData name="ALI TEKIN GUNER" userId="8a3bfaf7-3db6-4045-837e-88d2495fba61" providerId="ADAL" clId="{6B25230A-F58B-499E-B328-53F4B0624F50}" dt="2023-05-24T11:15:29.257" v="2" actId="47"/>
        <pc:sldMkLst>
          <pc:docMk/>
          <pc:sldMk cId="3872949355" sldId="1056"/>
        </pc:sldMkLst>
      </pc:sldChg>
      <pc:sldChg chg="del">
        <pc:chgData name="ALI TEKIN GUNER" userId="8a3bfaf7-3db6-4045-837e-88d2495fba61" providerId="ADAL" clId="{6B25230A-F58B-499E-B328-53F4B0624F50}" dt="2023-05-24T11:15:29.257" v="2" actId="47"/>
        <pc:sldMkLst>
          <pc:docMk/>
          <pc:sldMk cId="2522120793" sldId="1058"/>
        </pc:sldMkLst>
      </pc:sldChg>
      <pc:sldChg chg="del">
        <pc:chgData name="ALI TEKIN GUNER" userId="8a3bfaf7-3db6-4045-837e-88d2495fba61" providerId="ADAL" clId="{6B25230A-F58B-499E-B328-53F4B0624F50}" dt="2023-05-24T11:15:29.257" v="2" actId="47"/>
        <pc:sldMkLst>
          <pc:docMk/>
          <pc:sldMk cId="623953943" sldId="1059"/>
        </pc:sldMkLst>
      </pc:sldChg>
      <pc:sldChg chg="del">
        <pc:chgData name="ALI TEKIN GUNER" userId="8a3bfaf7-3db6-4045-837e-88d2495fba61" providerId="ADAL" clId="{6B25230A-F58B-499E-B328-53F4B0624F50}" dt="2023-05-24T11:15:29.257" v="2" actId="47"/>
        <pc:sldMkLst>
          <pc:docMk/>
          <pc:sldMk cId="2769975536" sldId="1060"/>
        </pc:sldMkLst>
      </pc:sldChg>
      <pc:sldChg chg="del">
        <pc:chgData name="ALI TEKIN GUNER" userId="8a3bfaf7-3db6-4045-837e-88d2495fba61" providerId="ADAL" clId="{6B25230A-F58B-499E-B328-53F4B0624F50}" dt="2023-05-24T11:15:29.257" v="2" actId="47"/>
        <pc:sldMkLst>
          <pc:docMk/>
          <pc:sldMk cId="981756692" sldId="1061"/>
        </pc:sldMkLst>
      </pc:sldChg>
      <pc:sldChg chg="del">
        <pc:chgData name="ALI TEKIN GUNER" userId="8a3bfaf7-3db6-4045-837e-88d2495fba61" providerId="ADAL" clId="{6B25230A-F58B-499E-B328-53F4B0624F50}" dt="2023-05-24T11:15:29.257" v="2" actId="47"/>
        <pc:sldMkLst>
          <pc:docMk/>
          <pc:sldMk cId="3097490248" sldId="1062"/>
        </pc:sldMkLst>
      </pc:sldChg>
      <pc:sldChg chg="del">
        <pc:chgData name="ALI TEKIN GUNER" userId="8a3bfaf7-3db6-4045-837e-88d2495fba61" providerId="ADAL" clId="{6B25230A-F58B-499E-B328-53F4B0624F50}" dt="2023-05-24T11:14:35.485" v="0" actId="47"/>
        <pc:sldMkLst>
          <pc:docMk/>
          <pc:sldMk cId="1931400851" sldId="1063"/>
        </pc:sldMkLst>
      </pc:sldChg>
      <pc:sldChg chg="del">
        <pc:chgData name="ALI TEKIN GUNER" userId="8a3bfaf7-3db6-4045-837e-88d2495fba61" providerId="ADAL" clId="{6B25230A-F58B-499E-B328-53F4B0624F50}" dt="2023-05-24T11:14:35.485" v="0" actId="47"/>
        <pc:sldMkLst>
          <pc:docMk/>
          <pc:sldMk cId="355874906" sldId="1064"/>
        </pc:sldMkLst>
      </pc:sldChg>
      <pc:sldChg chg="del">
        <pc:chgData name="ALI TEKIN GUNER" userId="8a3bfaf7-3db6-4045-837e-88d2495fba61" providerId="ADAL" clId="{6B25230A-F58B-499E-B328-53F4B0624F50}" dt="2023-05-24T11:15:29.257" v="2" actId="47"/>
        <pc:sldMkLst>
          <pc:docMk/>
          <pc:sldMk cId="725814095" sldId="1065"/>
        </pc:sldMkLst>
      </pc:sldChg>
      <pc:sldChg chg="del">
        <pc:chgData name="ALI TEKIN GUNER" userId="8a3bfaf7-3db6-4045-837e-88d2495fba61" providerId="ADAL" clId="{6B25230A-F58B-499E-B328-53F4B0624F50}" dt="2023-05-24T11:14:35.485" v="0" actId="47"/>
        <pc:sldMkLst>
          <pc:docMk/>
          <pc:sldMk cId="877430761" sldId="1066"/>
        </pc:sldMkLst>
      </pc:sldChg>
      <pc:sldChg chg="del">
        <pc:chgData name="ALI TEKIN GUNER" userId="8a3bfaf7-3db6-4045-837e-88d2495fba61" providerId="ADAL" clId="{6B25230A-F58B-499E-B328-53F4B0624F50}" dt="2023-05-24T11:14:35.485" v="0" actId="47"/>
        <pc:sldMkLst>
          <pc:docMk/>
          <pc:sldMk cId="2832603265" sldId="1067"/>
        </pc:sldMkLst>
      </pc:sldChg>
      <pc:sldChg chg="del">
        <pc:chgData name="ALI TEKIN GUNER" userId="8a3bfaf7-3db6-4045-837e-88d2495fba61" providerId="ADAL" clId="{6B25230A-F58B-499E-B328-53F4B0624F50}" dt="2023-05-24T11:14:35.485" v="0" actId="47"/>
        <pc:sldMkLst>
          <pc:docMk/>
          <pc:sldMk cId="2652003543" sldId="1068"/>
        </pc:sldMkLst>
      </pc:sldChg>
      <pc:sldChg chg="del">
        <pc:chgData name="ALI TEKIN GUNER" userId="8a3bfaf7-3db6-4045-837e-88d2495fba61" providerId="ADAL" clId="{6B25230A-F58B-499E-B328-53F4B0624F50}" dt="2023-05-24T11:14:35.485" v="0" actId="47"/>
        <pc:sldMkLst>
          <pc:docMk/>
          <pc:sldMk cId="3900343960" sldId="1069"/>
        </pc:sldMkLst>
      </pc:sldChg>
      <pc:sldChg chg="del">
        <pc:chgData name="ALI TEKIN GUNER" userId="8a3bfaf7-3db6-4045-837e-88d2495fba61" providerId="ADAL" clId="{6B25230A-F58B-499E-B328-53F4B0624F50}" dt="2023-05-24T11:14:35.485" v="0" actId="47"/>
        <pc:sldMkLst>
          <pc:docMk/>
          <pc:sldMk cId="2672458128" sldId="1070"/>
        </pc:sldMkLst>
      </pc:sldChg>
      <pc:sldChg chg="del">
        <pc:chgData name="ALI TEKIN GUNER" userId="8a3bfaf7-3db6-4045-837e-88d2495fba61" providerId="ADAL" clId="{6B25230A-F58B-499E-B328-53F4B0624F50}" dt="2023-05-24T11:14:35.485" v="0" actId="47"/>
        <pc:sldMkLst>
          <pc:docMk/>
          <pc:sldMk cId="101153196" sldId="1071"/>
        </pc:sldMkLst>
      </pc:sldChg>
      <pc:sldChg chg="del">
        <pc:chgData name="ALI TEKIN GUNER" userId="8a3bfaf7-3db6-4045-837e-88d2495fba61" providerId="ADAL" clId="{6B25230A-F58B-499E-B328-53F4B0624F50}" dt="2023-05-24T11:14:35.485" v="0" actId="47"/>
        <pc:sldMkLst>
          <pc:docMk/>
          <pc:sldMk cId="3519627300" sldId="1072"/>
        </pc:sldMkLst>
      </pc:sldChg>
      <pc:sldChg chg="del">
        <pc:chgData name="ALI TEKIN GUNER" userId="8a3bfaf7-3db6-4045-837e-88d2495fba61" providerId="ADAL" clId="{6B25230A-F58B-499E-B328-53F4B0624F50}" dt="2023-05-24T11:14:35.485" v="0" actId="47"/>
        <pc:sldMkLst>
          <pc:docMk/>
          <pc:sldMk cId="1332633960" sldId="1073"/>
        </pc:sldMkLst>
      </pc:sldChg>
      <pc:sldChg chg="del">
        <pc:chgData name="ALI TEKIN GUNER" userId="8a3bfaf7-3db6-4045-837e-88d2495fba61" providerId="ADAL" clId="{6B25230A-F58B-499E-B328-53F4B0624F50}" dt="2023-05-24T11:14:35.485" v="0" actId="47"/>
        <pc:sldMkLst>
          <pc:docMk/>
          <pc:sldMk cId="3865403871" sldId="1074"/>
        </pc:sldMkLst>
      </pc:sldChg>
      <pc:sldChg chg="del">
        <pc:chgData name="ALI TEKIN GUNER" userId="8a3bfaf7-3db6-4045-837e-88d2495fba61" providerId="ADAL" clId="{6B25230A-F58B-499E-B328-53F4B0624F50}" dt="2023-05-24T11:14:35.485" v="0" actId="47"/>
        <pc:sldMkLst>
          <pc:docMk/>
          <pc:sldMk cId="188083354" sldId="1075"/>
        </pc:sldMkLst>
      </pc:sldChg>
      <pc:sldChg chg="del">
        <pc:chgData name="ALI TEKIN GUNER" userId="8a3bfaf7-3db6-4045-837e-88d2495fba61" providerId="ADAL" clId="{6B25230A-F58B-499E-B328-53F4B0624F50}" dt="2023-05-24T11:14:35.485" v="0" actId="47"/>
        <pc:sldMkLst>
          <pc:docMk/>
          <pc:sldMk cId="2473298918" sldId="1076"/>
        </pc:sldMkLst>
      </pc:sldChg>
      <pc:sldChg chg="del">
        <pc:chgData name="ALI TEKIN GUNER" userId="8a3bfaf7-3db6-4045-837e-88d2495fba61" providerId="ADAL" clId="{6B25230A-F58B-499E-B328-53F4B0624F50}" dt="2023-05-24T11:14:35.485" v="0" actId="47"/>
        <pc:sldMkLst>
          <pc:docMk/>
          <pc:sldMk cId="4069353551" sldId="1077"/>
        </pc:sldMkLst>
      </pc:sldChg>
      <pc:sldChg chg="del">
        <pc:chgData name="ALI TEKIN GUNER" userId="8a3bfaf7-3db6-4045-837e-88d2495fba61" providerId="ADAL" clId="{6B25230A-F58B-499E-B328-53F4B0624F50}" dt="2023-05-24T11:14:35.485" v="0" actId="47"/>
        <pc:sldMkLst>
          <pc:docMk/>
          <pc:sldMk cId="2321693427" sldId="1078"/>
        </pc:sldMkLst>
      </pc:sldChg>
      <pc:sldChg chg="del">
        <pc:chgData name="ALI TEKIN GUNER" userId="8a3bfaf7-3db6-4045-837e-88d2495fba61" providerId="ADAL" clId="{6B25230A-F58B-499E-B328-53F4B0624F50}" dt="2023-05-24T11:15:29.257" v="2" actId="47"/>
        <pc:sldMkLst>
          <pc:docMk/>
          <pc:sldMk cId="2457380222" sldId="1079"/>
        </pc:sldMkLst>
      </pc:sldChg>
      <pc:sldChg chg="del">
        <pc:chgData name="ALI TEKIN GUNER" userId="8a3bfaf7-3db6-4045-837e-88d2495fba61" providerId="ADAL" clId="{6B25230A-F58B-499E-B328-53F4B0624F50}" dt="2023-05-24T11:14:35.485" v="0" actId="47"/>
        <pc:sldMkLst>
          <pc:docMk/>
          <pc:sldMk cId="3429119183" sldId="1080"/>
        </pc:sldMkLst>
      </pc:sldChg>
      <pc:sldChg chg="del">
        <pc:chgData name="ALI TEKIN GUNER" userId="8a3bfaf7-3db6-4045-837e-88d2495fba61" providerId="ADAL" clId="{6B25230A-F58B-499E-B328-53F4B0624F50}" dt="2023-05-24T11:15:29.257" v="2" actId="47"/>
        <pc:sldMkLst>
          <pc:docMk/>
          <pc:sldMk cId="3195026028" sldId="1081"/>
        </pc:sldMkLst>
      </pc:sldChg>
      <pc:sldChg chg="del">
        <pc:chgData name="ALI TEKIN GUNER" userId="8a3bfaf7-3db6-4045-837e-88d2495fba61" providerId="ADAL" clId="{6B25230A-F58B-499E-B328-53F4B0624F50}" dt="2023-05-24T11:15:29.257" v="2" actId="47"/>
        <pc:sldMkLst>
          <pc:docMk/>
          <pc:sldMk cId="4047860057" sldId="1082"/>
        </pc:sldMkLst>
      </pc:sldChg>
      <pc:sldChg chg="del">
        <pc:chgData name="ALI TEKIN GUNER" userId="8a3bfaf7-3db6-4045-837e-88d2495fba61" providerId="ADAL" clId="{6B25230A-F58B-499E-B328-53F4B0624F50}" dt="2023-05-24T11:15:29.257" v="2" actId="47"/>
        <pc:sldMkLst>
          <pc:docMk/>
          <pc:sldMk cId="937113926" sldId="1083"/>
        </pc:sldMkLst>
      </pc:sldChg>
      <pc:sldChg chg="del">
        <pc:chgData name="ALI TEKIN GUNER" userId="8a3bfaf7-3db6-4045-837e-88d2495fba61" providerId="ADAL" clId="{6B25230A-F58B-499E-B328-53F4B0624F50}" dt="2023-05-24T11:15:29.257" v="2" actId="47"/>
        <pc:sldMkLst>
          <pc:docMk/>
          <pc:sldMk cId="111168722" sldId="1086"/>
        </pc:sldMkLst>
      </pc:sldChg>
      <pc:sldChg chg="del">
        <pc:chgData name="ALI TEKIN GUNER" userId="8a3bfaf7-3db6-4045-837e-88d2495fba61" providerId="ADAL" clId="{6B25230A-F58B-499E-B328-53F4B0624F50}" dt="2023-05-24T11:15:29.257" v="2" actId="47"/>
        <pc:sldMkLst>
          <pc:docMk/>
          <pc:sldMk cId="1455108436" sldId="1087"/>
        </pc:sldMkLst>
      </pc:sldChg>
      <pc:sldChg chg="del">
        <pc:chgData name="ALI TEKIN GUNER" userId="8a3bfaf7-3db6-4045-837e-88d2495fba61" providerId="ADAL" clId="{6B25230A-F58B-499E-B328-53F4B0624F50}" dt="2023-05-24T11:15:29.257" v="2" actId="47"/>
        <pc:sldMkLst>
          <pc:docMk/>
          <pc:sldMk cId="2812419215" sldId="1088"/>
        </pc:sldMkLst>
      </pc:sldChg>
      <pc:sldChg chg="del">
        <pc:chgData name="ALI TEKIN GUNER" userId="8a3bfaf7-3db6-4045-837e-88d2495fba61" providerId="ADAL" clId="{6B25230A-F58B-499E-B328-53F4B0624F50}" dt="2023-05-24T11:15:29.257" v="2" actId="47"/>
        <pc:sldMkLst>
          <pc:docMk/>
          <pc:sldMk cId="1369728362" sldId="1089"/>
        </pc:sldMkLst>
      </pc:sldChg>
      <pc:sldChg chg="del">
        <pc:chgData name="ALI TEKIN GUNER" userId="8a3bfaf7-3db6-4045-837e-88d2495fba61" providerId="ADAL" clId="{6B25230A-F58B-499E-B328-53F4B0624F50}" dt="2023-05-24T11:15:29.257" v="2" actId="47"/>
        <pc:sldMkLst>
          <pc:docMk/>
          <pc:sldMk cId="1890067681" sldId="1090"/>
        </pc:sldMkLst>
      </pc:sldChg>
      <pc:sldChg chg="del">
        <pc:chgData name="ALI TEKIN GUNER" userId="8a3bfaf7-3db6-4045-837e-88d2495fba61" providerId="ADAL" clId="{6B25230A-F58B-499E-B328-53F4B0624F50}" dt="2023-05-24T11:15:29.257" v="2" actId="47"/>
        <pc:sldMkLst>
          <pc:docMk/>
          <pc:sldMk cId="900225111" sldId="1091"/>
        </pc:sldMkLst>
      </pc:sldChg>
      <pc:sldChg chg="del">
        <pc:chgData name="ALI TEKIN GUNER" userId="8a3bfaf7-3db6-4045-837e-88d2495fba61" providerId="ADAL" clId="{6B25230A-F58B-499E-B328-53F4B0624F50}" dt="2023-05-24T11:15:29.257" v="2" actId="47"/>
        <pc:sldMkLst>
          <pc:docMk/>
          <pc:sldMk cId="2202380739" sldId="1092"/>
        </pc:sldMkLst>
      </pc:sldChg>
      <pc:sldChg chg="del">
        <pc:chgData name="ALI TEKIN GUNER" userId="8a3bfaf7-3db6-4045-837e-88d2495fba61" providerId="ADAL" clId="{6B25230A-F58B-499E-B328-53F4B0624F50}" dt="2023-05-24T11:15:29.257" v="2" actId="47"/>
        <pc:sldMkLst>
          <pc:docMk/>
          <pc:sldMk cId="3580545685" sldId="1093"/>
        </pc:sldMkLst>
      </pc:sldChg>
      <pc:sldChg chg="del">
        <pc:chgData name="ALI TEKIN GUNER" userId="8a3bfaf7-3db6-4045-837e-88d2495fba61" providerId="ADAL" clId="{6B25230A-F58B-499E-B328-53F4B0624F50}" dt="2023-05-24T11:15:21.408" v="1" actId="47"/>
        <pc:sldMkLst>
          <pc:docMk/>
          <pc:sldMk cId="3501601656" sldId="1118"/>
        </pc:sldMkLst>
      </pc:sldChg>
      <pc:sldChg chg="del">
        <pc:chgData name="ALI TEKIN GUNER" userId="8a3bfaf7-3db6-4045-837e-88d2495fba61" providerId="ADAL" clId="{6B25230A-F58B-499E-B328-53F4B0624F50}" dt="2023-05-24T11:15:29.257" v="2" actId="47"/>
        <pc:sldMkLst>
          <pc:docMk/>
          <pc:sldMk cId="2623695677" sldId="1133"/>
        </pc:sldMkLst>
      </pc:sldChg>
      <pc:sldChg chg="del">
        <pc:chgData name="ALI TEKIN GUNER" userId="8a3bfaf7-3db6-4045-837e-88d2495fba61" providerId="ADAL" clId="{6B25230A-F58B-499E-B328-53F4B0624F50}" dt="2023-05-24T11:15:29.257" v="2" actId="47"/>
        <pc:sldMkLst>
          <pc:docMk/>
          <pc:sldMk cId="3850545503" sldId="1134"/>
        </pc:sldMkLst>
      </pc:sldChg>
      <pc:sldChg chg="del">
        <pc:chgData name="ALI TEKIN GUNER" userId="8a3bfaf7-3db6-4045-837e-88d2495fba61" providerId="ADAL" clId="{6B25230A-F58B-499E-B328-53F4B0624F50}" dt="2023-05-24T11:15:29.257" v="2" actId="47"/>
        <pc:sldMkLst>
          <pc:docMk/>
          <pc:sldMk cId="3439426898" sldId="1135"/>
        </pc:sldMkLst>
      </pc:sldChg>
      <pc:sldChg chg="del">
        <pc:chgData name="ALI TEKIN GUNER" userId="8a3bfaf7-3db6-4045-837e-88d2495fba61" providerId="ADAL" clId="{6B25230A-F58B-499E-B328-53F4B0624F50}" dt="2023-05-24T11:15:21.408" v="1" actId="47"/>
        <pc:sldMkLst>
          <pc:docMk/>
          <pc:sldMk cId="4253525569" sldId="1137"/>
        </pc:sldMkLst>
      </pc:sldChg>
      <pc:sldChg chg="del">
        <pc:chgData name="ALI TEKIN GUNER" userId="8a3bfaf7-3db6-4045-837e-88d2495fba61" providerId="ADAL" clId="{6B25230A-F58B-499E-B328-53F4B0624F50}" dt="2023-05-24T11:15:21.408" v="1" actId="47"/>
        <pc:sldMkLst>
          <pc:docMk/>
          <pc:sldMk cId="616494138" sldId="1138"/>
        </pc:sldMkLst>
      </pc:sldChg>
      <pc:sldChg chg="del">
        <pc:chgData name="ALI TEKIN GUNER" userId="8a3bfaf7-3db6-4045-837e-88d2495fba61" providerId="ADAL" clId="{6B25230A-F58B-499E-B328-53F4B0624F50}" dt="2023-05-24T11:15:21.408" v="1" actId="47"/>
        <pc:sldMkLst>
          <pc:docMk/>
          <pc:sldMk cId="2265266133" sldId="1139"/>
        </pc:sldMkLst>
      </pc:sldChg>
      <pc:sldChg chg="del">
        <pc:chgData name="ALI TEKIN GUNER" userId="8a3bfaf7-3db6-4045-837e-88d2495fba61" providerId="ADAL" clId="{6B25230A-F58B-499E-B328-53F4B0624F50}" dt="2023-05-24T11:15:21.408" v="1" actId="47"/>
        <pc:sldMkLst>
          <pc:docMk/>
          <pc:sldMk cId="1420302447" sldId="1140"/>
        </pc:sldMkLst>
      </pc:sldChg>
      <pc:sldChg chg="del">
        <pc:chgData name="ALI TEKIN GUNER" userId="8a3bfaf7-3db6-4045-837e-88d2495fba61" providerId="ADAL" clId="{6B25230A-F58B-499E-B328-53F4B0624F50}" dt="2023-05-24T11:15:21.408" v="1" actId="47"/>
        <pc:sldMkLst>
          <pc:docMk/>
          <pc:sldMk cId="3805288666" sldId="1141"/>
        </pc:sldMkLst>
      </pc:sldChg>
      <pc:sldChg chg="del">
        <pc:chgData name="ALI TEKIN GUNER" userId="8a3bfaf7-3db6-4045-837e-88d2495fba61" providerId="ADAL" clId="{6B25230A-F58B-499E-B328-53F4B0624F50}" dt="2023-05-24T11:15:21.408" v="1" actId="47"/>
        <pc:sldMkLst>
          <pc:docMk/>
          <pc:sldMk cId="2126372707" sldId="1142"/>
        </pc:sldMkLst>
      </pc:sldChg>
      <pc:sldChg chg="del">
        <pc:chgData name="ALI TEKIN GUNER" userId="8a3bfaf7-3db6-4045-837e-88d2495fba61" providerId="ADAL" clId="{6B25230A-F58B-499E-B328-53F4B0624F50}" dt="2023-05-24T11:15:21.408" v="1" actId="47"/>
        <pc:sldMkLst>
          <pc:docMk/>
          <pc:sldMk cId="4244985580" sldId="1143"/>
        </pc:sldMkLst>
      </pc:sldChg>
      <pc:sldChg chg="del">
        <pc:chgData name="ALI TEKIN GUNER" userId="8a3bfaf7-3db6-4045-837e-88d2495fba61" providerId="ADAL" clId="{6B25230A-F58B-499E-B328-53F4B0624F50}" dt="2023-05-24T11:15:21.408" v="1" actId="47"/>
        <pc:sldMkLst>
          <pc:docMk/>
          <pc:sldMk cId="284740353" sldId="1144"/>
        </pc:sldMkLst>
      </pc:sldChg>
      <pc:sldChg chg="del">
        <pc:chgData name="ALI TEKIN GUNER" userId="8a3bfaf7-3db6-4045-837e-88d2495fba61" providerId="ADAL" clId="{6B25230A-F58B-499E-B328-53F4B0624F50}" dt="2023-05-24T11:15:21.408" v="1" actId="47"/>
        <pc:sldMkLst>
          <pc:docMk/>
          <pc:sldMk cId="3216909552" sldId="1145"/>
        </pc:sldMkLst>
      </pc:sldChg>
      <pc:sldChg chg="del">
        <pc:chgData name="ALI TEKIN GUNER" userId="8a3bfaf7-3db6-4045-837e-88d2495fba61" providerId="ADAL" clId="{6B25230A-F58B-499E-B328-53F4B0624F50}" dt="2023-05-24T11:15:21.408" v="1" actId="47"/>
        <pc:sldMkLst>
          <pc:docMk/>
          <pc:sldMk cId="2032683656" sldId="1146"/>
        </pc:sldMkLst>
      </pc:sldChg>
      <pc:sldChg chg="del">
        <pc:chgData name="ALI TEKIN GUNER" userId="8a3bfaf7-3db6-4045-837e-88d2495fba61" providerId="ADAL" clId="{6B25230A-F58B-499E-B328-53F4B0624F50}" dt="2023-05-24T11:15:29.257" v="2" actId="47"/>
        <pc:sldMkLst>
          <pc:docMk/>
          <pc:sldMk cId="3245021962" sldId="1147"/>
        </pc:sldMkLst>
      </pc:sldChg>
      <pc:sldChg chg="del">
        <pc:chgData name="ALI TEKIN GUNER" userId="8a3bfaf7-3db6-4045-837e-88d2495fba61" providerId="ADAL" clId="{6B25230A-F58B-499E-B328-53F4B0624F50}" dt="2023-05-24T11:15:21.408" v="1" actId="47"/>
        <pc:sldMkLst>
          <pc:docMk/>
          <pc:sldMk cId="1016505599" sldId="1148"/>
        </pc:sldMkLst>
      </pc:sldChg>
      <pc:sldChg chg="del">
        <pc:chgData name="ALI TEKIN GUNER" userId="8a3bfaf7-3db6-4045-837e-88d2495fba61" providerId="ADAL" clId="{6B25230A-F58B-499E-B328-53F4B0624F50}" dt="2023-05-24T11:15:21.408" v="1" actId="47"/>
        <pc:sldMkLst>
          <pc:docMk/>
          <pc:sldMk cId="4094665178" sldId="1153"/>
        </pc:sldMkLst>
      </pc:sldChg>
      <pc:sldChg chg="del">
        <pc:chgData name="ALI TEKIN GUNER" userId="8a3bfaf7-3db6-4045-837e-88d2495fba61" providerId="ADAL" clId="{6B25230A-F58B-499E-B328-53F4B0624F50}" dt="2023-05-24T11:15:21.408" v="1" actId="47"/>
        <pc:sldMkLst>
          <pc:docMk/>
          <pc:sldMk cId="1694681980" sldId="1154"/>
        </pc:sldMkLst>
      </pc:sldChg>
      <pc:sldChg chg="del">
        <pc:chgData name="ALI TEKIN GUNER" userId="8a3bfaf7-3db6-4045-837e-88d2495fba61" providerId="ADAL" clId="{6B25230A-F58B-499E-B328-53F4B0624F50}" dt="2023-05-24T11:15:21.408" v="1" actId="47"/>
        <pc:sldMkLst>
          <pc:docMk/>
          <pc:sldMk cId="2437082511" sldId="1155"/>
        </pc:sldMkLst>
      </pc:sldChg>
      <pc:sldChg chg="del">
        <pc:chgData name="ALI TEKIN GUNER" userId="8a3bfaf7-3db6-4045-837e-88d2495fba61" providerId="ADAL" clId="{6B25230A-F58B-499E-B328-53F4B0624F50}" dt="2023-05-24T11:15:21.408" v="1" actId="47"/>
        <pc:sldMkLst>
          <pc:docMk/>
          <pc:sldMk cId="4221656201" sldId="1156"/>
        </pc:sldMkLst>
      </pc:sldChg>
      <pc:sldChg chg="del">
        <pc:chgData name="ALI TEKIN GUNER" userId="8a3bfaf7-3db6-4045-837e-88d2495fba61" providerId="ADAL" clId="{6B25230A-F58B-499E-B328-53F4B0624F50}" dt="2023-05-24T11:15:21.408" v="1" actId="47"/>
        <pc:sldMkLst>
          <pc:docMk/>
          <pc:sldMk cId="1635414775" sldId="1157"/>
        </pc:sldMkLst>
      </pc:sldChg>
      <pc:sldChg chg="del">
        <pc:chgData name="ALI TEKIN GUNER" userId="8a3bfaf7-3db6-4045-837e-88d2495fba61" providerId="ADAL" clId="{6B25230A-F58B-499E-B328-53F4B0624F50}" dt="2023-05-24T11:15:21.408" v="1" actId="47"/>
        <pc:sldMkLst>
          <pc:docMk/>
          <pc:sldMk cId="1719414948" sldId="1158"/>
        </pc:sldMkLst>
      </pc:sldChg>
      <pc:sldChg chg="del">
        <pc:chgData name="ALI TEKIN GUNER" userId="8a3bfaf7-3db6-4045-837e-88d2495fba61" providerId="ADAL" clId="{6B25230A-F58B-499E-B328-53F4B0624F50}" dt="2023-05-24T11:15:21.408" v="1" actId="47"/>
        <pc:sldMkLst>
          <pc:docMk/>
          <pc:sldMk cId="2531959233" sldId="1159"/>
        </pc:sldMkLst>
      </pc:sldChg>
      <pc:sldChg chg="del">
        <pc:chgData name="ALI TEKIN GUNER" userId="8a3bfaf7-3db6-4045-837e-88d2495fba61" providerId="ADAL" clId="{6B25230A-F58B-499E-B328-53F4B0624F50}" dt="2023-05-24T11:15:21.408" v="1" actId="47"/>
        <pc:sldMkLst>
          <pc:docMk/>
          <pc:sldMk cId="4217109624" sldId="1160"/>
        </pc:sldMkLst>
      </pc:sldChg>
      <pc:sldChg chg="del">
        <pc:chgData name="ALI TEKIN GUNER" userId="8a3bfaf7-3db6-4045-837e-88d2495fba61" providerId="ADAL" clId="{6B25230A-F58B-499E-B328-53F4B0624F50}" dt="2023-05-24T11:15:21.408" v="1" actId="47"/>
        <pc:sldMkLst>
          <pc:docMk/>
          <pc:sldMk cId="3543555285" sldId="1161"/>
        </pc:sldMkLst>
      </pc:sldChg>
      <pc:sldChg chg="del">
        <pc:chgData name="ALI TEKIN GUNER" userId="8a3bfaf7-3db6-4045-837e-88d2495fba61" providerId="ADAL" clId="{6B25230A-F58B-499E-B328-53F4B0624F50}" dt="2023-05-24T11:15:21.408" v="1" actId="47"/>
        <pc:sldMkLst>
          <pc:docMk/>
          <pc:sldMk cId="4215367225" sldId="1163"/>
        </pc:sldMkLst>
      </pc:sldChg>
      <pc:sldChg chg="del">
        <pc:chgData name="ALI TEKIN GUNER" userId="8a3bfaf7-3db6-4045-837e-88d2495fba61" providerId="ADAL" clId="{6B25230A-F58B-499E-B328-53F4B0624F50}" dt="2023-05-24T11:15:21.408" v="1" actId="47"/>
        <pc:sldMkLst>
          <pc:docMk/>
          <pc:sldMk cId="2735951860" sldId="1164"/>
        </pc:sldMkLst>
      </pc:sldChg>
      <pc:sldChg chg="del">
        <pc:chgData name="ALI TEKIN GUNER" userId="8a3bfaf7-3db6-4045-837e-88d2495fba61" providerId="ADAL" clId="{6B25230A-F58B-499E-B328-53F4B0624F50}" dt="2023-05-24T11:15:21.408" v="1" actId="47"/>
        <pc:sldMkLst>
          <pc:docMk/>
          <pc:sldMk cId="1170039685" sldId="1165"/>
        </pc:sldMkLst>
      </pc:sldChg>
      <pc:sldChg chg="del">
        <pc:chgData name="ALI TEKIN GUNER" userId="8a3bfaf7-3db6-4045-837e-88d2495fba61" providerId="ADAL" clId="{6B25230A-F58B-499E-B328-53F4B0624F50}" dt="2023-05-24T11:15:21.408" v="1" actId="47"/>
        <pc:sldMkLst>
          <pc:docMk/>
          <pc:sldMk cId="2255370054" sldId="1166"/>
        </pc:sldMkLst>
      </pc:sldChg>
      <pc:sldChg chg="del">
        <pc:chgData name="ALI TEKIN GUNER" userId="8a3bfaf7-3db6-4045-837e-88d2495fba61" providerId="ADAL" clId="{6B25230A-F58B-499E-B328-53F4B0624F50}" dt="2023-05-24T11:15:21.408" v="1" actId="47"/>
        <pc:sldMkLst>
          <pc:docMk/>
          <pc:sldMk cId="48258517" sldId="1167"/>
        </pc:sldMkLst>
      </pc:sldChg>
      <pc:sldChg chg="del">
        <pc:chgData name="ALI TEKIN GUNER" userId="8a3bfaf7-3db6-4045-837e-88d2495fba61" providerId="ADAL" clId="{6B25230A-F58B-499E-B328-53F4B0624F50}" dt="2023-05-24T11:15:21.408" v="1" actId="47"/>
        <pc:sldMkLst>
          <pc:docMk/>
          <pc:sldMk cId="4104111079" sldId="1168"/>
        </pc:sldMkLst>
      </pc:sldChg>
      <pc:sldChg chg="del">
        <pc:chgData name="ALI TEKIN GUNER" userId="8a3bfaf7-3db6-4045-837e-88d2495fba61" providerId="ADAL" clId="{6B25230A-F58B-499E-B328-53F4B0624F50}" dt="2023-05-24T11:15:21.408" v="1" actId="47"/>
        <pc:sldMkLst>
          <pc:docMk/>
          <pc:sldMk cId="4158859239" sldId="1169"/>
        </pc:sldMkLst>
      </pc:sldChg>
      <pc:sldChg chg="del">
        <pc:chgData name="ALI TEKIN GUNER" userId="8a3bfaf7-3db6-4045-837e-88d2495fba61" providerId="ADAL" clId="{6B25230A-F58B-499E-B328-53F4B0624F50}" dt="2023-05-24T11:15:21.408" v="1" actId="47"/>
        <pc:sldMkLst>
          <pc:docMk/>
          <pc:sldMk cId="2357604922" sldId="1170"/>
        </pc:sldMkLst>
      </pc:sldChg>
      <pc:sldChg chg="del">
        <pc:chgData name="ALI TEKIN GUNER" userId="8a3bfaf7-3db6-4045-837e-88d2495fba61" providerId="ADAL" clId="{6B25230A-F58B-499E-B328-53F4B0624F50}" dt="2023-05-24T11:15:21.408" v="1" actId="47"/>
        <pc:sldMkLst>
          <pc:docMk/>
          <pc:sldMk cId="1952288627" sldId="1171"/>
        </pc:sldMkLst>
      </pc:sldChg>
      <pc:sldChg chg="del">
        <pc:chgData name="ALI TEKIN GUNER" userId="8a3bfaf7-3db6-4045-837e-88d2495fba61" providerId="ADAL" clId="{6B25230A-F58B-499E-B328-53F4B0624F50}" dt="2023-05-24T11:15:21.408" v="1" actId="47"/>
        <pc:sldMkLst>
          <pc:docMk/>
          <pc:sldMk cId="3950434119" sldId="1172"/>
        </pc:sldMkLst>
      </pc:sldChg>
      <pc:sldChg chg="del">
        <pc:chgData name="ALI TEKIN GUNER" userId="8a3bfaf7-3db6-4045-837e-88d2495fba61" providerId="ADAL" clId="{6B25230A-F58B-499E-B328-53F4B0624F50}" dt="2023-05-24T11:15:21.408" v="1" actId="47"/>
        <pc:sldMkLst>
          <pc:docMk/>
          <pc:sldMk cId="517062987" sldId="1173"/>
        </pc:sldMkLst>
      </pc:sldChg>
      <pc:sldChg chg="del">
        <pc:chgData name="ALI TEKIN GUNER" userId="8a3bfaf7-3db6-4045-837e-88d2495fba61" providerId="ADAL" clId="{6B25230A-F58B-499E-B328-53F4B0624F50}" dt="2023-05-24T11:15:21.408" v="1" actId="47"/>
        <pc:sldMkLst>
          <pc:docMk/>
          <pc:sldMk cId="1755277599" sldId="1174"/>
        </pc:sldMkLst>
      </pc:sldChg>
      <pc:sldChg chg="del">
        <pc:chgData name="ALI TEKIN GUNER" userId="8a3bfaf7-3db6-4045-837e-88d2495fba61" providerId="ADAL" clId="{6B25230A-F58B-499E-B328-53F4B0624F50}" dt="2023-05-24T11:15:21.408" v="1" actId="47"/>
        <pc:sldMkLst>
          <pc:docMk/>
          <pc:sldMk cId="2613342250" sldId="1175"/>
        </pc:sldMkLst>
      </pc:sldChg>
      <pc:sldChg chg="del">
        <pc:chgData name="ALI TEKIN GUNER" userId="8a3bfaf7-3db6-4045-837e-88d2495fba61" providerId="ADAL" clId="{6B25230A-F58B-499E-B328-53F4B0624F50}" dt="2023-05-24T11:15:21.408" v="1" actId="47"/>
        <pc:sldMkLst>
          <pc:docMk/>
          <pc:sldMk cId="1939125825" sldId="1176"/>
        </pc:sldMkLst>
      </pc:sldChg>
      <pc:sldChg chg="del">
        <pc:chgData name="ALI TEKIN GUNER" userId="8a3bfaf7-3db6-4045-837e-88d2495fba61" providerId="ADAL" clId="{6B25230A-F58B-499E-B328-53F4B0624F50}" dt="2023-05-24T11:15:21.408" v="1" actId="47"/>
        <pc:sldMkLst>
          <pc:docMk/>
          <pc:sldMk cId="573102723" sldId="1177"/>
        </pc:sldMkLst>
      </pc:sldChg>
      <pc:sldChg chg="del">
        <pc:chgData name="ALI TEKIN GUNER" userId="8a3bfaf7-3db6-4045-837e-88d2495fba61" providerId="ADAL" clId="{6B25230A-F58B-499E-B328-53F4B0624F50}" dt="2023-05-24T11:15:21.408" v="1" actId="47"/>
        <pc:sldMkLst>
          <pc:docMk/>
          <pc:sldMk cId="2701712421" sldId="1178"/>
        </pc:sldMkLst>
      </pc:sldChg>
      <pc:sldChg chg="del">
        <pc:chgData name="ALI TEKIN GUNER" userId="8a3bfaf7-3db6-4045-837e-88d2495fba61" providerId="ADAL" clId="{6B25230A-F58B-499E-B328-53F4B0624F50}" dt="2023-05-24T11:15:21.408" v="1" actId="47"/>
        <pc:sldMkLst>
          <pc:docMk/>
          <pc:sldMk cId="1526274212" sldId="1179"/>
        </pc:sldMkLst>
      </pc:sldChg>
      <pc:sldChg chg="del">
        <pc:chgData name="ALI TEKIN GUNER" userId="8a3bfaf7-3db6-4045-837e-88d2495fba61" providerId="ADAL" clId="{6B25230A-F58B-499E-B328-53F4B0624F50}" dt="2023-05-24T11:15:21.408" v="1" actId="47"/>
        <pc:sldMkLst>
          <pc:docMk/>
          <pc:sldMk cId="392883518" sldId="1180"/>
        </pc:sldMkLst>
      </pc:sldChg>
      <pc:sldChg chg="del">
        <pc:chgData name="ALI TEKIN GUNER" userId="8a3bfaf7-3db6-4045-837e-88d2495fba61" providerId="ADAL" clId="{6B25230A-F58B-499E-B328-53F4B0624F50}" dt="2023-05-24T11:15:21.408" v="1" actId="47"/>
        <pc:sldMkLst>
          <pc:docMk/>
          <pc:sldMk cId="1345548352" sldId="1181"/>
        </pc:sldMkLst>
      </pc:sldChg>
      <pc:sldChg chg="del">
        <pc:chgData name="ALI TEKIN GUNER" userId="8a3bfaf7-3db6-4045-837e-88d2495fba61" providerId="ADAL" clId="{6B25230A-F58B-499E-B328-53F4B0624F50}" dt="2023-05-24T11:15:21.408" v="1" actId="47"/>
        <pc:sldMkLst>
          <pc:docMk/>
          <pc:sldMk cId="2271979238" sldId="1182"/>
        </pc:sldMkLst>
      </pc:sldChg>
      <pc:sldChg chg="del">
        <pc:chgData name="ALI TEKIN GUNER" userId="8a3bfaf7-3db6-4045-837e-88d2495fba61" providerId="ADAL" clId="{6B25230A-F58B-499E-B328-53F4B0624F50}" dt="2023-05-24T11:15:21.408" v="1" actId="47"/>
        <pc:sldMkLst>
          <pc:docMk/>
          <pc:sldMk cId="4222544010" sldId="1183"/>
        </pc:sldMkLst>
      </pc:sldChg>
      <pc:sldChg chg="del">
        <pc:chgData name="ALI TEKIN GUNER" userId="8a3bfaf7-3db6-4045-837e-88d2495fba61" providerId="ADAL" clId="{6B25230A-F58B-499E-B328-53F4B0624F50}" dt="2023-05-24T11:15:21.408" v="1" actId="47"/>
        <pc:sldMkLst>
          <pc:docMk/>
          <pc:sldMk cId="1004888683" sldId="1184"/>
        </pc:sldMkLst>
      </pc:sldChg>
      <pc:sldChg chg="del">
        <pc:chgData name="ALI TEKIN GUNER" userId="8a3bfaf7-3db6-4045-837e-88d2495fba61" providerId="ADAL" clId="{6B25230A-F58B-499E-B328-53F4B0624F50}" dt="2023-05-24T11:15:21.408" v="1" actId="47"/>
        <pc:sldMkLst>
          <pc:docMk/>
          <pc:sldMk cId="2114833900" sldId="1185"/>
        </pc:sldMkLst>
      </pc:sldChg>
      <pc:sldChg chg="del">
        <pc:chgData name="ALI TEKIN GUNER" userId="8a3bfaf7-3db6-4045-837e-88d2495fba61" providerId="ADAL" clId="{6B25230A-F58B-499E-B328-53F4B0624F50}" dt="2023-05-24T11:15:21.408" v="1" actId="47"/>
        <pc:sldMkLst>
          <pc:docMk/>
          <pc:sldMk cId="4010730263" sldId="1186"/>
        </pc:sldMkLst>
      </pc:sldChg>
      <pc:sldChg chg="del">
        <pc:chgData name="ALI TEKIN GUNER" userId="8a3bfaf7-3db6-4045-837e-88d2495fba61" providerId="ADAL" clId="{6B25230A-F58B-499E-B328-53F4B0624F50}" dt="2023-05-24T11:15:21.408" v="1" actId="47"/>
        <pc:sldMkLst>
          <pc:docMk/>
          <pc:sldMk cId="2658630865" sldId="1187"/>
        </pc:sldMkLst>
      </pc:sldChg>
      <pc:sldChg chg="del">
        <pc:chgData name="ALI TEKIN GUNER" userId="8a3bfaf7-3db6-4045-837e-88d2495fba61" providerId="ADAL" clId="{6B25230A-F58B-499E-B328-53F4B0624F50}" dt="2023-05-24T11:15:21.408" v="1" actId="47"/>
        <pc:sldMkLst>
          <pc:docMk/>
          <pc:sldMk cId="1707011831" sldId="1188"/>
        </pc:sldMkLst>
      </pc:sldChg>
      <pc:sldChg chg="del">
        <pc:chgData name="ALI TEKIN GUNER" userId="8a3bfaf7-3db6-4045-837e-88d2495fba61" providerId="ADAL" clId="{6B25230A-F58B-499E-B328-53F4B0624F50}" dt="2023-05-24T11:15:21.408" v="1" actId="47"/>
        <pc:sldMkLst>
          <pc:docMk/>
          <pc:sldMk cId="3014149716" sldId="1189"/>
        </pc:sldMkLst>
      </pc:sldChg>
      <pc:sldChg chg="del">
        <pc:chgData name="ALI TEKIN GUNER" userId="8a3bfaf7-3db6-4045-837e-88d2495fba61" providerId="ADAL" clId="{6B25230A-F58B-499E-B328-53F4B0624F50}" dt="2023-05-24T11:15:21.408" v="1" actId="47"/>
        <pc:sldMkLst>
          <pc:docMk/>
          <pc:sldMk cId="2452760242" sldId="1192"/>
        </pc:sldMkLst>
      </pc:sldChg>
      <pc:sldChg chg="del">
        <pc:chgData name="ALI TEKIN GUNER" userId="8a3bfaf7-3db6-4045-837e-88d2495fba61" providerId="ADAL" clId="{6B25230A-F58B-499E-B328-53F4B0624F50}" dt="2023-05-24T11:15:21.408" v="1" actId="47"/>
        <pc:sldMkLst>
          <pc:docMk/>
          <pc:sldMk cId="3828493033" sldId="1193"/>
        </pc:sldMkLst>
      </pc:sldChg>
      <pc:sldChg chg="del">
        <pc:chgData name="ALI TEKIN GUNER" userId="8a3bfaf7-3db6-4045-837e-88d2495fba61" providerId="ADAL" clId="{6B25230A-F58B-499E-B328-53F4B0624F50}" dt="2023-05-24T11:15:21.408" v="1" actId="47"/>
        <pc:sldMkLst>
          <pc:docMk/>
          <pc:sldMk cId="884724832" sldId="1194"/>
        </pc:sldMkLst>
      </pc:sldChg>
      <pc:sldChg chg="del">
        <pc:chgData name="ALI TEKIN GUNER" userId="8a3bfaf7-3db6-4045-837e-88d2495fba61" providerId="ADAL" clId="{6B25230A-F58B-499E-B328-53F4B0624F50}" dt="2023-05-24T11:15:21.408" v="1" actId="47"/>
        <pc:sldMkLst>
          <pc:docMk/>
          <pc:sldMk cId="2339124852" sldId="1195"/>
        </pc:sldMkLst>
      </pc:sldChg>
      <pc:sldChg chg="del">
        <pc:chgData name="ALI TEKIN GUNER" userId="8a3bfaf7-3db6-4045-837e-88d2495fba61" providerId="ADAL" clId="{6B25230A-F58B-499E-B328-53F4B0624F50}" dt="2023-05-24T11:15:21.408" v="1" actId="47"/>
        <pc:sldMkLst>
          <pc:docMk/>
          <pc:sldMk cId="1896641717" sldId="1196"/>
        </pc:sldMkLst>
      </pc:sldChg>
      <pc:sldChg chg="del">
        <pc:chgData name="ALI TEKIN GUNER" userId="8a3bfaf7-3db6-4045-837e-88d2495fba61" providerId="ADAL" clId="{6B25230A-F58B-499E-B328-53F4B0624F50}" dt="2023-05-24T11:15:21.408" v="1" actId="47"/>
        <pc:sldMkLst>
          <pc:docMk/>
          <pc:sldMk cId="360800734" sldId="1197"/>
        </pc:sldMkLst>
      </pc:sldChg>
      <pc:sldChg chg="del">
        <pc:chgData name="ALI TEKIN GUNER" userId="8a3bfaf7-3db6-4045-837e-88d2495fba61" providerId="ADAL" clId="{6B25230A-F58B-499E-B328-53F4B0624F50}" dt="2023-05-24T11:15:21.408" v="1" actId="47"/>
        <pc:sldMkLst>
          <pc:docMk/>
          <pc:sldMk cId="2361306081" sldId="1198"/>
        </pc:sldMkLst>
      </pc:sldChg>
      <pc:sldChg chg="del">
        <pc:chgData name="ALI TEKIN GUNER" userId="8a3bfaf7-3db6-4045-837e-88d2495fba61" providerId="ADAL" clId="{6B25230A-F58B-499E-B328-53F4B0624F50}" dt="2023-05-24T11:15:21.408" v="1" actId="47"/>
        <pc:sldMkLst>
          <pc:docMk/>
          <pc:sldMk cId="1206138370" sldId="1199"/>
        </pc:sldMkLst>
      </pc:sldChg>
      <pc:sldChg chg="del">
        <pc:chgData name="ALI TEKIN GUNER" userId="8a3bfaf7-3db6-4045-837e-88d2495fba61" providerId="ADAL" clId="{6B25230A-F58B-499E-B328-53F4B0624F50}" dt="2023-05-24T11:15:21.408" v="1" actId="47"/>
        <pc:sldMkLst>
          <pc:docMk/>
          <pc:sldMk cId="2014226139" sldId="1200"/>
        </pc:sldMkLst>
      </pc:sldChg>
      <pc:sldChg chg="del">
        <pc:chgData name="ALI TEKIN GUNER" userId="8a3bfaf7-3db6-4045-837e-88d2495fba61" providerId="ADAL" clId="{6B25230A-F58B-499E-B328-53F4B0624F50}" dt="2023-05-24T11:15:21.408" v="1" actId="47"/>
        <pc:sldMkLst>
          <pc:docMk/>
          <pc:sldMk cId="2376297468" sldId="1201"/>
        </pc:sldMkLst>
      </pc:sldChg>
      <pc:sldChg chg="del">
        <pc:chgData name="ALI TEKIN GUNER" userId="8a3bfaf7-3db6-4045-837e-88d2495fba61" providerId="ADAL" clId="{6B25230A-F58B-499E-B328-53F4B0624F50}" dt="2023-05-24T11:15:21.408" v="1" actId="47"/>
        <pc:sldMkLst>
          <pc:docMk/>
          <pc:sldMk cId="3880484650" sldId="1203"/>
        </pc:sldMkLst>
      </pc:sldChg>
      <pc:sldChg chg="del">
        <pc:chgData name="ALI TEKIN GUNER" userId="8a3bfaf7-3db6-4045-837e-88d2495fba61" providerId="ADAL" clId="{6B25230A-F58B-499E-B328-53F4B0624F50}" dt="2023-05-24T11:15:21.408" v="1" actId="47"/>
        <pc:sldMkLst>
          <pc:docMk/>
          <pc:sldMk cId="668419609" sldId="1204"/>
        </pc:sldMkLst>
      </pc:sldChg>
      <pc:sldChg chg="del">
        <pc:chgData name="ALI TEKIN GUNER" userId="8a3bfaf7-3db6-4045-837e-88d2495fba61" providerId="ADAL" clId="{6B25230A-F58B-499E-B328-53F4B0624F50}" dt="2023-05-24T11:15:21.408" v="1" actId="47"/>
        <pc:sldMkLst>
          <pc:docMk/>
          <pc:sldMk cId="2542178733" sldId="1205"/>
        </pc:sldMkLst>
      </pc:sldChg>
      <pc:sldChg chg="del">
        <pc:chgData name="ALI TEKIN GUNER" userId="8a3bfaf7-3db6-4045-837e-88d2495fba61" providerId="ADAL" clId="{6B25230A-F58B-499E-B328-53F4B0624F50}" dt="2023-05-24T11:15:21.408" v="1" actId="47"/>
        <pc:sldMkLst>
          <pc:docMk/>
          <pc:sldMk cId="4267503961" sldId="1206"/>
        </pc:sldMkLst>
      </pc:sldChg>
      <pc:sldChg chg="del">
        <pc:chgData name="ALI TEKIN GUNER" userId="8a3bfaf7-3db6-4045-837e-88d2495fba61" providerId="ADAL" clId="{6B25230A-F58B-499E-B328-53F4B0624F50}" dt="2023-05-24T11:15:21.408" v="1" actId="47"/>
        <pc:sldMkLst>
          <pc:docMk/>
          <pc:sldMk cId="3522728162" sldId="1207"/>
        </pc:sldMkLst>
      </pc:sldChg>
      <pc:sldChg chg="del">
        <pc:chgData name="ALI TEKIN GUNER" userId="8a3bfaf7-3db6-4045-837e-88d2495fba61" providerId="ADAL" clId="{6B25230A-F58B-499E-B328-53F4B0624F50}" dt="2023-05-24T11:15:21.408" v="1" actId="47"/>
        <pc:sldMkLst>
          <pc:docMk/>
          <pc:sldMk cId="3599453437" sldId="1208"/>
        </pc:sldMkLst>
      </pc:sldChg>
      <pc:sldChg chg="del">
        <pc:chgData name="ALI TEKIN GUNER" userId="8a3bfaf7-3db6-4045-837e-88d2495fba61" providerId="ADAL" clId="{6B25230A-F58B-499E-B328-53F4B0624F50}" dt="2023-05-24T11:15:21.408" v="1" actId="47"/>
        <pc:sldMkLst>
          <pc:docMk/>
          <pc:sldMk cId="203189594" sldId="1209"/>
        </pc:sldMkLst>
      </pc:sldChg>
      <pc:sldChg chg="del">
        <pc:chgData name="ALI TEKIN GUNER" userId="8a3bfaf7-3db6-4045-837e-88d2495fba61" providerId="ADAL" clId="{6B25230A-F58B-499E-B328-53F4B0624F50}" dt="2023-05-24T11:15:21.408" v="1" actId="47"/>
        <pc:sldMkLst>
          <pc:docMk/>
          <pc:sldMk cId="1505079277" sldId="1210"/>
        </pc:sldMkLst>
      </pc:sldChg>
      <pc:sldChg chg="del">
        <pc:chgData name="ALI TEKIN GUNER" userId="8a3bfaf7-3db6-4045-837e-88d2495fba61" providerId="ADAL" clId="{6B25230A-F58B-499E-B328-53F4B0624F50}" dt="2023-05-24T11:15:21.408" v="1" actId="47"/>
        <pc:sldMkLst>
          <pc:docMk/>
          <pc:sldMk cId="1140912197" sldId="1211"/>
        </pc:sldMkLst>
      </pc:sldChg>
      <pc:sldChg chg="del">
        <pc:chgData name="ALI TEKIN GUNER" userId="8a3bfaf7-3db6-4045-837e-88d2495fba61" providerId="ADAL" clId="{6B25230A-F58B-499E-B328-53F4B0624F50}" dt="2023-05-24T11:15:21.408" v="1" actId="47"/>
        <pc:sldMkLst>
          <pc:docMk/>
          <pc:sldMk cId="175739793" sldId="1212"/>
        </pc:sldMkLst>
      </pc:sldChg>
      <pc:sldChg chg="del">
        <pc:chgData name="ALI TEKIN GUNER" userId="8a3bfaf7-3db6-4045-837e-88d2495fba61" providerId="ADAL" clId="{6B25230A-F58B-499E-B328-53F4B0624F50}" dt="2023-05-24T11:15:21.408" v="1" actId="47"/>
        <pc:sldMkLst>
          <pc:docMk/>
          <pc:sldMk cId="1012479862" sldId="1213"/>
        </pc:sldMkLst>
      </pc:sldChg>
      <pc:sldChg chg="del">
        <pc:chgData name="ALI TEKIN GUNER" userId="8a3bfaf7-3db6-4045-837e-88d2495fba61" providerId="ADAL" clId="{6B25230A-F58B-499E-B328-53F4B0624F50}" dt="2023-05-24T11:15:21.408" v="1" actId="47"/>
        <pc:sldMkLst>
          <pc:docMk/>
          <pc:sldMk cId="1925823063" sldId="1214"/>
        </pc:sldMkLst>
      </pc:sldChg>
      <pc:sldChg chg="del">
        <pc:chgData name="ALI TEKIN GUNER" userId="8a3bfaf7-3db6-4045-837e-88d2495fba61" providerId="ADAL" clId="{6B25230A-F58B-499E-B328-53F4B0624F50}" dt="2023-05-24T11:15:21.408" v="1" actId="47"/>
        <pc:sldMkLst>
          <pc:docMk/>
          <pc:sldMk cId="3739068933" sldId="1215"/>
        </pc:sldMkLst>
      </pc:sldChg>
      <pc:sldChg chg="del">
        <pc:chgData name="ALI TEKIN GUNER" userId="8a3bfaf7-3db6-4045-837e-88d2495fba61" providerId="ADAL" clId="{6B25230A-F58B-499E-B328-53F4B0624F50}" dt="2023-05-24T11:15:21.408" v="1" actId="47"/>
        <pc:sldMkLst>
          <pc:docMk/>
          <pc:sldMk cId="1031333099" sldId="1216"/>
        </pc:sldMkLst>
      </pc:sldChg>
      <pc:sldChg chg="del">
        <pc:chgData name="ALI TEKIN GUNER" userId="8a3bfaf7-3db6-4045-837e-88d2495fba61" providerId="ADAL" clId="{6B25230A-F58B-499E-B328-53F4B0624F50}" dt="2023-05-24T11:15:21.408" v="1" actId="47"/>
        <pc:sldMkLst>
          <pc:docMk/>
          <pc:sldMk cId="2030433647" sldId="1218"/>
        </pc:sldMkLst>
      </pc:sldChg>
      <pc:sldChg chg="del">
        <pc:chgData name="ALI TEKIN GUNER" userId="8a3bfaf7-3db6-4045-837e-88d2495fba61" providerId="ADAL" clId="{6B25230A-F58B-499E-B328-53F4B0624F50}" dt="2023-05-24T11:15:21.408" v="1" actId="47"/>
        <pc:sldMkLst>
          <pc:docMk/>
          <pc:sldMk cId="3000451312" sldId="1219"/>
        </pc:sldMkLst>
      </pc:sldChg>
      <pc:sldChg chg="del">
        <pc:chgData name="ALI TEKIN GUNER" userId="8a3bfaf7-3db6-4045-837e-88d2495fba61" providerId="ADAL" clId="{6B25230A-F58B-499E-B328-53F4B0624F50}" dt="2023-05-24T11:15:21.408" v="1" actId="47"/>
        <pc:sldMkLst>
          <pc:docMk/>
          <pc:sldMk cId="332408653" sldId="1220"/>
        </pc:sldMkLst>
      </pc:sldChg>
      <pc:sldChg chg="del">
        <pc:chgData name="ALI TEKIN GUNER" userId="8a3bfaf7-3db6-4045-837e-88d2495fba61" providerId="ADAL" clId="{6B25230A-F58B-499E-B328-53F4B0624F50}" dt="2023-05-24T11:15:21.408" v="1" actId="47"/>
        <pc:sldMkLst>
          <pc:docMk/>
          <pc:sldMk cId="2819175056" sldId="1221"/>
        </pc:sldMkLst>
      </pc:sldChg>
      <pc:sldChg chg="del">
        <pc:chgData name="ALI TEKIN GUNER" userId="8a3bfaf7-3db6-4045-837e-88d2495fba61" providerId="ADAL" clId="{6B25230A-F58B-499E-B328-53F4B0624F50}" dt="2023-05-24T11:15:21.408" v="1" actId="47"/>
        <pc:sldMkLst>
          <pc:docMk/>
          <pc:sldMk cId="632975526" sldId="1222"/>
        </pc:sldMkLst>
      </pc:sldChg>
      <pc:sldChg chg="del">
        <pc:chgData name="ALI TEKIN GUNER" userId="8a3bfaf7-3db6-4045-837e-88d2495fba61" providerId="ADAL" clId="{6B25230A-F58B-499E-B328-53F4B0624F50}" dt="2023-05-24T11:15:21.408" v="1" actId="47"/>
        <pc:sldMkLst>
          <pc:docMk/>
          <pc:sldMk cId="1407533391" sldId="1223"/>
        </pc:sldMkLst>
      </pc:sldChg>
      <pc:sldChg chg="del">
        <pc:chgData name="ALI TEKIN GUNER" userId="8a3bfaf7-3db6-4045-837e-88d2495fba61" providerId="ADAL" clId="{6B25230A-F58B-499E-B328-53F4B0624F50}" dt="2023-05-24T11:15:21.408" v="1" actId="47"/>
        <pc:sldMkLst>
          <pc:docMk/>
          <pc:sldMk cId="1771387915" sldId="1224"/>
        </pc:sldMkLst>
      </pc:sldChg>
      <pc:sldChg chg="del">
        <pc:chgData name="ALI TEKIN GUNER" userId="8a3bfaf7-3db6-4045-837e-88d2495fba61" providerId="ADAL" clId="{6B25230A-F58B-499E-B328-53F4B0624F50}" dt="2023-05-24T11:15:21.408" v="1" actId="47"/>
        <pc:sldMkLst>
          <pc:docMk/>
          <pc:sldMk cId="2687546382" sldId="1225"/>
        </pc:sldMkLst>
      </pc:sldChg>
      <pc:sldChg chg="del">
        <pc:chgData name="ALI TEKIN GUNER" userId="8a3bfaf7-3db6-4045-837e-88d2495fba61" providerId="ADAL" clId="{6B25230A-F58B-499E-B328-53F4B0624F50}" dt="2023-05-24T11:15:21.408" v="1" actId="47"/>
        <pc:sldMkLst>
          <pc:docMk/>
          <pc:sldMk cId="2349850152" sldId="1226"/>
        </pc:sldMkLst>
      </pc:sldChg>
      <pc:sldChg chg="del">
        <pc:chgData name="ALI TEKIN GUNER" userId="8a3bfaf7-3db6-4045-837e-88d2495fba61" providerId="ADAL" clId="{6B25230A-F58B-499E-B328-53F4B0624F50}" dt="2023-05-24T11:15:21.408" v="1" actId="47"/>
        <pc:sldMkLst>
          <pc:docMk/>
          <pc:sldMk cId="344421408" sldId="1227"/>
        </pc:sldMkLst>
      </pc:sldChg>
      <pc:sldChg chg="del">
        <pc:chgData name="ALI TEKIN GUNER" userId="8a3bfaf7-3db6-4045-837e-88d2495fba61" providerId="ADAL" clId="{6B25230A-F58B-499E-B328-53F4B0624F50}" dt="2023-05-24T11:15:21.408" v="1" actId="47"/>
        <pc:sldMkLst>
          <pc:docMk/>
          <pc:sldMk cId="1617565937" sldId="1228"/>
        </pc:sldMkLst>
      </pc:sldChg>
      <pc:sldChg chg="del">
        <pc:chgData name="ALI TEKIN GUNER" userId="8a3bfaf7-3db6-4045-837e-88d2495fba61" providerId="ADAL" clId="{6B25230A-F58B-499E-B328-53F4B0624F50}" dt="2023-05-24T11:15:21.408" v="1" actId="47"/>
        <pc:sldMkLst>
          <pc:docMk/>
          <pc:sldMk cId="1059209870" sldId="1229"/>
        </pc:sldMkLst>
      </pc:sldChg>
      <pc:sldChg chg="del">
        <pc:chgData name="ALI TEKIN GUNER" userId="8a3bfaf7-3db6-4045-837e-88d2495fba61" providerId="ADAL" clId="{6B25230A-F58B-499E-B328-53F4B0624F50}" dt="2023-05-24T11:15:21.408" v="1" actId="47"/>
        <pc:sldMkLst>
          <pc:docMk/>
          <pc:sldMk cId="665770923" sldId="1230"/>
        </pc:sldMkLst>
      </pc:sldChg>
      <pc:sldChg chg="del">
        <pc:chgData name="ALI TEKIN GUNER" userId="8a3bfaf7-3db6-4045-837e-88d2495fba61" providerId="ADAL" clId="{6B25230A-F58B-499E-B328-53F4B0624F50}" dt="2023-05-24T11:15:21.408" v="1" actId="47"/>
        <pc:sldMkLst>
          <pc:docMk/>
          <pc:sldMk cId="1633164631" sldId="1231"/>
        </pc:sldMkLst>
      </pc:sldChg>
      <pc:sldChg chg="del">
        <pc:chgData name="ALI TEKIN GUNER" userId="8a3bfaf7-3db6-4045-837e-88d2495fba61" providerId="ADAL" clId="{6B25230A-F58B-499E-B328-53F4B0624F50}" dt="2023-05-24T11:15:21.408" v="1" actId="47"/>
        <pc:sldMkLst>
          <pc:docMk/>
          <pc:sldMk cId="1457168629" sldId="1232"/>
        </pc:sldMkLst>
      </pc:sldChg>
      <pc:sldChg chg="del">
        <pc:chgData name="ALI TEKIN GUNER" userId="8a3bfaf7-3db6-4045-837e-88d2495fba61" providerId="ADAL" clId="{6B25230A-F58B-499E-B328-53F4B0624F50}" dt="2023-05-24T11:15:21.408" v="1" actId="47"/>
        <pc:sldMkLst>
          <pc:docMk/>
          <pc:sldMk cId="508747659" sldId="1233"/>
        </pc:sldMkLst>
      </pc:sldChg>
      <pc:sldChg chg="del">
        <pc:chgData name="ALI TEKIN GUNER" userId="8a3bfaf7-3db6-4045-837e-88d2495fba61" providerId="ADAL" clId="{6B25230A-F58B-499E-B328-53F4B0624F50}" dt="2023-05-24T11:15:21.408" v="1" actId="47"/>
        <pc:sldMkLst>
          <pc:docMk/>
          <pc:sldMk cId="1618760787" sldId="1234"/>
        </pc:sldMkLst>
      </pc:sldChg>
      <pc:sldChg chg="del">
        <pc:chgData name="ALI TEKIN GUNER" userId="8a3bfaf7-3db6-4045-837e-88d2495fba61" providerId="ADAL" clId="{6B25230A-F58B-499E-B328-53F4B0624F50}" dt="2023-05-24T11:15:21.408" v="1" actId="47"/>
        <pc:sldMkLst>
          <pc:docMk/>
          <pc:sldMk cId="1575052185" sldId="1235"/>
        </pc:sldMkLst>
      </pc:sldChg>
      <pc:sldChg chg="del">
        <pc:chgData name="ALI TEKIN GUNER" userId="8a3bfaf7-3db6-4045-837e-88d2495fba61" providerId="ADAL" clId="{6B25230A-F58B-499E-B328-53F4B0624F50}" dt="2023-05-24T11:15:21.408" v="1" actId="47"/>
        <pc:sldMkLst>
          <pc:docMk/>
          <pc:sldMk cId="4282219078" sldId="1236"/>
        </pc:sldMkLst>
      </pc:sldChg>
      <pc:sldChg chg="del">
        <pc:chgData name="ALI TEKIN GUNER" userId="8a3bfaf7-3db6-4045-837e-88d2495fba61" providerId="ADAL" clId="{6B25230A-F58B-499E-B328-53F4B0624F50}" dt="2023-05-24T11:15:21.408" v="1" actId="47"/>
        <pc:sldMkLst>
          <pc:docMk/>
          <pc:sldMk cId="444539070" sldId="1237"/>
        </pc:sldMkLst>
      </pc:sldChg>
      <pc:sldChg chg="del">
        <pc:chgData name="ALI TEKIN GUNER" userId="8a3bfaf7-3db6-4045-837e-88d2495fba61" providerId="ADAL" clId="{6B25230A-F58B-499E-B328-53F4B0624F50}" dt="2023-05-24T11:15:21.408" v="1" actId="47"/>
        <pc:sldMkLst>
          <pc:docMk/>
          <pc:sldMk cId="2156513661" sldId="1238"/>
        </pc:sldMkLst>
      </pc:sldChg>
      <pc:sldChg chg="del">
        <pc:chgData name="ALI TEKIN GUNER" userId="8a3bfaf7-3db6-4045-837e-88d2495fba61" providerId="ADAL" clId="{6B25230A-F58B-499E-B328-53F4B0624F50}" dt="2023-05-24T11:15:21.408" v="1" actId="47"/>
        <pc:sldMkLst>
          <pc:docMk/>
          <pc:sldMk cId="2456094445" sldId="1239"/>
        </pc:sldMkLst>
      </pc:sldChg>
      <pc:sldChg chg="del">
        <pc:chgData name="ALI TEKIN GUNER" userId="8a3bfaf7-3db6-4045-837e-88d2495fba61" providerId="ADAL" clId="{6B25230A-F58B-499E-B328-53F4B0624F50}" dt="2023-05-24T11:15:21.408" v="1" actId="47"/>
        <pc:sldMkLst>
          <pc:docMk/>
          <pc:sldMk cId="3860760589" sldId="1240"/>
        </pc:sldMkLst>
      </pc:sldChg>
      <pc:sldChg chg="del">
        <pc:chgData name="ALI TEKIN GUNER" userId="8a3bfaf7-3db6-4045-837e-88d2495fba61" providerId="ADAL" clId="{6B25230A-F58B-499E-B328-53F4B0624F50}" dt="2023-05-24T11:15:21.408" v="1" actId="47"/>
        <pc:sldMkLst>
          <pc:docMk/>
          <pc:sldMk cId="3826555381" sldId="1241"/>
        </pc:sldMkLst>
      </pc:sldChg>
      <pc:sldChg chg="del">
        <pc:chgData name="ALI TEKIN GUNER" userId="8a3bfaf7-3db6-4045-837e-88d2495fba61" providerId="ADAL" clId="{6B25230A-F58B-499E-B328-53F4B0624F50}" dt="2023-05-24T11:15:21.408" v="1" actId="47"/>
        <pc:sldMkLst>
          <pc:docMk/>
          <pc:sldMk cId="3892752937" sldId="1242"/>
        </pc:sldMkLst>
      </pc:sldChg>
      <pc:sldChg chg="del">
        <pc:chgData name="ALI TEKIN GUNER" userId="8a3bfaf7-3db6-4045-837e-88d2495fba61" providerId="ADAL" clId="{6B25230A-F58B-499E-B328-53F4B0624F50}" dt="2023-05-24T11:15:21.408" v="1" actId="47"/>
        <pc:sldMkLst>
          <pc:docMk/>
          <pc:sldMk cId="1805916800" sldId="1243"/>
        </pc:sldMkLst>
      </pc:sldChg>
      <pc:sldChg chg="del">
        <pc:chgData name="ALI TEKIN GUNER" userId="8a3bfaf7-3db6-4045-837e-88d2495fba61" providerId="ADAL" clId="{6B25230A-F58B-499E-B328-53F4B0624F50}" dt="2023-05-24T11:15:21.408" v="1" actId="47"/>
        <pc:sldMkLst>
          <pc:docMk/>
          <pc:sldMk cId="1378086811" sldId="1244"/>
        </pc:sldMkLst>
      </pc:sldChg>
      <pc:sldChg chg="del">
        <pc:chgData name="ALI TEKIN GUNER" userId="8a3bfaf7-3db6-4045-837e-88d2495fba61" providerId="ADAL" clId="{6B25230A-F58B-499E-B328-53F4B0624F50}" dt="2023-05-24T11:15:21.408" v="1" actId="47"/>
        <pc:sldMkLst>
          <pc:docMk/>
          <pc:sldMk cId="1020899056" sldId="1245"/>
        </pc:sldMkLst>
      </pc:sldChg>
      <pc:sldChg chg="del">
        <pc:chgData name="ALI TEKIN GUNER" userId="8a3bfaf7-3db6-4045-837e-88d2495fba61" providerId="ADAL" clId="{6B25230A-F58B-499E-B328-53F4B0624F50}" dt="2023-05-24T11:15:21.408" v="1" actId="47"/>
        <pc:sldMkLst>
          <pc:docMk/>
          <pc:sldMk cId="1600607297" sldId="1246"/>
        </pc:sldMkLst>
      </pc:sldChg>
      <pc:sldChg chg="del">
        <pc:chgData name="ALI TEKIN GUNER" userId="8a3bfaf7-3db6-4045-837e-88d2495fba61" providerId="ADAL" clId="{6B25230A-F58B-499E-B328-53F4B0624F50}" dt="2023-05-24T11:15:21.408" v="1" actId="47"/>
        <pc:sldMkLst>
          <pc:docMk/>
          <pc:sldMk cId="2937555631" sldId="1247"/>
        </pc:sldMkLst>
      </pc:sldChg>
      <pc:sldChg chg="del">
        <pc:chgData name="ALI TEKIN GUNER" userId="8a3bfaf7-3db6-4045-837e-88d2495fba61" providerId="ADAL" clId="{6B25230A-F58B-499E-B328-53F4B0624F50}" dt="2023-05-24T11:15:21.408" v="1" actId="47"/>
        <pc:sldMkLst>
          <pc:docMk/>
          <pc:sldMk cId="2270270726" sldId="1248"/>
        </pc:sldMkLst>
      </pc:sldChg>
      <pc:sldChg chg="del">
        <pc:chgData name="ALI TEKIN GUNER" userId="8a3bfaf7-3db6-4045-837e-88d2495fba61" providerId="ADAL" clId="{6B25230A-F58B-499E-B328-53F4B0624F50}" dt="2023-05-24T11:15:21.408" v="1" actId="47"/>
        <pc:sldMkLst>
          <pc:docMk/>
          <pc:sldMk cId="1693354632" sldId="1249"/>
        </pc:sldMkLst>
      </pc:sldChg>
      <pc:sldChg chg="del">
        <pc:chgData name="ALI TEKIN GUNER" userId="8a3bfaf7-3db6-4045-837e-88d2495fba61" providerId="ADAL" clId="{6B25230A-F58B-499E-B328-53F4B0624F50}" dt="2023-05-24T11:15:21.408" v="1" actId="47"/>
        <pc:sldMkLst>
          <pc:docMk/>
          <pc:sldMk cId="2647252221" sldId="1250"/>
        </pc:sldMkLst>
      </pc:sldChg>
      <pc:sldChg chg="del">
        <pc:chgData name="ALI TEKIN GUNER" userId="8a3bfaf7-3db6-4045-837e-88d2495fba61" providerId="ADAL" clId="{6B25230A-F58B-499E-B328-53F4B0624F50}" dt="2023-05-24T11:15:21.408" v="1" actId="47"/>
        <pc:sldMkLst>
          <pc:docMk/>
          <pc:sldMk cId="666746922" sldId="1251"/>
        </pc:sldMkLst>
      </pc:sldChg>
      <pc:sldChg chg="del">
        <pc:chgData name="ALI TEKIN GUNER" userId="8a3bfaf7-3db6-4045-837e-88d2495fba61" providerId="ADAL" clId="{6B25230A-F58B-499E-B328-53F4B0624F50}" dt="2023-05-24T11:15:21.408" v="1" actId="47"/>
        <pc:sldMkLst>
          <pc:docMk/>
          <pc:sldMk cId="132058533" sldId="1252"/>
        </pc:sldMkLst>
      </pc:sldChg>
      <pc:sldChg chg="del">
        <pc:chgData name="ALI TEKIN GUNER" userId="8a3bfaf7-3db6-4045-837e-88d2495fba61" providerId="ADAL" clId="{6B25230A-F58B-499E-B328-53F4B0624F50}" dt="2023-05-24T11:15:21.408" v="1" actId="47"/>
        <pc:sldMkLst>
          <pc:docMk/>
          <pc:sldMk cId="2940457317" sldId="1253"/>
        </pc:sldMkLst>
      </pc:sldChg>
      <pc:sldChg chg="del">
        <pc:chgData name="ALI TEKIN GUNER" userId="8a3bfaf7-3db6-4045-837e-88d2495fba61" providerId="ADAL" clId="{6B25230A-F58B-499E-B328-53F4B0624F50}" dt="2023-05-24T11:15:21.408" v="1" actId="47"/>
        <pc:sldMkLst>
          <pc:docMk/>
          <pc:sldMk cId="47653960" sldId="1254"/>
        </pc:sldMkLst>
      </pc:sldChg>
      <pc:sldChg chg="del">
        <pc:chgData name="ALI TEKIN GUNER" userId="8a3bfaf7-3db6-4045-837e-88d2495fba61" providerId="ADAL" clId="{6B25230A-F58B-499E-B328-53F4B0624F50}" dt="2023-05-24T11:15:21.408" v="1" actId="47"/>
        <pc:sldMkLst>
          <pc:docMk/>
          <pc:sldMk cId="2743203339" sldId="1255"/>
        </pc:sldMkLst>
      </pc:sldChg>
      <pc:sldChg chg="del">
        <pc:chgData name="ALI TEKIN GUNER" userId="8a3bfaf7-3db6-4045-837e-88d2495fba61" providerId="ADAL" clId="{6B25230A-F58B-499E-B328-53F4B0624F50}" dt="2023-05-24T11:15:21.408" v="1" actId="47"/>
        <pc:sldMkLst>
          <pc:docMk/>
          <pc:sldMk cId="3425541617" sldId="1256"/>
        </pc:sldMkLst>
      </pc:sldChg>
      <pc:sldChg chg="del">
        <pc:chgData name="ALI TEKIN GUNER" userId="8a3bfaf7-3db6-4045-837e-88d2495fba61" providerId="ADAL" clId="{6B25230A-F58B-499E-B328-53F4B0624F50}" dt="2023-05-24T11:15:21.408" v="1" actId="47"/>
        <pc:sldMkLst>
          <pc:docMk/>
          <pc:sldMk cId="3730188003" sldId="1257"/>
        </pc:sldMkLst>
      </pc:sldChg>
      <pc:sldChg chg="del">
        <pc:chgData name="ALI TEKIN GUNER" userId="8a3bfaf7-3db6-4045-837e-88d2495fba61" providerId="ADAL" clId="{6B25230A-F58B-499E-B328-53F4B0624F50}" dt="2023-05-24T11:15:29.257" v="2" actId="47"/>
        <pc:sldMkLst>
          <pc:docMk/>
          <pc:sldMk cId="4137339426" sldId="1258"/>
        </pc:sldMkLst>
      </pc:sldChg>
      <pc:sldChg chg="del">
        <pc:chgData name="ALI TEKIN GUNER" userId="8a3bfaf7-3db6-4045-837e-88d2495fba61" providerId="ADAL" clId="{6B25230A-F58B-499E-B328-53F4B0624F50}" dt="2023-05-24T11:15:29.257" v="2" actId="47"/>
        <pc:sldMkLst>
          <pc:docMk/>
          <pc:sldMk cId="447402403" sldId="1259"/>
        </pc:sldMkLst>
      </pc:sldChg>
    </pc:docChg>
  </pc:docChgLst>
  <pc:docChgLst>
    <pc:chgData name="ALI TEKIN GUNER" userId="8a3bfaf7-3db6-4045-837e-88d2495fba61" providerId="ADAL" clId="{E331BA34-3078-47E6-B8B0-1BF4F5378AE4}"/>
    <pc:docChg chg="undo custSel delSld modSld">
      <pc:chgData name="ALI TEKIN GUNER" userId="8a3bfaf7-3db6-4045-837e-88d2495fba61" providerId="ADAL" clId="{E331BA34-3078-47E6-B8B0-1BF4F5378AE4}" dt="2024-12-13T15:40:09.715" v="68" actId="478"/>
      <pc:docMkLst>
        <pc:docMk/>
      </pc:docMkLst>
      <pc:sldChg chg="addSp delSp modSp mod">
        <pc:chgData name="ALI TEKIN GUNER" userId="8a3bfaf7-3db6-4045-837e-88d2495fba61" providerId="ADAL" clId="{E331BA34-3078-47E6-B8B0-1BF4F5378AE4}" dt="2024-12-13T15:39:39.045" v="66" actId="14100"/>
        <pc:sldMkLst>
          <pc:docMk/>
          <pc:sldMk cId="709218589" sldId="830"/>
        </pc:sldMkLst>
        <pc:spChg chg="add del mod">
          <ac:chgData name="ALI TEKIN GUNER" userId="8a3bfaf7-3db6-4045-837e-88d2495fba61" providerId="ADAL" clId="{E331BA34-3078-47E6-B8B0-1BF4F5378AE4}" dt="2024-12-13T15:39:39.045" v="66" actId="14100"/>
          <ac:spMkLst>
            <pc:docMk/>
            <pc:sldMk cId="709218589" sldId="830"/>
            <ac:spMk id="2" creationId="{510535B3-2A5A-85D7-1BDB-A0C6F74F6975}"/>
          </ac:spMkLst>
        </pc:spChg>
        <pc:spChg chg="del">
          <ac:chgData name="ALI TEKIN GUNER" userId="8a3bfaf7-3db6-4045-837e-88d2495fba61" providerId="ADAL" clId="{E331BA34-3078-47E6-B8B0-1BF4F5378AE4}" dt="2024-12-13T15:39:11.708" v="4" actId="478"/>
          <ac:spMkLst>
            <pc:docMk/>
            <pc:sldMk cId="709218589" sldId="830"/>
            <ac:spMk id="3" creationId="{CF6C684E-D1CA-B647-DF0D-06DAA3E03D3C}"/>
          </ac:spMkLst>
        </pc:spChg>
      </pc:sldChg>
      <pc:sldChg chg="delSp mod">
        <pc:chgData name="ALI TEKIN GUNER" userId="8a3bfaf7-3db6-4045-837e-88d2495fba61" providerId="ADAL" clId="{E331BA34-3078-47E6-B8B0-1BF4F5378AE4}" dt="2024-12-13T15:39:53.627" v="67" actId="478"/>
        <pc:sldMkLst>
          <pc:docMk/>
          <pc:sldMk cId="3688396598" sldId="1001"/>
        </pc:sldMkLst>
        <pc:spChg chg="del">
          <ac:chgData name="ALI TEKIN GUNER" userId="8a3bfaf7-3db6-4045-837e-88d2495fba61" providerId="ADAL" clId="{E331BA34-3078-47E6-B8B0-1BF4F5378AE4}" dt="2024-12-13T15:39:53.627" v="67" actId="478"/>
          <ac:spMkLst>
            <pc:docMk/>
            <pc:sldMk cId="3688396598" sldId="1001"/>
            <ac:spMk id="7" creationId="{D6883775-BD77-EDA7-B0DD-BD209CF45EA0}"/>
          </ac:spMkLst>
        </pc:spChg>
      </pc:sldChg>
      <pc:sldChg chg="del">
        <pc:chgData name="ALI TEKIN GUNER" userId="8a3bfaf7-3db6-4045-837e-88d2495fba61" providerId="ADAL" clId="{E331BA34-3078-47E6-B8B0-1BF4F5378AE4}" dt="2024-12-13T15:38:02.689" v="0" actId="2696"/>
        <pc:sldMkLst>
          <pc:docMk/>
          <pc:sldMk cId="2689226431" sldId="1111"/>
        </pc:sldMkLst>
      </pc:sldChg>
      <pc:sldChg chg="del">
        <pc:chgData name="ALI TEKIN GUNER" userId="8a3bfaf7-3db6-4045-837e-88d2495fba61" providerId="ADAL" clId="{E331BA34-3078-47E6-B8B0-1BF4F5378AE4}" dt="2024-12-13T15:38:11.761" v="1" actId="2696"/>
        <pc:sldMkLst>
          <pc:docMk/>
          <pc:sldMk cId="324828779" sldId="1162"/>
        </pc:sldMkLst>
      </pc:sldChg>
      <pc:sldChg chg="delSp mod">
        <pc:chgData name="ALI TEKIN GUNER" userId="8a3bfaf7-3db6-4045-837e-88d2495fba61" providerId="ADAL" clId="{E331BA34-3078-47E6-B8B0-1BF4F5378AE4}" dt="2024-12-13T15:40:09.715" v="68" actId="478"/>
        <pc:sldMkLst>
          <pc:docMk/>
          <pc:sldMk cId="1096542014" sldId="1190"/>
        </pc:sldMkLst>
        <pc:spChg chg="del">
          <ac:chgData name="ALI TEKIN GUNER" userId="8a3bfaf7-3db6-4045-837e-88d2495fba61" providerId="ADAL" clId="{E331BA34-3078-47E6-B8B0-1BF4F5378AE4}" dt="2024-12-13T15:40:09.715" v="68" actId="478"/>
          <ac:spMkLst>
            <pc:docMk/>
            <pc:sldMk cId="1096542014" sldId="1190"/>
            <ac:spMk id="6" creationId="{E7108599-ABBD-6108-5832-BDC93CAC5743}"/>
          </ac:spMkLst>
        </pc:spChg>
      </pc:sldChg>
    </pc:docChg>
  </pc:docChgLst>
  <pc:docChgLst>
    <pc:chgData name="ALI TEKIN GUNER" userId="8a3bfaf7-3db6-4045-837e-88d2495fba61" providerId="ADAL" clId="{2C2BCEFA-9CC2-42F3-9851-E3692A9C0AB7}"/>
    <pc:docChg chg="custSel addSld modSld">
      <pc:chgData name="ALI TEKIN GUNER" userId="8a3bfaf7-3db6-4045-837e-88d2495fba61" providerId="ADAL" clId="{2C2BCEFA-9CC2-42F3-9851-E3692A9C0AB7}" dt="2023-05-11T15:40:46.946" v="21" actId="114"/>
      <pc:docMkLst>
        <pc:docMk/>
      </pc:docMkLst>
      <pc:sldChg chg="addSp modSp">
        <pc:chgData name="ALI TEKIN GUNER" userId="8a3bfaf7-3db6-4045-837e-88d2495fba61" providerId="ADAL" clId="{2C2BCEFA-9CC2-42F3-9851-E3692A9C0AB7}" dt="2023-05-11T15:37:00.423" v="4" actId="1076"/>
        <pc:sldMkLst>
          <pc:docMk/>
          <pc:sldMk cId="2270270726" sldId="1248"/>
        </pc:sldMkLst>
        <pc:picChg chg="add mod">
          <ac:chgData name="ALI TEKIN GUNER" userId="8a3bfaf7-3db6-4045-837e-88d2495fba61" providerId="ADAL" clId="{2C2BCEFA-9CC2-42F3-9851-E3692A9C0AB7}" dt="2023-05-11T15:37:00.423" v="4" actId="1076"/>
          <ac:picMkLst>
            <pc:docMk/>
            <pc:sldMk cId="2270270726" sldId="1248"/>
            <ac:picMk id="1026" creationId="{7CF8B4E6-A14D-5327-C506-EEE8721E9CA2}"/>
          </ac:picMkLst>
        </pc:picChg>
      </pc:sldChg>
      <pc:sldChg chg="addSp delSp modSp new mod modClrScheme chgLayout">
        <pc:chgData name="ALI TEKIN GUNER" userId="8a3bfaf7-3db6-4045-837e-88d2495fba61" providerId="ADAL" clId="{2C2BCEFA-9CC2-42F3-9851-E3692A9C0AB7}" dt="2023-05-11T15:38:48.634" v="13" actId="1076"/>
        <pc:sldMkLst>
          <pc:docMk/>
          <pc:sldMk cId="3425541617" sldId="1256"/>
        </pc:sldMkLst>
        <pc:spChg chg="del">
          <ac:chgData name="ALI TEKIN GUNER" userId="8a3bfaf7-3db6-4045-837e-88d2495fba61" providerId="ADAL" clId="{2C2BCEFA-9CC2-42F3-9851-E3692A9C0AB7}" dt="2023-05-11T15:38:18.463" v="6" actId="700"/>
          <ac:spMkLst>
            <pc:docMk/>
            <pc:sldMk cId="3425541617" sldId="1256"/>
            <ac:spMk id="2" creationId="{EAEBD9C0-ADEA-4A39-47B7-E9CA30400588}"/>
          </ac:spMkLst>
        </pc:spChg>
        <pc:spChg chg="del">
          <ac:chgData name="ALI TEKIN GUNER" userId="8a3bfaf7-3db6-4045-837e-88d2495fba61" providerId="ADAL" clId="{2C2BCEFA-9CC2-42F3-9851-E3692A9C0AB7}" dt="2023-05-11T15:38:18.463" v="6" actId="700"/>
          <ac:spMkLst>
            <pc:docMk/>
            <pc:sldMk cId="3425541617" sldId="1256"/>
            <ac:spMk id="3" creationId="{AA45A6EC-86A6-AD94-AE3D-227063F3B1F4}"/>
          </ac:spMkLst>
        </pc:spChg>
        <pc:spChg chg="mod ord">
          <ac:chgData name="ALI TEKIN GUNER" userId="8a3bfaf7-3db6-4045-837e-88d2495fba61" providerId="ADAL" clId="{2C2BCEFA-9CC2-42F3-9851-E3692A9C0AB7}" dt="2023-05-11T15:38:18.463" v="6" actId="700"/>
          <ac:spMkLst>
            <pc:docMk/>
            <pc:sldMk cId="3425541617" sldId="1256"/>
            <ac:spMk id="4" creationId="{763A5818-0B1F-8C3C-95C8-3710C627727C}"/>
          </ac:spMkLst>
        </pc:spChg>
        <pc:spChg chg="mod ord">
          <ac:chgData name="ALI TEKIN GUNER" userId="8a3bfaf7-3db6-4045-837e-88d2495fba61" providerId="ADAL" clId="{2C2BCEFA-9CC2-42F3-9851-E3692A9C0AB7}" dt="2023-05-11T15:38:18.463" v="6" actId="700"/>
          <ac:spMkLst>
            <pc:docMk/>
            <pc:sldMk cId="3425541617" sldId="1256"/>
            <ac:spMk id="5" creationId="{9BD8646E-58A9-AEC7-94E3-9B94F4490609}"/>
          </ac:spMkLst>
        </pc:spChg>
        <pc:spChg chg="mod ord">
          <ac:chgData name="ALI TEKIN GUNER" userId="8a3bfaf7-3db6-4045-837e-88d2495fba61" providerId="ADAL" clId="{2C2BCEFA-9CC2-42F3-9851-E3692A9C0AB7}" dt="2023-05-11T15:38:18.463" v="6" actId="700"/>
          <ac:spMkLst>
            <pc:docMk/>
            <pc:sldMk cId="3425541617" sldId="1256"/>
            <ac:spMk id="6" creationId="{C0E84698-A083-ADB3-798B-3BB468374423}"/>
          </ac:spMkLst>
        </pc:spChg>
        <pc:spChg chg="add mod">
          <ac:chgData name="ALI TEKIN GUNER" userId="8a3bfaf7-3db6-4045-837e-88d2495fba61" providerId="ADAL" clId="{2C2BCEFA-9CC2-42F3-9851-E3692A9C0AB7}" dt="2023-05-11T15:38:48.634" v="13" actId="1076"/>
          <ac:spMkLst>
            <pc:docMk/>
            <pc:sldMk cId="3425541617" sldId="1256"/>
            <ac:spMk id="8" creationId="{8A97CF2E-441C-596C-1F00-2327E7B3C7EF}"/>
          </ac:spMkLst>
        </pc:spChg>
        <pc:picChg chg="add mod">
          <ac:chgData name="ALI TEKIN GUNER" userId="8a3bfaf7-3db6-4045-837e-88d2495fba61" providerId="ADAL" clId="{2C2BCEFA-9CC2-42F3-9851-E3692A9C0AB7}" dt="2023-05-11T15:38:25.684" v="9" actId="14100"/>
          <ac:picMkLst>
            <pc:docMk/>
            <pc:sldMk cId="3425541617" sldId="1256"/>
            <ac:picMk id="2050" creationId="{4E702F8B-E798-3C86-3D6E-FD13A3B1853D}"/>
          </ac:picMkLst>
        </pc:picChg>
      </pc:sldChg>
      <pc:sldChg chg="addSp delSp modSp new mod modClrScheme chgLayout">
        <pc:chgData name="ALI TEKIN GUNER" userId="8a3bfaf7-3db6-4045-837e-88d2495fba61" providerId="ADAL" clId="{2C2BCEFA-9CC2-42F3-9851-E3692A9C0AB7}" dt="2023-05-11T15:40:46.946" v="21" actId="114"/>
        <pc:sldMkLst>
          <pc:docMk/>
          <pc:sldMk cId="3730188003" sldId="1257"/>
        </pc:sldMkLst>
        <pc:spChg chg="del">
          <ac:chgData name="ALI TEKIN GUNER" userId="8a3bfaf7-3db6-4045-837e-88d2495fba61" providerId="ADAL" clId="{2C2BCEFA-9CC2-42F3-9851-E3692A9C0AB7}" dt="2023-05-11T15:40:17.455" v="15" actId="700"/>
          <ac:spMkLst>
            <pc:docMk/>
            <pc:sldMk cId="3730188003" sldId="1257"/>
            <ac:spMk id="2" creationId="{5A327DC4-D27A-7DD2-2B9A-69835158E2A2}"/>
          </ac:spMkLst>
        </pc:spChg>
        <pc:spChg chg="del">
          <ac:chgData name="ALI TEKIN GUNER" userId="8a3bfaf7-3db6-4045-837e-88d2495fba61" providerId="ADAL" clId="{2C2BCEFA-9CC2-42F3-9851-E3692A9C0AB7}" dt="2023-05-11T15:40:17.455" v="15" actId="700"/>
          <ac:spMkLst>
            <pc:docMk/>
            <pc:sldMk cId="3730188003" sldId="1257"/>
            <ac:spMk id="3" creationId="{E355EF24-9971-7409-33A2-7A725D9F9ECC}"/>
          </ac:spMkLst>
        </pc:spChg>
        <pc:spChg chg="mod ord">
          <ac:chgData name="ALI TEKIN GUNER" userId="8a3bfaf7-3db6-4045-837e-88d2495fba61" providerId="ADAL" clId="{2C2BCEFA-9CC2-42F3-9851-E3692A9C0AB7}" dt="2023-05-11T15:40:17.455" v="15" actId="700"/>
          <ac:spMkLst>
            <pc:docMk/>
            <pc:sldMk cId="3730188003" sldId="1257"/>
            <ac:spMk id="4" creationId="{D8E2E8C1-7F24-708C-DCA7-F8AA649FF805}"/>
          </ac:spMkLst>
        </pc:spChg>
        <pc:spChg chg="mod ord">
          <ac:chgData name="ALI TEKIN GUNER" userId="8a3bfaf7-3db6-4045-837e-88d2495fba61" providerId="ADAL" clId="{2C2BCEFA-9CC2-42F3-9851-E3692A9C0AB7}" dt="2023-05-11T15:40:17.455" v="15" actId="700"/>
          <ac:spMkLst>
            <pc:docMk/>
            <pc:sldMk cId="3730188003" sldId="1257"/>
            <ac:spMk id="5" creationId="{C5119ACE-F975-EF90-81EB-35EAE800252E}"/>
          </ac:spMkLst>
        </pc:spChg>
        <pc:spChg chg="mod ord">
          <ac:chgData name="ALI TEKIN GUNER" userId="8a3bfaf7-3db6-4045-837e-88d2495fba61" providerId="ADAL" clId="{2C2BCEFA-9CC2-42F3-9851-E3692A9C0AB7}" dt="2023-05-11T15:40:17.455" v="15" actId="700"/>
          <ac:spMkLst>
            <pc:docMk/>
            <pc:sldMk cId="3730188003" sldId="1257"/>
            <ac:spMk id="6" creationId="{40C56494-6CFD-CB2A-7947-C20D6304ACB8}"/>
          </ac:spMkLst>
        </pc:spChg>
        <pc:spChg chg="add mod">
          <ac:chgData name="ALI TEKIN GUNER" userId="8a3bfaf7-3db6-4045-837e-88d2495fba61" providerId="ADAL" clId="{2C2BCEFA-9CC2-42F3-9851-E3692A9C0AB7}" dt="2023-05-11T15:40:46.946" v="21" actId="114"/>
          <ac:spMkLst>
            <pc:docMk/>
            <pc:sldMk cId="3730188003" sldId="1257"/>
            <ac:spMk id="8" creationId="{2DAAB94A-EFC7-D97B-E4AB-B64378F646F9}"/>
          </ac:spMkLst>
        </pc:spChg>
        <pc:picChg chg="add mod">
          <ac:chgData name="ALI TEKIN GUNER" userId="8a3bfaf7-3db6-4045-837e-88d2495fba61" providerId="ADAL" clId="{2C2BCEFA-9CC2-42F3-9851-E3692A9C0AB7}" dt="2023-05-11T15:40:24.535" v="18" actId="1076"/>
          <ac:picMkLst>
            <pc:docMk/>
            <pc:sldMk cId="3730188003" sldId="1257"/>
            <ac:picMk id="3074" creationId="{6F58EC21-1C18-500C-B408-46D3D65050C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r>
              <a:rPr lang="tr-TR"/>
              <a:t>Mühendislik Mekaniği Ders Notları -Prof.Dr. Mehmet Zor</a:t>
            </a:r>
          </a:p>
        </p:txBody>
      </p:sp>
      <p:sp>
        <p:nvSpPr>
          <p:cNvPr id="3" name="Veri Yer Tutucusu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r>
              <a:rPr lang="tr-TR"/>
              <a:t>15 Temmuz 2017</a:t>
            </a:r>
          </a:p>
        </p:txBody>
      </p:sp>
      <p:sp>
        <p:nvSpPr>
          <p:cNvPr id="4" name="Altbilgi Yer Tutucusu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r>
              <a:rPr lang="tr-TR"/>
              <a:t>Statik Ders Notları - Prof.Dr. Mehmet Zor</a:t>
            </a:r>
          </a:p>
        </p:txBody>
      </p:sp>
      <p:sp>
        <p:nvSpPr>
          <p:cNvPr id="5" name="Slayt Numarası Yer Tutucusu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46051FD6-E4C9-4338-98C7-07D132E3A765}" type="slidenum">
              <a:rPr lang="tr-TR" smtClean="0"/>
              <a:t>‹#›</a:t>
            </a:fld>
            <a:endParaRPr lang="tr-TR"/>
          </a:p>
        </p:txBody>
      </p:sp>
    </p:spTree>
    <p:extLst>
      <p:ext uri="{BB962C8B-B14F-4D97-AF65-F5344CB8AC3E}">
        <p14:creationId xmlns:p14="http://schemas.microsoft.com/office/powerpoint/2010/main" val="2441649781"/>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r>
              <a:rPr lang="tr-TR"/>
              <a:t>Mühendislik Mekaniği Ders Notları -Prof.Dr. Mehmet Zor</a:t>
            </a:r>
          </a:p>
        </p:txBody>
      </p:sp>
      <p:sp>
        <p:nvSpPr>
          <p:cNvPr id="3" name="Veri Yer Tutucusu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r>
              <a:rPr lang="tr-TR"/>
              <a:t>15 Temmuz 2017</a:t>
            </a:r>
          </a:p>
        </p:txBody>
      </p:sp>
      <p:sp>
        <p:nvSpPr>
          <p:cNvPr id="4" name="Slayt Görüntüsü Yer Tutucusu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tr-TR"/>
          </a:p>
        </p:txBody>
      </p:sp>
      <p:sp>
        <p:nvSpPr>
          <p:cNvPr id="5" name="Not Yer Tutucusu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r>
              <a:rPr lang="tr-TR"/>
              <a:t>Statik Ders Notları - Prof.Dr. Mehmet Zor</a:t>
            </a:r>
          </a:p>
        </p:txBody>
      </p:sp>
      <p:sp>
        <p:nvSpPr>
          <p:cNvPr id="7" name="Slayt Numarası Yer Tutucusu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F9F0ADF7-B50A-4D0C-9693-838BD8FCEA46}" type="slidenum">
              <a:rPr lang="tr-TR" smtClean="0"/>
              <a:pPr/>
              <a:t>‹#›</a:t>
            </a:fld>
            <a:endParaRPr lang="tr-TR"/>
          </a:p>
        </p:txBody>
      </p:sp>
    </p:spTree>
    <p:extLst>
      <p:ext uri="{BB962C8B-B14F-4D97-AF65-F5344CB8AC3E}">
        <p14:creationId xmlns:p14="http://schemas.microsoft.com/office/powerpoint/2010/main" val="153458470"/>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Üst Bilgi Yer Tutucusu 3"/>
          <p:cNvSpPr>
            <a:spLocks noGrp="1"/>
          </p:cNvSpPr>
          <p:nvPr>
            <p:ph type="hdr" sz="quarter"/>
          </p:nvPr>
        </p:nvSpPr>
        <p:spPr/>
        <p:txBody>
          <a:bodyPr/>
          <a:lstStyle/>
          <a:p>
            <a:r>
              <a:rPr lang="tr-TR"/>
              <a:t>Mühendislik Mekaniği Ders Notları -Prof.Dr. Mehmet Zor</a:t>
            </a:r>
          </a:p>
        </p:txBody>
      </p:sp>
      <p:sp>
        <p:nvSpPr>
          <p:cNvPr id="5" name="Veri Yer Tutucusu 4"/>
          <p:cNvSpPr>
            <a:spLocks noGrp="1"/>
          </p:cNvSpPr>
          <p:nvPr>
            <p:ph type="dt" idx="1"/>
          </p:nvPr>
        </p:nvSpPr>
        <p:spPr/>
        <p:txBody>
          <a:bodyPr/>
          <a:lstStyle/>
          <a:p>
            <a:r>
              <a:rPr lang="tr-TR"/>
              <a:t>15 Temmuz 2017</a:t>
            </a:r>
          </a:p>
        </p:txBody>
      </p:sp>
      <p:sp>
        <p:nvSpPr>
          <p:cNvPr id="6" name="Slayt Numarası Yer Tutucusu 5"/>
          <p:cNvSpPr>
            <a:spLocks noGrp="1"/>
          </p:cNvSpPr>
          <p:nvPr>
            <p:ph type="sldNum" sz="quarter" idx="5"/>
          </p:nvPr>
        </p:nvSpPr>
        <p:spPr/>
        <p:txBody>
          <a:bodyPr/>
          <a:lstStyle/>
          <a:p>
            <a:fld id="{F9F0ADF7-B50A-4D0C-9693-838BD8FCEA46}" type="slidenum">
              <a:rPr lang="tr-TR" smtClean="0"/>
              <a:pPr/>
              <a:t>2</a:t>
            </a:fld>
            <a:endParaRPr lang="tr-TR"/>
          </a:p>
        </p:txBody>
      </p:sp>
    </p:spTree>
    <p:extLst>
      <p:ext uri="{BB962C8B-B14F-4D97-AF65-F5344CB8AC3E}">
        <p14:creationId xmlns:p14="http://schemas.microsoft.com/office/powerpoint/2010/main" val="1371641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b="1" spc="-50" baseline="0">
                <a:solidFill>
                  <a:schemeClr val="tx1">
                    <a:lumMod val="85000"/>
                    <a:lumOff val="15000"/>
                  </a:schemeClr>
                </a:solidFill>
              </a:defRPr>
            </a:lvl1pPr>
          </a:lstStyle>
          <a:p>
            <a:r>
              <a:rPr lang="tr-TR" dirty="0"/>
              <a:t>Asıl başlık stilini düzenlemek için tıklayın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147FBF4-719C-4793-9D35-9E4046FDBE8C}" type="datetime1">
              <a:rPr lang="tr-TR" smtClean="0"/>
              <a:t>13.12.2024</a:t>
            </a:fld>
            <a:endParaRPr lang="tr-TR"/>
          </a:p>
        </p:txBody>
      </p:sp>
      <p:sp>
        <p:nvSpPr>
          <p:cNvPr id="5" name="Footer Placeholder 4"/>
          <p:cNvSpPr>
            <a:spLocks noGrp="1"/>
          </p:cNvSpPr>
          <p:nvPr>
            <p:ph type="ftr" sz="quarter" idx="11"/>
          </p:nvPr>
        </p:nvSpPr>
        <p:spPr/>
        <p:txBody>
          <a:bodyPr/>
          <a:lstStyle/>
          <a:p>
            <a:r>
              <a:rPr lang="tr-TR"/>
              <a:t>Dr. Ali Tekin GÜNER - BİYOMEKANİK</a:t>
            </a:r>
          </a:p>
        </p:txBody>
      </p:sp>
      <p:sp>
        <p:nvSpPr>
          <p:cNvPr id="6" name="Slide Number Placeholder 5"/>
          <p:cNvSpPr>
            <a:spLocks noGrp="1"/>
          </p:cNvSpPr>
          <p:nvPr>
            <p:ph type="sldNum" sz="quarter" idx="12"/>
          </p:nvPr>
        </p:nvSpPr>
        <p:spPr/>
        <p:txBody>
          <a:bodyPr/>
          <a:lstStyle/>
          <a:p>
            <a:fld id="{60FF87A7-9A7A-4B3D-9625-8440EC4947F9}" type="slidenum">
              <a:rPr lang="tr-TR" smtClean="0"/>
              <a:pPr/>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8411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18DE6E7-CCFE-4825-95CD-B200C98CB3FB}" type="datetime1">
              <a:rPr lang="tr-TR" smtClean="0"/>
              <a:t>13.12.2024</a:t>
            </a:fld>
            <a:endParaRPr lang="tr-TR"/>
          </a:p>
        </p:txBody>
      </p:sp>
      <p:sp>
        <p:nvSpPr>
          <p:cNvPr id="5" name="Footer Placeholder 4"/>
          <p:cNvSpPr>
            <a:spLocks noGrp="1"/>
          </p:cNvSpPr>
          <p:nvPr>
            <p:ph type="ftr" sz="quarter" idx="11"/>
          </p:nvPr>
        </p:nvSpPr>
        <p:spPr/>
        <p:txBody>
          <a:bodyPr/>
          <a:lstStyle/>
          <a:p>
            <a:r>
              <a:rPr lang="tr-TR"/>
              <a:t>Dr. Ali Tekin GÜNER - BİYOMEKANİK</a:t>
            </a:r>
          </a:p>
        </p:txBody>
      </p:sp>
      <p:sp>
        <p:nvSpPr>
          <p:cNvPr id="6" name="Slide Number Placeholder 5"/>
          <p:cNvSpPr>
            <a:spLocks noGrp="1"/>
          </p:cNvSpPr>
          <p:nvPr>
            <p:ph type="sldNum" sz="quarter" idx="12"/>
          </p:nvPr>
        </p:nvSpPr>
        <p:spPr/>
        <p:txBody>
          <a:bodyPr/>
          <a:lstStyle/>
          <a:p>
            <a:fld id="{60FF87A7-9A7A-4B3D-9625-8440EC4947F9}" type="slidenum">
              <a:rPr lang="tr-TR" smtClean="0"/>
              <a:pPr/>
              <a:t>‹#›</a:t>
            </a:fld>
            <a:endParaRPr lang="tr-TR"/>
          </a:p>
        </p:txBody>
      </p:sp>
    </p:spTree>
    <p:extLst>
      <p:ext uri="{BB962C8B-B14F-4D97-AF65-F5344CB8AC3E}">
        <p14:creationId xmlns:p14="http://schemas.microsoft.com/office/powerpoint/2010/main" val="5236415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6A44AFA-6F3D-405A-BC96-35DFCF1F3F0A}" type="datetime1">
              <a:rPr lang="tr-TR" smtClean="0"/>
              <a:t>13.12.2024</a:t>
            </a:fld>
            <a:endParaRPr lang="tr-TR"/>
          </a:p>
        </p:txBody>
      </p:sp>
      <p:sp>
        <p:nvSpPr>
          <p:cNvPr id="5" name="Footer Placeholder 4"/>
          <p:cNvSpPr>
            <a:spLocks noGrp="1"/>
          </p:cNvSpPr>
          <p:nvPr>
            <p:ph type="ftr" sz="quarter" idx="11"/>
          </p:nvPr>
        </p:nvSpPr>
        <p:spPr/>
        <p:txBody>
          <a:bodyPr/>
          <a:lstStyle/>
          <a:p>
            <a:r>
              <a:rPr lang="tr-TR"/>
              <a:t>Dr. Ali Tekin GÜNER - BİYOMEKANİK</a:t>
            </a:r>
          </a:p>
        </p:txBody>
      </p:sp>
      <p:sp>
        <p:nvSpPr>
          <p:cNvPr id="6" name="Slide Number Placeholder 5"/>
          <p:cNvSpPr>
            <a:spLocks noGrp="1"/>
          </p:cNvSpPr>
          <p:nvPr>
            <p:ph type="sldNum" sz="quarter" idx="12"/>
          </p:nvPr>
        </p:nvSpPr>
        <p:spPr/>
        <p:txBody>
          <a:bodyPr/>
          <a:lstStyle/>
          <a:p>
            <a:fld id="{60FF87A7-9A7A-4B3D-9625-8440EC4947F9}" type="slidenum">
              <a:rPr lang="tr-TR" smtClean="0"/>
              <a:pPr/>
              <a:t>‹#›</a:t>
            </a:fld>
            <a:endParaRPr lang="tr-TR"/>
          </a:p>
        </p:txBody>
      </p:sp>
    </p:spTree>
    <p:extLst>
      <p:ext uri="{BB962C8B-B14F-4D97-AF65-F5344CB8AC3E}">
        <p14:creationId xmlns:p14="http://schemas.microsoft.com/office/powerpoint/2010/main" val="2447301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2"/>
                </a:solidFill>
              </a:defRPr>
            </a:lvl1pPr>
          </a:lstStyle>
          <a:p>
            <a:r>
              <a:rPr lang="tr-TR" dirty="0"/>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482EF1C-5A82-44A5-ACBB-56D16F53CD8D}" type="datetime1">
              <a:rPr lang="tr-TR" smtClean="0"/>
              <a:t>13.12.2024</a:t>
            </a:fld>
            <a:endParaRPr lang="tr-TR"/>
          </a:p>
        </p:txBody>
      </p:sp>
      <p:sp>
        <p:nvSpPr>
          <p:cNvPr id="5" name="Footer Placeholder 4"/>
          <p:cNvSpPr>
            <a:spLocks noGrp="1"/>
          </p:cNvSpPr>
          <p:nvPr>
            <p:ph type="ftr" sz="quarter" idx="11"/>
          </p:nvPr>
        </p:nvSpPr>
        <p:spPr/>
        <p:txBody>
          <a:bodyPr/>
          <a:lstStyle/>
          <a:p>
            <a:r>
              <a:rPr lang="tr-TR"/>
              <a:t>Dr. Ali Tekin GÜNER - BİYOMEKANİK</a:t>
            </a:r>
          </a:p>
        </p:txBody>
      </p:sp>
      <p:sp>
        <p:nvSpPr>
          <p:cNvPr id="6" name="Slide Number Placeholder 5"/>
          <p:cNvSpPr>
            <a:spLocks noGrp="1"/>
          </p:cNvSpPr>
          <p:nvPr>
            <p:ph type="sldNum" sz="quarter" idx="12"/>
          </p:nvPr>
        </p:nvSpPr>
        <p:spPr/>
        <p:txBody>
          <a:bodyPr/>
          <a:lstStyle/>
          <a:p>
            <a:fld id="{60FF87A7-9A7A-4B3D-9625-8440EC4947F9}" type="slidenum">
              <a:rPr lang="tr-TR" smtClean="0"/>
              <a:pPr/>
              <a:t>‹#›</a:t>
            </a:fld>
            <a:endParaRPr lang="tr-TR"/>
          </a:p>
        </p:txBody>
      </p:sp>
    </p:spTree>
    <p:extLst>
      <p:ext uri="{BB962C8B-B14F-4D97-AF65-F5344CB8AC3E}">
        <p14:creationId xmlns:p14="http://schemas.microsoft.com/office/powerpoint/2010/main" val="19336492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1">
                <a:solidFill>
                  <a:schemeClr val="tx1">
                    <a:lumMod val="85000"/>
                    <a:lumOff val="15000"/>
                  </a:schemeClr>
                </a:solidFill>
              </a:defRPr>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B5B7FCA-50AC-4DCF-B160-357828389F4B}" type="datetime1">
              <a:rPr lang="tr-TR" smtClean="0"/>
              <a:t>13.12.2024</a:t>
            </a:fld>
            <a:endParaRPr lang="tr-TR"/>
          </a:p>
        </p:txBody>
      </p:sp>
      <p:sp>
        <p:nvSpPr>
          <p:cNvPr id="5" name="Footer Placeholder 4"/>
          <p:cNvSpPr>
            <a:spLocks noGrp="1"/>
          </p:cNvSpPr>
          <p:nvPr>
            <p:ph type="ftr" sz="quarter" idx="11"/>
          </p:nvPr>
        </p:nvSpPr>
        <p:spPr/>
        <p:txBody>
          <a:bodyPr/>
          <a:lstStyle/>
          <a:p>
            <a:r>
              <a:rPr lang="tr-TR"/>
              <a:t>Dr. Ali Tekin GÜNER - BİYOMEKANİK</a:t>
            </a:r>
          </a:p>
        </p:txBody>
      </p:sp>
      <p:sp>
        <p:nvSpPr>
          <p:cNvPr id="6" name="Slide Number Placeholder 5"/>
          <p:cNvSpPr>
            <a:spLocks noGrp="1"/>
          </p:cNvSpPr>
          <p:nvPr>
            <p:ph type="sldNum" sz="quarter" idx="12"/>
          </p:nvPr>
        </p:nvSpPr>
        <p:spPr/>
        <p:txBody>
          <a:bodyPr/>
          <a:lstStyle/>
          <a:p>
            <a:fld id="{60FF87A7-9A7A-4B3D-9625-8440EC4947F9}" type="slidenum">
              <a:rPr lang="tr-TR" smtClean="0"/>
              <a:pPr/>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53231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251521" y="134412"/>
            <a:ext cx="8712965" cy="702300"/>
          </a:xfrm>
        </p:spPr>
        <p:txBody>
          <a:bodyPr/>
          <a:lstStyle>
            <a:lvl1pPr>
              <a:defRPr sz="3600"/>
            </a:lvl1pPr>
          </a:lstStyle>
          <a:p>
            <a:r>
              <a:rPr lang="tr-TR" dirty="0"/>
              <a:t>Asıl başlık stilini düzenlemek için tıklayın</a:t>
            </a:r>
            <a:endParaRPr lang="en-US" dirty="0"/>
          </a:p>
        </p:txBody>
      </p:sp>
      <p:sp>
        <p:nvSpPr>
          <p:cNvPr id="3" name="Content Placeholder 2"/>
          <p:cNvSpPr>
            <a:spLocks noGrp="1"/>
          </p:cNvSpPr>
          <p:nvPr>
            <p:ph sz="half" idx="1"/>
          </p:nvPr>
        </p:nvSpPr>
        <p:spPr>
          <a:xfrm>
            <a:off x="251521" y="908720"/>
            <a:ext cx="4274759" cy="5256584"/>
          </a:xfrm>
        </p:spPr>
        <p:txBody>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Content Placeholder 3"/>
          <p:cNvSpPr>
            <a:spLocks noGrp="1"/>
          </p:cNvSpPr>
          <p:nvPr>
            <p:ph sz="half" idx="2"/>
          </p:nvPr>
        </p:nvSpPr>
        <p:spPr>
          <a:xfrm>
            <a:off x="4663439" y="908720"/>
            <a:ext cx="4301047" cy="5256584"/>
          </a:xfrm>
        </p:spPr>
        <p:txBody>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Date Placeholder 4"/>
          <p:cNvSpPr>
            <a:spLocks noGrp="1"/>
          </p:cNvSpPr>
          <p:nvPr>
            <p:ph type="dt" sz="half" idx="10"/>
          </p:nvPr>
        </p:nvSpPr>
        <p:spPr/>
        <p:txBody>
          <a:bodyPr/>
          <a:lstStyle/>
          <a:p>
            <a:fld id="{AF9ACCBE-CA89-4629-A2D3-6C72EB7E372F}" type="datetime1">
              <a:rPr lang="tr-TR" smtClean="0"/>
              <a:t>13.12.2024</a:t>
            </a:fld>
            <a:endParaRPr lang="tr-TR"/>
          </a:p>
        </p:txBody>
      </p:sp>
      <p:sp>
        <p:nvSpPr>
          <p:cNvPr id="6" name="Footer Placeholder 5"/>
          <p:cNvSpPr>
            <a:spLocks noGrp="1"/>
          </p:cNvSpPr>
          <p:nvPr>
            <p:ph type="ftr" sz="quarter" idx="11"/>
          </p:nvPr>
        </p:nvSpPr>
        <p:spPr/>
        <p:txBody>
          <a:bodyPr/>
          <a:lstStyle/>
          <a:p>
            <a:r>
              <a:rPr lang="tr-TR"/>
              <a:t>Dr. Ali Tekin GÜNER - BİYOMEKANİK</a:t>
            </a:r>
          </a:p>
        </p:txBody>
      </p:sp>
      <p:sp>
        <p:nvSpPr>
          <p:cNvPr id="7" name="Slide Number Placeholder 6"/>
          <p:cNvSpPr>
            <a:spLocks noGrp="1"/>
          </p:cNvSpPr>
          <p:nvPr>
            <p:ph type="sldNum" sz="quarter" idx="12"/>
          </p:nvPr>
        </p:nvSpPr>
        <p:spPr/>
        <p:txBody>
          <a:bodyPr/>
          <a:lstStyle/>
          <a:p>
            <a:fld id="{60FF87A7-9A7A-4B3D-9625-8440EC4947F9}" type="slidenum">
              <a:rPr lang="tr-TR" smtClean="0"/>
              <a:pPr/>
              <a:t>‹#›</a:t>
            </a:fld>
            <a:endParaRPr lang="tr-TR"/>
          </a:p>
        </p:txBody>
      </p:sp>
    </p:spTree>
    <p:extLst>
      <p:ext uri="{BB962C8B-B14F-4D97-AF65-F5344CB8AC3E}">
        <p14:creationId xmlns:p14="http://schemas.microsoft.com/office/powerpoint/2010/main" val="14032162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251521" y="44624"/>
            <a:ext cx="8712965" cy="736282"/>
          </a:xfrm>
        </p:spPr>
        <p:txBody>
          <a:bodyPr/>
          <a:lstStyle/>
          <a:p>
            <a:r>
              <a:rPr lang="tr-TR" dirty="0"/>
              <a:t>Asıl başlık stilini düzenlemek için tıklayın</a:t>
            </a:r>
            <a:endParaRPr lang="en-US" dirty="0"/>
          </a:p>
        </p:txBody>
      </p:sp>
      <p:sp>
        <p:nvSpPr>
          <p:cNvPr id="3" name="Text Placeholder 2"/>
          <p:cNvSpPr>
            <a:spLocks noGrp="1"/>
          </p:cNvSpPr>
          <p:nvPr>
            <p:ph type="body" idx="1"/>
          </p:nvPr>
        </p:nvSpPr>
        <p:spPr>
          <a:xfrm>
            <a:off x="251521" y="908720"/>
            <a:ext cx="4274759"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düzenlemek için tıklayın</a:t>
            </a:r>
          </a:p>
        </p:txBody>
      </p:sp>
      <p:sp>
        <p:nvSpPr>
          <p:cNvPr id="4" name="Content Placeholder 3"/>
          <p:cNvSpPr>
            <a:spLocks noGrp="1"/>
          </p:cNvSpPr>
          <p:nvPr>
            <p:ph sz="half" idx="2"/>
          </p:nvPr>
        </p:nvSpPr>
        <p:spPr>
          <a:xfrm>
            <a:off x="251521" y="1772817"/>
            <a:ext cx="4274759" cy="4464496"/>
          </a:xfrm>
        </p:spPr>
        <p:txBody>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Text Placeholder 4"/>
          <p:cNvSpPr>
            <a:spLocks noGrp="1"/>
          </p:cNvSpPr>
          <p:nvPr>
            <p:ph type="body" sz="quarter" idx="3"/>
          </p:nvPr>
        </p:nvSpPr>
        <p:spPr>
          <a:xfrm>
            <a:off x="4663440" y="908720"/>
            <a:ext cx="4301046"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63440" y="1772817"/>
            <a:ext cx="4301046" cy="4464496"/>
          </a:xfrm>
        </p:spPr>
        <p:txBody>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7" name="Date Placeholder 6"/>
          <p:cNvSpPr>
            <a:spLocks noGrp="1"/>
          </p:cNvSpPr>
          <p:nvPr>
            <p:ph type="dt" sz="half" idx="10"/>
          </p:nvPr>
        </p:nvSpPr>
        <p:spPr/>
        <p:txBody>
          <a:bodyPr/>
          <a:lstStyle/>
          <a:p>
            <a:fld id="{47F55821-DCAD-493E-80A8-C501EC0E465C}" type="datetime1">
              <a:rPr lang="tr-TR" smtClean="0"/>
              <a:t>13.12.2024</a:t>
            </a:fld>
            <a:endParaRPr lang="tr-TR"/>
          </a:p>
        </p:txBody>
      </p:sp>
      <p:sp>
        <p:nvSpPr>
          <p:cNvPr id="8" name="Footer Placeholder 7"/>
          <p:cNvSpPr>
            <a:spLocks noGrp="1"/>
          </p:cNvSpPr>
          <p:nvPr>
            <p:ph type="ftr" sz="quarter" idx="11"/>
          </p:nvPr>
        </p:nvSpPr>
        <p:spPr/>
        <p:txBody>
          <a:bodyPr/>
          <a:lstStyle/>
          <a:p>
            <a:r>
              <a:rPr lang="tr-TR"/>
              <a:t>Dr. Ali Tekin GÜNER - BİYOMEKANİK</a:t>
            </a:r>
          </a:p>
        </p:txBody>
      </p:sp>
      <p:sp>
        <p:nvSpPr>
          <p:cNvPr id="9" name="Slide Number Placeholder 8"/>
          <p:cNvSpPr>
            <a:spLocks noGrp="1"/>
          </p:cNvSpPr>
          <p:nvPr>
            <p:ph type="sldNum" sz="quarter" idx="12"/>
          </p:nvPr>
        </p:nvSpPr>
        <p:spPr/>
        <p:txBody>
          <a:bodyPr/>
          <a:lstStyle/>
          <a:p>
            <a:fld id="{60FF87A7-9A7A-4B3D-9625-8440EC4947F9}" type="slidenum">
              <a:rPr lang="tr-TR" smtClean="0"/>
              <a:pPr/>
              <a:t>‹#›</a:t>
            </a:fld>
            <a:endParaRPr lang="tr-TR"/>
          </a:p>
        </p:txBody>
      </p:sp>
    </p:spTree>
    <p:extLst>
      <p:ext uri="{BB962C8B-B14F-4D97-AF65-F5344CB8AC3E}">
        <p14:creationId xmlns:p14="http://schemas.microsoft.com/office/powerpoint/2010/main" val="24790605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3" name="Date Placeholder 2"/>
          <p:cNvSpPr>
            <a:spLocks noGrp="1"/>
          </p:cNvSpPr>
          <p:nvPr>
            <p:ph type="dt" sz="half" idx="10"/>
          </p:nvPr>
        </p:nvSpPr>
        <p:spPr/>
        <p:txBody>
          <a:bodyPr/>
          <a:lstStyle/>
          <a:p>
            <a:fld id="{C4C152DD-414F-4639-A71D-B373A5082795}" type="datetime1">
              <a:rPr lang="tr-TR" smtClean="0"/>
              <a:t>13.12.2024</a:t>
            </a:fld>
            <a:endParaRPr lang="tr-TR"/>
          </a:p>
        </p:txBody>
      </p:sp>
      <p:sp>
        <p:nvSpPr>
          <p:cNvPr id="4" name="Footer Placeholder 3"/>
          <p:cNvSpPr>
            <a:spLocks noGrp="1"/>
          </p:cNvSpPr>
          <p:nvPr>
            <p:ph type="ftr" sz="quarter" idx="11"/>
          </p:nvPr>
        </p:nvSpPr>
        <p:spPr/>
        <p:txBody>
          <a:bodyPr/>
          <a:lstStyle/>
          <a:p>
            <a:r>
              <a:rPr lang="tr-TR"/>
              <a:t>Dr. Ali Tekin GÜNER - BİYOMEKANİK</a:t>
            </a:r>
          </a:p>
        </p:txBody>
      </p:sp>
      <p:sp>
        <p:nvSpPr>
          <p:cNvPr id="5" name="Slide Number Placeholder 4"/>
          <p:cNvSpPr>
            <a:spLocks noGrp="1"/>
          </p:cNvSpPr>
          <p:nvPr>
            <p:ph type="sldNum" sz="quarter" idx="12"/>
          </p:nvPr>
        </p:nvSpPr>
        <p:spPr/>
        <p:txBody>
          <a:bodyPr/>
          <a:lstStyle/>
          <a:p>
            <a:fld id="{60FF87A7-9A7A-4B3D-9625-8440EC4947F9}" type="slidenum">
              <a:rPr lang="tr-TR" smtClean="0"/>
              <a:pPr/>
              <a:t>‹#›</a:t>
            </a:fld>
            <a:endParaRPr lang="tr-TR"/>
          </a:p>
        </p:txBody>
      </p:sp>
    </p:spTree>
    <p:extLst>
      <p:ext uri="{BB962C8B-B14F-4D97-AF65-F5344CB8AC3E}">
        <p14:creationId xmlns:p14="http://schemas.microsoft.com/office/powerpoint/2010/main" val="11435835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8ACAD46-9081-4195-8412-F83D7DF8CD51}" type="datetime1">
              <a:rPr lang="tr-TR" smtClean="0"/>
              <a:t>13.12.2024</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r>
              <a:rPr lang="tr-TR"/>
              <a:t>Dr. Ali Tekin GÜNER - BİYOMEKANİK</a:t>
            </a:r>
          </a:p>
        </p:txBody>
      </p:sp>
      <p:sp>
        <p:nvSpPr>
          <p:cNvPr id="9" name="Slide Number Placeholder 8"/>
          <p:cNvSpPr>
            <a:spLocks noGrp="1"/>
          </p:cNvSpPr>
          <p:nvPr>
            <p:ph type="sldNum" sz="quarter" idx="12"/>
          </p:nvPr>
        </p:nvSpPr>
        <p:spPr/>
        <p:txBody>
          <a:bodyPr/>
          <a:lstStyle/>
          <a:p>
            <a:fld id="{60FF87A7-9A7A-4B3D-9625-8440EC4947F9}" type="slidenum">
              <a:rPr lang="tr-TR" smtClean="0"/>
              <a:pPr/>
              <a:t>‹#›</a:t>
            </a:fld>
            <a:endParaRPr lang="tr-TR"/>
          </a:p>
        </p:txBody>
      </p:sp>
    </p:spTree>
    <p:extLst>
      <p:ext uri="{BB962C8B-B14F-4D97-AF65-F5344CB8AC3E}">
        <p14:creationId xmlns:p14="http://schemas.microsoft.com/office/powerpoint/2010/main" val="2484479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188640"/>
            <a:ext cx="2400300" cy="2691719"/>
          </a:xfrm>
        </p:spPr>
        <p:txBody>
          <a:bodyPr anchor="b">
            <a:normAutofit/>
          </a:bodyPr>
          <a:lstStyle>
            <a:lvl1pPr>
              <a:defRPr sz="3600" b="0">
                <a:solidFill>
                  <a:srgbClr val="FFFFFF"/>
                </a:solidFill>
              </a:defRPr>
            </a:lvl1pPr>
          </a:lstStyle>
          <a:p>
            <a:r>
              <a:rPr lang="tr-TR" dirty="0"/>
              <a:t>Asıl başlık stilini düzenlemek için tıklayın</a:t>
            </a:r>
            <a:endParaRPr lang="en-US" dirty="0"/>
          </a:p>
        </p:txBody>
      </p:sp>
      <p:sp>
        <p:nvSpPr>
          <p:cNvPr id="3" name="Content Placeholder 2"/>
          <p:cNvSpPr>
            <a:spLocks noGrp="1"/>
          </p:cNvSpPr>
          <p:nvPr>
            <p:ph idx="1"/>
          </p:nvPr>
        </p:nvSpPr>
        <p:spPr>
          <a:xfrm>
            <a:off x="3324959" y="188640"/>
            <a:ext cx="5639527" cy="611656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7743D6E-7F28-417B-AF46-F497C0A200C5}" type="datetime1">
              <a:rPr lang="tr-TR" smtClean="0"/>
              <a:t>13.12.2024</a:t>
            </a:fld>
            <a:endParaRPr lang="tr-T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tr-TR"/>
              <a:t>Dr. Ali Tekin GÜNER - BİYOMEKANİK</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0FF87A7-9A7A-4B3D-9625-8440EC4947F9}" type="slidenum">
              <a:rPr lang="tr-TR" smtClean="0"/>
              <a:pPr/>
              <a:t>‹#›</a:t>
            </a:fld>
            <a:endParaRPr lang="tr-TR"/>
          </a:p>
        </p:txBody>
      </p:sp>
    </p:spTree>
    <p:extLst>
      <p:ext uri="{BB962C8B-B14F-4D97-AF65-F5344CB8AC3E}">
        <p14:creationId xmlns:p14="http://schemas.microsoft.com/office/powerpoint/2010/main" val="39002498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a:t>Asıl metin stillerini düzenlemek için tıklayın</a:t>
            </a:r>
          </a:p>
        </p:txBody>
      </p:sp>
      <p:sp>
        <p:nvSpPr>
          <p:cNvPr id="5" name="Date Placeholder 4"/>
          <p:cNvSpPr>
            <a:spLocks noGrp="1"/>
          </p:cNvSpPr>
          <p:nvPr>
            <p:ph type="dt" sz="half" idx="10"/>
          </p:nvPr>
        </p:nvSpPr>
        <p:spPr/>
        <p:txBody>
          <a:bodyPr/>
          <a:lstStyle/>
          <a:p>
            <a:fld id="{61D50540-4B7D-4739-8819-C70A9098E1EE}" type="datetime1">
              <a:rPr lang="tr-TR" smtClean="0"/>
              <a:t>13.12.2024</a:t>
            </a:fld>
            <a:endParaRPr lang="tr-TR"/>
          </a:p>
        </p:txBody>
      </p:sp>
      <p:sp>
        <p:nvSpPr>
          <p:cNvPr id="6" name="Footer Placeholder 5"/>
          <p:cNvSpPr>
            <a:spLocks noGrp="1"/>
          </p:cNvSpPr>
          <p:nvPr>
            <p:ph type="ftr" sz="quarter" idx="11"/>
          </p:nvPr>
        </p:nvSpPr>
        <p:spPr/>
        <p:txBody>
          <a:bodyPr/>
          <a:lstStyle/>
          <a:p>
            <a:r>
              <a:rPr lang="tr-TR"/>
              <a:t>Dr. Ali Tekin GÜNER - BİYOMEKANİK</a:t>
            </a:r>
          </a:p>
        </p:txBody>
      </p:sp>
      <p:sp>
        <p:nvSpPr>
          <p:cNvPr id="7" name="Slide Number Placeholder 6"/>
          <p:cNvSpPr>
            <a:spLocks noGrp="1"/>
          </p:cNvSpPr>
          <p:nvPr>
            <p:ph type="sldNum" sz="quarter" idx="12"/>
          </p:nvPr>
        </p:nvSpPr>
        <p:spPr/>
        <p:txBody>
          <a:bodyPr/>
          <a:lstStyle/>
          <a:p>
            <a:fld id="{60FF87A7-9A7A-4B3D-9625-8440EC4947F9}" type="slidenum">
              <a:rPr lang="tr-TR" smtClean="0"/>
              <a:pPr/>
              <a:t>‹#›</a:t>
            </a:fld>
            <a:endParaRPr lang="tr-TR"/>
          </a:p>
        </p:txBody>
      </p:sp>
    </p:spTree>
    <p:extLst>
      <p:ext uri="{BB962C8B-B14F-4D97-AF65-F5344CB8AC3E}">
        <p14:creationId xmlns:p14="http://schemas.microsoft.com/office/powerpoint/2010/main" val="41628475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1520" y="44624"/>
            <a:ext cx="8712966" cy="766132"/>
          </a:xfrm>
          <a:prstGeom prst="rect">
            <a:avLst/>
          </a:prstGeom>
        </p:spPr>
        <p:txBody>
          <a:bodyPr vert="horz" lIns="91440" tIns="45720" rIns="91440" bIns="45720" rtlCol="0" anchor="b">
            <a:noAutofit/>
          </a:bodyPr>
          <a:lstStyle/>
          <a:p>
            <a:r>
              <a:rPr lang="tr-TR" dirty="0"/>
              <a:t>Asıl başlık stilini düzenlemek için tıklayın</a:t>
            </a:r>
            <a:endParaRPr lang="en-US" dirty="0"/>
          </a:p>
        </p:txBody>
      </p:sp>
      <p:sp>
        <p:nvSpPr>
          <p:cNvPr id="3" name="Text Placeholder 2"/>
          <p:cNvSpPr>
            <a:spLocks noGrp="1"/>
          </p:cNvSpPr>
          <p:nvPr>
            <p:ph type="body" idx="1"/>
          </p:nvPr>
        </p:nvSpPr>
        <p:spPr>
          <a:xfrm>
            <a:off x="251520" y="895699"/>
            <a:ext cx="8712967" cy="5273527"/>
          </a:xfrm>
          <a:prstGeom prst="rect">
            <a:avLst/>
          </a:prstGeom>
        </p:spPr>
        <p:txBody>
          <a:bodyPr vert="horz" lIns="0" tIns="45720" rIns="0" bIns="45720" rtlCol="0">
            <a:normAutofit/>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2"/>
          </p:nvPr>
        </p:nvSpPr>
        <p:spPr>
          <a:xfrm>
            <a:off x="251521" y="6459786"/>
            <a:ext cx="2425644" cy="365125"/>
          </a:xfrm>
          <a:prstGeom prst="rect">
            <a:avLst/>
          </a:prstGeom>
        </p:spPr>
        <p:txBody>
          <a:bodyPr vert="horz" lIns="91440" tIns="45720" rIns="91440" bIns="45720" rtlCol="0" anchor="ctr"/>
          <a:lstStyle>
            <a:lvl1pPr algn="l">
              <a:defRPr sz="900">
                <a:solidFill>
                  <a:srgbClr val="FFFFFF"/>
                </a:solidFill>
              </a:defRPr>
            </a:lvl1pPr>
          </a:lstStyle>
          <a:p>
            <a:fld id="{518DFDCD-5B5A-4ED1-9EAA-B972767801FF}" type="datetime1">
              <a:rPr lang="tr-TR" smtClean="0"/>
              <a:t>13.12.2024</a:t>
            </a:fld>
            <a:endParaRPr lang="tr-TR"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tr-TR"/>
              <a:t>Dr. Ali Tekin GÜNER - BİYOMEKANİK</a:t>
            </a:r>
          </a:p>
        </p:txBody>
      </p:sp>
      <p:sp>
        <p:nvSpPr>
          <p:cNvPr id="6" name="Slide Number Placeholder 5"/>
          <p:cNvSpPr>
            <a:spLocks noGrp="1"/>
          </p:cNvSpPr>
          <p:nvPr>
            <p:ph type="sldNum" sz="quarter" idx="4"/>
          </p:nvPr>
        </p:nvSpPr>
        <p:spPr>
          <a:xfrm>
            <a:off x="7425344" y="6459786"/>
            <a:ext cx="1539142" cy="365125"/>
          </a:xfrm>
          <a:prstGeom prst="rect">
            <a:avLst/>
          </a:prstGeom>
        </p:spPr>
        <p:txBody>
          <a:bodyPr vert="horz" lIns="91440" tIns="45720" rIns="91440" bIns="45720" rtlCol="0" anchor="ctr"/>
          <a:lstStyle>
            <a:lvl1pPr algn="r">
              <a:defRPr sz="1050">
                <a:solidFill>
                  <a:srgbClr val="FFFFFF"/>
                </a:solidFill>
              </a:defRPr>
            </a:lvl1pPr>
          </a:lstStyle>
          <a:p>
            <a:fld id="{60FF87A7-9A7A-4B3D-9625-8440EC4947F9}" type="slidenum">
              <a:rPr lang="tr-TR" smtClean="0"/>
              <a:pPr/>
              <a:t>‹#›</a:t>
            </a:fld>
            <a:endParaRPr lang="tr-TR"/>
          </a:p>
        </p:txBody>
      </p:sp>
      <p:cxnSp>
        <p:nvCxnSpPr>
          <p:cNvPr id="10" name="Straight Connector 9"/>
          <p:cNvCxnSpPr>
            <a:cxnSpLocks/>
          </p:cNvCxnSpPr>
          <p:nvPr userDrawn="1"/>
        </p:nvCxnSpPr>
        <p:spPr>
          <a:xfrm>
            <a:off x="251520" y="836712"/>
            <a:ext cx="871296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646351"/>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dt="0"/>
  <p:txStyles>
    <p:titleStyle>
      <a:lvl1pPr algn="l" defTabSz="914400" rtl="0" eaLnBrk="1" latinLnBrk="0" hangingPunct="1">
        <a:lnSpc>
          <a:spcPct val="85000"/>
        </a:lnSpc>
        <a:spcBef>
          <a:spcPct val="0"/>
        </a:spcBef>
        <a:buNone/>
        <a:defRPr sz="4000" b="1" kern="1200" spc="-50" baseline="0">
          <a:solidFill>
            <a:schemeClr val="accent2"/>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3" Type="http://schemas.openxmlformats.org/officeDocument/2006/relationships/image" Target="../media/image45.png"/><Relationship Id="rId18" Type="http://schemas.openxmlformats.org/officeDocument/2006/relationships/image" Target="../media/image50.png"/><Relationship Id="rId26" Type="http://schemas.openxmlformats.org/officeDocument/2006/relationships/image" Target="../media/image58.png"/><Relationship Id="rId39" Type="http://schemas.openxmlformats.org/officeDocument/2006/relationships/image" Target="../media/image71.png"/><Relationship Id="rId21" Type="http://schemas.openxmlformats.org/officeDocument/2006/relationships/image" Target="../media/image53.png"/><Relationship Id="rId34" Type="http://schemas.openxmlformats.org/officeDocument/2006/relationships/image" Target="../media/image66.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5" Type="http://schemas.openxmlformats.org/officeDocument/2006/relationships/image" Target="../media/image57.png"/><Relationship Id="rId33" Type="http://schemas.openxmlformats.org/officeDocument/2006/relationships/image" Target="../media/image65.png"/><Relationship Id="rId38" Type="http://schemas.openxmlformats.org/officeDocument/2006/relationships/image" Target="../media/image70.png"/><Relationship Id="rId2" Type="http://schemas.openxmlformats.org/officeDocument/2006/relationships/image" Target="../media/image34.png"/><Relationship Id="rId16" Type="http://schemas.openxmlformats.org/officeDocument/2006/relationships/image" Target="../media/image48.png"/><Relationship Id="rId20" Type="http://schemas.openxmlformats.org/officeDocument/2006/relationships/image" Target="../media/image52.png"/><Relationship Id="rId29"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24" Type="http://schemas.openxmlformats.org/officeDocument/2006/relationships/image" Target="../media/image56.png"/><Relationship Id="rId32" Type="http://schemas.openxmlformats.org/officeDocument/2006/relationships/image" Target="../media/image64.png"/><Relationship Id="rId37" Type="http://schemas.openxmlformats.org/officeDocument/2006/relationships/image" Target="../media/image69.png"/><Relationship Id="rId40" Type="http://schemas.openxmlformats.org/officeDocument/2006/relationships/image" Target="../media/image72.png"/><Relationship Id="rId5" Type="http://schemas.openxmlformats.org/officeDocument/2006/relationships/image" Target="../media/image37.png"/><Relationship Id="rId15" Type="http://schemas.openxmlformats.org/officeDocument/2006/relationships/image" Target="../media/image47.png"/><Relationship Id="rId23" Type="http://schemas.openxmlformats.org/officeDocument/2006/relationships/image" Target="../media/image55.png"/><Relationship Id="rId28" Type="http://schemas.openxmlformats.org/officeDocument/2006/relationships/image" Target="../media/image60.png"/><Relationship Id="rId36" Type="http://schemas.openxmlformats.org/officeDocument/2006/relationships/image" Target="../media/image68.png"/><Relationship Id="rId10" Type="http://schemas.openxmlformats.org/officeDocument/2006/relationships/image" Target="../media/image42.png"/><Relationship Id="rId19" Type="http://schemas.openxmlformats.org/officeDocument/2006/relationships/image" Target="../media/image51.png"/><Relationship Id="rId31" Type="http://schemas.openxmlformats.org/officeDocument/2006/relationships/image" Target="../media/image63.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image" Target="../media/image54.png"/><Relationship Id="rId27" Type="http://schemas.openxmlformats.org/officeDocument/2006/relationships/image" Target="../media/image59.png"/><Relationship Id="rId30" Type="http://schemas.openxmlformats.org/officeDocument/2006/relationships/image" Target="../media/image62.png"/><Relationship Id="rId35" Type="http://schemas.openxmlformats.org/officeDocument/2006/relationships/image" Target="../media/image67.png"/><Relationship Id="rId8" Type="http://schemas.openxmlformats.org/officeDocument/2006/relationships/image" Target="../media/image40.png"/><Relationship Id="rId3"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3" Type="http://schemas.openxmlformats.org/officeDocument/2006/relationships/image" Target="../media/image86.png"/><Relationship Id="rId18" Type="http://schemas.openxmlformats.org/officeDocument/2006/relationships/image" Target="../media/image91.png"/><Relationship Id="rId26" Type="http://schemas.openxmlformats.org/officeDocument/2006/relationships/image" Target="../media/image99.png"/><Relationship Id="rId39" Type="http://schemas.openxmlformats.org/officeDocument/2006/relationships/image" Target="../media/image112.png"/><Relationship Id="rId21" Type="http://schemas.openxmlformats.org/officeDocument/2006/relationships/image" Target="../media/image94.png"/><Relationship Id="rId34" Type="http://schemas.openxmlformats.org/officeDocument/2006/relationships/image" Target="../media/image107.png"/><Relationship Id="rId42" Type="http://schemas.openxmlformats.org/officeDocument/2006/relationships/image" Target="../media/image115.png"/><Relationship Id="rId47" Type="http://schemas.openxmlformats.org/officeDocument/2006/relationships/image" Target="../media/image120.png"/><Relationship Id="rId50" Type="http://schemas.openxmlformats.org/officeDocument/2006/relationships/image" Target="../media/image123.png"/><Relationship Id="rId7" Type="http://schemas.openxmlformats.org/officeDocument/2006/relationships/image" Target="../media/image80.png"/><Relationship Id="rId2" Type="http://schemas.openxmlformats.org/officeDocument/2006/relationships/image" Target="../media/image75.png"/><Relationship Id="rId16" Type="http://schemas.openxmlformats.org/officeDocument/2006/relationships/image" Target="../media/image89.png"/><Relationship Id="rId29" Type="http://schemas.openxmlformats.org/officeDocument/2006/relationships/image" Target="../media/image102.png"/><Relationship Id="rId11" Type="http://schemas.openxmlformats.org/officeDocument/2006/relationships/image" Target="../media/image84.png"/><Relationship Id="rId24" Type="http://schemas.openxmlformats.org/officeDocument/2006/relationships/image" Target="../media/image97.png"/><Relationship Id="rId32" Type="http://schemas.openxmlformats.org/officeDocument/2006/relationships/image" Target="../media/image105.png"/><Relationship Id="rId37" Type="http://schemas.openxmlformats.org/officeDocument/2006/relationships/image" Target="../media/image110.png"/><Relationship Id="rId40" Type="http://schemas.openxmlformats.org/officeDocument/2006/relationships/image" Target="../media/image113.png"/><Relationship Id="rId45" Type="http://schemas.openxmlformats.org/officeDocument/2006/relationships/image" Target="../media/image118.png"/><Relationship Id="rId5" Type="http://schemas.openxmlformats.org/officeDocument/2006/relationships/image" Target="../media/image78.png"/><Relationship Id="rId15" Type="http://schemas.openxmlformats.org/officeDocument/2006/relationships/image" Target="../media/image88.png"/><Relationship Id="rId23" Type="http://schemas.openxmlformats.org/officeDocument/2006/relationships/image" Target="../media/image96.png"/><Relationship Id="rId28" Type="http://schemas.openxmlformats.org/officeDocument/2006/relationships/image" Target="../media/image101.png"/><Relationship Id="rId36" Type="http://schemas.openxmlformats.org/officeDocument/2006/relationships/image" Target="../media/image109.png"/><Relationship Id="rId49" Type="http://schemas.openxmlformats.org/officeDocument/2006/relationships/image" Target="../media/image122.png"/><Relationship Id="rId10" Type="http://schemas.openxmlformats.org/officeDocument/2006/relationships/image" Target="../media/image83.png"/><Relationship Id="rId19" Type="http://schemas.openxmlformats.org/officeDocument/2006/relationships/image" Target="../media/image92.png"/><Relationship Id="rId31" Type="http://schemas.openxmlformats.org/officeDocument/2006/relationships/image" Target="../media/image104.png"/><Relationship Id="rId44" Type="http://schemas.openxmlformats.org/officeDocument/2006/relationships/image" Target="../media/image117.png"/><Relationship Id="rId52" Type="http://schemas.openxmlformats.org/officeDocument/2006/relationships/image" Target="../media/image125.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87.png"/><Relationship Id="rId22" Type="http://schemas.openxmlformats.org/officeDocument/2006/relationships/image" Target="../media/image95.png"/><Relationship Id="rId27" Type="http://schemas.openxmlformats.org/officeDocument/2006/relationships/image" Target="../media/image100.png"/><Relationship Id="rId30" Type="http://schemas.openxmlformats.org/officeDocument/2006/relationships/image" Target="../media/image103.png"/><Relationship Id="rId35" Type="http://schemas.openxmlformats.org/officeDocument/2006/relationships/image" Target="../media/image108.png"/><Relationship Id="rId43" Type="http://schemas.openxmlformats.org/officeDocument/2006/relationships/image" Target="../media/image116.png"/><Relationship Id="rId48" Type="http://schemas.openxmlformats.org/officeDocument/2006/relationships/image" Target="../media/image121.png"/><Relationship Id="rId8" Type="http://schemas.openxmlformats.org/officeDocument/2006/relationships/image" Target="../media/image81.png"/><Relationship Id="rId51" Type="http://schemas.openxmlformats.org/officeDocument/2006/relationships/image" Target="../media/image124.png"/><Relationship Id="rId3" Type="http://schemas.openxmlformats.org/officeDocument/2006/relationships/image" Target="../media/image76.png"/><Relationship Id="rId12" Type="http://schemas.openxmlformats.org/officeDocument/2006/relationships/image" Target="../media/image85.png"/><Relationship Id="rId17" Type="http://schemas.openxmlformats.org/officeDocument/2006/relationships/image" Target="../media/image90.png"/><Relationship Id="rId25" Type="http://schemas.openxmlformats.org/officeDocument/2006/relationships/image" Target="../media/image98.png"/><Relationship Id="rId33" Type="http://schemas.openxmlformats.org/officeDocument/2006/relationships/image" Target="../media/image106.png"/><Relationship Id="rId38" Type="http://schemas.openxmlformats.org/officeDocument/2006/relationships/image" Target="../media/image111.png"/><Relationship Id="rId46" Type="http://schemas.openxmlformats.org/officeDocument/2006/relationships/image" Target="../media/image119.png"/><Relationship Id="rId20" Type="http://schemas.openxmlformats.org/officeDocument/2006/relationships/image" Target="../media/image93.png"/><Relationship Id="rId41" Type="http://schemas.openxmlformats.org/officeDocument/2006/relationships/image" Target="../media/image114.png"/><Relationship Id="rId1" Type="http://schemas.openxmlformats.org/officeDocument/2006/relationships/slideLayout" Target="../slideLayouts/slideLayout2.xml"/><Relationship Id="rId6" Type="http://schemas.openxmlformats.org/officeDocument/2006/relationships/image" Target="../media/image79.png"/></Relationships>
</file>

<file path=ppt/slides/_rels/slide34.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17" Type="http://schemas.openxmlformats.org/officeDocument/2006/relationships/image" Target="../media/image245.png"/><Relationship Id="rId21" Type="http://schemas.openxmlformats.org/officeDocument/2006/relationships/image" Target="../media/image149.png"/><Relationship Id="rId63" Type="http://schemas.openxmlformats.org/officeDocument/2006/relationships/image" Target="../media/image191.png"/><Relationship Id="rId159" Type="http://schemas.openxmlformats.org/officeDocument/2006/relationships/image" Target="../media/image287.png"/><Relationship Id="rId170" Type="http://schemas.openxmlformats.org/officeDocument/2006/relationships/image" Target="../media/image298.png"/><Relationship Id="rId191" Type="http://schemas.openxmlformats.org/officeDocument/2006/relationships/image" Target="../media/image319.png"/><Relationship Id="rId205" Type="http://schemas.openxmlformats.org/officeDocument/2006/relationships/image" Target="../media/image333.png"/><Relationship Id="rId226" Type="http://schemas.openxmlformats.org/officeDocument/2006/relationships/image" Target="../media/image354.png"/><Relationship Id="rId247" Type="http://schemas.openxmlformats.org/officeDocument/2006/relationships/image" Target="../media/image375.png"/><Relationship Id="rId107" Type="http://schemas.openxmlformats.org/officeDocument/2006/relationships/image" Target="../media/image235.png"/><Relationship Id="rId11" Type="http://schemas.openxmlformats.org/officeDocument/2006/relationships/image" Target="../media/image139.png"/><Relationship Id="rId32" Type="http://schemas.openxmlformats.org/officeDocument/2006/relationships/image" Target="../media/image160.png"/><Relationship Id="rId53" Type="http://schemas.openxmlformats.org/officeDocument/2006/relationships/image" Target="../media/image181.png"/><Relationship Id="rId74" Type="http://schemas.openxmlformats.org/officeDocument/2006/relationships/image" Target="../media/image202.png"/><Relationship Id="rId128" Type="http://schemas.openxmlformats.org/officeDocument/2006/relationships/image" Target="../media/image256.png"/><Relationship Id="rId149" Type="http://schemas.openxmlformats.org/officeDocument/2006/relationships/image" Target="../media/image277.png"/><Relationship Id="rId5" Type="http://schemas.openxmlformats.org/officeDocument/2006/relationships/image" Target="../media/image133.png"/><Relationship Id="rId95" Type="http://schemas.openxmlformats.org/officeDocument/2006/relationships/image" Target="../media/image223.png"/><Relationship Id="rId160" Type="http://schemas.openxmlformats.org/officeDocument/2006/relationships/image" Target="../media/image288.png"/><Relationship Id="rId181" Type="http://schemas.openxmlformats.org/officeDocument/2006/relationships/image" Target="../media/image309.png"/><Relationship Id="rId216" Type="http://schemas.openxmlformats.org/officeDocument/2006/relationships/image" Target="../media/image344.png"/><Relationship Id="rId237" Type="http://schemas.openxmlformats.org/officeDocument/2006/relationships/image" Target="../media/image365.png"/><Relationship Id="rId258" Type="http://schemas.openxmlformats.org/officeDocument/2006/relationships/image" Target="../media/image386.png"/><Relationship Id="rId22" Type="http://schemas.openxmlformats.org/officeDocument/2006/relationships/image" Target="../media/image150.png"/><Relationship Id="rId43" Type="http://schemas.openxmlformats.org/officeDocument/2006/relationships/image" Target="../media/image171.png"/><Relationship Id="rId64" Type="http://schemas.openxmlformats.org/officeDocument/2006/relationships/image" Target="../media/image192.png"/><Relationship Id="rId118" Type="http://schemas.openxmlformats.org/officeDocument/2006/relationships/image" Target="../media/image246.png"/><Relationship Id="rId139" Type="http://schemas.openxmlformats.org/officeDocument/2006/relationships/image" Target="../media/image267.png"/><Relationship Id="rId85" Type="http://schemas.openxmlformats.org/officeDocument/2006/relationships/image" Target="../media/image213.png"/><Relationship Id="rId150" Type="http://schemas.openxmlformats.org/officeDocument/2006/relationships/image" Target="../media/image278.png"/><Relationship Id="rId171" Type="http://schemas.openxmlformats.org/officeDocument/2006/relationships/image" Target="../media/image299.png"/><Relationship Id="rId192" Type="http://schemas.openxmlformats.org/officeDocument/2006/relationships/image" Target="../media/image320.png"/><Relationship Id="rId206" Type="http://schemas.openxmlformats.org/officeDocument/2006/relationships/image" Target="../media/image334.png"/><Relationship Id="rId227" Type="http://schemas.openxmlformats.org/officeDocument/2006/relationships/image" Target="../media/image355.png"/><Relationship Id="rId248" Type="http://schemas.openxmlformats.org/officeDocument/2006/relationships/image" Target="../media/image376.png"/><Relationship Id="rId12" Type="http://schemas.openxmlformats.org/officeDocument/2006/relationships/image" Target="../media/image140.png"/><Relationship Id="rId33" Type="http://schemas.openxmlformats.org/officeDocument/2006/relationships/image" Target="../media/image161.png"/><Relationship Id="rId108" Type="http://schemas.openxmlformats.org/officeDocument/2006/relationships/image" Target="../media/image236.png"/><Relationship Id="rId129" Type="http://schemas.openxmlformats.org/officeDocument/2006/relationships/image" Target="../media/image257.png"/><Relationship Id="rId54" Type="http://schemas.openxmlformats.org/officeDocument/2006/relationships/image" Target="../media/image182.png"/><Relationship Id="rId75" Type="http://schemas.openxmlformats.org/officeDocument/2006/relationships/image" Target="../media/image203.png"/><Relationship Id="rId96" Type="http://schemas.openxmlformats.org/officeDocument/2006/relationships/image" Target="../media/image224.png"/><Relationship Id="rId140" Type="http://schemas.openxmlformats.org/officeDocument/2006/relationships/image" Target="../media/image268.png"/><Relationship Id="rId161" Type="http://schemas.openxmlformats.org/officeDocument/2006/relationships/image" Target="../media/image289.png"/><Relationship Id="rId182" Type="http://schemas.openxmlformats.org/officeDocument/2006/relationships/image" Target="../media/image310.png"/><Relationship Id="rId217" Type="http://schemas.openxmlformats.org/officeDocument/2006/relationships/image" Target="../media/image345.png"/><Relationship Id="rId6" Type="http://schemas.openxmlformats.org/officeDocument/2006/relationships/image" Target="../media/image134.png"/><Relationship Id="rId238" Type="http://schemas.openxmlformats.org/officeDocument/2006/relationships/image" Target="../media/image366.png"/><Relationship Id="rId259" Type="http://schemas.openxmlformats.org/officeDocument/2006/relationships/image" Target="../media/image387.png"/><Relationship Id="rId23" Type="http://schemas.openxmlformats.org/officeDocument/2006/relationships/image" Target="../media/image151.png"/><Relationship Id="rId119" Type="http://schemas.openxmlformats.org/officeDocument/2006/relationships/image" Target="../media/image247.png"/><Relationship Id="rId44" Type="http://schemas.openxmlformats.org/officeDocument/2006/relationships/image" Target="../media/image172.png"/><Relationship Id="rId65" Type="http://schemas.openxmlformats.org/officeDocument/2006/relationships/image" Target="../media/image193.png"/><Relationship Id="rId86" Type="http://schemas.openxmlformats.org/officeDocument/2006/relationships/image" Target="../media/image214.png"/><Relationship Id="rId130" Type="http://schemas.openxmlformats.org/officeDocument/2006/relationships/image" Target="../media/image258.png"/><Relationship Id="rId151" Type="http://schemas.openxmlformats.org/officeDocument/2006/relationships/image" Target="../media/image279.png"/><Relationship Id="rId172" Type="http://schemas.openxmlformats.org/officeDocument/2006/relationships/image" Target="../media/image300.png"/><Relationship Id="rId193" Type="http://schemas.openxmlformats.org/officeDocument/2006/relationships/image" Target="../media/image321.png"/><Relationship Id="rId207" Type="http://schemas.openxmlformats.org/officeDocument/2006/relationships/image" Target="../media/image335.png"/><Relationship Id="rId228" Type="http://schemas.openxmlformats.org/officeDocument/2006/relationships/image" Target="../media/image356.png"/><Relationship Id="rId249" Type="http://schemas.openxmlformats.org/officeDocument/2006/relationships/image" Target="../media/image377.png"/><Relationship Id="rId13" Type="http://schemas.openxmlformats.org/officeDocument/2006/relationships/image" Target="../media/image141.png"/><Relationship Id="rId109" Type="http://schemas.openxmlformats.org/officeDocument/2006/relationships/image" Target="../media/image237.png"/><Relationship Id="rId260" Type="http://schemas.openxmlformats.org/officeDocument/2006/relationships/image" Target="../media/image388.png"/><Relationship Id="rId34" Type="http://schemas.openxmlformats.org/officeDocument/2006/relationships/image" Target="../media/image162.png"/><Relationship Id="rId55" Type="http://schemas.openxmlformats.org/officeDocument/2006/relationships/image" Target="../media/image183.png"/><Relationship Id="rId76" Type="http://schemas.openxmlformats.org/officeDocument/2006/relationships/image" Target="../media/image204.png"/><Relationship Id="rId97" Type="http://schemas.openxmlformats.org/officeDocument/2006/relationships/image" Target="../media/image225.png"/><Relationship Id="rId120" Type="http://schemas.openxmlformats.org/officeDocument/2006/relationships/image" Target="../media/image248.png"/><Relationship Id="rId141" Type="http://schemas.openxmlformats.org/officeDocument/2006/relationships/image" Target="../media/image269.png"/><Relationship Id="rId7" Type="http://schemas.openxmlformats.org/officeDocument/2006/relationships/image" Target="../media/image135.png"/><Relationship Id="rId162" Type="http://schemas.openxmlformats.org/officeDocument/2006/relationships/image" Target="../media/image290.png"/><Relationship Id="rId183" Type="http://schemas.openxmlformats.org/officeDocument/2006/relationships/image" Target="../media/image311.png"/><Relationship Id="rId218" Type="http://schemas.openxmlformats.org/officeDocument/2006/relationships/image" Target="../media/image346.png"/><Relationship Id="rId239" Type="http://schemas.openxmlformats.org/officeDocument/2006/relationships/image" Target="../media/image367.png"/><Relationship Id="rId250" Type="http://schemas.openxmlformats.org/officeDocument/2006/relationships/image" Target="../media/image378.png"/><Relationship Id="rId24" Type="http://schemas.openxmlformats.org/officeDocument/2006/relationships/image" Target="../media/image152.png"/><Relationship Id="rId45" Type="http://schemas.openxmlformats.org/officeDocument/2006/relationships/image" Target="../media/image173.png"/><Relationship Id="rId66" Type="http://schemas.openxmlformats.org/officeDocument/2006/relationships/image" Target="../media/image194.png"/><Relationship Id="rId87" Type="http://schemas.openxmlformats.org/officeDocument/2006/relationships/image" Target="../media/image215.png"/><Relationship Id="rId110" Type="http://schemas.openxmlformats.org/officeDocument/2006/relationships/image" Target="../media/image238.png"/><Relationship Id="rId131" Type="http://schemas.openxmlformats.org/officeDocument/2006/relationships/image" Target="../media/image259.png"/><Relationship Id="rId152" Type="http://schemas.openxmlformats.org/officeDocument/2006/relationships/image" Target="../media/image280.png"/><Relationship Id="rId173" Type="http://schemas.openxmlformats.org/officeDocument/2006/relationships/image" Target="../media/image301.png"/><Relationship Id="rId194" Type="http://schemas.openxmlformats.org/officeDocument/2006/relationships/image" Target="../media/image322.png"/><Relationship Id="rId208" Type="http://schemas.openxmlformats.org/officeDocument/2006/relationships/image" Target="../media/image336.png"/><Relationship Id="rId229" Type="http://schemas.openxmlformats.org/officeDocument/2006/relationships/image" Target="../media/image357.png"/><Relationship Id="rId240" Type="http://schemas.openxmlformats.org/officeDocument/2006/relationships/image" Target="../media/image368.png"/><Relationship Id="rId261" Type="http://schemas.openxmlformats.org/officeDocument/2006/relationships/image" Target="../media/image389.png"/><Relationship Id="rId14" Type="http://schemas.openxmlformats.org/officeDocument/2006/relationships/image" Target="../media/image142.png"/><Relationship Id="rId35" Type="http://schemas.openxmlformats.org/officeDocument/2006/relationships/image" Target="../media/image163.png"/><Relationship Id="rId56" Type="http://schemas.openxmlformats.org/officeDocument/2006/relationships/image" Target="../media/image184.png"/><Relationship Id="rId77" Type="http://schemas.openxmlformats.org/officeDocument/2006/relationships/image" Target="../media/image205.png"/><Relationship Id="rId100" Type="http://schemas.openxmlformats.org/officeDocument/2006/relationships/image" Target="../media/image228.png"/><Relationship Id="rId8" Type="http://schemas.openxmlformats.org/officeDocument/2006/relationships/image" Target="../media/image136.png"/><Relationship Id="rId98" Type="http://schemas.openxmlformats.org/officeDocument/2006/relationships/image" Target="../media/image226.png"/><Relationship Id="rId121" Type="http://schemas.openxmlformats.org/officeDocument/2006/relationships/image" Target="../media/image249.png"/><Relationship Id="rId142" Type="http://schemas.openxmlformats.org/officeDocument/2006/relationships/image" Target="../media/image270.png"/><Relationship Id="rId163" Type="http://schemas.openxmlformats.org/officeDocument/2006/relationships/image" Target="../media/image291.png"/><Relationship Id="rId184" Type="http://schemas.openxmlformats.org/officeDocument/2006/relationships/image" Target="../media/image312.png"/><Relationship Id="rId219" Type="http://schemas.openxmlformats.org/officeDocument/2006/relationships/image" Target="../media/image347.png"/><Relationship Id="rId230" Type="http://schemas.openxmlformats.org/officeDocument/2006/relationships/image" Target="../media/image358.png"/><Relationship Id="rId251" Type="http://schemas.openxmlformats.org/officeDocument/2006/relationships/image" Target="../media/image379.png"/><Relationship Id="rId25" Type="http://schemas.openxmlformats.org/officeDocument/2006/relationships/image" Target="../media/image153.png"/><Relationship Id="rId46" Type="http://schemas.openxmlformats.org/officeDocument/2006/relationships/image" Target="../media/image174.png"/><Relationship Id="rId67" Type="http://schemas.openxmlformats.org/officeDocument/2006/relationships/image" Target="../media/image195.png"/><Relationship Id="rId88" Type="http://schemas.openxmlformats.org/officeDocument/2006/relationships/image" Target="../media/image216.png"/><Relationship Id="rId111" Type="http://schemas.openxmlformats.org/officeDocument/2006/relationships/image" Target="../media/image239.png"/><Relationship Id="rId132" Type="http://schemas.openxmlformats.org/officeDocument/2006/relationships/image" Target="../media/image260.png"/><Relationship Id="rId153" Type="http://schemas.openxmlformats.org/officeDocument/2006/relationships/image" Target="../media/image281.png"/><Relationship Id="rId174" Type="http://schemas.openxmlformats.org/officeDocument/2006/relationships/image" Target="../media/image302.png"/><Relationship Id="rId195" Type="http://schemas.openxmlformats.org/officeDocument/2006/relationships/image" Target="../media/image323.png"/><Relationship Id="rId209" Type="http://schemas.openxmlformats.org/officeDocument/2006/relationships/image" Target="../media/image337.png"/><Relationship Id="rId220" Type="http://schemas.openxmlformats.org/officeDocument/2006/relationships/image" Target="../media/image348.png"/><Relationship Id="rId241" Type="http://schemas.openxmlformats.org/officeDocument/2006/relationships/image" Target="../media/image369.png"/><Relationship Id="rId15" Type="http://schemas.openxmlformats.org/officeDocument/2006/relationships/image" Target="../media/image143.png"/><Relationship Id="rId36" Type="http://schemas.openxmlformats.org/officeDocument/2006/relationships/image" Target="../media/image164.png"/><Relationship Id="rId57" Type="http://schemas.openxmlformats.org/officeDocument/2006/relationships/image" Target="../media/image185.png"/><Relationship Id="rId262" Type="http://schemas.openxmlformats.org/officeDocument/2006/relationships/image" Target="../media/image390.png"/><Relationship Id="rId78" Type="http://schemas.openxmlformats.org/officeDocument/2006/relationships/image" Target="../media/image206.png"/><Relationship Id="rId99" Type="http://schemas.openxmlformats.org/officeDocument/2006/relationships/image" Target="../media/image227.png"/><Relationship Id="rId101" Type="http://schemas.openxmlformats.org/officeDocument/2006/relationships/image" Target="../media/image229.png"/><Relationship Id="rId122" Type="http://schemas.openxmlformats.org/officeDocument/2006/relationships/image" Target="../media/image250.png"/><Relationship Id="rId143" Type="http://schemas.openxmlformats.org/officeDocument/2006/relationships/image" Target="../media/image271.png"/><Relationship Id="rId164" Type="http://schemas.openxmlformats.org/officeDocument/2006/relationships/image" Target="../media/image292.png"/><Relationship Id="rId185" Type="http://schemas.openxmlformats.org/officeDocument/2006/relationships/image" Target="../media/image313.png"/><Relationship Id="rId9" Type="http://schemas.openxmlformats.org/officeDocument/2006/relationships/image" Target="../media/image137.png"/><Relationship Id="rId210" Type="http://schemas.openxmlformats.org/officeDocument/2006/relationships/image" Target="../media/image338.png"/><Relationship Id="rId26" Type="http://schemas.openxmlformats.org/officeDocument/2006/relationships/image" Target="../media/image154.png"/><Relationship Id="rId231" Type="http://schemas.openxmlformats.org/officeDocument/2006/relationships/image" Target="../media/image359.png"/><Relationship Id="rId252" Type="http://schemas.openxmlformats.org/officeDocument/2006/relationships/image" Target="../media/image380.png"/><Relationship Id="rId47" Type="http://schemas.openxmlformats.org/officeDocument/2006/relationships/image" Target="../media/image175.png"/><Relationship Id="rId68" Type="http://schemas.openxmlformats.org/officeDocument/2006/relationships/image" Target="../media/image196.png"/><Relationship Id="rId89" Type="http://schemas.openxmlformats.org/officeDocument/2006/relationships/image" Target="../media/image217.png"/><Relationship Id="rId112" Type="http://schemas.openxmlformats.org/officeDocument/2006/relationships/image" Target="../media/image240.png"/><Relationship Id="rId133" Type="http://schemas.openxmlformats.org/officeDocument/2006/relationships/image" Target="../media/image261.png"/><Relationship Id="rId154" Type="http://schemas.openxmlformats.org/officeDocument/2006/relationships/image" Target="../media/image282.png"/><Relationship Id="rId175" Type="http://schemas.openxmlformats.org/officeDocument/2006/relationships/image" Target="../media/image303.png"/><Relationship Id="rId196" Type="http://schemas.openxmlformats.org/officeDocument/2006/relationships/image" Target="../media/image324.png"/><Relationship Id="rId200" Type="http://schemas.openxmlformats.org/officeDocument/2006/relationships/image" Target="../media/image328.png"/><Relationship Id="rId16" Type="http://schemas.openxmlformats.org/officeDocument/2006/relationships/image" Target="../media/image144.png"/><Relationship Id="rId221" Type="http://schemas.openxmlformats.org/officeDocument/2006/relationships/image" Target="../media/image349.png"/><Relationship Id="rId242" Type="http://schemas.openxmlformats.org/officeDocument/2006/relationships/image" Target="../media/image370.png"/><Relationship Id="rId263" Type="http://schemas.openxmlformats.org/officeDocument/2006/relationships/image" Target="../media/image391.png"/><Relationship Id="rId37" Type="http://schemas.openxmlformats.org/officeDocument/2006/relationships/image" Target="../media/image165.png"/><Relationship Id="rId58" Type="http://schemas.openxmlformats.org/officeDocument/2006/relationships/image" Target="../media/image186.png"/><Relationship Id="rId79" Type="http://schemas.openxmlformats.org/officeDocument/2006/relationships/image" Target="../media/image207.png"/><Relationship Id="rId102" Type="http://schemas.openxmlformats.org/officeDocument/2006/relationships/image" Target="../media/image230.png"/><Relationship Id="rId123" Type="http://schemas.openxmlformats.org/officeDocument/2006/relationships/image" Target="../media/image251.png"/><Relationship Id="rId144" Type="http://schemas.openxmlformats.org/officeDocument/2006/relationships/image" Target="../media/image272.png"/><Relationship Id="rId90" Type="http://schemas.openxmlformats.org/officeDocument/2006/relationships/image" Target="../media/image218.png"/><Relationship Id="rId165" Type="http://schemas.openxmlformats.org/officeDocument/2006/relationships/image" Target="../media/image293.png"/><Relationship Id="rId186" Type="http://schemas.openxmlformats.org/officeDocument/2006/relationships/image" Target="../media/image314.png"/><Relationship Id="rId211" Type="http://schemas.openxmlformats.org/officeDocument/2006/relationships/image" Target="../media/image339.png"/><Relationship Id="rId232" Type="http://schemas.openxmlformats.org/officeDocument/2006/relationships/image" Target="../media/image360.png"/><Relationship Id="rId253" Type="http://schemas.openxmlformats.org/officeDocument/2006/relationships/image" Target="../media/image381.png"/><Relationship Id="rId27" Type="http://schemas.openxmlformats.org/officeDocument/2006/relationships/image" Target="../media/image155.png"/><Relationship Id="rId48" Type="http://schemas.openxmlformats.org/officeDocument/2006/relationships/image" Target="../media/image176.png"/><Relationship Id="rId69" Type="http://schemas.openxmlformats.org/officeDocument/2006/relationships/image" Target="../media/image197.png"/><Relationship Id="rId113" Type="http://schemas.openxmlformats.org/officeDocument/2006/relationships/image" Target="../media/image241.png"/><Relationship Id="rId134" Type="http://schemas.openxmlformats.org/officeDocument/2006/relationships/image" Target="../media/image262.png"/><Relationship Id="rId80" Type="http://schemas.openxmlformats.org/officeDocument/2006/relationships/image" Target="../media/image208.png"/><Relationship Id="rId155" Type="http://schemas.openxmlformats.org/officeDocument/2006/relationships/image" Target="../media/image283.png"/><Relationship Id="rId176" Type="http://schemas.openxmlformats.org/officeDocument/2006/relationships/image" Target="../media/image304.png"/><Relationship Id="rId197" Type="http://schemas.openxmlformats.org/officeDocument/2006/relationships/image" Target="../media/image325.png"/><Relationship Id="rId201" Type="http://schemas.openxmlformats.org/officeDocument/2006/relationships/image" Target="../media/image329.png"/><Relationship Id="rId222" Type="http://schemas.openxmlformats.org/officeDocument/2006/relationships/image" Target="../media/image350.png"/><Relationship Id="rId243" Type="http://schemas.openxmlformats.org/officeDocument/2006/relationships/image" Target="../media/image371.png"/><Relationship Id="rId17" Type="http://schemas.openxmlformats.org/officeDocument/2006/relationships/image" Target="../media/image145.png"/><Relationship Id="rId38" Type="http://schemas.openxmlformats.org/officeDocument/2006/relationships/image" Target="../media/image166.png"/><Relationship Id="rId59" Type="http://schemas.openxmlformats.org/officeDocument/2006/relationships/image" Target="../media/image187.png"/><Relationship Id="rId103" Type="http://schemas.openxmlformats.org/officeDocument/2006/relationships/image" Target="../media/image231.png"/><Relationship Id="rId124" Type="http://schemas.openxmlformats.org/officeDocument/2006/relationships/image" Target="../media/image252.png"/><Relationship Id="rId70" Type="http://schemas.openxmlformats.org/officeDocument/2006/relationships/image" Target="../media/image198.png"/><Relationship Id="rId91" Type="http://schemas.openxmlformats.org/officeDocument/2006/relationships/image" Target="../media/image219.png"/><Relationship Id="rId145" Type="http://schemas.openxmlformats.org/officeDocument/2006/relationships/image" Target="../media/image273.png"/><Relationship Id="rId166" Type="http://schemas.openxmlformats.org/officeDocument/2006/relationships/image" Target="../media/image294.png"/><Relationship Id="rId187" Type="http://schemas.openxmlformats.org/officeDocument/2006/relationships/image" Target="../media/image315.png"/><Relationship Id="rId1" Type="http://schemas.openxmlformats.org/officeDocument/2006/relationships/slideLayout" Target="../slideLayouts/slideLayout2.xml"/><Relationship Id="rId212" Type="http://schemas.openxmlformats.org/officeDocument/2006/relationships/image" Target="../media/image340.png"/><Relationship Id="rId233" Type="http://schemas.openxmlformats.org/officeDocument/2006/relationships/image" Target="../media/image361.png"/><Relationship Id="rId254" Type="http://schemas.openxmlformats.org/officeDocument/2006/relationships/image" Target="../media/image382.png"/><Relationship Id="rId28" Type="http://schemas.openxmlformats.org/officeDocument/2006/relationships/image" Target="../media/image156.png"/><Relationship Id="rId49" Type="http://schemas.openxmlformats.org/officeDocument/2006/relationships/image" Target="../media/image177.png"/><Relationship Id="rId114" Type="http://schemas.openxmlformats.org/officeDocument/2006/relationships/image" Target="../media/image242.png"/><Relationship Id="rId60" Type="http://schemas.openxmlformats.org/officeDocument/2006/relationships/image" Target="../media/image188.png"/><Relationship Id="rId81" Type="http://schemas.openxmlformats.org/officeDocument/2006/relationships/image" Target="../media/image209.png"/><Relationship Id="rId135" Type="http://schemas.openxmlformats.org/officeDocument/2006/relationships/image" Target="../media/image263.png"/><Relationship Id="rId156" Type="http://schemas.openxmlformats.org/officeDocument/2006/relationships/image" Target="../media/image284.png"/><Relationship Id="rId177" Type="http://schemas.openxmlformats.org/officeDocument/2006/relationships/image" Target="../media/image305.png"/><Relationship Id="rId198" Type="http://schemas.openxmlformats.org/officeDocument/2006/relationships/image" Target="../media/image326.png"/><Relationship Id="rId202" Type="http://schemas.openxmlformats.org/officeDocument/2006/relationships/image" Target="../media/image330.png"/><Relationship Id="rId223" Type="http://schemas.openxmlformats.org/officeDocument/2006/relationships/image" Target="../media/image351.png"/><Relationship Id="rId244" Type="http://schemas.openxmlformats.org/officeDocument/2006/relationships/image" Target="../media/image372.png"/><Relationship Id="rId18" Type="http://schemas.openxmlformats.org/officeDocument/2006/relationships/image" Target="../media/image146.png"/><Relationship Id="rId39" Type="http://schemas.openxmlformats.org/officeDocument/2006/relationships/image" Target="../media/image167.png"/><Relationship Id="rId50" Type="http://schemas.openxmlformats.org/officeDocument/2006/relationships/image" Target="../media/image178.png"/><Relationship Id="rId104" Type="http://schemas.openxmlformats.org/officeDocument/2006/relationships/image" Target="../media/image232.png"/><Relationship Id="rId125" Type="http://schemas.openxmlformats.org/officeDocument/2006/relationships/image" Target="../media/image253.png"/><Relationship Id="rId146" Type="http://schemas.openxmlformats.org/officeDocument/2006/relationships/image" Target="../media/image274.png"/><Relationship Id="rId167" Type="http://schemas.openxmlformats.org/officeDocument/2006/relationships/image" Target="../media/image295.png"/><Relationship Id="rId188" Type="http://schemas.openxmlformats.org/officeDocument/2006/relationships/image" Target="../media/image316.png"/><Relationship Id="rId71" Type="http://schemas.openxmlformats.org/officeDocument/2006/relationships/image" Target="../media/image199.png"/><Relationship Id="rId92" Type="http://schemas.openxmlformats.org/officeDocument/2006/relationships/image" Target="../media/image220.png"/><Relationship Id="rId213" Type="http://schemas.openxmlformats.org/officeDocument/2006/relationships/image" Target="../media/image341.png"/><Relationship Id="rId234" Type="http://schemas.openxmlformats.org/officeDocument/2006/relationships/image" Target="../media/image362.png"/><Relationship Id="rId2" Type="http://schemas.openxmlformats.org/officeDocument/2006/relationships/image" Target="../media/image130.png"/><Relationship Id="rId29" Type="http://schemas.openxmlformats.org/officeDocument/2006/relationships/image" Target="../media/image157.png"/><Relationship Id="rId255" Type="http://schemas.openxmlformats.org/officeDocument/2006/relationships/image" Target="../media/image383.png"/><Relationship Id="rId40" Type="http://schemas.openxmlformats.org/officeDocument/2006/relationships/image" Target="../media/image168.png"/><Relationship Id="rId115" Type="http://schemas.openxmlformats.org/officeDocument/2006/relationships/image" Target="../media/image243.png"/><Relationship Id="rId136" Type="http://schemas.openxmlformats.org/officeDocument/2006/relationships/image" Target="../media/image264.png"/><Relationship Id="rId157" Type="http://schemas.openxmlformats.org/officeDocument/2006/relationships/image" Target="../media/image285.png"/><Relationship Id="rId178" Type="http://schemas.openxmlformats.org/officeDocument/2006/relationships/image" Target="../media/image306.png"/><Relationship Id="rId61" Type="http://schemas.openxmlformats.org/officeDocument/2006/relationships/image" Target="../media/image189.png"/><Relationship Id="rId82" Type="http://schemas.openxmlformats.org/officeDocument/2006/relationships/image" Target="../media/image210.png"/><Relationship Id="rId199" Type="http://schemas.openxmlformats.org/officeDocument/2006/relationships/image" Target="../media/image327.png"/><Relationship Id="rId203" Type="http://schemas.openxmlformats.org/officeDocument/2006/relationships/image" Target="../media/image331.png"/><Relationship Id="rId19" Type="http://schemas.openxmlformats.org/officeDocument/2006/relationships/image" Target="../media/image147.png"/><Relationship Id="rId224" Type="http://schemas.openxmlformats.org/officeDocument/2006/relationships/image" Target="../media/image352.png"/><Relationship Id="rId245" Type="http://schemas.openxmlformats.org/officeDocument/2006/relationships/image" Target="../media/image373.png"/><Relationship Id="rId30" Type="http://schemas.openxmlformats.org/officeDocument/2006/relationships/image" Target="../media/image158.png"/><Relationship Id="rId105" Type="http://schemas.openxmlformats.org/officeDocument/2006/relationships/image" Target="../media/image233.png"/><Relationship Id="rId126" Type="http://schemas.openxmlformats.org/officeDocument/2006/relationships/image" Target="../media/image254.png"/><Relationship Id="rId147" Type="http://schemas.openxmlformats.org/officeDocument/2006/relationships/image" Target="../media/image275.png"/><Relationship Id="rId168" Type="http://schemas.openxmlformats.org/officeDocument/2006/relationships/image" Target="../media/image296.png"/><Relationship Id="rId51" Type="http://schemas.openxmlformats.org/officeDocument/2006/relationships/image" Target="../media/image179.png"/><Relationship Id="rId72" Type="http://schemas.openxmlformats.org/officeDocument/2006/relationships/image" Target="../media/image200.png"/><Relationship Id="rId93" Type="http://schemas.openxmlformats.org/officeDocument/2006/relationships/image" Target="../media/image221.png"/><Relationship Id="rId189" Type="http://schemas.openxmlformats.org/officeDocument/2006/relationships/image" Target="../media/image317.png"/><Relationship Id="rId3" Type="http://schemas.openxmlformats.org/officeDocument/2006/relationships/image" Target="../media/image131.png"/><Relationship Id="rId214" Type="http://schemas.openxmlformats.org/officeDocument/2006/relationships/image" Target="../media/image342.png"/><Relationship Id="rId235" Type="http://schemas.openxmlformats.org/officeDocument/2006/relationships/image" Target="../media/image363.png"/><Relationship Id="rId256" Type="http://schemas.openxmlformats.org/officeDocument/2006/relationships/image" Target="../media/image384.png"/><Relationship Id="rId116" Type="http://schemas.openxmlformats.org/officeDocument/2006/relationships/image" Target="../media/image244.png"/><Relationship Id="rId137" Type="http://schemas.openxmlformats.org/officeDocument/2006/relationships/image" Target="../media/image265.png"/><Relationship Id="rId158" Type="http://schemas.openxmlformats.org/officeDocument/2006/relationships/image" Target="../media/image286.png"/><Relationship Id="rId20" Type="http://schemas.openxmlformats.org/officeDocument/2006/relationships/image" Target="../media/image148.png"/><Relationship Id="rId41" Type="http://schemas.openxmlformats.org/officeDocument/2006/relationships/image" Target="../media/image169.png"/><Relationship Id="rId62" Type="http://schemas.openxmlformats.org/officeDocument/2006/relationships/image" Target="../media/image190.png"/><Relationship Id="rId83" Type="http://schemas.openxmlformats.org/officeDocument/2006/relationships/image" Target="../media/image211.png"/><Relationship Id="rId179" Type="http://schemas.openxmlformats.org/officeDocument/2006/relationships/image" Target="../media/image307.png"/><Relationship Id="rId190" Type="http://schemas.openxmlformats.org/officeDocument/2006/relationships/image" Target="../media/image318.png"/><Relationship Id="rId204" Type="http://schemas.openxmlformats.org/officeDocument/2006/relationships/image" Target="../media/image332.png"/><Relationship Id="rId225" Type="http://schemas.openxmlformats.org/officeDocument/2006/relationships/image" Target="../media/image353.png"/><Relationship Id="rId246" Type="http://schemas.openxmlformats.org/officeDocument/2006/relationships/image" Target="../media/image374.png"/><Relationship Id="rId106" Type="http://schemas.openxmlformats.org/officeDocument/2006/relationships/image" Target="../media/image234.png"/><Relationship Id="rId127" Type="http://schemas.openxmlformats.org/officeDocument/2006/relationships/image" Target="../media/image255.png"/><Relationship Id="rId10" Type="http://schemas.openxmlformats.org/officeDocument/2006/relationships/image" Target="../media/image138.png"/><Relationship Id="rId31" Type="http://schemas.openxmlformats.org/officeDocument/2006/relationships/image" Target="../media/image159.png"/><Relationship Id="rId52" Type="http://schemas.openxmlformats.org/officeDocument/2006/relationships/image" Target="../media/image180.png"/><Relationship Id="rId73" Type="http://schemas.openxmlformats.org/officeDocument/2006/relationships/image" Target="../media/image201.png"/><Relationship Id="rId94" Type="http://schemas.openxmlformats.org/officeDocument/2006/relationships/image" Target="../media/image222.png"/><Relationship Id="rId148" Type="http://schemas.openxmlformats.org/officeDocument/2006/relationships/image" Target="../media/image276.png"/><Relationship Id="rId169" Type="http://schemas.openxmlformats.org/officeDocument/2006/relationships/image" Target="../media/image297.png"/><Relationship Id="rId4" Type="http://schemas.openxmlformats.org/officeDocument/2006/relationships/image" Target="../media/image132.png"/><Relationship Id="rId180" Type="http://schemas.openxmlformats.org/officeDocument/2006/relationships/image" Target="../media/image308.png"/><Relationship Id="rId215" Type="http://schemas.openxmlformats.org/officeDocument/2006/relationships/image" Target="../media/image343.png"/><Relationship Id="rId236" Type="http://schemas.openxmlformats.org/officeDocument/2006/relationships/image" Target="../media/image364.png"/><Relationship Id="rId257" Type="http://schemas.openxmlformats.org/officeDocument/2006/relationships/image" Target="../media/image385.png"/><Relationship Id="rId42" Type="http://schemas.openxmlformats.org/officeDocument/2006/relationships/image" Target="../media/image170.png"/><Relationship Id="rId84" Type="http://schemas.openxmlformats.org/officeDocument/2006/relationships/image" Target="../media/image212.png"/><Relationship Id="rId138" Type="http://schemas.openxmlformats.org/officeDocument/2006/relationships/image" Target="../media/image26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9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9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98.png"/><Relationship Id="rId2" Type="http://schemas.openxmlformats.org/officeDocument/2006/relationships/image" Target="../media/image397.png"/><Relationship Id="rId1" Type="http://schemas.openxmlformats.org/officeDocument/2006/relationships/slideLayout" Target="../slideLayouts/slideLayout6.xml"/><Relationship Id="rId6" Type="http://schemas.openxmlformats.org/officeDocument/2006/relationships/image" Target="../media/image401.png"/><Relationship Id="rId5" Type="http://schemas.openxmlformats.org/officeDocument/2006/relationships/image" Target="../media/image400.png"/><Relationship Id="rId4" Type="http://schemas.openxmlformats.org/officeDocument/2006/relationships/image" Target="../media/image399.png"/></Relationships>
</file>

<file path=ppt/slides/_rels/slide64.xml.rels><?xml version="1.0" encoding="UTF-8" standalone="yes"?>
<Relationships xmlns="http://schemas.openxmlformats.org/package/2006/relationships"><Relationship Id="rId2" Type="http://schemas.openxmlformats.org/officeDocument/2006/relationships/image" Target="../media/image40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What Are Biomechanics? (And Why Do They Matter?) - Competitive Edge">
            <a:extLst>
              <a:ext uri="{FF2B5EF4-FFF2-40B4-BE49-F238E27FC236}">
                <a16:creationId xmlns:a16="http://schemas.microsoft.com/office/drawing/2014/main" id="{9908F96C-CB23-F069-05C8-950FF334B2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 t="6028" r="56"/>
          <a:stretch/>
        </p:blipFill>
        <p:spPr bwMode="auto">
          <a:xfrm>
            <a:off x="831215" y="-4382"/>
            <a:ext cx="7557209" cy="4750518"/>
          </a:xfrm>
          <a:prstGeom prst="rect">
            <a:avLst/>
          </a:prstGeom>
          <a:noFill/>
          <a:extLst>
            <a:ext uri="{909E8E84-426E-40DD-AFC4-6F175D3DCCD1}">
              <a14:hiddenFill xmlns:a14="http://schemas.microsoft.com/office/drawing/2010/main">
                <a:solidFill>
                  <a:srgbClr val="FFFFFF"/>
                </a:solidFill>
              </a14:hiddenFill>
            </a:ext>
          </a:extLst>
        </p:spPr>
      </p:pic>
      <p:sp>
        <p:nvSpPr>
          <p:cNvPr id="5" name="Başlık 4">
            <a:extLst>
              <a:ext uri="{FF2B5EF4-FFF2-40B4-BE49-F238E27FC236}">
                <a16:creationId xmlns:a16="http://schemas.microsoft.com/office/drawing/2014/main" id="{FF95F618-C7AC-8A6C-76FD-C5F4A4380C89}"/>
              </a:ext>
            </a:extLst>
          </p:cNvPr>
          <p:cNvSpPr>
            <a:spLocks noGrp="1"/>
          </p:cNvSpPr>
          <p:nvPr>
            <p:ph type="ctrTitle"/>
          </p:nvPr>
        </p:nvSpPr>
        <p:spPr>
          <a:xfrm>
            <a:off x="303414" y="3501008"/>
            <a:ext cx="6808922" cy="2387600"/>
          </a:xfrm>
        </p:spPr>
        <p:txBody>
          <a:bodyPr>
            <a:normAutofit/>
          </a:bodyPr>
          <a:lstStyle/>
          <a:p>
            <a:pPr algn="l"/>
            <a:r>
              <a:rPr lang="tr-TR" sz="5700" b="1" dirty="0"/>
              <a:t>Biyomekanik</a:t>
            </a:r>
          </a:p>
        </p:txBody>
      </p:sp>
      <p:sp>
        <p:nvSpPr>
          <p:cNvPr id="6" name="Alt Başlık 5">
            <a:extLst>
              <a:ext uri="{FF2B5EF4-FFF2-40B4-BE49-F238E27FC236}">
                <a16:creationId xmlns:a16="http://schemas.microsoft.com/office/drawing/2014/main" id="{14A479CD-8A51-6E38-CA84-DD17C74C7BAB}"/>
              </a:ext>
            </a:extLst>
          </p:cNvPr>
          <p:cNvSpPr>
            <a:spLocks noGrp="1"/>
          </p:cNvSpPr>
          <p:nvPr>
            <p:ph type="subTitle" idx="1"/>
          </p:nvPr>
        </p:nvSpPr>
        <p:spPr>
          <a:xfrm>
            <a:off x="303414" y="5716345"/>
            <a:ext cx="8445050" cy="592975"/>
          </a:xfrm>
        </p:spPr>
        <p:txBody>
          <a:bodyPr anchor="ctr">
            <a:normAutofit/>
          </a:bodyPr>
          <a:lstStyle/>
          <a:p>
            <a:pPr algn="l"/>
            <a:r>
              <a:rPr lang="tr-TR" sz="2000" b="1" dirty="0">
                <a:cs typeface="Aparajita" panose="020B0604020202020204" pitchFamily="34" charset="0"/>
              </a:rPr>
              <a:t>Dr. Öğr. Üyesi Ali Tekin GÜNER</a:t>
            </a:r>
          </a:p>
        </p:txBody>
      </p:sp>
      <p:sp>
        <p:nvSpPr>
          <p:cNvPr id="2" name="Alt Bilgi Yer Tutucusu 1">
            <a:extLst>
              <a:ext uri="{FF2B5EF4-FFF2-40B4-BE49-F238E27FC236}">
                <a16:creationId xmlns:a16="http://schemas.microsoft.com/office/drawing/2014/main" id="{510535B3-2A5A-85D7-1BDB-A0C6F74F6975}"/>
              </a:ext>
            </a:extLst>
          </p:cNvPr>
          <p:cNvSpPr>
            <a:spLocks noGrp="1"/>
          </p:cNvSpPr>
          <p:nvPr>
            <p:ph type="ftr" sz="quarter" idx="11"/>
          </p:nvPr>
        </p:nvSpPr>
        <p:spPr/>
        <p:txBody>
          <a:bodyPr/>
          <a:lstStyle/>
          <a:p>
            <a:r>
              <a:rPr lang="tr-TR" dirty="0"/>
              <a:t>PAMUKKALE ÜNİVERSİTESİ BİYOMEDİKAL MÜHENDİSLİĞİ BÖLÜMÜ</a:t>
            </a:r>
          </a:p>
        </p:txBody>
      </p:sp>
    </p:spTree>
    <p:extLst>
      <p:ext uri="{BB962C8B-B14F-4D97-AF65-F5344CB8AC3E}">
        <p14:creationId xmlns:p14="http://schemas.microsoft.com/office/powerpoint/2010/main" val="7092185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400"/>
                                        <p:tgtEl>
                                          <p:spTgt spid="6">
                                            <p:txEl>
                                              <p:pRg st="0" end="0"/>
                                            </p:txEl>
                                          </p:spTgt>
                                        </p:tgtEl>
                                      </p:cBhvr>
                                    </p:animEffect>
                                  </p:childTnLst>
                                </p:cTn>
                              </p:par>
                              <p:par>
                                <p:cTn id="8" presetID="10" presetClass="entr" presetSubtype="0" fill="hold" grpId="0" nodeType="withEffect">
                                  <p:stCondLst>
                                    <p:cond delay="0"/>
                                  </p:stCondLst>
                                  <p:iterate type="lt">
                                    <p:tmPct val="10000"/>
                                  </p:iterate>
                                  <p:childTnLst>
                                    <p:set>
                                      <p:cBhvr>
                                        <p:cTn id="9" dur="1" fill="hold">
                                          <p:stCondLst>
                                            <p:cond delay="0"/>
                                          </p:stCondLst>
                                        </p:cTn>
                                        <p:tgtEl>
                                          <p:spTgt spid="5"/>
                                        </p:tgtEl>
                                        <p:attrNameLst>
                                          <p:attrName>style.visibility</p:attrName>
                                        </p:attrNameLst>
                                      </p:cBhvr>
                                      <p:to>
                                        <p:strVal val="visible"/>
                                      </p:to>
                                    </p:set>
                                    <p:animEffect transition="in" filter="fade">
                                      <p:cBhvr>
                                        <p:cTn id="10"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01AC08-5BD4-0271-AC3C-866F2D605D9B}"/>
              </a:ext>
            </a:extLst>
          </p:cNvPr>
          <p:cNvSpPr>
            <a:spLocks noGrp="1"/>
          </p:cNvSpPr>
          <p:nvPr>
            <p:ph type="title"/>
          </p:nvPr>
        </p:nvSpPr>
        <p:spPr/>
        <p:txBody>
          <a:bodyPr/>
          <a:lstStyle/>
          <a:p>
            <a:r>
              <a:rPr lang="tr-TR" sz="3200" dirty="0"/>
              <a:t>Vücudun referans düzlemleri (anatomik düzlemler)</a:t>
            </a:r>
          </a:p>
        </p:txBody>
      </p:sp>
      <p:sp>
        <p:nvSpPr>
          <p:cNvPr id="3" name="İçerik Yer Tutucusu 2">
            <a:extLst>
              <a:ext uri="{FF2B5EF4-FFF2-40B4-BE49-F238E27FC236}">
                <a16:creationId xmlns:a16="http://schemas.microsoft.com/office/drawing/2014/main" id="{B475A7DE-68AE-BDA9-0508-206F054632A4}"/>
              </a:ext>
            </a:extLst>
          </p:cNvPr>
          <p:cNvSpPr>
            <a:spLocks noGrp="1"/>
          </p:cNvSpPr>
          <p:nvPr>
            <p:ph idx="1"/>
          </p:nvPr>
        </p:nvSpPr>
        <p:spPr>
          <a:xfrm>
            <a:off x="251521" y="895699"/>
            <a:ext cx="4248471" cy="5273527"/>
          </a:xfrm>
        </p:spPr>
        <p:txBody>
          <a:bodyPr>
            <a:normAutofit lnSpcReduction="10000"/>
          </a:bodyPr>
          <a:lstStyle/>
          <a:p>
            <a:pPr marL="355600" marR="125095" indent="-342900" algn="just">
              <a:lnSpc>
                <a:spcPct val="100000"/>
              </a:lnSpc>
              <a:buFont typeface="Arial"/>
              <a:buChar char="•"/>
              <a:tabLst>
                <a:tab pos="356235" algn="l"/>
              </a:tabLst>
            </a:pPr>
            <a:r>
              <a:rPr lang="tr-TR" sz="2000" dirty="0">
                <a:latin typeface="Calibri"/>
                <a:cs typeface="Calibri"/>
              </a:rPr>
              <a:t>İnsan </a:t>
            </a:r>
            <a:r>
              <a:rPr lang="tr-TR" sz="2000" spc="-15" dirty="0">
                <a:latin typeface="Calibri"/>
                <a:cs typeface="Calibri"/>
              </a:rPr>
              <a:t>v</a:t>
            </a:r>
            <a:r>
              <a:rPr lang="tr-TR" sz="2000" dirty="0">
                <a:latin typeface="Calibri"/>
                <a:cs typeface="Calibri"/>
              </a:rPr>
              <a:t>ü</a:t>
            </a:r>
            <a:r>
              <a:rPr lang="tr-TR" sz="2000" spc="5" dirty="0">
                <a:latin typeface="Calibri"/>
                <a:cs typeface="Calibri"/>
              </a:rPr>
              <a:t>c</a:t>
            </a:r>
            <a:r>
              <a:rPr lang="tr-TR" sz="2000" dirty="0">
                <a:latin typeface="Calibri"/>
                <a:cs typeface="Calibri"/>
              </a:rPr>
              <a:t>u</a:t>
            </a:r>
            <a:r>
              <a:rPr lang="tr-TR" sz="2000" spc="5" dirty="0">
                <a:latin typeface="Calibri"/>
                <a:cs typeface="Calibri"/>
              </a:rPr>
              <a:t>d</a:t>
            </a:r>
            <a:r>
              <a:rPr lang="tr-TR" sz="2000" dirty="0">
                <a:latin typeface="Calibri"/>
                <a:cs typeface="Calibri"/>
              </a:rPr>
              <a:t>u</a:t>
            </a:r>
            <a:r>
              <a:rPr lang="tr-TR" sz="2000" spc="5" dirty="0">
                <a:latin typeface="Calibri"/>
                <a:cs typeface="Calibri"/>
              </a:rPr>
              <a:t>n</a:t>
            </a:r>
            <a:r>
              <a:rPr lang="tr-TR" sz="2000" dirty="0">
                <a:latin typeface="Calibri"/>
                <a:cs typeface="Calibri"/>
              </a:rPr>
              <a:t>un</a:t>
            </a:r>
            <a:r>
              <a:rPr lang="tr-TR" sz="2000" spc="-40" dirty="0">
                <a:latin typeface="Calibri"/>
                <a:cs typeface="Calibri"/>
              </a:rPr>
              <a:t> </a:t>
            </a:r>
            <a:r>
              <a:rPr lang="tr-TR" sz="2000" dirty="0">
                <a:latin typeface="Calibri"/>
                <a:cs typeface="Calibri"/>
              </a:rPr>
              <a:t>p</a:t>
            </a:r>
            <a:r>
              <a:rPr lang="tr-TR" sz="2000" spc="-20" dirty="0">
                <a:latin typeface="Calibri"/>
                <a:cs typeface="Calibri"/>
              </a:rPr>
              <a:t>o</a:t>
            </a:r>
            <a:r>
              <a:rPr lang="tr-TR" sz="2000" dirty="0">
                <a:latin typeface="Calibri"/>
                <a:cs typeface="Calibri"/>
              </a:rPr>
              <a:t>zi</a:t>
            </a:r>
            <a:r>
              <a:rPr lang="tr-TR" sz="2000" spc="-45" dirty="0">
                <a:latin typeface="Calibri"/>
                <a:cs typeface="Calibri"/>
              </a:rPr>
              <a:t>s</a:t>
            </a:r>
            <a:r>
              <a:rPr lang="tr-TR" sz="2000" spc="-20" dirty="0">
                <a:latin typeface="Calibri"/>
                <a:cs typeface="Calibri"/>
              </a:rPr>
              <a:t>y</a:t>
            </a:r>
            <a:r>
              <a:rPr lang="tr-TR" sz="2000" dirty="0">
                <a:latin typeface="Calibri"/>
                <a:cs typeface="Calibri"/>
              </a:rPr>
              <a:t>onu</a:t>
            </a:r>
            <a:r>
              <a:rPr lang="tr-TR" sz="2000" spc="-40" dirty="0">
                <a:latin typeface="Calibri"/>
                <a:cs typeface="Calibri"/>
              </a:rPr>
              <a:t> </a:t>
            </a:r>
            <a:r>
              <a:rPr lang="tr-TR" sz="2000" spc="-30" dirty="0">
                <a:latin typeface="Calibri"/>
                <a:cs typeface="Calibri"/>
              </a:rPr>
              <a:t>v</a:t>
            </a:r>
            <a:r>
              <a:rPr lang="tr-TR" sz="2000" dirty="0">
                <a:latin typeface="Calibri"/>
                <a:cs typeface="Calibri"/>
              </a:rPr>
              <a:t>e</a:t>
            </a:r>
            <a:r>
              <a:rPr lang="tr-TR" sz="2000" spc="10" dirty="0">
                <a:latin typeface="Calibri"/>
                <a:cs typeface="Calibri"/>
              </a:rPr>
              <a:t> </a:t>
            </a:r>
            <a:r>
              <a:rPr lang="tr-TR" sz="2000" dirty="0">
                <a:latin typeface="Calibri"/>
                <a:cs typeface="Calibri"/>
              </a:rPr>
              <a:t>ha</a:t>
            </a:r>
            <a:r>
              <a:rPr lang="tr-TR" sz="2000" spc="-25" dirty="0">
                <a:latin typeface="Calibri"/>
                <a:cs typeface="Calibri"/>
              </a:rPr>
              <a:t>r</a:t>
            </a:r>
            <a:r>
              <a:rPr lang="tr-TR" sz="2000" dirty="0">
                <a:latin typeface="Calibri"/>
                <a:cs typeface="Calibri"/>
              </a:rPr>
              <a:t>e</a:t>
            </a:r>
            <a:r>
              <a:rPr lang="tr-TR" sz="2000" spc="-65" dirty="0">
                <a:latin typeface="Calibri"/>
                <a:cs typeface="Calibri"/>
              </a:rPr>
              <a:t>k</a:t>
            </a:r>
            <a:r>
              <a:rPr lang="tr-TR" sz="2000" spc="-15" dirty="0">
                <a:latin typeface="Calibri"/>
                <a:cs typeface="Calibri"/>
              </a:rPr>
              <a:t>e</a:t>
            </a:r>
            <a:r>
              <a:rPr lang="tr-TR" sz="2000" dirty="0">
                <a:latin typeface="Calibri"/>
                <a:cs typeface="Calibri"/>
              </a:rPr>
              <a:t>tl</a:t>
            </a:r>
            <a:r>
              <a:rPr lang="tr-TR" sz="2000" spc="-10" dirty="0">
                <a:latin typeface="Calibri"/>
                <a:cs typeface="Calibri"/>
              </a:rPr>
              <a:t>e</a:t>
            </a:r>
            <a:r>
              <a:rPr lang="tr-TR" sz="2000" dirty="0">
                <a:latin typeface="Calibri"/>
                <a:cs typeface="Calibri"/>
              </a:rPr>
              <a:t>r</a:t>
            </a:r>
            <a:r>
              <a:rPr lang="tr-TR" sz="2000" spc="-10" dirty="0">
                <a:latin typeface="Calibri"/>
                <a:cs typeface="Calibri"/>
              </a:rPr>
              <a:t>i</a:t>
            </a:r>
            <a:r>
              <a:rPr lang="tr-TR" sz="2000" dirty="0">
                <a:latin typeface="Calibri"/>
                <a:cs typeface="Calibri"/>
              </a:rPr>
              <a:t>,</a:t>
            </a:r>
            <a:r>
              <a:rPr lang="tr-TR" sz="2000" spc="15" dirty="0">
                <a:latin typeface="Calibri"/>
                <a:cs typeface="Calibri"/>
              </a:rPr>
              <a:t> </a:t>
            </a:r>
            <a:r>
              <a:rPr lang="tr-TR" sz="2000" dirty="0">
                <a:latin typeface="Calibri"/>
                <a:cs typeface="Calibri"/>
              </a:rPr>
              <a:t>vücud</a:t>
            </a:r>
            <a:r>
              <a:rPr lang="tr-TR" sz="2000" spc="5" dirty="0">
                <a:latin typeface="Calibri"/>
                <a:cs typeface="Calibri"/>
              </a:rPr>
              <a:t>u</a:t>
            </a:r>
            <a:r>
              <a:rPr lang="tr-TR" sz="2000" dirty="0">
                <a:latin typeface="Calibri"/>
                <a:cs typeface="Calibri"/>
              </a:rPr>
              <a:t>n</a:t>
            </a:r>
            <a:r>
              <a:rPr lang="tr-TR" sz="2000" spc="-30" dirty="0">
                <a:latin typeface="Calibri"/>
                <a:cs typeface="Calibri"/>
              </a:rPr>
              <a:t> </a:t>
            </a:r>
            <a:r>
              <a:rPr lang="tr-TR" sz="2000" dirty="0">
                <a:latin typeface="Calibri"/>
                <a:cs typeface="Calibri"/>
              </a:rPr>
              <a:t>bel</a:t>
            </a:r>
            <a:r>
              <a:rPr lang="tr-TR" sz="2000" spc="-10" dirty="0">
                <a:latin typeface="Calibri"/>
                <a:cs typeface="Calibri"/>
              </a:rPr>
              <a:t>i</a:t>
            </a:r>
            <a:r>
              <a:rPr lang="tr-TR" sz="2000" dirty="0">
                <a:latin typeface="Calibri"/>
                <a:cs typeface="Calibri"/>
              </a:rPr>
              <a:t>r</a:t>
            </a:r>
            <a:r>
              <a:rPr lang="tr-TR" sz="2000" spc="-10" dirty="0">
                <a:latin typeface="Calibri"/>
                <a:cs typeface="Calibri"/>
              </a:rPr>
              <a:t>l</a:t>
            </a:r>
            <a:r>
              <a:rPr lang="tr-TR" sz="2000" dirty="0">
                <a:latin typeface="Calibri"/>
                <a:cs typeface="Calibri"/>
              </a:rPr>
              <a:t>i</a:t>
            </a:r>
            <a:r>
              <a:rPr lang="tr-TR" sz="2000" spc="20" dirty="0">
                <a:latin typeface="Calibri"/>
                <a:cs typeface="Calibri"/>
              </a:rPr>
              <a:t> </a:t>
            </a:r>
            <a:r>
              <a:rPr lang="tr-TR" sz="2000" dirty="0">
                <a:latin typeface="Calibri"/>
                <a:cs typeface="Calibri"/>
              </a:rPr>
              <a:t>no</a:t>
            </a:r>
            <a:r>
              <a:rPr lang="tr-TR" sz="2000" spc="-10" dirty="0">
                <a:latin typeface="Calibri"/>
                <a:cs typeface="Calibri"/>
              </a:rPr>
              <a:t>k</a:t>
            </a:r>
            <a:r>
              <a:rPr lang="tr-TR" sz="2000" spc="-25" dirty="0">
                <a:latin typeface="Calibri"/>
                <a:cs typeface="Calibri"/>
              </a:rPr>
              <a:t>t</a:t>
            </a:r>
            <a:r>
              <a:rPr lang="tr-TR" sz="2000" dirty="0">
                <a:latin typeface="Calibri"/>
                <a:cs typeface="Calibri"/>
              </a:rPr>
              <a:t>ala</a:t>
            </a:r>
            <a:r>
              <a:rPr lang="tr-TR" sz="2000" spc="-10" dirty="0">
                <a:latin typeface="Calibri"/>
                <a:cs typeface="Calibri"/>
              </a:rPr>
              <a:t>r</a:t>
            </a:r>
            <a:r>
              <a:rPr lang="tr-TR" sz="2000" dirty="0">
                <a:latin typeface="Calibri"/>
                <a:cs typeface="Calibri"/>
              </a:rPr>
              <a:t>ının, vücut</a:t>
            </a:r>
            <a:r>
              <a:rPr lang="tr-TR" sz="2000" spc="-10" dirty="0">
                <a:latin typeface="Calibri"/>
                <a:cs typeface="Calibri"/>
              </a:rPr>
              <a:t> </a:t>
            </a:r>
            <a:r>
              <a:rPr lang="tr-TR" sz="2000" dirty="0">
                <a:latin typeface="Calibri"/>
                <a:cs typeface="Calibri"/>
              </a:rPr>
              <a:t>m</a:t>
            </a:r>
            <a:r>
              <a:rPr lang="tr-TR" sz="2000" spc="-10" dirty="0">
                <a:latin typeface="Calibri"/>
                <a:cs typeface="Calibri"/>
              </a:rPr>
              <a:t>e</a:t>
            </a:r>
            <a:r>
              <a:rPr lang="tr-TR" sz="2000" dirty="0">
                <a:latin typeface="Calibri"/>
                <a:cs typeface="Calibri"/>
              </a:rPr>
              <a:t>r</a:t>
            </a:r>
            <a:r>
              <a:rPr lang="tr-TR" sz="2000" spc="-65" dirty="0">
                <a:latin typeface="Calibri"/>
                <a:cs typeface="Calibri"/>
              </a:rPr>
              <a:t>k</a:t>
            </a:r>
            <a:r>
              <a:rPr lang="tr-TR" sz="2000" spc="-30" dirty="0">
                <a:latin typeface="Calibri"/>
                <a:cs typeface="Calibri"/>
              </a:rPr>
              <a:t>e</a:t>
            </a:r>
            <a:r>
              <a:rPr lang="tr-TR" sz="2000" dirty="0">
                <a:latin typeface="Calibri"/>
                <a:cs typeface="Calibri"/>
              </a:rPr>
              <a:t>zine </a:t>
            </a:r>
            <a:r>
              <a:rPr lang="tr-TR" sz="2000" spc="15" dirty="0">
                <a:latin typeface="Calibri"/>
                <a:cs typeface="Calibri"/>
              </a:rPr>
              <a:t>(</a:t>
            </a:r>
            <a:r>
              <a:rPr lang="tr-TR" sz="2000" dirty="0">
                <a:latin typeface="Calibri"/>
                <a:cs typeface="Calibri"/>
              </a:rPr>
              <a:t>ağırlık</a:t>
            </a:r>
            <a:r>
              <a:rPr lang="tr-TR" sz="2000" spc="10" dirty="0">
                <a:latin typeface="Calibri"/>
                <a:cs typeface="Calibri"/>
              </a:rPr>
              <a:t> </a:t>
            </a:r>
            <a:r>
              <a:rPr lang="tr-TR" sz="2000" dirty="0">
                <a:latin typeface="Calibri"/>
                <a:cs typeface="Calibri"/>
              </a:rPr>
              <a:t>m</a:t>
            </a:r>
            <a:r>
              <a:rPr lang="tr-TR" sz="2000" spc="-10" dirty="0">
                <a:latin typeface="Calibri"/>
                <a:cs typeface="Calibri"/>
              </a:rPr>
              <a:t>e</a:t>
            </a:r>
            <a:r>
              <a:rPr lang="tr-TR" sz="2000" dirty="0">
                <a:latin typeface="Calibri"/>
                <a:cs typeface="Calibri"/>
              </a:rPr>
              <a:t>r</a:t>
            </a:r>
            <a:r>
              <a:rPr lang="tr-TR" sz="2000" spc="-65" dirty="0">
                <a:latin typeface="Calibri"/>
                <a:cs typeface="Calibri"/>
              </a:rPr>
              <a:t>k</a:t>
            </a:r>
            <a:r>
              <a:rPr lang="tr-TR" sz="2000" spc="-30" dirty="0">
                <a:latin typeface="Calibri"/>
                <a:cs typeface="Calibri"/>
              </a:rPr>
              <a:t>e</a:t>
            </a:r>
            <a:r>
              <a:rPr lang="tr-TR" sz="2000" dirty="0">
                <a:latin typeface="Calibri"/>
                <a:cs typeface="Calibri"/>
              </a:rPr>
              <a:t>zine)</a:t>
            </a:r>
            <a:r>
              <a:rPr lang="tr-TR" sz="2000" spc="15" dirty="0">
                <a:latin typeface="Calibri"/>
                <a:cs typeface="Calibri"/>
              </a:rPr>
              <a:t> </a:t>
            </a:r>
            <a:r>
              <a:rPr lang="tr-TR" sz="2000" dirty="0">
                <a:latin typeface="Calibri"/>
                <a:cs typeface="Calibri"/>
              </a:rPr>
              <a:t>olan</a:t>
            </a:r>
            <a:r>
              <a:rPr lang="tr-TR" sz="2000" spc="-10" dirty="0">
                <a:latin typeface="Calibri"/>
                <a:cs typeface="Calibri"/>
              </a:rPr>
              <a:t> </a:t>
            </a:r>
            <a:r>
              <a:rPr lang="tr-TR" sz="2000" dirty="0">
                <a:latin typeface="Calibri"/>
                <a:cs typeface="Calibri"/>
              </a:rPr>
              <a:t>u</a:t>
            </a:r>
            <a:r>
              <a:rPr lang="tr-TR" sz="2000" spc="-35" dirty="0">
                <a:latin typeface="Calibri"/>
                <a:cs typeface="Calibri"/>
              </a:rPr>
              <a:t>z</a:t>
            </a:r>
            <a:r>
              <a:rPr lang="tr-TR" sz="2000" dirty="0">
                <a:latin typeface="Calibri"/>
                <a:cs typeface="Calibri"/>
              </a:rPr>
              <a:t>akl</a:t>
            </a:r>
            <a:r>
              <a:rPr lang="tr-TR" sz="2000" spc="-10" dirty="0">
                <a:latin typeface="Calibri"/>
                <a:cs typeface="Calibri"/>
              </a:rPr>
              <a:t>ı</a:t>
            </a:r>
            <a:r>
              <a:rPr lang="tr-TR" sz="2000" dirty="0">
                <a:latin typeface="Calibri"/>
                <a:cs typeface="Calibri"/>
              </a:rPr>
              <a:t>kla</a:t>
            </a:r>
            <a:r>
              <a:rPr lang="tr-TR" sz="2000" spc="-10" dirty="0">
                <a:latin typeface="Calibri"/>
                <a:cs typeface="Calibri"/>
              </a:rPr>
              <a:t>r</a:t>
            </a:r>
            <a:r>
              <a:rPr lang="tr-TR" sz="2000" dirty="0">
                <a:latin typeface="Calibri"/>
                <a:cs typeface="Calibri"/>
              </a:rPr>
              <a:t>ına</a:t>
            </a:r>
            <a:r>
              <a:rPr lang="tr-TR" sz="2000" spc="10" dirty="0">
                <a:latin typeface="Calibri"/>
                <a:cs typeface="Calibri"/>
              </a:rPr>
              <a:t> </a:t>
            </a:r>
            <a:r>
              <a:rPr lang="tr-TR" sz="2000" spc="-10" dirty="0">
                <a:latin typeface="Calibri"/>
                <a:cs typeface="Calibri"/>
              </a:rPr>
              <a:t>g</a:t>
            </a:r>
            <a:r>
              <a:rPr lang="tr-TR" sz="2000" dirty="0">
                <a:latin typeface="Calibri"/>
                <a:cs typeface="Calibri"/>
              </a:rPr>
              <a:t>ö</a:t>
            </a:r>
            <a:r>
              <a:rPr lang="tr-TR" sz="2000" spc="-30" dirty="0">
                <a:latin typeface="Calibri"/>
                <a:cs typeface="Calibri"/>
              </a:rPr>
              <a:t>r</a:t>
            </a:r>
            <a:r>
              <a:rPr lang="tr-TR" sz="2000" dirty="0">
                <a:latin typeface="Calibri"/>
                <a:cs typeface="Calibri"/>
              </a:rPr>
              <a:t>e de</a:t>
            </a:r>
            <a:r>
              <a:rPr lang="tr-TR" sz="2000" spc="-10" dirty="0">
                <a:latin typeface="Calibri"/>
                <a:cs typeface="Calibri"/>
              </a:rPr>
              <a:t>ğ</a:t>
            </a:r>
            <a:r>
              <a:rPr lang="tr-TR" sz="2000" dirty="0">
                <a:latin typeface="Calibri"/>
                <a:cs typeface="Calibri"/>
              </a:rPr>
              <a:t>e</a:t>
            </a:r>
            <a:r>
              <a:rPr lang="tr-TR" sz="2000" spc="-10" dirty="0">
                <a:latin typeface="Calibri"/>
                <a:cs typeface="Calibri"/>
              </a:rPr>
              <a:t>r</a:t>
            </a:r>
            <a:r>
              <a:rPr lang="tr-TR" sz="2000" dirty="0">
                <a:latin typeface="Calibri"/>
                <a:cs typeface="Calibri"/>
              </a:rPr>
              <a:t>l</a:t>
            </a:r>
            <a:r>
              <a:rPr lang="tr-TR" sz="2000" spc="-10" dirty="0">
                <a:latin typeface="Calibri"/>
                <a:cs typeface="Calibri"/>
              </a:rPr>
              <a:t>e</a:t>
            </a:r>
            <a:r>
              <a:rPr lang="tr-TR" sz="2000" dirty="0">
                <a:latin typeface="Calibri"/>
                <a:cs typeface="Calibri"/>
              </a:rPr>
              <a:t>ndir</a:t>
            </a:r>
            <a:r>
              <a:rPr lang="tr-TR" sz="2000" spc="-10" dirty="0">
                <a:latin typeface="Calibri"/>
                <a:cs typeface="Calibri"/>
              </a:rPr>
              <a:t>i</a:t>
            </a:r>
            <a:r>
              <a:rPr lang="tr-TR" sz="2000" dirty="0">
                <a:latin typeface="Calibri"/>
                <a:cs typeface="Calibri"/>
              </a:rPr>
              <a:t>l</a:t>
            </a:r>
            <a:r>
              <a:rPr lang="tr-TR" sz="2000" spc="-15" dirty="0">
                <a:latin typeface="Calibri"/>
                <a:cs typeface="Calibri"/>
              </a:rPr>
              <a:t>m</a:t>
            </a:r>
            <a:r>
              <a:rPr lang="tr-TR" sz="2000" dirty="0">
                <a:latin typeface="Calibri"/>
                <a:cs typeface="Calibri"/>
              </a:rPr>
              <a:t>e</a:t>
            </a:r>
            <a:r>
              <a:rPr lang="tr-TR" sz="2000" spc="-20" dirty="0">
                <a:latin typeface="Calibri"/>
                <a:cs typeface="Calibri"/>
              </a:rPr>
              <a:t>k</a:t>
            </a:r>
            <a:r>
              <a:rPr lang="tr-TR" sz="2000" spc="-25" dirty="0">
                <a:latin typeface="Calibri"/>
                <a:cs typeface="Calibri"/>
              </a:rPr>
              <a:t>t</a:t>
            </a:r>
            <a:r>
              <a:rPr lang="tr-TR" sz="2000" dirty="0">
                <a:latin typeface="Calibri"/>
                <a:cs typeface="Calibri"/>
              </a:rPr>
              <a:t>ed</a:t>
            </a:r>
            <a:r>
              <a:rPr lang="tr-TR" sz="2000" spc="-10" dirty="0">
                <a:latin typeface="Calibri"/>
                <a:cs typeface="Calibri"/>
              </a:rPr>
              <a:t>i</a:t>
            </a:r>
            <a:r>
              <a:rPr lang="tr-TR" sz="2000" spc="-210" dirty="0">
                <a:latin typeface="Calibri"/>
                <a:cs typeface="Calibri"/>
              </a:rPr>
              <a:t>r</a:t>
            </a:r>
            <a:r>
              <a:rPr lang="tr-TR" sz="2000" dirty="0">
                <a:latin typeface="Calibri"/>
                <a:cs typeface="Calibri"/>
              </a:rPr>
              <a:t>.</a:t>
            </a:r>
          </a:p>
          <a:p>
            <a:pPr marL="355600" marR="5080" indent="-342900" algn="just">
              <a:lnSpc>
                <a:spcPct val="100000"/>
              </a:lnSpc>
              <a:spcBef>
                <a:spcPts val="480"/>
              </a:spcBef>
              <a:buFont typeface="Arial"/>
              <a:buChar char="•"/>
              <a:tabLst>
                <a:tab pos="356235" algn="l"/>
              </a:tabLst>
            </a:pPr>
            <a:r>
              <a:rPr lang="tr-TR" sz="2000" dirty="0">
                <a:latin typeface="Calibri"/>
                <a:cs typeface="Calibri"/>
              </a:rPr>
              <a:t>Bu de</a:t>
            </a:r>
            <a:r>
              <a:rPr lang="tr-TR" sz="2000" spc="-10" dirty="0">
                <a:latin typeface="Calibri"/>
                <a:cs typeface="Calibri"/>
              </a:rPr>
              <a:t>ğ</a:t>
            </a:r>
            <a:r>
              <a:rPr lang="tr-TR" sz="2000" dirty="0">
                <a:latin typeface="Calibri"/>
                <a:cs typeface="Calibri"/>
              </a:rPr>
              <a:t>er</a:t>
            </a:r>
            <a:r>
              <a:rPr lang="tr-TR" sz="2000" spc="-10" dirty="0">
                <a:latin typeface="Calibri"/>
                <a:cs typeface="Calibri"/>
              </a:rPr>
              <a:t>l</a:t>
            </a:r>
            <a:r>
              <a:rPr lang="tr-TR" sz="2000" dirty="0">
                <a:latin typeface="Calibri"/>
                <a:cs typeface="Calibri"/>
              </a:rPr>
              <a:t>endir</a:t>
            </a:r>
            <a:r>
              <a:rPr lang="tr-TR" sz="2000" spc="-10" dirty="0">
                <a:latin typeface="Calibri"/>
                <a:cs typeface="Calibri"/>
              </a:rPr>
              <a:t>m</a:t>
            </a:r>
            <a:r>
              <a:rPr lang="tr-TR" sz="2000" dirty="0">
                <a:latin typeface="Calibri"/>
                <a:cs typeface="Calibri"/>
              </a:rPr>
              <a:t>e</a:t>
            </a:r>
            <a:r>
              <a:rPr lang="tr-TR" sz="2000" spc="-10" dirty="0">
                <a:latin typeface="Calibri"/>
                <a:cs typeface="Calibri"/>
              </a:rPr>
              <a:t>l</a:t>
            </a:r>
            <a:r>
              <a:rPr lang="tr-TR" sz="2000" dirty="0">
                <a:latin typeface="Calibri"/>
                <a:cs typeface="Calibri"/>
              </a:rPr>
              <a:t>er</a:t>
            </a:r>
            <a:r>
              <a:rPr lang="tr-TR" sz="2000" spc="5" dirty="0">
                <a:latin typeface="Calibri"/>
                <a:cs typeface="Calibri"/>
              </a:rPr>
              <a:t> </a:t>
            </a:r>
            <a:r>
              <a:rPr lang="tr-TR" sz="2000" dirty="0">
                <a:latin typeface="Calibri"/>
                <a:cs typeface="Calibri"/>
              </a:rPr>
              <a:t>vücud</a:t>
            </a:r>
            <a:r>
              <a:rPr lang="tr-TR" sz="2000" spc="5" dirty="0">
                <a:latin typeface="Calibri"/>
                <a:cs typeface="Calibri"/>
              </a:rPr>
              <a:t>u</a:t>
            </a:r>
            <a:r>
              <a:rPr lang="tr-TR" sz="2000" dirty="0">
                <a:latin typeface="Calibri"/>
                <a:cs typeface="Calibri"/>
              </a:rPr>
              <a:t>n,</a:t>
            </a:r>
            <a:r>
              <a:rPr lang="tr-TR" sz="2000" spc="-30" dirty="0">
                <a:latin typeface="Calibri"/>
                <a:cs typeface="Calibri"/>
              </a:rPr>
              <a:t> </a:t>
            </a:r>
            <a:r>
              <a:rPr lang="tr-TR" sz="2000" dirty="0">
                <a:latin typeface="Calibri"/>
                <a:cs typeface="Calibri"/>
              </a:rPr>
              <a:t>içinde</a:t>
            </a:r>
            <a:r>
              <a:rPr lang="tr-TR" sz="2000" spc="-10" dirty="0">
                <a:latin typeface="Calibri"/>
                <a:cs typeface="Calibri"/>
              </a:rPr>
              <a:t> </a:t>
            </a:r>
            <a:r>
              <a:rPr lang="tr-TR" sz="2000" dirty="0">
                <a:latin typeface="Calibri"/>
                <a:cs typeface="Calibri"/>
              </a:rPr>
              <a:t>b</a:t>
            </a:r>
            <a:r>
              <a:rPr lang="tr-TR" sz="2000" spc="5" dirty="0">
                <a:latin typeface="Calibri"/>
                <a:cs typeface="Calibri"/>
              </a:rPr>
              <a:t>u</a:t>
            </a:r>
            <a:r>
              <a:rPr lang="tr-TR" sz="2000" dirty="0">
                <a:latin typeface="Calibri"/>
                <a:cs typeface="Calibri"/>
              </a:rPr>
              <a:t>lundu</a:t>
            </a:r>
            <a:r>
              <a:rPr lang="tr-TR" sz="2000" spc="5" dirty="0">
                <a:latin typeface="Calibri"/>
                <a:cs typeface="Calibri"/>
              </a:rPr>
              <a:t>ğ</a:t>
            </a:r>
            <a:r>
              <a:rPr lang="tr-TR" sz="2000" spc="-10" dirty="0">
                <a:latin typeface="Calibri"/>
                <a:cs typeface="Calibri"/>
              </a:rPr>
              <a:t>u</a:t>
            </a:r>
            <a:r>
              <a:rPr lang="tr-TR" sz="2000" dirty="0">
                <a:latin typeface="Calibri"/>
                <a:cs typeface="Calibri"/>
              </a:rPr>
              <a:t>nun</a:t>
            </a:r>
            <a:r>
              <a:rPr lang="tr-TR" sz="2000" spc="-50" dirty="0">
                <a:latin typeface="Calibri"/>
                <a:cs typeface="Calibri"/>
              </a:rPr>
              <a:t> </a:t>
            </a:r>
            <a:r>
              <a:rPr lang="tr-TR" sz="2000" spc="-30" dirty="0">
                <a:latin typeface="Calibri"/>
                <a:cs typeface="Calibri"/>
              </a:rPr>
              <a:t>v</a:t>
            </a:r>
            <a:r>
              <a:rPr lang="tr-TR" sz="2000" dirty="0">
                <a:latin typeface="Calibri"/>
                <a:cs typeface="Calibri"/>
              </a:rPr>
              <a:t>a</a:t>
            </a:r>
            <a:r>
              <a:rPr lang="tr-TR" sz="2000" spc="-40" dirty="0">
                <a:latin typeface="Calibri"/>
                <a:cs typeface="Calibri"/>
              </a:rPr>
              <a:t>r</a:t>
            </a:r>
            <a:r>
              <a:rPr lang="tr-TR" sz="2000" dirty="0">
                <a:latin typeface="Calibri"/>
                <a:cs typeface="Calibri"/>
              </a:rPr>
              <a:t>s</a:t>
            </a:r>
            <a:r>
              <a:rPr lang="tr-TR" sz="2000" spc="-40" dirty="0">
                <a:latin typeface="Calibri"/>
                <a:cs typeface="Calibri"/>
              </a:rPr>
              <a:t>a</a:t>
            </a:r>
            <a:r>
              <a:rPr lang="tr-TR" sz="2000" dirty="0">
                <a:latin typeface="Calibri"/>
                <a:cs typeface="Calibri"/>
              </a:rPr>
              <a:t>yıld</a:t>
            </a:r>
            <a:r>
              <a:rPr lang="tr-TR" sz="2000" spc="-10" dirty="0">
                <a:latin typeface="Calibri"/>
                <a:cs typeface="Calibri"/>
              </a:rPr>
              <a:t>ı</a:t>
            </a:r>
            <a:r>
              <a:rPr lang="tr-TR" sz="2000" dirty="0">
                <a:latin typeface="Calibri"/>
                <a:cs typeface="Calibri"/>
              </a:rPr>
              <a:t>ğı</a:t>
            </a:r>
            <a:r>
              <a:rPr lang="tr-TR" sz="2000" spc="10" dirty="0">
                <a:latin typeface="Calibri"/>
                <a:cs typeface="Calibri"/>
              </a:rPr>
              <a:t> </a:t>
            </a:r>
            <a:r>
              <a:rPr lang="tr-TR" sz="2000" spc="-40" dirty="0">
                <a:latin typeface="Calibri"/>
                <a:cs typeface="Calibri"/>
              </a:rPr>
              <a:t>k</a:t>
            </a:r>
            <a:r>
              <a:rPr lang="tr-TR" sz="2000" dirty="0">
                <a:latin typeface="Calibri"/>
                <a:cs typeface="Calibri"/>
              </a:rPr>
              <a:t>a</a:t>
            </a:r>
            <a:r>
              <a:rPr lang="tr-TR" sz="2000" spc="-30" dirty="0">
                <a:latin typeface="Calibri"/>
                <a:cs typeface="Calibri"/>
              </a:rPr>
              <a:t>r</a:t>
            </a:r>
            <a:r>
              <a:rPr lang="tr-TR" sz="2000" dirty="0">
                <a:latin typeface="Calibri"/>
                <a:cs typeface="Calibri"/>
              </a:rPr>
              <a:t>dinal (esas/temel) d</a:t>
            </a:r>
            <a:r>
              <a:rPr lang="tr-TR" sz="2000" spc="5" dirty="0">
                <a:latin typeface="Calibri"/>
                <a:cs typeface="Calibri"/>
              </a:rPr>
              <a:t>ü</a:t>
            </a:r>
            <a:r>
              <a:rPr lang="tr-TR" sz="2000" dirty="0">
                <a:latin typeface="Calibri"/>
                <a:cs typeface="Calibri"/>
              </a:rPr>
              <a:t>zl</a:t>
            </a:r>
            <a:r>
              <a:rPr lang="tr-TR" sz="2000" spc="-10" dirty="0">
                <a:latin typeface="Calibri"/>
                <a:cs typeface="Calibri"/>
              </a:rPr>
              <a:t>e</a:t>
            </a:r>
            <a:r>
              <a:rPr lang="tr-TR" sz="2000" dirty="0">
                <a:latin typeface="Calibri"/>
                <a:cs typeface="Calibri"/>
              </a:rPr>
              <a:t>m</a:t>
            </a:r>
            <a:r>
              <a:rPr lang="tr-TR" sz="2000" spc="-10" dirty="0">
                <a:latin typeface="Calibri"/>
                <a:cs typeface="Calibri"/>
              </a:rPr>
              <a:t>l</a:t>
            </a:r>
            <a:r>
              <a:rPr lang="tr-TR" sz="2000" dirty="0">
                <a:latin typeface="Calibri"/>
                <a:cs typeface="Calibri"/>
              </a:rPr>
              <a:t>e</a:t>
            </a:r>
            <a:r>
              <a:rPr lang="tr-TR" sz="2000" spc="-30" dirty="0">
                <a:latin typeface="Calibri"/>
                <a:cs typeface="Calibri"/>
              </a:rPr>
              <a:t>r</a:t>
            </a:r>
            <a:r>
              <a:rPr lang="tr-TR" sz="2000" dirty="0">
                <a:latin typeface="Calibri"/>
                <a:cs typeface="Calibri"/>
              </a:rPr>
              <a:t>e</a:t>
            </a:r>
            <a:r>
              <a:rPr lang="tr-TR" sz="2000" spc="10" dirty="0">
                <a:latin typeface="Calibri"/>
                <a:cs typeface="Calibri"/>
              </a:rPr>
              <a:t> </a:t>
            </a:r>
            <a:r>
              <a:rPr lang="tr-TR" sz="2000" spc="-10" dirty="0">
                <a:latin typeface="Calibri"/>
                <a:cs typeface="Calibri"/>
              </a:rPr>
              <a:t>g</a:t>
            </a:r>
            <a:r>
              <a:rPr lang="tr-TR" sz="2000" dirty="0">
                <a:latin typeface="Calibri"/>
                <a:cs typeface="Calibri"/>
              </a:rPr>
              <a:t>ö</a:t>
            </a:r>
            <a:r>
              <a:rPr lang="tr-TR" sz="2000" spc="-30" dirty="0">
                <a:latin typeface="Calibri"/>
                <a:cs typeface="Calibri"/>
              </a:rPr>
              <a:t>r</a:t>
            </a:r>
            <a:r>
              <a:rPr lang="tr-TR" sz="2000" dirty="0">
                <a:latin typeface="Calibri"/>
                <a:cs typeface="Calibri"/>
              </a:rPr>
              <a:t>e</a:t>
            </a:r>
            <a:r>
              <a:rPr lang="tr-TR" sz="2000" spc="-25" dirty="0">
                <a:latin typeface="Calibri"/>
                <a:cs typeface="Calibri"/>
              </a:rPr>
              <a:t> </a:t>
            </a:r>
            <a:r>
              <a:rPr lang="tr-TR" sz="2000" spc="-35" dirty="0">
                <a:latin typeface="Calibri"/>
                <a:cs typeface="Calibri"/>
              </a:rPr>
              <a:t>y</a:t>
            </a:r>
            <a:r>
              <a:rPr lang="tr-TR" sz="2000" dirty="0">
                <a:latin typeface="Calibri"/>
                <a:cs typeface="Calibri"/>
              </a:rPr>
              <a:t>apıl</a:t>
            </a:r>
            <a:r>
              <a:rPr lang="tr-TR" sz="2000" spc="-15" dirty="0">
                <a:latin typeface="Calibri"/>
                <a:cs typeface="Calibri"/>
              </a:rPr>
              <a:t>m</a:t>
            </a:r>
            <a:r>
              <a:rPr lang="tr-TR" sz="2000" dirty="0">
                <a:latin typeface="Calibri"/>
                <a:cs typeface="Calibri"/>
              </a:rPr>
              <a:t>a</a:t>
            </a:r>
            <a:r>
              <a:rPr lang="tr-TR" sz="2000" spc="-15" dirty="0">
                <a:latin typeface="Calibri"/>
                <a:cs typeface="Calibri"/>
              </a:rPr>
              <a:t>k</a:t>
            </a:r>
            <a:r>
              <a:rPr lang="tr-TR" sz="2000" spc="-25" dirty="0">
                <a:latin typeface="Calibri"/>
                <a:cs typeface="Calibri"/>
              </a:rPr>
              <a:t>t</a:t>
            </a:r>
            <a:r>
              <a:rPr lang="tr-TR" sz="2000" dirty="0">
                <a:latin typeface="Calibri"/>
                <a:cs typeface="Calibri"/>
              </a:rPr>
              <a:t>adı</a:t>
            </a:r>
            <a:r>
              <a:rPr lang="tr-TR" sz="2000" spc="-210" dirty="0">
                <a:latin typeface="Calibri"/>
                <a:cs typeface="Calibri"/>
              </a:rPr>
              <a:t>r</a:t>
            </a:r>
            <a:r>
              <a:rPr lang="tr-TR" sz="2000" dirty="0">
                <a:latin typeface="Calibri"/>
                <a:cs typeface="Calibri"/>
              </a:rPr>
              <a:t>.</a:t>
            </a:r>
          </a:p>
          <a:p>
            <a:pPr marL="355600" marR="5080" indent="-342900" algn="just">
              <a:lnSpc>
                <a:spcPct val="100000"/>
              </a:lnSpc>
              <a:buFont typeface="Arial"/>
              <a:buChar char="•"/>
              <a:tabLst>
                <a:tab pos="356235" algn="l"/>
              </a:tabLst>
            </a:pPr>
            <a:r>
              <a:rPr lang="tr-TR" sz="2000" spc="-45" dirty="0">
                <a:latin typeface="Calibri"/>
                <a:cs typeface="Calibri"/>
              </a:rPr>
              <a:t>V</a:t>
            </a:r>
            <a:r>
              <a:rPr lang="tr-TR" sz="2000" dirty="0">
                <a:latin typeface="Calibri"/>
                <a:cs typeface="Calibri"/>
              </a:rPr>
              <a:t>ü</a:t>
            </a:r>
            <a:r>
              <a:rPr lang="tr-TR" sz="2000" spc="5" dirty="0">
                <a:latin typeface="Calibri"/>
                <a:cs typeface="Calibri"/>
              </a:rPr>
              <a:t>c</a:t>
            </a:r>
            <a:r>
              <a:rPr lang="tr-TR" sz="2000" dirty="0">
                <a:latin typeface="Calibri"/>
                <a:cs typeface="Calibri"/>
              </a:rPr>
              <a:t>u</a:t>
            </a:r>
            <a:r>
              <a:rPr lang="tr-TR" sz="2000" spc="-20" dirty="0">
                <a:latin typeface="Calibri"/>
                <a:cs typeface="Calibri"/>
              </a:rPr>
              <a:t>t</a:t>
            </a:r>
            <a:r>
              <a:rPr lang="tr-TR" sz="2000" spc="-25" dirty="0">
                <a:latin typeface="Calibri"/>
                <a:cs typeface="Calibri"/>
              </a:rPr>
              <a:t>t</a:t>
            </a:r>
            <a:r>
              <a:rPr lang="tr-TR" sz="2000" dirty="0">
                <a:latin typeface="Calibri"/>
                <a:cs typeface="Calibri"/>
              </a:rPr>
              <a:t>a</a:t>
            </a:r>
            <a:r>
              <a:rPr lang="tr-TR" sz="2000" spc="-20" dirty="0">
                <a:latin typeface="Calibri"/>
                <a:cs typeface="Calibri"/>
              </a:rPr>
              <a:t> </a:t>
            </a:r>
            <a:r>
              <a:rPr lang="tr-TR" sz="2000" dirty="0">
                <a:latin typeface="Calibri"/>
                <a:cs typeface="Calibri"/>
              </a:rPr>
              <a:t>bir </a:t>
            </a:r>
            <a:r>
              <a:rPr lang="tr-TR" sz="2000" spc="-40" dirty="0">
                <a:latin typeface="Calibri"/>
                <a:cs typeface="Calibri"/>
              </a:rPr>
              <a:t>k</a:t>
            </a:r>
            <a:r>
              <a:rPr lang="tr-TR" sz="2000" dirty="0">
                <a:latin typeface="Calibri"/>
                <a:cs typeface="Calibri"/>
              </a:rPr>
              <a:t>a</a:t>
            </a:r>
            <a:r>
              <a:rPr lang="tr-TR" sz="2000" spc="-30" dirty="0">
                <a:latin typeface="Calibri"/>
                <a:cs typeface="Calibri"/>
              </a:rPr>
              <a:t>r</a:t>
            </a:r>
            <a:r>
              <a:rPr lang="tr-TR" sz="2000" dirty="0">
                <a:latin typeface="Calibri"/>
                <a:cs typeface="Calibri"/>
              </a:rPr>
              <a:t>dinal d</a:t>
            </a:r>
            <a:r>
              <a:rPr lang="tr-TR" sz="2000" spc="5" dirty="0">
                <a:latin typeface="Calibri"/>
                <a:cs typeface="Calibri"/>
              </a:rPr>
              <a:t>ü</a:t>
            </a:r>
            <a:r>
              <a:rPr lang="tr-TR" sz="2000" dirty="0">
                <a:latin typeface="Calibri"/>
                <a:cs typeface="Calibri"/>
              </a:rPr>
              <a:t>zl</a:t>
            </a:r>
            <a:r>
              <a:rPr lang="tr-TR" sz="2000" spc="-10" dirty="0">
                <a:latin typeface="Calibri"/>
                <a:cs typeface="Calibri"/>
              </a:rPr>
              <a:t>e</a:t>
            </a:r>
            <a:r>
              <a:rPr lang="tr-TR" sz="2000" dirty="0">
                <a:latin typeface="Calibri"/>
                <a:cs typeface="Calibri"/>
              </a:rPr>
              <a:t>m grubu bulunma</a:t>
            </a:r>
            <a:r>
              <a:rPr lang="tr-TR" sz="2000" spc="-20" dirty="0">
                <a:latin typeface="Calibri"/>
                <a:cs typeface="Calibri"/>
              </a:rPr>
              <a:t>k</a:t>
            </a:r>
            <a:r>
              <a:rPr lang="tr-TR" sz="2000" spc="-25" dirty="0">
                <a:latin typeface="Calibri"/>
                <a:cs typeface="Calibri"/>
              </a:rPr>
              <a:t>t</a:t>
            </a:r>
            <a:r>
              <a:rPr lang="tr-TR" sz="2000" dirty="0">
                <a:latin typeface="Calibri"/>
                <a:cs typeface="Calibri"/>
              </a:rPr>
              <a:t>a</a:t>
            </a:r>
            <a:r>
              <a:rPr lang="tr-TR" sz="2000" spc="-10" dirty="0">
                <a:latin typeface="Calibri"/>
                <a:cs typeface="Calibri"/>
              </a:rPr>
              <a:t> </a:t>
            </a:r>
            <a:r>
              <a:rPr lang="tr-TR" sz="2000" spc="-30" dirty="0">
                <a:latin typeface="Calibri"/>
                <a:cs typeface="Calibri"/>
              </a:rPr>
              <a:t>v</a:t>
            </a:r>
            <a:r>
              <a:rPr lang="tr-TR" sz="2000" dirty="0">
                <a:latin typeface="Calibri"/>
                <a:cs typeface="Calibri"/>
              </a:rPr>
              <a:t>e </a:t>
            </a:r>
            <a:r>
              <a:rPr lang="tr-TR" sz="2000" spc="-65" dirty="0">
                <a:latin typeface="Calibri"/>
                <a:cs typeface="Calibri"/>
              </a:rPr>
              <a:t>k</a:t>
            </a:r>
            <a:r>
              <a:rPr lang="tr-TR" sz="2000" dirty="0">
                <a:latin typeface="Calibri"/>
                <a:cs typeface="Calibri"/>
              </a:rPr>
              <a:t>e</a:t>
            </a:r>
            <a:r>
              <a:rPr lang="tr-TR" sz="2000" spc="-10" dirty="0">
                <a:latin typeface="Calibri"/>
                <a:cs typeface="Calibri"/>
              </a:rPr>
              <a:t>s</a:t>
            </a:r>
            <a:r>
              <a:rPr lang="tr-TR" sz="2000" dirty="0">
                <a:latin typeface="Calibri"/>
                <a:cs typeface="Calibri"/>
              </a:rPr>
              <a:t>i</a:t>
            </a:r>
            <a:r>
              <a:rPr lang="tr-TR" sz="2000" spc="-10" dirty="0">
                <a:latin typeface="Calibri"/>
                <a:cs typeface="Calibri"/>
              </a:rPr>
              <a:t>şm</a:t>
            </a:r>
            <a:r>
              <a:rPr lang="tr-TR" sz="2000" dirty="0">
                <a:latin typeface="Calibri"/>
                <a:cs typeface="Calibri"/>
              </a:rPr>
              <a:t>e</a:t>
            </a:r>
            <a:r>
              <a:rPr lang="tr-TR" sz="2000" spc="20" dirty="0">
                <a:latin typeface="Calibri"/>
                <a:cs typeface="Calibri"/>
              </a:rPr>
              <a:t> </a:t>
            </a:r>
            <a:r>
              <a:rPr lang="tr-TR" sz="2000" dirty="0">
                <a:latin typeface="Calibri"/>
                <a:cs typeface="Calibri"/>
              </a:rPr>
              <a:t>no</a:t>
            </a:r>
            <a:r>
              <a:rPr lang="tr-TR" sz="2000" spc="-15" dirty="0">
                <a:latin typeface="Calibri"/>
                <a:cs typeface="Calibri"/>
              </a:rPr>
              <a:t>k</a:t>
            </a:r>
            <a:r>
              <a:rPr lang="tr-TR" sz="2000" spc="-25" dirty="0">
                <a:latin typeface="Calibri"/>
                <a:cs typeface="Calibri"/>
              </a:rPr>
              <a:t>t</a:t>
            </a:r>
            <a:r>
              <a:rPr lang="tr-TR" sz="2000" dirty="0">
                <a:latin typeface="Calibri"/>
                <a:cs typeface="Calibri"/>
              </a:rPr>
              <a:t>a</a:t>
            </a:r>
            <a:r>
              <a:rPr lang="tr-TR" sz="2000" spc="-10" dirty="0">
                <a:latin typeface="Calibri"/>
                <a:cs typeface="Calibri"/>
              </a:rPr>
              <a:t>l</a:t>
            </a:r>
            <a:r>
              <a:rPr lang="tr-TR" sz="2000" dirty="0">
                <a:latin typeface="Calibri"/>
                <a:cs typeface="Calibri"/>
              </a:rPr>
              <a:t>arı vücut</a:t>
            </a:r>
            <a:r>
              <a:rPr lang="tr-TR" sz="2000" spc="-10" dirty="0">
                <a:latin typeface="Calibri"/>
                <a:cs typeface="Calibri"/>
              </a:rPr>
              <a:t> </a:t>
            </a:r>
            <a:r>
              <a:rPr lang="tr-TR" sz="2000" dirty="0">
                <a:latin typeface="Calibri"/>
                <a:cs typeface="Calibri"/>
              </a:rPr>
              <a:t>A</a:t>
            </a:r>
            <a:r>
              <a:rPr lang="tr-TR" sz="2000" spc="5" dirty="0">
                <a:latin typeface="Calibri"/>
                <a:cs typeface="Calibri"/>
              </a:rPr>
              <a:t>ğ</a:t>
            </a:r>
            <a:r>
              <a:rPr lang="tr-TR" sz="2000" dirty="0">
                <a:latin typeface="Calibri"/>
                <a:cs typeface="Calibri"/>
              </a:rPr>
              <a:t>ı</a:t>
            </a:r>
            <a:r>
              <a:rPr lang="tr-TR" sz="2000" spc="-10" dirty="0">
                <a:latin typeface="Calibri"/>
                <a:cs typeface="Calibri"/>
              </a:rPr>
              <a:t>r</a:t>
            </a:r>
            <a:r>
              <a:rPr lang="tr-TR" sz="2000" dirty="0">
                <a:latin typeface="Calibri"/>
                <a:cs typeface="Calibri"/>
              </a:rPr>
              <a:t>l</a:t>
            </a:r>
            <a:r>
              <a:rPr lang="tr-TR" sz="2000" spc="-10" dirty="0">
                <a:latin typeface="Calibri"/>
                <a:cs typeface="Calibri"/>
              </a:rPr>
              <a:t>ı</a:t>
            </a:r>
            <a:r>
              <a:rPr lang="tr-TR" sz="2000" dirty="0">
                <a:latin typeface="Calibri"/>
                <a:cs typeface="Calibri"/>
              </a:rPr>
              <a:t>k Mer</a:t>
            </a:r>
            <a:r>
              <a:rPr lang="tr-TR" sz="2000" spc="-65" dirty="0">
                <a:latin typeface="Calibri"/>
                <a:cs typeface="Calibri"/>
              </a:rPr>
              <a:t>k</a:t>
            </a:r>
            <a:r>
              <a:rPr lang="tr-TR" sz="2000" spc="-30" dirty="0">
                <a:latin typeface="Calibri"/>
                <a:cs typeface="Calibri"/>
              </a:rPr>
              <a:t>e</a:t>
            </a:r>
            <a:r>
              <a:rPr lang="tr-TR" sz="2000" dirty="0">
                <a:latin typeface="Calibri"/>
                <a:cs typeface="Calibri"/>
              </a:rPr>
              <a:t>zine i</a:t>
            </a:r>
            <a:r>
              <a:rPr lang="tr-TR" sz="2000" spc="-10" dirty="0">
                <a:latin typeface="Calibri"/>
                <a:cs typeface="Calibri"/>
              </a:rPr>
              <a:t>s</a:t>
            </a:r>
            <a:r>
              <a:rPr lang="tr-TR" sz="2000" dirty="0">
                <a:latin typeface="Calibri"/>
                <a:cs typeface="Calibri"/>
              </a:rPr>
              <a:t>ab</a:t>
            </a:r>
            <a:r>
              <a:rPr lang="tr-TR" sz="2000" spc="-10" dirty="0">
                <a:latin typeface="Calibri"/>
                <a:cs typeface="Calibri"/>
              </a:rPr>
              <a:t>e</a:t>
            </a:r>
            <a:r>
              <a:rPr lang="tr-TR" sz="2000" dirty="0">
                <a:latin typeface="Calibri"/>
                <a:cs typeface="Calibri"/>
              </a:rPr>
              <a:t>t </a:t>
            </a:r>
            <a:r>
              <a:rPr lang="tr-TR" sz="2000" spc="-15" dirty="0">
                <a:latin typeface="Calibri"/>
                <a:cs typeface="Calibri"/>
              </a:rPr>
              <a:t>e</a:t>
            </a:r>
            <a:r>
              <a:rPr lang="tr-TR" sz="2000" dirty="0">
                <a:latin typeface="Calibri"/>
                <a:cs typeface="Calibri"/>
              </a:rPr>
              <a:t>tm</a:t>
            </a:r>
            <a:r>
              <a:rPr lang="tr-TR" sz="2000" spc="-5" dirty="0">
                <a:latin typeface="Calibri"/>
                <a:cs typeface="Calibri"/>
              </a:rPr>
              <a:t>e</a:t>
            </a:r>
            <a:r>
              <a:rPr lang="tr-TR" sz="2000" spc="-15" dirty="0">
                <a:latin typeface="Calibri"/>
                <a:cs typeface="Calibri"/>
              </a:rPr>
              <a:t>k</a:t>
            </a:r>
            <a:r>
              <a:rPr lang="tr-TR" sz="2000" spc="-25" dirty="0">
                <a:latin typeface="Calibri"/>
                <a:cs typeface="Calibri"/>
              </a:rPr>
              <a:t>t</a:t>
            </a:r>
            <a:r>
              <a:rPr lang="tr-TR" sz="2000" dirty="0">
                <a:latin typeface="Calibri"/>
                <a:cs typeface="Calibri"/>
              </a:rPr>
              <a:t>edi</a:t>
            </a:r>
            <a:r>
              <a:rPr lang="tr-TR" sz="2000" spc="-215" dirty="0">
                <a:latin typeface="Calibri"/>
                <a:cs typeface="Calibri"/>
              </a:rPr>
              <a:t>r</a:t>
            </a:r>
            <a:r>
              <a:rPr lang="tr-TR" sz="2000" dirty="0">
                <a:latin typeface="Calibri"/>
                <a:cs typeface="Calibri"/>
              </a:rPr>
              <a:t>.</a:t>
            </a:r>
          </a:p>
          <a:p>
            <a:pPr marL="355600" marR="424815" indent="-342900" algn="just">
              <a:lnSpc>
                <a:spcPct val="100000"/>
              </a:lnSpc>
              <a:spcBef>
                <a:spcPts val="480"/>
              </a:spcBef>
              <a:buFont typeface="Arial"/>
              <a:buChar char="•"/>
              <a:tabLst>
                <a:tab pos="356235" algn="l"/>
              </a:tabLst>
            </a:pPr>
            <a:r>
              <a:rPr lang="tr-TR" sz="2000" dirty="0">
                <a:latin typeface="Calibri"/>
                <a:cs typeface="Calibri"/>
              </a:rPr>
              <a:t>Bi</a:t>
            </a:r>
            <a:r>
              <a:rPr lang="tr-TR" sz="2000" spc="-10" dirty="0">
                <a:latin typeface="Calibri"/>
                <a:cs typeface="Calibri"/>
              </a:rPr>
              <a:t>l</a:t>
            </a:r>
            <a:r>
              <a:rPr lang="tr-TR" sz="2000" dirty="0">
                <a:latin typeface="Calibri"/>
                <a:cs typeface="Calibri"/>
              </a:rPr>
              <a:t>indiği</a:t>
            </a:r>
            <a:r>
              <a:rPr lang="tr-TR" sz="2000" spc="-10" dirty="0">
                <a:latin typeface="Calibri"/>
                <a:cs typeface="Calibri"/>
              </a:rPr>
              <a:t> </a:t>
            </a:r>
            <a:r>
              <a:rPr lang="tr-TR" sz="2000" dirty="0">
                <a:latin typeface="Calibri"/>
                <a:cs typeface="Calibri"/>
              </a:rPr>
              <a:t>ü</a:t>
            </a:r>
            <a:r>
              <a:rPr lang="tr-TR" sz="2000" spc="-45" dirty="0">
                <a:latin typeface="Calibri"/>
                <a:cs typeface="Calibri"/>
              </a:rPr>
              <a:t>z</a:t>
            </a:r>
            <a:r>
              <a:rPr lang="tr-TR" sz="2000" dirty="0">
                <a:latin typeface="Calibri"/>
                <a:cs typeface="Calibri"/>
              </a:rPr>
              <a:t>e</a:t>
            </a:r>
            <a:r>
              <a:rPr lang="tr-TR" sz="2000" spc="-35" dirty="0">
                <a:latin typeface="Calibri"/>
                <a:cs typeface="Calibri"/>
              </a:rPr>
              <a:t>r</a:t>
            </a:r>
            <a:r>
              <a:rPr lang="tr-TR" sz="2000" dirty="0">
                <a:latin typeface="Calibri"/>
                <a:cs typeface="Calibri"/>
              </a:rPr>
              <a:t>e </a:t>
            </a:r>
            <a:r>
              <a:rPr lang="tr-TR" sz="2000" spc="-10" dirty="0">
                <a:latin typeface="Calibri"/>
                <a:cs typeface="Calibri"/>
              </a:rPr>
              <a:t>v</a:t>
            </a:r>
            <a:r>
              <a:rPr lang="tr-TR" sz="2000" dirty="0">
                <a:latin typeface="Calibri"/>
                <a:cs typeface="Calibri"/>
              </a:rPr>
              <a:t>üc</a:t>
            </a:r>
            <a:r>
              <a:rPr lang="tr-TR" sz="2000" spc="5" dirty="0">
                <a:latin typeface="Calibri"/>
                <a:cs typeface="Calibri"/>
              </a:rPr>
              <a:t>u</a:t>
            </a:r>
            <a:r>
              <a:rPr lang="tr-TR" sz="2000" dirty="0">
                <a:latin typeface="Calibri"/>
                <a:cs typeface="Calibri"/>
              </a:rPr>
              <a:t>t</a:t>
            </a:r>
            <a:r>
              <a:rPr lang="tr-TR" sz="2000" spc="-25" dirty="0">
                <a:latin typeface="Calibri"/>
                <a:cs typeface="Calibri"/>
              </a:rPr>
              <a:t> </a:t>
            </a:r>
            <a:r>
              <a:rPr lang="tr-TR" sz="2000" dirty="0">
                <a:latin typeface="Calibri"/>
                <a:cs typeface="Calibri"/>
              </a:rPr>
              <a:t>ağı</a:t>
            </a:r>
            <a:r>
              <a:rPr lang="tr-TR" sz="2000" spc="-10" dirty="0">
                <a:latin typeface="Calibri"/>
                <a:cs typeface="Calibri"/>
              </a:rPr>
              <a:t>r</a:t>
            </a:r>
            <a:r>
              <a:rPr lang="tr-TR" sz="2000" dirty="0">
                <a:latin typeface="Calibri"/>
                <a:cs typeface="Calibri"/>
              </a:rPr>
              <a:t>l</a:t>
            </a:r>
            <a:r>
              <a:rPr lang="tr-TR" sz="2000" spc="-10" dirty="0">
                <a:latin typeface="Calibri"/>
                <a:cs typeface="Calibri"/>
              </a:rPr>
              <a:t>ı</a:t>
            </a:r>
            <a:r>
              <a:rPr lang="tr-TR" sz="2000" dirty="0">
                <a:latin typeface="Calibri"/>
                <a:cs typeface="Calibri"/>
              </a:rPr>
              <a:t>k m</a:t>
            </a:r>
            <a:r>
              <a:rPr lang="tr-TR" sz="2000" spc="-10" dirty="0">
                <a:latin typeface="Calibri"/>
                <a:cs typeface="Calibri"/>
              </a:rPr>
              <a:t>e</a:t>
            </a:r>
            <a:r>
              <a:rPr lang="tr-TR" sz="2000" dirty="0">
                <a:latin typeface="Calibri"/>
                <a:cs typeface="Calibri"/>
              </a:rPr>
              <a:t>r</a:t>
            </a:r>
            <a:r>
              <a:rPr lang="tr-TR" sz="2000" spc="-65" dirty="0">
                <a:latin typeface="Calibri"/>
                <a:cs typeface="Calibri"/>
              </a:rPr>
              <a:t>k</a:t>
            </a:r>
            <a:r>
              <a:rPr lang="tr-TR" sz="2000" spc="-30" dirty="0">
                <a:latin typeface="Calibri"/>
                <a:cs typeface="Calibri"/>
              </a:rPr>
              <a:t>e</a:t>
            </a:r>
            <a:r>
              <a:rPr lang="tr-TR" sz="2000" dirty="0">
                <a:latin typeface="Calibri"/>
                <a:cs typeface="Calibri"/>
              </a:rPr>
              <a:t>zi</a:t>
            </a:r>
            <a:r>
              <a:rPr lang="tr-TR" sz="2000" spc="5" dirty="0">
                <a:latin typeface="Calibri"/>
                <a:cs typeface="Calibri"/>
              </a:rPr>
              <a:t> </a:t>
            </a:r>
            <a:r>
              <a:rPr lang="tr-TR" sz="2000" dirty="0">
                <a:latin typeface="Calibri"/>
                <a:cs typeface="Calibri"/>
              </a:rPr>
              <a:t>tüm p</a:t>
            </a:r>
            <a:r>
              <a:rPr lang="tr-TR" sz="2000" spc="-25" dirty="0">
                <a:latin typeface="Calibri"/>
                <a:cs typeface="Calibri"/>
              </a:rPr>
              <a:t>o</a:t>
            </a:r>
            <a:r>
              <a:rPr lang="tr-TR" sz="2000" dirty="0">
                <a:latin typeface="Calibri"/>
                <a:cs typeface="Calibri"/>
              </a:rPr>
              <a:t>zi</a:t>
            </a:r>
            <a:r>
              <a:rPr lang="tr-TR" sz="2000" spc="-45" dirty="0">
                <a:latin typeface="Calibri"/>
                <a:cs typeface="Calibri"/>
              </a:rPr>
              <a:t>s</a:t>
            </a:r>
            <a:r>
              <a:rPr lang="tr-TR" sz="2000" spc="-20" dirty="0">
                <a:latin typeface="Calibri"/>
                <a:cs typeface="Calibri"/>
              </a:rPr>
              <a:t>y</a:t>
            </a:r>
            <a:r>
              <a:rPr lang="tr-TR" sz="2000" dirty="0">
                <a:latin typeface="Calibri"/>
                <a:cs typeface="Calibri"/>
              </a:rPr>
              <a:t>onla</a:t>
            </a:r>
            <a:r>
              <a:rPr lang="tr-TR" sz="2000" spc="-30" dirty="0">
                <a:latin typeface="Calibri"/>
                <a:cs typeface="Calibri"/>
              </a:rPr>
              <a:t>r</a:t>
            </a:r>
            <a:r>
              <a:rPr lang="tr-TR" sz="2000" dirty="0">
                <a:latin typeface="Calibri"/>
                <a:cs typeface="Calibri"/>
              </a:rPr>
              <a:t>da</a:t>
            </a:r>
            <a:r>
              <a:rPr lang="tr-TR" sz="2000" spc="-30" dirty="0">
                <a:latin typeface="Calibri"/>
                <a:cs typeface="Calibri"/>
              </a:rPr>
              <a:t> </a:t>
            </a:r>
            <a:r>
              <a:rPr lang="tr-TR" sz="2000" dirty="0">
                <a:latin typeface="Calibri"/>
                <a:cs typeface="Calibri"/>
              </a:rPr>
              <a:t>en önem</a:t>
            </a:r>
            <a:r>
              <a:rPr lang="tr-TR" sz="2000" spc="-10" dirty="0">
                <a:latin typeface="Calibri"/>
                <a:cs typeface="Calibri"/>
              </a:rPr>
              <a:t>l</a:t>
            </a:r>
            <a:r>
              <a:rPr lang="tr-TR" sz="2000" dirty="0">
                <a:latin typeface="Calibri"/>
                <a:cs typeface="Calibri"/>
              </a:rPr>
              <a:t>i </a:t>
            </a:r>
            <a:r>
              <a:rPr lang="tr-TR" sz="2000" spc="-30" dirty="0">
                <a:latin typeface="Calibri"/>
                <a:cs typeface="Calibri"/>
              </a:rPr>
              <a:t>r</a:t>
            </a:r>
            <a:r>
              <a:rPr lang="tr-TR" sz="2000" spc="-15" dirty="0">
                <a:latin typeface="Calibri"/>
                <a:cs typeface="Calibri"/>
              </a:rPr>
              <a:t>e</a:t>
            </a:r>
            <a:r>
              <a:rPr lang="tr-TR" sz="2000" spc="-50" dirty="0">
                <a:latin typeface="Calibri"/>
                <a:cs typeface="Calibri"/>
              </a:rPr>
              <a:t>f</a:t>
            </a:r>
            <a:r>
              <a:rPr lang="tr-TR" sz="2000" dirty="0">
                <a:latin typeface="Calibri"/>
                <a:cs typeface="Calibri"/>
              </a:rPr>
              <a:t>e</a:t>
            </a:r>
            <a:r>
              <a:rPr lang="tr-TR" sz="2000" spc="-45" dirty="0">
                <a:latin typeface="Calibri"/>
                <a:cs typeface="Calibri"/>
              </a:rPr>
              <a:t>r</a:t>
            </a:r>
            <a:r>
              <a:rPr lang="tr-TR" sz="2000" dirty="0">
                <a:latin typeface="Calibri"/>
                <a:cs typeface="Calibri"/>
              </a:rPr>
              <a:t>ans </a:t>
            </a:r>
            <a:r>
              <a:rPr lang="tr-TR" sz="2000" spc="5" dirty="0">
                <a:latin typeface="Calibri"/>
                <a:cs typeface="Calibri"/>
              </a:rPr>
              <a:t>n</a:t>
            </a:r>
            <a:r>
              <a:rPr lang="tr-TR" sz="2000" dirty="0">
                <a:latin typeface="Calibri"/>
                <a:cs typeface="Calibri"/>
              </a:rPr>
              <a:t>o</a:t>
            </a:r>
            <a:r>
              <a:rPr lang="tr-TR" sz="2000" spc="-15" dirty="0">
                <a:latin typeface="Calibri"/>
                <a:cs typeface="Calibri"/>
              </a:rPr>
              <a:t>k</a:t>
            </a:r>
            <a:r>
              <a:rPr lang="tr-TR" sz="2000" spc="-25" dirty="0">
                <a:latin typeface="Calibri"/>
                <a:cs typeface="Calibri"/>
              </a:rPr>
              <a:t>t</a:t>
            </a:r>
            <a:r>
              <a:rPr lang="tr-TR" sz="2000" dirty="0">
                <a:latin typeface="Calibri"/>
                <a:cs typeface="Calibri"/>
              </a:rPr>
              <a:t>as</a:t>
            </a:r>
            <a:r>
              <a:rPr lang="tr-TR" sz="2000" spc="-10" dirty="0">
                <a:latin typeface="Calibri"/>
                <a:cs typeface="Calibri"/>
              </a:rPr>
              <a:t>ı</a:t>
            </a:r>
            <a:r>
              <a:rPr lang="tr-TR" sz="2000" dirty="0">
                <a:latin typeface="Calibri"/>
                <a:cs typeface="Calibri"/>
              </a:rPr>
              <a:t>dı</a:t>
            </a:r>
            <a:r>
              <a:rPr lang="tr-TR" sz="2000" spc="-210" dirty="0">
                <a:latin typeface="Calibri"/>
                <a:cs typeface="Calibri"/>
              </a:rPr>
              <a:t>r</a:t>
            </a:r>
            <a:r>
              <a:rPr lang="tr-TR" sz="2000" dirty="0">
                <a:latin typeface="Calibri"/>
                <a:cs typeface="Calibri"/>
              </a:rPr>
              <a:t>.</a:t>
            </a:r>
          </a:p>
          <a:p>
            <a:pPr algn="just"/>
            <a:endParaRPr lang="tr-TR" dirty="0"/>
          </a:p>
        </p:txBody>
      </p:sp>
      <p:sp>
        <p:nvSpPr>
          <p:cNvPr id="5" name="Alt Bilgi Yer Tutucusu 4">
            <a:extLst>
              <a:ext uri="{FF2B5EF4-FFF2-40B4-BE49-F238E27FC236}">
                <a16:creationId xmlns:a16="http://schemas.microsoft.com/office/drawing/2014/main" id="{E3829466-D135-12C1-9826-D42AC201395B}"/>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20D96501-5062-09B0-7874-9DB69D3E9D4E}"/>
              </a:ext>
            </a:extLst>
          </p:cNvPr>
          <p:cNvSpPr>
            <a:spLocks noGrp="1"/>
          </p:cNvSpPr>
          <p:nvPr>
            <p:ph type="sldNum" sz="quarter" idx="12"/>
          </p:nvPr>
        </p:nvSpPr>
        <p:spPr/>
        <p:txBody>
          <a:bodyPr/>
          <a:lstStyle/>
          <a:p>
            <a:fld id="{60FF87A7-9A7A-4B3D-9625-8440EC4947F9}" type="slidenum">
              <a:rPr lang="tr-TR" smtClean="0"/>
              <a:pPr/>
              <a:t>10</a:t>
            </a:fld>
            <a:endParaRPr lang="tr-TR"/>
          </a:p>
        </p:txBody>
      </p:sp>
      <p:pic>
        <p:nvPicPr>
          <p:cNvPr id="11" name="Resim 10">
            <a:extLst>
              <a:ext uri="{FF2B5EF4-FFF2-40B4-BE49-F238E27FC236}">
                <a16:creationId xmlns:a16="http://schemas.microsoft.com/office/drawing/2014/main" id="{EFA7A351-95B6-FFD4-4AEA-38F117EDCA4D}"/>
              </a:ext>
            </a:extLst>
          </p:cNvPr>
          <p:cNvPicPr>
            <a:picLocks noChangeAspect="1"/>
          </p:cNvPicPr>
          <p:nvPr/>
        </p:nvPicPr>
        <p:blipFill>
          <a:blip r:embed="rId2"/>
          <a:stretch>
            <a:fillRect/>
          </a:stretch>
        </p:blipFill>
        <p:spPr>
          <a:xfrm>
            <a:off x="5004048" y="1988840"/>
            <a:ext cx="3744416" cy="2791105"/>
          </a:xfrm>
          <a:prstGeom prst="rect">
            <a:avLst/>
          </a:prstGeom>
        </p:spPr>
      </p:pic>
    </p:spTree>
    <p:extLst>
      <p:ext uri="{BB962C8B-B14F-4D97-AF65-F5344CB8AC3E}">
        <p14:creationId xmlns:p14="http://schemas.microsoft.com/office/powerpoint/2010/main" val="34154849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2DAFF2-A849-478E-BFEE-DCAF796AA011}"/>
              </a:ext>
            </a:extLst>
          </p:cNvPr>
          <p:cNvSpPr>
            <a:spLocks noGrp="1"/>
          </p:cNvSpPr>
          <p:nvPr>
            <p:ph type="title"/>
          </p:nvPr>
        </p:nvSpPr>
        <p:spPr/>
        <p:txBody>
          <a:bodyPr/>
          <a:lstStyle/>
          <a:p>
            <a:r>
              <a:rPr lang="tr-TR" dirty="0"/>
              <a:t>Anatomik düzlemler (</a:t>
            </a:r>
            <a:r>
              <a:rPr lang="tr-TR" dirty="0" err="1"/>
              <a:t>Planum</a:t>
            </a:r>
            <a:r>
              <a:rPr lang="tr-TR" dirty="0"/>
              <a:t>)</a:t>
            </a:r>
          </a:p>
        </p:txBody>
      </p:sp>
      <p:sp>
        <p:nvSpPr>
          <p:cNvPr id="5" name="Alt Bilgi Yer Tutucusu 4">
            <a:extLst>
              <a:ext uri="{FF2B5EF4-FFF2-40B4-BE49-F238E27FC236}">
                <a16:creationId xmlns:a16="http://schemas.microsoft.com/office/drawing/2014/main" id="{94D52E89-8E38-0A63-9616-05681ADDF055}"/>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B00937C0-5676-460E-F454-F73669F53745}"/>
              </a:ext>
            </a:extLst>
          </p:cNvPr>
          <p:cNvSpPr>
            <a:spLocks noGrp="1"/>
          </p:cNvSpPr>
          <p:nvPr>
            <p:ph type="sldNum" sz="quarter" idx="12"/>
          </p:nvPr>
        </p:nvSpPr>
        <p:spPr/>
        <p:txBody>
          <a:bodyPr/>
          <a:lstStyle/>
          <a:p>
            <a:fld id="{60FF87A7-9A7A-4B3D-9625-8440EC4947F9}" type="slidenum">
              <a:rPr lang="tr-TR" smtClean="0"/>
              <a:pPr/>
              <a:t>11</a:t>
            </a:fld>
            <a:endParaRPr lang="tr-TR"/>
          </a:p>
        </p:txBody>
      </p:sp>
      <p:sp>
        <p:nvSpPr>
          <p:cNvPr id="7" name="Metin kutusu 6">
            <a:extLst>
              <a:ext uri="{FF2B5EF4-FFF2-40B4-BE49-F238E27FC236}">
                <a16:creationId xmlns:a16="http://schemas.microsoft.com/office/drawing/2014/main" id="{F62A226E-F97C-FF8C-8EB4-0C957D6FEBAC}"/>
              </a:ext>
            </a:extLst>
          </p:cNvPr>
          <p:cNvSpPr txBox="1"/>
          <p:nvPr/>
        </p:nvSpPr>
        <p:spPr>
          <a:xfrm>
            <a:off x="428556" y="1126116"/>
            <a:ext cx="3882292" cy="4203651"/>
          </a:xfrm>
          <a:prstGeom prst="rect">
            <a:avLst/>
          </a:prstGeom>
          <a:noFill/>
        </p:spPr>
        <p:txBody>
          <a:bodyPr wrap="square">
            <a:spAutoFit/>
          </a:bodyPr>
          <a:lstStyle/>
          <a:p>
            <a:pPr>
              <a:lnSpc>
                <a:spcPct val="150000"/>
              </a:lnSpc>
            </a:pPr>
            <a:r>
              <a:rPr lang="tr-TR" dirty="0"/>
              <a:t>İnsan hareketleri, üç boyutta bir dizi düzlem ve eksene dayalı olarak tanımlanır.</a:t>
            </a:r>
          </a:p>
          <a:p>
            <a:pPr>
              <a:lnSpc>
                <a:spcPct val="150000"/>
              </a:lnSpc>
            </a:pPr>
            <a:endParaRPr lang="tr-TR" dirty="0"/>
          </a:p>
          <a:p>
            <a:pPr>
              <a:lnSpc>
                <a:spcPct val="150000"/>
              </a:lnSpc>
            </a:pPr>
            <a:r>
              <a:rPr lang="tr-TR" dirty="0"/>
              <a:t>İnsan vücudundan geçen üç hareket düzlemi vardır:</a:t>
            </a:r>
          </a:p>
          <a:p>
            <a:pPr>
              <a:lnSpc>
                <a:spcPct val="150000"/>
              </a:lnSpc>
            </a:pPr>
            <a:endParaRPr lang="tr-TR" dirty="0"/>
          </a:p>
          <a:p>
            <a:pPr marL="285750" indent="-285750">
              <a:lnSpc>
                <a:spcPct val="150000"/>
              </a:lnSpc>
              <a:buFont typeface="Arial" panose="020B0604020202020204" pitchFamily="34" charset="0"/>
              <a:buChar char="•"/>
            </a:pPr>
            <a:r>
              <a:rPr lang="tr-TR" sz="1800" dirty="0">
                <a:solidFill>
                  <a:srgbClr val="3B3A3B"/>
                </a:solidFill>
                <a:latin typeface="Myriad Pro"/>
                <a:cs typeface="Myriad Pro"/>
              </a:rPr>
              <a:t>Frontal (Coronal)</a:t>
            </a:r>
            <a:r>
              <a:rPr lang="tr-TR" sz="1800" spc="-20" dirty="0">
                <a:solidFill>
                  <a:srgbClr val="3B3A3B"/>
                </a:solidFill>
                <a:latin typeface="Myriad Pro"/>
                <a:cs typeface="Myriad Pro"/>
              </a:rPr>
              <a:t> </a:t>
            </a:r>
            <a:r>
              <a:rPr lang="tr-TR" sz="1800" spc="-10" dirty="0">
                <a:solidFill>
                  <a:srgbClr val="3B3A3B"/>
                </a:solidFill>
                <a:latin typeface="Myriad Pro"/>
                <a:cs typeface="Myriad Pro"/>
              </a:rPr>
              <a:t>düzlem</a:t>
            </a:r>
            <a:endParaRPr lang="tr-TR" sz="1800" dirty="0">
              <a:solidFill>
                <a:srgbClr val="3B3A3B"/>
              </a:solidFill>
              <a:latin typeface="Myriad Pro"/>
              <a:cs typeface="Myriad Pro"/>
            </a:endParaRPr>
          </a:p>
          <a:p>
            <a:pPr marL="285750" indent="-285750">
              <a:lnSpc>
                <a:spcPct val="150000"/>
              </a:lnSpc>
              <a:buFont typeface="Arial" panose="020B0604020202020204" pitchFamily="34" charset="0"/>
              <a:buChar char="•"/>
            </a:pPr>
            <a:r>
              <a:rPr lang="tr-TR" sz="1800" dirty="0">
                <a:solidFill>
                  <a:srgbClr val="3B3A3B"/>
                </a:solidFill>
                <a:latin typeface="Myriad Pro"/>
                <a:cs typeface="Myriad Pro"/>
              </a:rPr>
              <a:t>Sagittal</a:t>
            </a:r>
            <a:r>
              <a:rPr lang="tr-TR" sz="1800" spc="-10" dirty="0">
                <a:solidFill>
                  <a:srgbClr val="3B3A3B"/>
                </a:solidFill>
                <a:latin typeface="Myriad Pro"/>
                <a:cs typeface="Myriad Pro"/>
              </a:rPr>
              <a:t> düzlem</a:t>
            </a:r>
            <a:endParaRPr lang="tr-TR" sz="1800" dirty="0">
              <a:latin typeface="Myriad Pro"/>
              <a:cs typeface="Myriad Pro"/>
            </a:endParaRPr>
          </a:p>
          <a:p>
            <a:pPr marL="285750" indent="-285750">
              <a:lnSpc>
                <a:spcPct val="150000"/>
              </a:lnSpc>
              <a:buFont typeface="Arial" panose="020B0604020202020204" pitchFamily="34" charset="0"/>
              <a:buChar char="•"/>
            </a:pPr>
            <a:r>
              <a:rPr lang="tr-TR" sz="1800" spc="-10" dirty="0">
                <a:solidFill>
                  <a:srgbClr val="3B3A3B"/>
                </a:solidFill>
                <a:latin typeface="Myriad Pro"/>
                <a:cs typeface="Myriad Pro"/>
              </a:rPr>
              <a:t>Transvers (Horizontal)</a:t>
            </a:r>
            <a:r>
              <a:rPr lang="tr-TR" spc="500" dirty="0">
                <a:solidFill>
                  <a:srgbClr val="3B3A3B"/>
                </a:solidFill>
                <a:latin typeface="Myriad Pro"/>
                <a:cs typeface="Myriad Pro"/>
              </a:rPr>
              <a:t> </a:t>
            </a:r>
            <a:r>
              <a:rPr lang="tr-TR" sz="1800" spc="-10" dirty="0">
                <a:solidFill>
                  <a:srgbClr val="3B3A3B"/>
                </a:solidFill>
                <a:latin typeface="Myriad Pro"/>
                <a:cs typeface="Myriad Pro"/>
              </a:rPr>
              <a:t>düzlem</a:t>
            </a:r>
            <a:endParaRPr lang="tr-TR" dirty="0"/>
          </a:p>
        </p:txBody>
      </p:sp>
      <p:grpSp>
        <p:nvGrpSpPr>
          <p:cNvPr id="21" name="Grup 20">
            <a:extLst>
              <a:ext uri="{FF2B5EF4-FFF2-40B4-BE49-F238E27FC236}">
                <a16:creationId xmlns:a16="http://schemas.microsoft.com/office/drawing/2014/main" id="{73538AC4-6322-3E4D-3AAD-388C7113AF88}"/>
              </a:ext>
            </a:extLst>
          </p:cNvPr>
          <p:cNvGrpSpPr>
            <a:grpSpLocks noChangeAspect="1"/>
          </p:cNvGrpSpPr>
          <p:nvPr/>
        </p:nvGrpSpPr>
        <p:grpSpPr>
          <a:xfrm>
            <a:off x="4868503" y="1052736"/>
            <a:ext cx="3758694" cy="5026414"/>
            <a:chOff x="5580112" y="2659164"/>
            <a:chExt cx="3212879" cy="4296507"/>
          </a:xfrm>
        </p:grpSpPr>
        <p:grpSp>
          <p:nvGrpSpPr>
            <p:cNvPr id="12" name="object 33">
              <a:extLst>
                <a:ext uri="{FF2B5EF4-FFF2-40B4-BE49-F238E27FC236}">
                  <a16:creationId xmlns:a16="http://schemas.microsoft.com/office/drawing/2014/main" id="{97D5477D-7AEA-FDD6-CE3E-0FE05300C96E}"/>
                </a:ext>
              </a:extLst>
            </p:cNvPr>
            <p:cNvGrpSpPr/>
            <p:nvPr/>
          </p:nvGrpSpPr>
          <p:grpSpPr>
            <a:xfrm>
              <a:off x="5580112" y="2852936"/>
              <a:ext cx="2922905" cy="4102735"/>
              <a:chOff x="3825900" y="5536827"/>
              <a:chExt cx="2922905" cy="4102735"/>
            </a:xfrm>
          </p:grpSpPr>
          <p:pic>
            <p:nvPicPr>
              <p:cNvPr id="13" name="object 34">
                <a:extLst>
                  <a:ext uri="{FF2B5EF4-FFF2-40B4-BE49-F238E27FC236}">
                    <a16:creationId xmlns:a16="http://schemas.microsoft.com/office/drawing/2014/main" id="{7ECA1C7F-A68A-70D4-42BD-AB64C4BCA422}"/>
                  </a:ext>
                </a:extLst>
              </p:cNvPr>
              <p:cNvPicPr/>
              <p:nvPr/>
            </p:nvPicPr>
            <p:blipFill>
              <a:blip r:embed="rId2" cstate="print"/>
              <a:stretch>
                <a:fillRect/>
              </a:stretch>
            </p:blipFill>
            <p:spPr>
              <a:xfrm>
                <a:off x="3825900" y="5606122"/>
                <a:ext cx="2922315" cy="4032904"/>
              </a:xfrm>
              <a:prstGeom prst="rect">
                <a:avLst/>
              </a:prstGeom>
            </p:spPr>
          </p:pic>
          <p:pic>
            <p:nvPicPr>
              <p:cNvPr id="15" name="object 35">
                <a:extLst>
                  <a:ext uri="{FF2B5EF4-FFF2-40B4-BE49-F238E27FC236}">
                    <a16:creationId xmlns:a16="http://schemas.microsoft.com/office/drawing/2014/main" id="{3589A61D-02AD-46F5-1CAB-D37FA447E831}"/>
                  </a:ext>
                </a:extLst>
              </p:cNvPr>
              <p:cNvPicPr/>
              <p:nvPr/>
            </p:nvPicPr>
            <p:blipFill>
              <a:blip r:embed="rId3" cstate="print"/>
              <a:stretch>
                <a:fillRect/>
              </a:stretch>
            </p:blipFill>
            <p:spPr>
              <a:xfrm>
                <a:off x="4783473" y="5536827"/>
                <a:ext cx="210394" cy="216636"/>
              </a:xfrm>
              <a:prstGeom prst="rect">
                <a:avLst/>
              </a:prstGeom>
            </p:spPr>
          </p:pic>
          <p:pic>
            <p:nvPicPr>
              <p:cNvPr id="16" name="object 36">
                <a:extLst>
                  <a:ext uri="{FF2B5EF4-FFF2-40B4-BE49-F238E27FC236}">
                    <a16:creationId xmlns:a16="http://schemas.microsoft.com/office/drawing/2014/main" id="{E7C7979A-512B-B7AC-3BE5-9F825478623D}"/>
                  </a:ext>
                </a:extLst>
              </p:cNvPr>
              <p:cNvPicPr/>
              <p:nvPr/>
            </p:nvPicPr>
            <p:blipFill>
              <a:blip r:embed="rId4" cstate="print"/>
              <a:stretch>
                <a:fillRect/>
              </a:stretch>
            </p:blipFill>
            <p:spPr>
              <a:xfrm>
                <a:off x="5930437" y="5571454"/>
                <a:ext cx="210394" cy="216649"/>
              </a:xfrm>
              <a:prstGeom prst="rect">
                <a:avLst/>
              </a:prstGeom>
            </p:spPr>
          </p:pic>
          <p:pic>
            <p:nvPicPr>
              <p:cNvPr id="17" name="object 37">
                <a:extLst>
                  <a:ext uri="{FF2B5EF4-FFF2-40B4-BE49-F238E27FC236}">
                    <a16:creationId xmlns:a16="http://schemas.microsoft.com/office/drawing/2014/main" id="{41D9B33C-F8FC-2BE2-5BE8-743F99C1FFA2}"/>
                  </a:ext>
                </a:extLst>
              </p:cNvPr>
              <p:cNvPicPr/>
              <p:nvPr/>
            </p:nvPicPr>
            <p:blipFill>
              <a:blip r:embed="rId5" cstate="print"/>
              <a:stretch>
                <a:fillRect/>
              </a:stretch>
            </p:blipFill>
            <p:spPr>
              <a:xfrm>
                <a:off x="6199997" y="7002437"/>
                <a:ext cx="149366" cy="260532"/>
              </a:xfrm>
              <a:prstGeom prst="rect">
                <a:avLst/>
              </a:prstGeom>
            </p:spPr>
          </p:pic>
        </p:grpSp>
        <p:sp>
          <p:nvSpPr>
            <p:cNvPr id="18" name="object 51">
              <a:extLst>
                <a:ext uri="{FF2B5EF4-FFF2-40B4-BE49-F238E27FC236}">
                  <a16:creationId xmlns:a16="http://schemas.microsoft.com/office/drawing/2014/main" id="{D6D838A6-9590-D4AB-F6C9-B2951E669E63}"/>
                </a:ext>
              </a:extLst>
            </p:cNvPr>
            <p:cNvSpPr txBox="1"/>
            <p:nvPr/>
          </p:nvSpPr>
          <p:spPr>
            <a:xfrm>
              <a:off x="6046614" y="2666791"/>
              <a:ext cx="1192536" cy="168812"/>
            </a:xfrm>
            <a:prstGeom prst="rect">
              <a:avLst/>
            </a:prstGeom>
          </p:spPr>
          <p:txBody>
            <a:bodyPr vert="horz" wrap="square" lIns="0" tIns="12700" rIns="0" bIns="0" rtlCol="0">
              <a:spAutoFit/>
            </a:bodyPr>
            <a:lstStyle/>
            <a:p>
              <a:pPr marL="12700" algn="ctr">
                <a:lnSpc>
                  <a:spcPct val="100000"/>
                </a:lnSpc>
                <a:spcBef>
                  <a:spcPts val="100"/>
                </a:spcBef>
              </a:pPr>
              <a:r>
                <a:rPr lang="tr-TR" sz="1200" dirty="0">
                  <a:solidFill>
                    <a:srgbClr val="3B3A3B"/>
                  </a:solidFill>
                  <a:latin typeface="Myriad Pro"/>
                  <a:cs typeface="Myriad Pro"/>
                </a:rPr>
                <a:t>Sagittal</a:t>
              </a:r>
              <a:r>
                <a:rPr lang="tr-TR" sz="1200" spc="-10" dirty="0">
                  <a:solidFill>
                    <a:srgbClr val="3B3A3B"/>
                  </a:solidFill>
                  <a:latin typeface="Myriad Pro"/>
                  <a:cs typeface="Myriad Pro"/>
                </a:rPr>
                <a:t> düzlem</a:t>
              </a:r>
              <a:endParaRPr lang="tr-TR" sz="1200" dirty="0">
                <a:latin typeface="Myriad Pro"/>
                <a:cs typeface="Myriad Pro"/>
              </a:endParaRPr>
            </a:p>
          </p:txBody>
        </p:sp>
        <p:sp>
          <p:nvSpPr>
            <p:cNvPr id="19" name="object 52">
              <a:extLst>
                <a:ext uri="{FF2B5EF4-FFF2-40B4-BE49-F238E27FC236}">
                  <a16:creationId xmlns:a16="http://schemas.microsoft.com/office/drawing/2014/main" id="{3CAA73FC-F215-CFBA-C651-3D6F546AB967}"/>
                </a:ext>
              </a:extLst>
            </p:cNvPr>
            <p:cNvSpPr txBox="1"/>
            <p:nvPr/>
          </p:nvSpPr>
          <p:spPr>
            <a:xfrm>
              <a:off x="7600455" y="2659164"/>
              <a:ext cx="1192536" cy="326662"/>
            </a:xfrm>
            <a:prstGeom prst="rect">
              <a:avLst/>
            </a:prstGeom>
          </p:spPr>
          <p:txBody>
            <a:bodyPr vert="horz" wrap="square" lIns="0" tIns="12700" rIns="0" bIns="0" rtlCol="0">
              <a:spAutoFit/>
            </a:bodyPr>
            <a:lstStyle/>
            <a:p>
              <a:pPr marL="12700" algn="ctr">
                <a:lnSpc>
                  <a:spcPct val="100000"/>
                </a:lnSpc>
                <a:spcBef>
                  <a:spcPts val="100"/>
                </a:spcBef>
              </a:pPr>
              <a:r>
                <a:rPr lang="tr-TR" sz="1200" dirty="0">
                  <a:solidFill>
                    <a:srgbClr val="3B3A3B"/>
                  </a:solidFill>
                  <a:latin typeface="Myriad Pro"/>
                  <a:cs typeface="Myriad Pro"/>
                </a:rPr>
                <a:t>Frontal (Coronal)</a:t>
              </a:r>
              <a:r>
                <a:rPr lang="tr-TR" sz="1200" spc="-20" dirty="0">
                  <a:solidFill>
                    <a:srgbClr val="3B3A3B"/>
                  </a:solidFill>
                  <a:latin typeface="Myriad Pro"/>
                  <a:cs typeface="Myriad Pro"/>
                </a:rPr>
                <a:t> </a:t>
              </a:r>
              <a:r>
                <a:rPr lang="tr-TR" sz="1200" spc="-10" dirty="0">
                  <a:solidFill>
                    <a:srgbClr val="3B3A3B"/>
                  </a:solidFill>
                  <a:latin typeface="Myriad Pro"/>
                  <a:cs typeface="Myriad Pro"/>
                </a:rPr>
                <a:t>düzlem</a:t>
              </a:r>
              <a:endParaRPr lang="tr-TR" sz="1200" dirty="0">
                <a:latin typeface="Myriad Pro"/>
                <a:cs typeface="Myriad Pro"/>
              </a:endParaRPr>
            </a:p>
          </p:txBody>
        </p:sp>
        <p:sp>
          <p:nvSpPr>
            <p:cNvPr id="20" name="object 53">
              <a:extLst>
                <a:ext uri="{FF2B5EF4-FFF2-40B4-BE49-F238E27FC236}">
                  <a16:creationId xmlns:a16="http://schemas.microsoft.com/office/drawing/2014/main" id="{706EC376-0B8D-38B2-24A8-9742580499B2}"/>
                </a:ext>
              </a:extLst>
            </p:cNvPr>
            <p:cNvSpPr txBox="1"/>
            <p:nvPr/>
          </p:nvSpPr>
          <p:spPr>
            <a:xfrm>
              <a:off x="7878756" y="3962342"/>
              <a:ext cx="834979" cy="356204"/>
            </a:xfrm>
            <a:prstGeom prst="rect">
              <a:avLst/>
            </a:prstGeom>
          </p:spPr>
          <p:txBody>
            <a:bodyPr vert="horz" wrap="square" lIns="0" tIns="25400" rIns="0" bIns="0" rtlCol="0">
              <a:spAutoFit/>
            </a:bodyPr>
            <a:lstStyle/>
            <a:p>
              <a:pPr marR="5080" indent="12700" algn="ctr">
                <a:lnSpc>
                  <a:spcPts val="1000"/>
                </a:lnSpc>
                <a:spcBef>
                  <a:spcPts val="200"/>
                </a:spcBef>
              </a:pPr>
              <a:r>
                <a:rPr lang="tr-TR" sz="1200" spc="-10" dirty="0">
                  <a:solidFill>
                    <a:srgbClr val="3B3A3B"/>
                  </a:solidFill>
                  <a:latin typeface="Myriad Pro"/>
                  <a:cs typeface="Myriad Pro"/>
                </a:rPr>
                <a:t>Transvers (Horizontal)</a:t>
              </a:r>
              <a:r>
                <a:rPr lang="tr-TR" sz="1200" spc="500" dirty="0">
                  <a:solidFill>
                    <a:srgbClr val="3B3A3B"/>
                  </a:solidFill>
                  <a:latin typeface="Myriad Pro"/>
                  <a:cs typeface="Myriad Pro"/>
                </a:rPr>
                <a:t> </a:t>
              </a:r>
              <a:r>
                <a:rPr lang="tr-TR" sz="1200" spc="-10" dirty="0">
                  <a:solidFill>
                    <a:srgbClr val="3B3A3B"/>
                  </a:solidFill>
                  <a:latin typeface="Myriad Pro"/>
                  <a:cs typeface="Myriad Pro"/>
                </a:rPr>
                <a:t>düzlem</a:t>
              </a:r>
              <a:endParaRPr lang="tr-TR" sz="1200" dirty="0">
                <a:latin typeface="Myriad Pro"/>
                <a:cs typeface="Myriad Pro"/>
              </a:endParaRPr>
            </a:p>
          </p:txBody>
        </p:sp>
      </p:grpSp>
    </p:spTree>
    <p:extLst>
      <p:ext uri="{BB962C8B-B14F-4D97-AF65-F5344CB8AC3E}">
        <p14:creationId xmlns:p14="http://schemas.microsoft.com/office/powerpoint/2010/main" val="2666807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1947A1-F307-D117-6D5A-3200E2E06BD4}"/>
              </a:ext>
            </a:extLst>
          </p:cNvPr>
          <p:cNvSpPr>
            <a:spLocks noGrp="1"/>
          </p:cNvSpPr>
          <p:nvPr>
            <p:ph type="title"/>
          </p:nvPr>
        </p:nvSpPr>
        <p:spPr/>
        <p:txBody>
          <a:bodyPr/>
          <a:lstStyle/>
          <a:p>
            <a:r>
              <a:rPr lang="tr-TR" dirty="0"/>
              <a:t>1. Frontal / </a:t>
            </a:r>
            <a:r>
              <a:rPr lang="tr-TR" dirty="0" err="1"/>
              <a:t>coronal</a:t>
            </a:r>
            <a:r>
              <a:rPr lang="tr-TR" dirty="0"/>
              <a:t> (alın) düzlem</a:t>
            </a:r>
          </a:p>
        </p:txBody>
      </p:sp>
      <p:sp>
        <p:nvSpPr>
          <p:cNvPr id="3" name="İçerik Yer Tutucusu 2">
            <a:extLst>
              <a:ext uri="{FF2B5EF4-FFF2-40B4-BE49-F238E27FC236}">
                <a16:creationId xmlns:a16="http://schemas.microsoft.com/office/drawing/2014/main" id="{A2C8F4C8-3559-C90C-1E21-C22DB49EF176}"/>
              </a:ext>
            </a:extLst>
          </p:cNvPr>
          <p:cNvSpPr>
            <a:spLocks noGrp="1"/>
          </p:cNvSpPr>
          <p:nvPr>
            <p:ph idx="1"/>
          </p:nvPr>
        </p:nvSpPr>
        <p:spPr>
          <a:xfrm>
            <a:off x="251521" y="895699"/>
            <a:ext cx="4824536" cy="5273527"/>
          </a:xfrm>
        </p:spPr>
        <p:txBody>
          <a:bodyPr/>
          <a:lstStyle/>
          <a:p>
            <a:pPr marL="355600" indent="-342900">
              <a:lnSpc>
                <a:spcPct val="150000"/>
              </a:lnSpc>
              <a:spcBef>
                <a:spcPts val="480"/>
              </a:spcBef>
              <a:buClr>
                <a:srgbClr val="205868"/>
              </a:buClr>
              <a:buFont typeface="Arial"/>
              <a:buChar char="•"/>
              <a:tabLst>
                <a:tab pos="355600" algn="l"/>
              </a:tabLst>
            </a:pPr>
            <a:r>
              <a:rPr lang="tr-TR" sz="2000" spc="-45" dirty="0">
                <a:latin typeface="Calibri"/>
                <a:cs typeface="Calibri"/>
              </a:rPr>
              <a:t>Vücudu ön (</a:t>
            </a:r>
            <a:r>
              <a:rPr lang="tr-TR" sz="2000" b="1" spc="-45" dirty="0">
                <a:solidFill>
                  <a:schemeClr val="accent2"/>
                </a:solidFill>
                <a:latin typeface="Calibri"/>
                <a:cs typeface="Calibri"/>
              </a:rPr>
              <a:t>anterior</a:t>
            </a:r>
            <a:r>
              <a:rPr lang="tr-TR" sz="2000" spc="-45" dirty="0">
                <a:latin typeface="Calibri"/>
                <a:cs typeface="Calibri"/>
              </a:rPr>
              <a:t>) ve arka (</a:t>
            </a:r>
            <a:r>
              <a:rPr lang="tr-TR" sz="2000" b="1" spc="-45" dirty="0">
                <a:solidFill>
                  <a:schemeClr val="accent2"/>
                </a:solidFill>
                <a:latin typeface="Calibri"/>
                <a:cs typeface="Calibri"/>
              </a:rPr>
              <a:t>posterior</a:t>
            </a:r>
            <a:r>
              <a:rPr lang="tr-TR" sz="2000" spc="-45" dirty="0">
                <a:latin typeface="Calibri"/>
                <a:cs typeface="Calibri"/>
              </a:rPr>
              <a:t>) olmak üzere ikiye ayıran düzlemdir. </a:t>
            </a:r>
          </a:p>
          <a:p>
            <a:pPr marL="355600" indent="-342900">
              <a:lnSpc>
                <a:spcPct val="150000"/>
              </a:lnSpc>
              <a:spcBef>
                <a:spcPts val="480"/>
              </a:spcBef>
              <a:buClr>
                <a:srgbClr val="205868"/>
              </a:buClr>
              <a:buFont typeface="Arial"/>
              <a:buChar char="•"/>
              <a:tabLst>
                <a:tab pos="355600" algn="l"/>
              </a:tabLst>
            </a:pPr>
            <a:r>
              <a:rPr lang="tr-TR" sz="2000" b="1" spc="-45" dirty="0" err="1">
                <a:solidFill>
                  <a:schemeClr val="accent2"/>
                </a:solidFill>
                <a:latin typeface="Calibri"/>
                <a:cs typeface="Calibri"/>
              </a:rPr>
              <a:t>Planum</a:t>
            </a:r>
            <a:r>
              <a:rPr lang="tr-TR" sz="2000" b="1" spc="-45" dirty="0">
                <a:solidFill>
                  <a:schemeClr val="accent2"/>
                </a:solidFill>
                <a:latin typeface="Calibri"/>
                <a:cs typeface="Calibri"/>
              </a:rPr>
              <a:t> </a:t>
            </a:r>
            <a:r>
              <a:rPr lang="tr-TR" sz="2000" b="1" spc="-45" dirty="0" err="1">
                <a:solidFill>
                  <a:schemeClr val="accent2"/>
                </a:solidFill>
                <a:latin typeface="Calibri"/>
                <a:cs typeface="Calibri"/>
              </a:rPr>
              <a:t>frontalis</a:t>
            </a:r>
            <a:r>
              <a:rPr lang="tr-TR" sz="2000" spc="-45" dirty="0">
                <a:solidFill>
                  <a:schemeClr val="accent2"/>
                </a:solidFill>
                <a:latin typeface="Calibri"/>
                <a:cs typeface="Calibri"/>
              </a:rPr>
              <a:t> </a:t>
            </a:r>
            <a:r>
              <a:rPr lang="tr-TR" sz="2000" spc="-45" dirty="0">
                <a:latin typeface="Calibri"/>
                <a:cs typeface="Calibri"/>
              </a:rPr>
              <a:t>veya </a:t>
            </a:r>
            <a:r>
              <a:rPr lang="tr-TR" sz="2000" b="1" spc="-45" dirty="0" err="1">
                <a:solidFill>
                  <a:schemeClr val="accent2"/>
                </a:solidFill>
                <a:latin typeface="Calibri"/>
                <a:cs typeface="Calibri"/>
              </a:rPr>
              <a:t>planum</a:t>
            </a:r>
            <a:r>
              <a:rPr lang="tr-TR" sz="2000" b="1" spc="-45" dirty="0">
                <a:solidFill>
                  <a:schemeClr val="accent2"/>
                </a:solidFill>
                <a:latin typeface="Calibri"/>
                <a:cs typeface="Calibri"/>
              </a:rPr>
              <a:t> </a:t>
            </a:r>
            <a:r>
              <a:rPr lang="tr-TR" sz="2000" b="1" spc="-45" dirty="0" err="1">
                <a:solidFill>
                  <a:schemeClr val="accent2"/>
                </a:solidFill>
                <a:latin typeface="Calibri"/>
                <a:cs typeface="Calibri"/>
              </a:rPr>
              <a:t>coronalis</a:t>
            </a:r>
            <a:r>
              <a:rPr lang="tr-TR" sz="2000" b="1" spc="-45" dirty="0">
                <a:solidFill>
                  <a:schemeClr val="accent2"/>
                </a:solidFill>
                <a:latin typeface="Calibri"/>
                <a:cs typeface="Calibri"/>
              </a:rPr>
              <a:t> </a:t>
            </a:r>
            <a:r>
              <a:rPr lang="tr-TR" sz="2000" spc="-45" dirty="0">
                <a:latin typeface="Calibri"/>
                <a:cs typeface="Calibri"/>
              </a:rPr>
              <a:t>(</a:t>
            </a:r>
            <a:r>
              <a:rPr lang="tr-TR" sz="2000" spc="-45" dirty="0" err="1">
                <a:latin typeface="Calibri"/>
                <a:cs typeface="Calibri"/>
              </a:rPr>
              <a:t>koronalis</a:t>
            </a:r>
            <a:r>
              <a:rPr lang="tr-TR" sz="2000" spc="-45" dirty="0">
                <a:latin typeface="Calibri"/>
                <a:cs typeface="Calibri"/>
              </a:rPr>
              <a:t>) de denir.</a:t>
            </a:r>
          </a:p>
          <a:p>
            <a:pPr marL="355600" indent="-342900">
              <a:lnSpc>
                <a:spcPct val="150000"/>
              </a:lnSpc>
              <a:spcBef>
                <a:spcPts val="480"/>
              </a:spcBef>
              <a:buClr>
                <a:srgbClr val="205868"/>
              </a:buClr>
              <a:buFont typeface="Arial"/>
              <a:buChar char="•"/>
              <a:tabLst>
                <a:tab pos="355600" algn="l"/>
              </a:tabLst>
            </a:pPr>
            <a:r>
              <a:rPr lang="tr-TR" sz="2000" spc="-45" dirty="0">
                <a:latin typeface="Calibri"/>
                <a:cs typeface="Calibri"/>
              </a:rPr>
              <a:t>V</a:t>
            </a:r>
            <a:r>
              <a:rPr lang="tr-TR" sz="2000" dirty="0">
                <a:latin typeface="Calibri"/>
                <a:cs typeface="Calibri"/>
              </a:rPr>
              <a:t>ü</a:t>
            </a:r>
            <a:r>
              <a:rPr lang="tr-TR" sz="2000" spc="5" dirty="0">
                <a:latin typeface="Calibri"/>
                <a:cs typeface="Calibri"/>
              </a:rPr>
              <a:t>c</a:t>
            </a:r>
            <a:r>
              <a:rPr lang="tr-TR" sz="2000" dirty="0">
                <a:latin typeface="Calibri"/>
                <a:cs typeface="Calibri"/>
              </a:rPr>
              <a:t>u</a:t>
            </a:r>
            <a:r>
              <a:rPr lang="tr-TR" sz="2000" spc="5" dirty="0">
                <a:latin typeface="Calibri"/>
                <a:cs typeface="Calibri"/>
              </a:rPr>
              <a:t>d</a:t>
            </a:r>
            <a:r>
              <a:rPr lang="tr-TR" sz="2000" dirty="0">
                <a:latin typeface="Calibri"/>
                <a:cs typeface="Calibri"/>
              </a:rPr>
              <a:t>u</a:t>
            </a:r>
            <a:r>
              <a:rPr lang="tr-TR" sz="2000" spc="-30" dirty="0">
                <a:latin typeface="Calibri"/>
                <a:cs typeface="Calibri"/>
              </a:rPr>
              <a:t> </a:t>
            </a:r>
            <a:r>
              <a:rPr lang="tr-TR" sz="2000" dirty="0">
                <a:latin typeface="Calibri"/>
                <a:cs typeface="Calibri"/>
              </a:rPr>
              <a:t>bir </a:t>
            </a:r>
            <a:r>
              <a:rPr lang="tr-TR" sz="2000" spc="-30" dirty="0">
                <a:latin typeface="Calibri"/>
                <a:cs typeface="Calibri"/>
              </a:rPr>
              <a:t>y</a:t>
            </a:r>
            <a:r>
              <a:rPr lang="tr-TR" sz="2000" dirty="0">
                <a:latin typeface="Calibri"/>
                <a:cs typeface="Calibri"/>
              </a:rPr>
              <a:t>andan</a:t>
            </a:r>
            <a:r>
              <a:rPr lang="tr-TR" sz="2000" spc="-15" dirty="0">
                <a:latin typeface="Calibri"/>
                <a:cs typeface="Calibri"/>
              </a:rPr>
              <a:t> </a:t>
            </a:r>
            <a:r>
              <a:rPr lang="tr-TR" sz="2000" dirty="0">
                <a:latin typeface="Calibri"/>
                <a:cs typeface="Calibri"/>
              </a:rPr>
              <a:t>di</a:t>
            </a:r>
            <a:r>
              <a:rPr lang="tr-TR" sz="2000" spc="-10" dirty="0">
                <a:latin typeface="Calibri"/>
                <a:cs typeface="Calibri"/>
              </a:rPr>
              <a:t>ğ</a:t>
            </a:r>
            <a:r>
              <a:rPr lang="tr-TR" sz="2000" dirty="0">
                <a:latin typeface="Calibri"/>
                <a:cs typeface="Calibri"/>
              </a:rPr>
              <a:t>er</a:t>
            </a:r>
            <a:r>
              <a:rPr lang="tr-TR" sz="2000" spc="-15" dirty="0">
                <a:latin typeface="Calibri"/>
                <a:cs typeface="Calibri"/>
              </a:rPr>
              <a:t> </a:t>
            </a:r>
            <a:r>
              <a:rPr lang="tr-TR" sz="2000" spc="-30" dirty="0">
                <a:latin typeface="Calibri"/>
                <a:cs typeface="Calibri"/>
              </a:rPr>
              <a:t>y</a:t>
            </a:r>
            <a:r>
              <a:rPr lang="tr-TR" sz="2000" dirty="0">
                <a:latin typeface="Calibri"/>
                <a:cs typeface="Calibri"/>
              </a:rPr>
              <a:t>ana</a:t>
            </a:r>
            <a:r>
              <a:rPr lang="tr-TR" sz="2000" spc="-10" dirty="0">
                <a:latin typeface="Calibri"/>
                <a:cs typeface="Calibri"/>
              </a:rPr>
              <a:t> </a:t>
            </a:r>
            <a:r>
              <a:rPr lang="tr-TR" sz="2000" spc="-35" dirty="0">
                <a:latin typeface="Calibri"/>
                <a:cs typeface="Calibri"/>
              </a:rPr>
              <a:t>k</a:t>
            </a:r>
            <a:r>
              <a:rPr lang="tr-TR" sz="2000" spc="-25" dirty="0">
                <a:latin typeface="Calibri"/>
                <a:cs typeface="Calibri"/>
              </a:rPr>
              <a:t>a</a:t>
            </a:r>
            <a:r>
              <a:rPr lang="tr-TR" sz="2000" dirty="0">
                <a:latin typeface="Calibri"/>
                <a:cs typeface="Calibri"/>
              </a:rPr>
              <a:t>t ede</a:t>
            </a:r>
            <a:r>
              <a:rPr lang="tr-TR" sz="2000" spc="-25" dirty="0">
                <a:latin typeface="Calibri"/>
                <a:cs typeface="Calibri"/>
              </a:rPr>
              <a:t>r</a:t>
            </a:r>
            <a:r>
              <a:rPr lang="tr-TR" sz="2000" dirty="0">
                <a:latin typeface="Calibri"/>
                <a:cs typeface="Calibri"/>
              </a:rPr>
              <a:t>ek,</a:t>
            </a:r>
            <a:r>
              <a:rPr lang="tr-TR" sz="2000" spc="5" dirty="0">
                <a:latin typeface="Calibri"/>
                <a:cs typeface="Calibri"/>
              </a:rPr>
              <a:t> ağırlık</a:t>
            </a:r>
            <a:r>
              <a:rPr lang="tr-TR" sz="2000" dirty="0">
                <a:latin typeface="Calibri"/>
                <a:cs typeface="Calibri"/>
              </a:rPr>
              <a:t> mer</a:t>
            </a:r>
            <a:r>
              <a:rPr lang="tr-TR" sz="2000" spc="-60" dirty="0">
                <a:latin typeface="Calibri"/>
                <a:cs typeface="Calibri"/>
              </a:rPr>
              <a:t>k</a:t>
            </a:r>
            <a:r>
              <a:rPr lang="tr-TR" sz="2000" spc="-25" dirty="0">
                <a:latin typeface="Calibri"/>
                <a:cs typeface="Calibri"/>
              </a:rPr>
              <a:t>e</a:t>
            </a:r>
            <a:r>
              <a:rPr lang="tr-TR" sz="2000" dirty="0">
                <a:latin typeface="Calibri"/>
                <a:cs typeface="Calibri"/>
              </a:rPr>
              <a:t>zin</a:t>
            </a:r>
            <a:r>
              <a:rPr lang="tr-TR" sz="2000" spc="5" dirty="0">
                <a:latin typeface="Calibri"/>
                <a:cs typeface="Calibri"/>
              </a:rPr>
              <a:t>d</a:t>
            </a:r>
            <a:r>
              <a:rPr lang="tr-TR" sz="2000" dirty="0">
                <a:latin typeface="Calibri"/>
                <a:cs typeface="Calibri"/>
              </a:rPr>
              <a:t>en</a:t>
            </a:r>
            <a:r>
              <a:rPr lang="tr-TR" sz="2000" spc="5" dirty="0">
                <a:latin typeface="Calibri"/>
                <a:cs typeface="Calibri"/>
              </a:rPr>
              <a:t> </a:t>
            </a:r>
            <a:r>
              <a:rPr lang="tr-TR" sz="2000" dirty="0">
                <a:latin typeface="Calibri"/>
                <a:cs typeface="Calibri"/>
              </a:rPr>
              <a:t>geçer.</a:t>
            </a:r>
          </a:p>
          <a:p>
            <a:pPr marL="355600" indent="-342900">
              <a:lnSpc>
                <a:spcPct val="150000"/>
              </a:lnSpc>
              <a:spcBef>
                <a:spcPts val="480"/>
              </a:spcBef>
              <a:buClr>
                <a:srgbClr val="205868"/>
              </a:buClr>
              <a:buFont typeface="Arial"/>
              <a:buChar char="•"/>
              <a:tabLst>
                <a:tab pos="355600" algn="l"/>
              </a:tabLst>
            </a:pPr>
            <a:r>
              <a:rPr lang="tr-TR" sz="2000" spc="-45" dirty="0">
                <a:latin typeface="Calibri"/>
                <a:cs typeface="Calibri"/>
              </a:rPr>
              <a:t>V</a:t>
            </a:r>
            <a:r>
              <a:rPr lang="tr-TR" sz="2000" dirty="0">
                <a:latin typeface="Calibri"/>
                <a:cs typeface="Calibri"/>
              </a:rPr>
              <a:t>ücudu</a:t>
            </a:r>
            <a:r>
              <a:rPr lang="tr-TR" sz="2000" spc="-30" dirty="0">
                <a:latin typeface="Calibri"/>
                <a:cs typeface="Calibri"/>
              </a:rPr>
              <a:t> </a:t>
            </a:r>
            <a:r>
              <a:rPr lang="tr-TR" sz="2000" dirty="0">
                <a:latin typeface="Calibri"/>
                <a:cs typeface="Calibri"/>
              </a:rPr>
              <a:t>a</a:t>
            </a:r>
            <a:r>
              <a:rPr lang="tr-TR" sz="2000" spc="5" dirty="0">
                <a:latin typeface="Calibri"/>
                <a:cs typeface="Calibri"/>
              </a:rPr>
              <a:t>ğ</a:t>
            </a:r>
            <a:r>
              <a:rPr lang="tr-TR" sz="2000" dirty="0">
                <a:latin typeface="Calibri"/>
                <a:cs typeface="Calibri"/>
              </a:rPr>
              <a:t>ır</a:t>
            </a:r>
            <a:r>
              <a:rPr lang="tr-TR" sz="2000" spc="-10" dirty="0">
                <a:latin typeface="Calibri"/>
                <a:cs typeface="Calibri"/>
              </a:rPr>
              <a:t>l</a:t>
            </a:r>
            <a:r>
              <a:rPr lang="tr-TR" sz="2000" dirty="0">
                <a:latin typeface="Calibri"/>
                <a:cs typeface="Calibri"/>
              </a:rPr>
              <a:t>ık</a:t>
            </a:r>
            <a:r>
              <a:rPr lang="tr-TR" sz="2000" spc="15" dirty="0">
                <a:latin typeface="Calibri"/>
                <a:cs typeface="Calibri"/>
              </a:rPr>
              <a:t> </a:t>
            </a:r>
            <a:r>
              <a:rPr lang="tr-TR" sz="2000" dirty="0">
                <a:latin typeface="Calibri"/>
                <a:cs typeface="Calibri"/>
              </a:rPr>
              <a:t>a</a:t>
            </a:r>
            <a:r>
              <a:rPr lang="tr-TR" sz="2000" spc="5" dirty="0">
                <a:latin typeface="Calibri"/>
                <a:cs typeface="Calibri"/>
              </a:rPr>
              <a:t>ç</a:t>
            </a:r>
            <a:r>
              <a:rPr lang="tr-TR" sz="2000" dirty="0">
                <a:latin typeface="Calibri"/>
                <a:cs typeface="Calibri"/>
              </a:rPr>
              <a:t>ı</a:t>
            </a:r>
            <a:r>
              <a:rPr lang="tr-TR" sz="2000" spc="-10" dirty="0">
                <a:latin typeface="Calibri"/>
                <a:cs typeface="Calibri"/>
              </a:rPr>
              <a:t>s</a:t>
            </a:r>
            <a:r>
              <a:rPr lang="tr-TR" sz="2000" dirty="0">
                <a:latin typeface="Calibri"/>
                <a:cs typeface="Calibri"/>
              </a:rPr>
              <a:t>ın</a:t>
            </a:r>
            <a:r>
              <a:rPr lang="tr-TR" sz="2000" spc="5" dirty="0">
                <a:latin typeface="Calibri"/>
                <a:cs typeface="Calibri"/>
              </a:rPr>
              <a:t>d</a:t>
            </a:r>
            <a:r>
              <a:rPr lang="tr-TR" sz="2000" dirty="0">
                <a:latin typeface="Calibri"/>
                <a:cs typeface="Calibri"/>
              </a:rPr>
              <a:t>an</a:t>
            </a:r>
            <a:r>
              <a:rPr lang="tr-TR" sz="2000" spc="5" dirty="0">
                <a:latin typeface="Calibri"/>
                <a:cs typeface="Calibri"/>
              </a:rPr>
              <a:t> </a:t>
            </a:r>
            <a:r>
              <a:rPr lang="tr-TR" sz="2000" dirty="0">
                <a:latin typeface="Calibri"/>
                <a:cs typeface="Calibri"/>
              </a:rPr>
              <a:t>ö</a:t>
            </a:r>
            <a:r>
              <a:rPr lang="tr-TR" sz="2000" spc="-15" dirty="0">
                <a:latin typeface="Calibri"/>
                <a:cs typeface="Calibri"/>
              </a:rPr>
              <a:t>n</a:t>
            </a:r>
            <a:r>
              <a:rPr lang="tr-TR" sz="2000" spc="-5" dirty="0">
                <a:latin typeface="Calibri"/>
                <a:cs typeface="Calibri"/>
              </a:rPr>
              <a:t>-</a:t>
            </a:r>
            <a:r>
              <a:rPr lang="tr-TR" sz="2000" dirty="0">
                <a:latin typeface="Calibri"/>
                <a:cs typeface="Calibri"/>
              </a:rPr>
              <a:t>ar</a:t>
            </a:r>
            <a:r>
              <a:rPr lang="tr-TR" sz="2000" spc="-40" dirty="0">
                <a:latin typeface="Calibri"/>
                <a:cs typeface="Calibri"/>
              </a:rPr>
              <a:t>k</a:t>
            </a:r>
            <a:r>
              <a:rPr lang="tr-TR" sz="2000" dirty="0">
                <a:latin typeface="Calibri"/>
                <a:cs typeface="Calibri"/>
              </a:rPr>
              <a:t>a</a:t>
            </a:r>
            <a:r>
              <a:rPr lang="tr-TR" sz="2000" spc="-10" dirty="0">
                <a:latin typeface="Calibri"/>
                <a:cs typeface="Calibri"/>
              </a:rPr>
              <a:t> </a:t>
            </a:r>
            <a:r>
              <a:rPr lang="tr-TR" sz="2000" dirty="0">
                <a:latin typeface="Calibri"/>
                <a:cs typeface="Calibri"/>
              </a:rPr>
              <a:t>iki eş</a:t>
            </a:r>
            <a:r>
              <a:rPr lang="tr-TR" sz="2000" spc="-10" dirty="0">
                <a:latin typeface="Calibri"/>
                <a:cs typeface="Calibri"/>
              </a:rPr>
              <a:t>i</a:t>
            </a:r>
            <a:r>
              <a:rPr lang="tr-TR" sz="2000" dirty="0">
                <a:latin typeface="Calibri"/>
                <a:cs typeface="Calibri"/>
              </a:rPr>
              <a:t>t</a:t>
            </a:r>
            <a:r>
              <a:rPr lang="tr-TR" sz="2000" spc="15" dirty="0">
                <a:latin typeface="Calibri"/>
                <a:cs typeface="Calibri"/>
              </a:rPr>
              <a:t> </a:t>
            </a:r>
            <a:r>
              <a:rPr lang="tr-TR" sz="2000" dirty="0">
                <a:latin typeface="Calibri"/>
                <a:cs typeface="Calibri"/>
              </a:rPr>
              <a:t>pa</a:t>
            </a:r>
            <a:r>
              <a:rPr lang="tr-TR" sz="2000" spc="-30" dirty="0">
                <a:latin typeface="Calibri"/>
                <a:cs typeface="Calibri"/>
              </a:rPr>
              <a:t>r</a:t>
            </a:r>
            <a:r>
              <a:rPr lang="tr-TR" sz="2000" spc="-10" dirty="0">
                <a:latin typeface="Calibri"/>
                <a:cs typeface="Calibri"/>
              </a:rPr>
              <a:t>ç</a:t>
            </a:r>
            <a:r>
              <a:rPr lang="tr-TR" sz="2000" spc="-35" dirty="0">
                <a:latin typeface="Calibri"/>
                <a:cs typeface="Calibri"/>
              </a:rPr>
              <a:t>a</a:t>
            </a:r>
            <a:r>
              <a:rPr lang="tr-TR" sz="2000" spc="-30" dirty="0">
                <a:latin typeface="Calibri"/>
                <a:cs typeface="Calibri"/>
              </a:rPr>
              <a:t>y</a:t>
            </a:r>
            <a:r>
              <a:rPr lang="tr-TR" sz="2000" dirty="0">
                <a:latin typeface="Calibri"/>
                <a:cs typeface="Calibri"/>
              </a:rPr>
              <a:t>a</a:t>
            </a:r>
            <a:r>
              <a:rPr lang="tr-TR" sz="2000" spc="-10" dirty="0">
                <a:latin typeface="Calibri"/>
                <a:cs typeface="Calibri"/>
              </a:rPr>
              <a:t> </a:t>
            </a:r>
            <a:r>
              <a:rPr lang="tr-TR" sz="2000" dirty="0">
                <a:latin typeface="Calibri"/>
                <a:cs typeface="Calibri"/>
              </a:rPr>
              <a:t>böl</a:t>
            </a:r>
            <a:r>
              <a:rPr lang="tr-TR" sz="2000" spc="-10" dirty="0">
                <a:latin typeface="Calibri"/>
                <a:cs typeface="Calibri"/>
              </a:rPr>
              <a:t>e</a:t>
            </a:r>
            <a:r>
              <a:rPr lang="tr-TR" sz="2000" dirty="0">
                <a:latin typeface="Calibri"/>
                <a:cs typeface="Calibri"/>
              </a:rPr>
              <a:t>r.</a:t>
            </a:r>
          </a:p>
          <a:p>
            <a:pPr marL="355600" marR="332105" indent="-342900">
              <a:lnSpc>
                <a:spcPct val="150000"/>
              </a:lnSpc>
              <a:spcBef>
                <a:spcPts val="480"/>
              </a:spcBef>
              <a:buClr>
                <a:srgbClr val="205868"/>
              </a:buClr>
              <a:buFont typeface="Arial"/>
              <a:buChar char="•"/>
              <a:tabLst>
                <a:tab pos="355600" algn="l"/>
              </a:tabLst>
            </a:pPr>
            <a:r>
              <a:rPr lang="tr-TR" sz="2000" dirty="0">
                <a:latin typeface="Calibri"/>
                <a:cs typeface="Calibri"/>
              </a:rPr>
              <a:t>Hori</a:t>
            </a:r>
            <a:r>
              <a:rPr lang="tr-TR" sz="2000" spc="-50" dirty="0">
                <a:latin typeface="Calibri"/>
                <a:cs typeface="Calibri"/>
              </a:rPr>
              <a:t>z</a:t>
            </a:r>
            <a:r>
              <a:rPr lang="tr-TR" sz="2000" dirty="0">
                <a:latin typeface="Calibri"/>
                <a:cs typeface="Calibri"/>
              </a:rPr>
              <a:t>o</a:t>
            </a:r>
            <a:r>
              <a:rPr lang="tr-TR" sz="2000" spc="-20" dirty="0">
                <a:latin typeface="Calibri"/>
                <a:cs typeface="Calibri"/>
              </a:rPr>
              <a:t>nt</a:t>
            </a:r>
            <a:r>
              <a:rPr lang="tr-TR" sz="2000" dirty="0">
                <a:latin typeface="Calibri"/>
                <a:cs typeface="Calibri"/>
              </a:rPr>
              <a:t>al </a:t>
            </a:r>
            <a:r>
              <a:rPr lang="tr-TR" sz="2000" spc="-30" dirty="0">
                <a:latin typeface="Calibri"/>
                <a:cs typeface="Calibri"/>
              </a:rPr>
              <a:t>v</a:t>
            </a:r>
            <a:r>
              <a:rPr lang="tr-TR" sz="2000" dirty="0">
                <a:latin typeface="Calibri"/>
                <a:cs typeface="Calibri"/>
              </a:rPr>
              <a:t>e</a:t>
            </a:r>
            <a:r>
              <a:rPr lang="tr-TR" sz="2000" spc="15" dirty="0">
                <a:latin typeface="Calibri"/>
                <a:cs typeface="Calibri"/>
              </a:rPr>
              <a:t> </a:t>
            </a:r>
            <a:r>
              <a:rPr lang="tr-TR" sz="2000" dirty="0" err="1">
                <a:latin typeface="Calibri"/>
                <a:cs typeface="Calibri"/>
              </a:rPr>
              <a:t>sa</a:t>
            </a:r>
            <a:r>
              <a:rPr lang="tr-TR" sz="2000" spc="5" dirty="0" err="1">
                <a:latin typeface="Calibri"/>
                <a:cs typeface="Calibri"/>
              </a:rPr>
              <a:t>g</a:t>
            </a:r>
            <a:r>
              <a:rPr lang="tr-TR" sz="2000" dirty="0" err="1">
                <a:latin typeface="Calibri"/>
                <a:cs typeface="Calibri"/>
              </a:rPr>
              <a:t>it</a:t>
            </a:r>
            <a:r>
              <a:rPr lang="tr-TR" sz="2000" spc="-30" dirty="0" err="1">
                <a:latin typeface="Calibri"/>
                <a:cs typeface="Calibri"/>
              </a:rPr>
              <a:t>t</a:t>
            </a:r>
            <a:r>
              <a:rPr lang="tr-TR" sz="2000" dirty="0" err="1">
                <a:latin typeface="Calibri"/>
                <a:cs typeface="Calibri"/>
              </a:rPr>
              <a:t>al</a:t>
            </a:r>
            <a:r>
              <a:rPr lang="tr-TR" sz="2000" spc="15" dirty="0">
                <a:latin typeface="Calibri"/>
                <a:cs typeface="Calibri"/>
              </a:rPr>
              <a:t> </a:t>
            </a:r>
            <a:r>
              <a:rPr lang="tr-TR" sz="2000" dirty="0">
                <a:latin typeface="Calibri"/>
                <a:cs typeface="Calibri"/>
              </a:rPr>
              <a:t>düzlem</a:t>
            </a:r>
            <a:r>
              <a:rPr lang="tr-TR" sz="2000" spc="-10" dirty="0">
                <a:latin typeface="Calibri"/>
                <a:cs typeface="Calibri"/>
              </a:rPr>
              <a:t>l</a:t>
            </a:r>
            <a:r>
              <a:rPr lang="tr-TR" sz="2000" dirty="0">
                <a:latin typeface="Calibri"/>
                <a:cs typeface="Calibri"/>
              </a:rPr>
              <a:t>e</a:t>
            </a:r>
            <a:r>
              <a:rPr lang="tr-TR" sz="2000" spc="-25" dirty="0">
                <a:latin typeface="Calibri"/>
                <a:cs typeface="Calibri"/>
              </a:rPr>
              <a:t>r</a:t>
            </a:r>
            <a:r>
              <a:rPr lang="tr-TR" sz="2000" dirty="0">
                <a:latin typeface="Calibri"/>
                <a:cs typeface="Calibri"/>
              </a:rPr>
              <a:t>e di</a:t>
            </a:r>
            <a:r>
              <a:rPr lang="tr-TR" sz="2000" spc="-15" dirty="0">
                <a:latin typeface="Calibri"/>
                <a:cs typeface="Calibri"/>
              </a:rPr>
              <a:t>k</a:t>
            </a:r>
            <a:r>
              <a:rPr lang="tr-TR" sz="2000" dirty="0">
                <a:latin typeface="Calibri"/>
                <a:cs typeface="Calibri"/>
              </a:rPr>
              <a:t>ti</a:t>
            </a:r>
            <a:r>
              <a:rPr lang="tr-TR" sz="2000" spc="-210" dirty="0">
                <a:latin typeface="Calibri"/>
                <a:cs typeface="Calibri"/>
              </a:rPr>
              <a:t>r</a:t>
            </a:r>
            <a:r>
              <a:rPr lang="tr-TR" sz="2000" dirty="0">
                <a:latin typeface="Calibri"/>
                <a:cs typeface="Calibri"/>
              </a:rPr>
              <a:t>.</a:t>
            </a:r>
          </a:p>
          <a:p>
            <a:endParaRPr lang="tr-TR" dirty="0"/>
          </a:p>
        </p:txBody>
      </p:sp>
      <p:sp>
        <p:nvSpPr>
          <p:cNvPr id="5" name="Alt Bilgi Yer Tutucusu 4">
            <a:extLst>
              <a:ext uri="{FF2B5EF4-FFF2-40B4-BE49-F238E27FC236}">
                <a16:creationId xmlns:a16="http://schemas.microsoft.com/office/drawing/2014/main" id="{D34DF41B-245C-CCB8-36C1-5B27F44055F9}"/>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3D9AAEE0-5A6D-4C52-0251-560623CD7F4C}"/>
              </a:ext>
            </a:extLst>
          </p:cNvPr>
          <p:cNvSpPr>
            <a:spLocks noGrp="1"/>
          </p:cNvSpPr>
          <p:nvPr>
            <p:ph type="sldNum" sz="quarter" idx="12"/>
          </p:nvPr>
        </p:nvSpPr>
        <p:spPr/>
        <p:txBody>
          <a:bodyPr/>
          <a:lstStyle/>
          <a:p>
            <a:fld id="{60FF87A7-9A7A-4B3D-9625-8440EC4947F9}" type="slidenum">
              <a:rPr lang="tr-TR" smtClean="0"/>
              <a:pPr/>
              <a:t>12</a:t>
            </a:fld>
            <a:endParaRPr lang="tr-TR"/>
          </a:p>
        </p:txBody>
      </p:sp>
      <p:sp>
        <p:nvSpPr>
          <p:cNvPr id="7" name="object 2">
            <a:extLst>
              <a:ext uri="{FF2B5EF4-FFF2-40B4-BE49-F238E27FC236}">
                <a16:creationId xmlns:a16="http://schemas.microsoft.com/office/drawing/2014/main" id="{056991B5-C379-BB90-DC7D-F72261BE959F}"/>
              </a:ext>
            </a:extLst>
          </p:cNvPr>
          <p:cNvSpPr>
            <a:spLocks noChangeAspect="1"/>
          </p:cNvSpPr>
          <p:nvPr/>
        </p:nvSpPr>
        <p:spPr>
          <a:xfrm>
            <a:off x="6156176" y="1171375"/>
            <a:ext cx="2016224" cy="4515249"/>
          </a:xfrm>
          <a:prstGeom prst="rect">
            <a:avLst/>
          </a:prstGeom>
          <a:blipFill>
            <a:blip r:embed="rId2" cstate="print"/>
            <a:stretch>
              <a:fillRect l="-27740" r="-2221"/>
            </a:stretch>
          </a:blipFill>
        </p:spPr>
        <p:txBody>
          <a:bodyPr wrap="square" lIns="0" tIns="0" rIns="0" bIns="0" rtlCol="0"/>
          <a:lstStyle/>
          <a:p>
            <a:endParaRPr/>
          </a:p>
        </p:txBody>
      </p:sp>
    </p:spTree>
    <p:extLst>
      <p:ext uri="{BB962C8B-B14F-4D97-AF65-F5344CB8AC3E}">
        <p14:creationId xmlns:p14="http://schemas.microsoft.com/office/powerpoint/2010/main" val="33391265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C6BF2A-363B-13F9-39E9-D81CA0FA8877}"/>
              </a:ext>
            </a:extLst>
          </p:cNvPr>
          <p:cNvSpPr>
            <a:spLocks noGrp="1"/>
          </p:cNvSpPr>
          <p:nvPr>
            <p:ph type="title"/>
          </p:nvPr>
        </p:nvSpPr>
        <p:spPr/>
        <p:txBody>
          <a:bodyPr/>
          <a:lstStyle/>
          <a:p>
            <a:r>
              <a:rPr lang="tr-TR" dirty="0"/>
              <a:t>2. Sagittal düzlem</a:t>
            </a:r>
          </a:p>
        </p:txBody>
      </p:sp>
      <p:sp>
        <p:nvSpPr>
          <p:cNvPr id="6" name="İçerik Yer Tutucusu 5">
            <a:extLst>
              <a:ext uri="{FF2B5EF4-FFF2-40B4-BE49-F238E27FC236}">
                <a16:creationId xmlns:a16="http://schemas.microsoft.com/office/drawing/2014/main" id="{F71D9FBE-0F8D-FCB2-185E-D4D1C9AF6C63}"/>
              </a:ext>
            </a:extLst>
          </p:cNvPr>
          <p:cNvSpPr>
            <a:spLocks noGrp="1"/>
          </p:cNvSpPr>
          <p:nvPr>
            <p:ph idx="1"/>
          </p:nvPr>
        </p:nvSpPr>
        <p:spPr>
          <a:xfrm>
            <a:off x="251521" y="895699"/>
            <a:ext cx="5112568" cy="5273527"/>
          </a:xfrm>
        </p:spPr>
        <p:txBody>
          <a:bodyPr/>
          <a:lstStyle/>
          <a:p>
            <a:pPr marL="355600" indent="-342900">
              <a:lnSpc>
                <a:spcPct val="150000"/>
              </a:lnSpc>
              <a:spcBef>
                <a:spcPts val="480"/>
              </a:spcBef>
              <a:buClr>
                <a:srgbClr val="205868"/>
              </a:buClr>
              <a:buFont typeface="Arial"/>
              <a:buChar char="•"/>
              <a:tabLst>
                <a:tab pos="356235" algn="l"/>
              </a:tabLst>
            </a:pPr>
            <a:r>
              <a:rPr lang="tr-TR" sz="2000" dirty="0">
                <a:solidFill>
                  <a:srgbClr val="3B3A3B"/>
                </a:solidFill>
                <a:latin typeface="Myriad Pro"/>
                <a:cs typeface="Myriad Pro"/>
              </a:rPr>
              <a:t>Vücudu</a:t>
            </a:r>
            <a:r>
              <a:rPr lang="tr-TR" sz="2000" spc="15" dirty="0">
                <a:solidFill>
                  <a:srgbClr val="3B3A3B"/>
                </a:solidFill>
                <a:latin typeface="Myriad Pro"/>
                <a:cs typeface="Myriad Pro"/>
              </a:rPr>
              <a:t> </a:t>
            </a:r>
            <a:r>
              <a:rPr lang="tr-TR" sz="2000" b="1" dirty="0">
                <a:solidFill>
                  <a:srgbClr val="3B3A3B"/>
                </a:solidFill>
                <a:latin typeface="Myriad Pro"/>
                <a:cs typeface="Myriad Pro"/>
              </a:rPr>
              <a:t>sağ</a:t>
            </a:r>
            <a:r>
              <a:rPr lang="tr-TR" sz="2000" b="1" spc="25" dirty="0">
                <a:solidFill>
                  <a:srgbClr val="3B3A3B"/>
                </a:solidFill>
                <a:latin typeface="Myriad Pro"/>
                <a:cs typeface="Myriad Pro"/>
              </a:rPr>
              <a:t> </a:t>
            </a:r>
            <a:r>
              <a:rPr lang="tr-TR" sz="2000" dirty="0">
                <a:solidFill>
                  <a:srgbClr val="3B3A3B"/>
                </a:solidFill>
                <a:latin typeface="Myriad Pro"/>
                <a:cs typeface="Myriad Pro"/>
              </a:rPr>
              <a:t>(</a:t>
            </a:r>
            <a:r>
              <a:rPr lang="tr-TR" sz="2000" b="1" dirty="0" err="1">
                <a:solidFill>
                  <a:schemeClr val="accent2"/>
                </a:solidFill>
                <a:latin typeface="Myriad Pro"/>
                <a:cs typeface="Myriad Pro"/>
              </a:rPr>
              <a:t>dexter</a:t>
            </a:r>
            <a:r>
              <a:rPr lang="tr-TR" sz="2000" dirty="0">
                <a:solidFill>
                  <a:srgbClr val="3B3A3B"/>
                </a:solidFill>
                <a:latin typeface="Myriad Pro"/>
                <a:cs typeface="Myriad Pro"/>
              </a:rPr>
              <a:t>)</a:t>
            </a:r>
            <a:r>
              <a:rPr lang="tr-TR" sz="2000" spc="15" dirty="0">
                <a:solidFill>
                  <a:srgbClr val="3B3A3B"/>
                </a:solidFill>
                <a:latin typeface="Myriad Pro"/>
                <a:cs typeface="Myriad Pro"/>
              </a:rPr>
              <a:t> </a:t>
            </a:r>
            <a:r>
              <a:rPr lang="tr-TR" sz="2000" spc="-25" dirty="0">
                <a:solidFill>
                  <a:srgbClr val="3B3A3B"/>
                </a:solidFill>
                <a:latin typeface="Myriad Pro"/>
                <a:cs typeface="Myriad Pro"/>
              </a:rPr>
              <a:t>ve </a:t>
            </a:r>
            <a:r>
              <a:rPr lang="tr-TR" sz="2000" b="1" dirty="0">
                <a:solidFill>
                  <a:srgbClr val="3B3A3B"/>
                </a:solidFill>
                <a:latin typeface="Myriad Pro"/>
                <a:cs typeface="Myriad Pro"/>
              </a:rPr>
              <a:t>sol</a:t>
            </a:r>
            <a:r>
              <a:rPr lang="tr-TR" sz="2000" b="1" spc="100" dirty="0">
                <a:solidFill>
                  <a:srgbClr val="3B3A3B"/>
                </a:solidFill>
                <a:latin typeface="Myriad Pro"/>
                <a:cs typeface="Myriad Pro"/>
              </a:rPr>
              <a:t> </a:t>
            </a:r>
            <a:r>
              <a:rPr lang="tr-TR" sz="2000" dirty="0">
                <a:solidFill>
                  <a:srgbClr val="3B3A3B"/>
                </a:solidFill>
                <a:latin typeface="Myriad Pro"/>
                <a:cs typeface="Myriad Pro"/>
              </a:rPr>
              <a:t>(</a:t>
            </a:r>
            <a:r>
              <a:rPr lang="tr-TR" sz="2000" b="1" dirty="0" err="1">
                <a:solidFill>
                  <a:schemeClr val="accent2"/>
                </a:solidFill>
                <a:latin typeface="Myriad Pro"/>
                <a:cs typeface="Myriad Pro"/>
              </a:rPr>
              <a:t>sinister</a:t>
            </a:r>
            <a:r>
              <a:rPr lang="tr-TR" sz="2000" dirty="0">
                <a:solidFill>
                  <a:srgbClr val="3B3A3B"/>
                </a:solidFill>
                <a:latin typeface="Myriad Pro"/>
                <a:cs typeface="Myriad Pro"/>
              </a:rPr>
              <a:t>)</a:t>
            </a:r>
            <a:r>
              <a:rPr lang="tr-TR" sz="2000" spc="100" dirty="0">
                <a:solidFill>
                  <a:srgbClr val="3B3A3B"/>
                </a:solidFill>
                <a:latin typeface="Myriad Pro"/>
                <a:cs typeface="Myriad Pro"/>
              </a:rPr>
              <a:t> </a:t>
            </a:r>
            <a:r>
              <a:rPr lang="tr-TR" sz="2000" dirty="0">
                <a:solidFill>
                  <a:srgbClr val="3B3A3B"/>
                </a:solidFill>
                <a:latin typeface="Myriad Pro"/>
                <a:cs typeface="Myriad Pro"/>
              </a:rPr>
              <a:t>olmak</a:t>
            </a:r>
            <a:r>
              <a:rPr lang="tr-TR" sz="2000" spc="105" dirty="0">
                <a:solidFill>
                  <a:srgbClr val="3B3A3B"/>
                </a:solidFill>
                <a:latin typeface="Myriad Pro"/>
                <a:cs typeface="Myriad Pro"/>
              </a:rPr>
              <a:t> </a:t>
            </a:r>
            <a:r>
              <a:rPr lang="tr-TR" sz="2000" dirty="0">
                <a:solidFill>
                  <a:srgbClr val="3B3A3B"/>
                </a:solidFill>
                <a:latin typeface="Myriad Pro"/>
                <a:cs typeface="Myriad Pro"/>
              </a:rPr>
              <a:t>üzere</a:t>
            </a:r>
            <a:r>
              <a:rPr lang="tr-TR" sz="2000" spc="100" dirty="0">
                <a:solidFill>
                  <a:srgbClr val="3B3A3B"/>
                </a:solidFill>
                <a:latin typeface="Myriad Pro"/>
                <a:cs typeface="Myriad Pro"/>
              </a:rPr>
              <a:t> </a:t>
            </a:r>
            <a:r>
              <a:rPr lang="tr-TR" sz="2000" dirty="0">
                <a:solidFill>
                  <a:srgbClr val="3B3A3B"/>
                </a:solidFill>
                <a:latin typeface="Myriad Pro"/>
                <a:cs typeface="Myriad Pro"/>
              </a:rPr>
              <a:t>iki</a:t>
            </a:r>
            <a:r>
              <a:rPr lang="tr-TR" sz="2000" spc="100" dirty="0">
                <a:solidFill>
                  <a:srgbClr val="3B3A3B"/>
                </a:solidFill>
                <a:latin typeface="Myriad Pro"/>
                <a:cs typeface="Myriad Pro"/>
              </a:rPr>
              <a:t> </a:t>
            </a:r>
            <a:r>
              <a:rPr lang="tr-TR" sz="2000" dirty="0">
                <a:solidFill>
                  <a:srgbClr val="3B3A3B"/>
                </a:solidFill>
                <a:latin typeface="Myriad Pro"/>
                <a:cs typeface="Myriad Pro"/>
              </a:rPr>
              <a:t>parçaya</a:t>
            </a:r>
            <a:r>
              <a:rPr lang="tr-TR" sz="2000" spc="105" dirty="0">
                <a:solidFill>
                  <a:srgbClr val="3B3A3B"/>
                </a:solidFill>
                <a:latin typeface="Myriad Pro"/>
                <a:cs typeface="Myriad Pro"/>
              </a:rPr>
              <a:t> </a:t>
            </a:r>
            <a:r>
              <a:rPr lang="tr-TR" sz="2000" spc="-20" dirty="0">
                <a:solidFill>
                  <a:srgbClr val="3B3A3B"/>
                </a:solidFill>
                <a:latin typeface="Myriad Pro"/>
                <a:cs typeface="Myriad Pro"/>
              </a:rPr>
              <a:t>ayı</a:t>
            </a:r>
            <a:r>
              <a:rPr lang="tr-TR" sz="2000" dirty="0">
                <a:solidFill>
                  <a:srgbClr val="3B3A3B"/>
                </a:solidFill>
                <a:latin typeface="Myriad Pro"/>
                <a:cs typeface="Myriad Pro"/>
              </a:rPr>
              <a:t>ran</a:t>
            </a:r>
            <a:r>
              <a:rPr lang="tr-TR" sz="2000" spc="30" dirty="0">
                <a:solidFill>
                  <a:srgbClr val="3B3A3B"/>
                </a:solidFill>
                <a:latin typeface="Myriad Pro"/>
                <a:cs typeface="Myriad Pro"/>
              </a:rPr>
              <a:t> </a:t>
            </a:r>
            <a:r>
              <a:rPr lang="tr-TR" sz="2000" dirty="0">
                <a:solidFill>
                  <a:srgbClr val="3B3A3B"/>
                </a:solidFill>
                <a:latin typeface="Myriad Pro"/>
                <a:cs typeface="Myriad Pro"/>
              </a:rPr>
              <a:t>düzlemlere</a:t>
            </a:r>
            <a:r>
              <a:rPr lang="tr-TR" sz="2000" spc="40" dirty="0">
                <a:solidFill>
                  <a:srgbClr val="3B3A3B"/>
                </a:solidFill>
                <a:latin typeface="Myriad Pro"/>
                <a:cs typeface="Myriad Pro"/>
              </a:rPr>
              <a:t> </a:t>
            </a:r>
            <a:r>
              <a:rPr lang="tr-TR" sz="2000" dirty="0" err="1">
                <a:solidFill>
                  <a:srgbClr val="3B3A3B"/>
                </a:solidFill>
                <a:latin typeface="Myriad Pro"/>
                <a:cs typeface="Myriad Pro"/>
              </a:rPr>
              <a:t>sagittal</a:t>
            </a:r>
            <a:r>
              <a:rPr lang="tr-TR" sz="2000" spc="40" dirty="0">
                <a:solidFill>
                  <a:srgbClr val="3B3A3B"/>
                </a:solidFill>
                <a:latin typeface="Myriad Pro"/>
                <a:cs typeface="Myriad Pro"/>
              </a:rPr>
              <a:t> </a:t>
            </a:r>
            <a:r>
              <a:rPr lang="tr-TR" sz="2000" dirty="0">
                <a:solidFill>
                  <a:srgbClr val="3B3A3B"/>
                </a:solidFill>
                <a:latin typeface="Myriad Pro"/>
                <a:cs typeface="Myriad Pro"/>
              </a:rPr>
              <a:t>(</a:t>
            </a:r>
            <a:r>
              <a:rPr lang="tr-TR" sz="2000" dirty="0" err="1">
                <a:solidFill>
                  <a:srgbClr val="3B3A3B"/>
                </a:solidFill>
                <a:latin typeface="Myriad Pro"/>
                <a:cs typeface="Myriad Pro"/>
              </a:rPr>
              <a:t>sajital</a:t>
            </a:r>
            <a:r>
              <a:rPr lang="tr-TR" sz="2000" dirty="0">
                <a:solidFill>
                  <a:srgbClr val="3B3A3B"/>
                </a:solidFill>
                <a:latin typeface="Myriad Pro"/>
                <a:cs typeface="Myriad Pro"/>
              </a:rPr>
              <a:t>)</a:t>
            </a:r>
            <a:r>
              <a:rPr lang="tr-TR" sz="2000" spc="45" dirty="0">
                <a:solidFill>
                  <a:srgbClr val="3B3A3B"/>
                </a:solidFill>
                <a:latin typeface="Myriad Pro"/>
                <a:cs typeface="Myriad Pro"/>
              </a:rPr>
              <a:t> </a:t>
            </a:r>
            <a:r>
              <a:rPr lang="tr-TR" sz="2000" spc="-10" dirty="0">
                <a:solidFill>
                  <a:srgbClr val="3B3A3B"/>
                </a:solidFill>
                <a:latin typeface="Myriad Pro"/>
                <a:cs typeface="Myriad Pro"/>
              </a:rPr>
              <a:t>düzlemler </a:t>
            </a:r>
            <a:r>
              <a:rPr lang="tr-TR" sz="2000" dirty="0">
                <a:solidFill>
                  <a:srgbClr val="3B3A3B"/>
                </a:solidFill>
                <a:latin typeface="Myriad Pro"/>
                <a:cs typeface="Myriad Pro"/>
              </a:rPr>
              <a:t>(</a:t>
            </a:r>
            <a:r>
              <a:rPr lang="tr-TR" sz="2000" b="1" dirty="0" err="1">
                <a:solidFill>
                  <a:srgbClr val="3B3A3B"/>
                </a:solidFill>
                <a:latin typeface="Myriad Pro"/>
                <a:cs typeface="Myriad Pro"/>
              </a:rPr>
              <a:t>planum</a:t>
            </a:r>
            <a:r>
              <a:rPr lang="tr-TR" sz="2000" b="1" spc="155" dirty="0">
                <a:solidFill>
                  <a:srgbClr val="3B3A3B"/>
                </a:solidFill>
                <a:latin typeface="Myriad Pro"/>
                <a:cs typeface="Myriad Pro"/>
              </a:rPr>
              <a:t> </a:t>
            </a:r>
            <a:r>
              <a:rPr lang="tr-TR" sz="2000" b="1" dirty="0" err="1">
                <a:solidFill>
                  <a:srgbClr val="3B3A3B"/>
                </a:solidFill>
                <a:latin typeface="Myriad Pro"/>
                <a:cs typeface="Myriad Pro"/>
              </a:rPr>
              <a:t>sagittalis</a:t>
            </a:r>
            <a:r>
              <a:rPr lang="tr-TR" sz="2000" dirty="0">
                <a:solidFill>
                  <a:srgbClr val="3B3A3B"/>
                </a:solidFill>
                <a:latin typeface="Myriad Pro"/>
                <a:cs typeface="Myriad Pro"/>
              </a:rPr>
              <a:t>)</a:t>
            </a:r>
            <a:r>
              <a:rPr lang="tr-TR" sz="2000" spc="155" dirty="0">
                <a:solidFill>
                  <a:srgbClr val="3B3A3B"/>
                </a:solidFill>
                <a:latin typeface="Myriad Pro"/>
                <a:cs typeface="Myriad Pro"/>
              </a:rPr>
              <a:t> </a:t>
            </a:r>
            <a:r>
              <a:rPr lang="tr-TR" sz="2000" dirty="0">
                <a:solidFill>
                  <a:srgbClr val="3B3A3B"/>
                </a:solidFill>
                <a:latin typeface="Myriad Pro"/>
                <a:cs typeface="Myriad Pro"/>
              </a:rPr>
              <a:t>denir.</a:t>
            </a:r>
          </a:p>
          <a:p>
            <a:pPr marL="355600" indent="-342900">
              <a:lnSpc>
                <a:spcPct val="150000"/>
              </a:lnSpc>
              <a:spcBef>
                <a:spcPts val="480"/>
              </a:spcBef>
              <a:buClr>
                <a:srgbClr val="205868"/>
              </a:buClr>
              <a:buFont typeface="Arial"/>
              <a:buChar char="•"/>
              <a:tabLst>
                <a:tab pos="356235" algn="l"/>
              </a:tabLst>
            </a:pPr>
            <a:r>
              <a:rPr lang="tr-TR" sz="2000" dirty="0">
                <a:latin typeface="Calibri"/>
                <a:cs typeface="Calibri"/>
              </a:rPr>
              <a:t>Ön</a:t>
            </a:r>
            <a:r>
              <a:rPr lang="tr-TR" sz="2000" spc="-5" dirty="0">
                <a:latin typeface="Calibri"/>
                <a:cs typeface="Calibri"/>
              </a:rPr>
              <a:t>-</a:t>
            </a:r>
            <a:r>
              <a:rPr lang="tr-TR" sz="2000" dirty="0">
                <a:latin typeface="Calibri"/>
                <a:cs typeface="Calibri"/>
              </a:rPr>
              <a:t>ar</a:t>
            </a:r>
            <a:r>
              <a:rPr lang="tr-TR" sz="2000" spc="-45" dirty="0">
                <a:latin typeface="Calibri"/>
                <a:cs typeface="Calibri"/>
              </a:rPr>
              <a:t>k</a:t>
            </a:r>
            <a:r>
              <a:rPr lang="tr-TR" sz="2000" dirty="0">
                <a:latin typeface="Calibri"/>
                <a:cs typeface="Calibri"/>
              </a:rPr>
              <a:t>a</a:t>
            </a:r>
            <a:r>
              <a:rPr lang="tr-TR" sz="2000" spc="-10" dirty="0">
                <a:latin typeface="Calibri"/>
                <a:cs typeface="Calibri"/>
              </a:rPr>
              <a:t> </a:t>
            </a:r>
            <a:r>
              <a:rPr lang="tr-TR" sz="2000" spc="-20" dirty="0">
                <a:latin typeface="Calibri"/>
                <a:cs typeface="Calibri"/>
              </a:rPr>
              <a:t>y</a:t>
            </a:r>
            <a:r>
              <a:rPr lang="tr-TR" sz="2000" dirty="0">
                <a:latin typeface="Calibri"/>
                <a:cs typeface="Calibri"/>
              </a:rPr>
              <a:t>önden</a:t>
            </a:r>
            <a:r>
              <a:rPr lang="tr-TR" sz="2000" spc="-30" dirty="0">
                <a:latin typeface="Calibri"/>
                <a:cs typeface="Calibri"/>
              </a:rPr>
              <a:t> ve </a:t>
            </a:r>
            <a:r>
              <a:rPr lang="tr-TR" sz="2000" dirty="0">
                <a:latin typeface="Calibri"/>
                <a:cs typeface="Calibri"/>
              </a:rPr>
              <a:t>ağırlık</a:t>
            </a:r>
            <a:r>
              <a:rPr lang="tr-TR" spc="-30" dirty="0">
                <a:latin typeface="Calibri"/>
                <a:cs typeface="Calibri"/>
              </a:rPr>
              <a:t> </a:t>
            </a:r>
            <a:r>
              <a:rPr lang="tr-TR" sz="2000" dirty="0">
                <a:latin typeface="Calibri"/>
                <a:cs typeface="Calibri"/>
              </a:rPr>
              <a:t>m</a:t>
            </a:r>
            <a:r>
              <a:rPr lang="tr-TR" sz="2000" spc="-10" dirty="0">
                <a:latin typeface="Calibri"/>
                <a:cs typeface="Calibri"/>
              </a:rPr>
              <a:t>e</a:t>
            </a:r>
            <a:r>
              <a:rPr lang="tr-TR" sz="2000" dirty="0">
                <a:latin typeface="Calibri"/>
                <a:cs typeface="Calibri"/>
              </a:rPr>
              <a:t>r</a:t>
            </a:r>
            <a:r>
              <a:rPr lang="tr-TR" sz="2000" spc="-65" dirty="0">
                <a:latin typeface="Calibri"/>
                <a:cs typeface="Calibri"/>
              </a:rPr>
              <a:t>k</a:t>
            </a:r>
            <a:r>
              <a:rPr lang="tr-TR" sz="2000" spc="-30" dirty="0">
                <a:latin typeface="Calibri"/>
                <a:cs typeface="Calibri"/>
              </a:rPr>
              <a:t>e</a:t>
            </a:r>
            <a:r>
              <a:rPr lang="tr-TR" sz="2000" dirty="0">
                <a:latin typeface="Calibri"/>
                <a:cs typeface="Calibri"/>
              </a:rPr>
              <a:t>zinden</a:t>
            </a:r>
            <a:r>
              <a:rPr lang="tr-TR" sz="2000" spc="5" dirty="0">
                <a:latin typeface="Calibri"/>
                <a:cs typeface="Calibri"/>
              </a:rPr>
              <a:t> </a:t>
            </a:r>
            <a:r>
              <a:rPr lang="tr-TR" sz="2000" spc="-10" dirty="0">
                <a:latin typeface="Calibri"/>
                <a:cs typeface="Calibri"/>
              </a:rPr>
              <a:t>g</a:t>
            </a:r>
            <a:r>
              <a:rPr lang="tr-TR" sz="2000" dirty="0">
                <a:latin typeface="Calibri"/>
                <a:cs typeface="Calibri"/>
              </a:rPr>
              <a:t>eçer.</a:t>
            </a:r>
          </a:p>
          <a:p>
            <a:pPr marL="355600" indent="-342900">
              <a:lnSpc>
                <a:spcPct val="150000"/>
              </a:lnSpc>
              <a:spcBef>
                <a:spcPts val="480"/>
              </a:spcBef>
              <a:buClr>
                <a:srgbClr val="205868"/>
              </a:buClr>
              <a:buFont typeface="Arial"/>
              <a:buChar char="•"/>
              <a:tabLst>
                <a:tab pos="356235" algn="l"/>
              </a:tabLst>
            </a:pPr>
            <a:r>
              <a:rPr lang="tr-TR" sz="2000" dirty="0">
                <a:latin typeface="Calibri"/>
                <a:cs typeface="Calibri"/>
              </a:rPr>
              <a:t>Transvers (hor</a:t>
            </a:r>
            <a:r>
              <a:rPr lang="tr-TR" sz="2000" spc="-10" dirty="0">
                <a:latin typeface="Calibri"/>
                <a:cs typeface="Calibri"/>
              </a:rPr>
              <a:t>i</a:t>
            </a:r>
            <a:r>
              <a:rPr lang="tr-TR" sz="2000" spc="-50" dirty="0">
                <a:latin typeface="Calibri"/>
                <a:cs typeface="Calibri"/>
              </a:rPr>
              <a:t>z</a:t>
            </a:r>
            <a:r>
              <a:rPr lang="tr-TR" sz="2000" dirty="0">
                <a:latin typeface="Calibri"/>
                <a:cs typeface="Calibri"/>
              </a:rPr>
              <a:t>o</a:t>
            </a:r>
            <a:r>
              <a:rPr lang="tr-TR" sz="2000" spc="-20" dirty="0">
                <a:latin typeface="Calibri"/>
                <a:cs typeface="Calibri"/>
              </a:rPr>
              <a:t>n</a:t>
            </a:r>
            <a:r>
              <a:rPr lang="tr-TR" sz="2000" spc="-25" dirty="0">
                <a:latin typeface="Calibri"/>
                <a:cs typeface="Calibri"/>
              </a:rPr>
              <a:t>t</a:t>
            </a:r>
            <a:r>
              <a:rPr lang="tr-TR" sz="2000" dirty="0">
                <a:latin typeface="Calibri"/>
                <a:cs typeface="Calibri"/>
              </a:rPr>
              <a:t>al) </a:t>
            </a:r>
            <a:r>
              <a:rPr lang="tr-TR" sz="2000" spc="-35" dirty="0">
                <a:latin typeface="Calibri"/>
                <a:cs typeface="Calibri"/>
              </a:rPr>
              <a:t>v</a:t>
            </a:r>
            <a:r>
              <a:rPr lang="tr-TR" sz="2000" dirty="0">
                <a:latin typeface="Calibri"/>
                <a:cs typeface="Calibri"/>
              </a:rPr>
              <a:t>e</a:t>
            </a:r>
            <a:r>
              <a:rPr lang="tr-TR" sz="2000" spc="10" dirty="0">
                <a:latin typeface="Calibri"/>
                <a:cs typeface="Calibri"/>
              </a:rPr>
              <a:t> </a:t>
            </a:r>
            <a:r>
              <a:rPr lang="tr-TR" sz="2000" dirty="0">
                <a:latin typeface="Calibri"/>
                <a:cs typeface="Calibri"/>
              </a:rPr>
              <a:t>f</a:t>
            </a:r>
            <a:r>
              <a:rPr lang="tr-TR" sz="2000" spc="-40" dirty="0">
                <a:latin typeface="Calibri"/>
                <a:cs typeface="Calibri"/>
              </a:rPr>
              <a:t>r</a:t>
            </a:r>
            <a:r>
              <a:rPr lang="tr-TR" sz="2000" dirty="0">
                <a:latin typeface="Calibri"/>
                <a:cs typeface="Calibri"/>
              </a:rPr>
              <a:t>o</a:t>
            </a:r>
            <a:r>
              <a:rPr lang="tr-TR" sz="2000" spc="-20" dirty="0">
                <a:latin typeface="Calibri"/>
                <a:cs typeface="Calibri"/>
              </a:rPr>
              <a:t>n</a:t>
            </a:r>
            <a:r>
              <a:rPr lang="tr-TR" sz="2000" spc="-25" dirty="0">
                <a:latin typeface="Calibri"/>
                <a:cs typeface="Calibri"/>
              </a:rPr>
              <a:t>t</a:t>
            </a:r>
            <a:r>
              <a:rPr lang="tr-TR" sz="2000" dirty="0">
                <a:latin typeface="Calibri"/>
                <a:cs typeface="Calibri"/>
              </a:rPr>
              <a:t>al (</a:t>
            </a:r>
            <a:r>
              <a:rPr lang="tr-TR" sz="2000" dirty="0" err="1">
                <a:latin typeface="Calibri"/>
                <a:cs typeface="Calibri"/>
              </a:rPr>
              <a:t>coronal</a:t>
            </a:r>
            <a:r>
              <a:rPr lang="tr-TR" sz="2000" dirty="0">
                <a:latin typeface="Calibri"/>
                <a:cs typeface="Calibri"/>
              </a:rPr>
              <a:t>) düzl</a:t>
            </a:r>
            <a:r>
              <a:rPr lang="tr-TR" sz="2000" spc="-10" dirty="0">
                <a:latin typeface="Calibri"/>
                <a:cs typeface="Calibri"/>
              </a:rPr>
              <a:t>e</a:t>
            </a:r>
            <a:r>
              <a:rPr lang="tr-TR" sz="2000" dirty="0">
                <a:latin typeface="Calibri"/>
                <a:cs typeface="Calibri"/>
              </a:rPr>
              <a:t>me</a:t>
            </a:r>
            <a:r>
              <a:rPr lang="tr-TR" sz="2000" spc="-10" dirty="0">
                <a:latin typeface="Calibri"/>
                <a:cs typeface="Calibri"/>
              </a:rPr>
              <a:t> </a:t>
            </a:r>
            <a:r>
              <a:rPr lang="tr-TR" sz="2000" dirty="0">
                <a:latin typeface="Calibri"/>
                <a:cs typeface="Calibri"/>
              </a:rPr>
              <a:t>diktir.</a:t>
            </a:r>
          </a:p>
          <a:p>
            <a:pPr marL="355600" marR="685800" indent="-342900">
              <a:lnSpc>
                <a:spcPct val="150000"/>
              </a:lnSpc>
              <a:spcBef>
                <a:spcPts val="480"/>
              </a:spcBef>
              <a:buClr>
                <a:srgbClr val="205868"/>
              </a:buClr>
              <a:buFont typeface="Arial"/>
              <a:buChar char="•"/>
              <a:tabLst>
                <a:tab pos="356235" algn="l"/>
              </a:tabLst>
            </a:pPr>
            <a:r>
              <a:rPr lang="tr-TR" sz="2000" spc="-50" dirty="0">
                <a:latin typeface="Calibri"/>
                <a:cs typeface="Calibri"/>
              </a:rPr>
              <a:t>V</a:t>
            </a:r>
            <a:r>
              <a:rPr lang="tr-TR" sz="2000" dirty="0">
                <a:latin typeface="Calibri"/>
                <a:cs typeface="Calibri"/>
              </a:rPr>
              <a:t>üc</a:t>
            </a:r>
            <a:r>
              <a:rPr lang="tr-TR" sz="2000" spc="5" dirty="0">
                <a:latin typeface="Calibri"/>
                <a:cs typeface="Calibri"/>
              </a:rPr>
              <a:t>u</a:t>
            </a:r>
            <a:r>
              <a:rPr lang="tr-TR" sz="2000" dirty="0">
                <a:latin typeface="Calibri"/>
                <a:cs typeface="Calibri"/>
              </a:rPr>
              <a:t>du</a:t>
            </a:r>
            <a:r>
              <a:rPr lang="tr-TR" sz="2000" spc="-30" dirty="0">
                <a:latin typeface="Calibri"/>
                <a:cs typeface="Calibri"/>
              </a:rPr>
              <a:t> </a:t>
            </a:r>
            <a:r>
              <a:rPr lang="tr-TR" sz="2000" dirty="0">
                <a:latin typeface="Calibri"/>
                <a:cs typeface="Calibri"/>
              </a:rPr>
              <a:t>s</a:t>
            </a:r>
            <a:r>
              <a:rPr lang="tr-TR" sz="2000" spc="-10" dirty="0">
                <a:latin typeface="Calibri"/>
                <a:cs typeface="Calibri"/>
              </a:rPr>
              <a:t>im</a:t>
            </a:r>
            <a:r>
              <a:rPr lang="tr-TR" sz="2000" spc="-20" dirty="0">
                <a:latin typeface="Calibri"/>
                <a:cs typeface="Calibri"/>
              </a:rPr>
              <a:t>e</a:t>
            </a:r>
            <a:r>
              <a:rPr lang="tr-TR" sz="2000" dirty="0">
                <a:latin typeface="Calibri"/>
                <a:cs typeface="Calibri"/>
              </a:rPr>
              <a:t>tri</a:t>
            </a:r>
            <a:r>
              <a:rPr lang="tr-TR" sz="2000" spc="25" dirty="0">
                <a:latin typeface="Calibri"/>
                <a:cs typeface="Calibri"/>
              </a:rPr>
              <a:t> </a:t>
            </a:r>
            <a:r>
              <a:rPr lang="tr-TR" sz="2000" spc="-30" dirty="0">
                <a:latin typeface="Calibri"/>
                <a:cs typeface="Calibri"/>
              </a:rPr>
              <a:t>v</a:t>
            </a:r>
            <a:r>
              <a:rPr lang="tr-TR" sz="2000" dirty="0">
                <a:latin typeface="Calibri"/>
                <a:cs typeface="Calibri"/>
              </a:rPr>
              <a:t>e ağı</a:t>
            </a:r>
            <a:r>
              <a:rPr lang="tr-TR" sz="2000" spc="-10" dirty="0">
                <a:latin typeface="Calibri"/>
                <a:cs typeface="Calibri"/>
              </a:rPr>
              <a:t>r</a:t>
            </a:r>
            <a:r>
              <a:rPr lang="tr-TR" sz="2000" dirty="0">
                <a:latin typeface="Calibri"/>
                <a:cs typeface="Calibri"/>
              </a:rPr>
              <a:t>l</a:t>
            </a:r>
            <a:r>
              <a:rPr lang="tr-TR" sz="2000" spc="-10" dirty="0">
                <a:latin typeface="Calibri"/>
                <a:cs typeface="Calibri"/>
              </a:rPr>
              <a:t>ı</a:t>
            </a:r>
            <a:r>
              <a:rPr lang="tr-TR" sz="2000" dirty="0">
                <a:latin typeface="Calibri"/>
                <a:cs typeface="Calibri"/>
              </a:rPr>
              <a:t>k açıs</a:t>
            </a:r>
            <a:r>
              <a:rPr lang="tr-TR" sz="2000" spc="-10" dirty="0">
                <a:latin typeface="Calibri"/>
                <a:cs typeface="Calibri"/>
              </a:rPr>
              <a:t>ı</a:t>
            </a:r>
            <a:r>
              <a:rPr lang="tr-TR" sz="2000" dirty="0">
                <a:latin typeface="Calibri"/>
                <a:cs typeface="Calibri"/>
              </a:rPr>
              <a:t>n</a:t>
            </a:r>
            <a:r>
              <a:rPr lang="tr-TR" sz="2000" spc="5" dirty="0">
                <a:latin typeface="Calibri"/>
                <a:cs typeface="Calibri"/>
              </a:rPr>
              <a:t>d</a:t>
            </a:r>
            <a:r>
              <a:rPr lang="tr-TR" sz="2000" dirty="0">
                <a:latin typeface="Calibri"/>
                <a:cs typeface="Calibri"/>
              </a:rPr>
              <a:t>an</a:t>
            </a:r>
            <a:r>
              <a:rPr lang="tr-TR" sz="2000" spc="5" dirty="0">
                <a:latin typeface="Calibri"/>
                <a:cs typeface="Calibri"/>
              </a:rPr>
              <a:t> </a:t>
            </a:r>
            <a:r>
              <a:rPr lang="tr-TR" sz="2000" dirty="0">
                <a:latin typeface="Calibri"/>
                <a:cs typeface="Calibri"/>
              </a:rPr>
              <a:t>sağ</a:t>
            </a:r>
            <a:r>
              <a:rPr lang="tr-TR" sz="2000" spc="-10" dirty="0">
                <a:latin typeface="Calibri"/>
                <a:cs typeface="Calibri"/>
              </a:rPr>
              <a:t> </a:t>
            </a:r>
            <a:r>
              <a:rPr lang="tr-TR" sz="2000" spc="-30" dirty="0">
                <a:latin typeface="Calibri"/>
                <a:cs typeface="Calibri"/>
              </a:rPr>
              <a:t>v</a:t>
            </a:r>
            <a:r>
              <a:rPr lang="tr-TR" sz="2000" dirty="0">
                <a:latin typeface="Calibri"/>
                <a:cs typeface="Calibri"/>
              </a:rPr>
              <a:t>e</a:t>
            </a:r>
            <a:r>
              <a:rPr lang="tr-TR" sz="2000" spc="10" dirty="0">
                <a:latin typeface="Calibri"/>
                <a:cs typeface="Calibri"/>
              </a:rPr>
              <a:t> </a:t>
            </a:r>
            <a:r>
              <a:rPr lang="tr-TR" sz="2000" dirty="0">
                <a:latin typeface="Calibri"/>
                <a:cs typeface="Calibri"/>
              </a:rPr>
              <a:t>sol</a:t>
            </a:r>
            <a:r>
              <a:rPr lang="tr-TR" sz="2000" spc="-10" dirty="0">
                <a:latin typeface="Calibri"/>
                <a:cs typeface="Calibri"/>
              </a:rPr>
              <a:t> </a:t>
            </a:r>
            <a:r>
              <a:rPr lang="tr-TR" sz="2000" dirty="0">
                <a:latin typeface="Calibri"/>
                <a:cs typeface="Calibri"/>
              </a:rPr>
              <a:t>iki</a:t>
            </a:r>
            <a:r>
              <a:rPr lang="tr-TR" sz="2000" spc="-10" dirty="0">
                <a:latin typeface="Calibri"/>
                <a:cs typeface="Calibri"/>
              </a:rPr>
              <a:t> </a:t>
            </a:r>
            <a:r>
              <a:rPr lang="tr-TR" sz="2000" dirty="0">
                <a:latin typeface="Calibri"/>
                <a:cs typeface="Calibri"/>
              </a:rPr>
              <a:t>eş</a:t>
            </a:r>
            <a:r>
              <a:rPr lang="tr-TR" sz="2000" spc="-10" dirty="0">
                <a:latin typeface="Calibri"/>
                <a:cs typeface="Calibri"/>
              </a:rPr>
              <a:t>i</a:t>
            </a:r>
            <a:r>
              <a:rPr lang="tr-TR" sz="2000" dirty="0">
                <a:latin typeface="Calibri"/>
                <a:cs typeface="Calibri"/>
              </a:rPr>
              <a:t>t pa</a:t>
            </a:r>
            <a:r>
              <a:rPr lang="tr-TR" sz="2000" spc="-25" dirty="0">
                <a:latin typeface="Calibri"/>
                <a:cs typeface="Calibri"/>
              </a:rPr>
              <a:t>r</a:t>
            </a:r>
            <a:r>
              <a:rPr lang="tr-TR" sz="2000" spc="-10" dirty="0">
                <a:latin typeface="Calibri"/>
                <a:cs typeface="Calibri"/>
              </a:rPr>
              <a:t>ç</a:t>
            </a:r>
            <a:r>
              <a:rPr lang="tr-TR" sz="2000" spc="-40" dirty="0">
                <a:latin typeface="Calibri"/>
                <a:cs typeface="Calibri"/>
              </a:rPr>
              <a:t>a</a:t>
            </a:r>
            <a:r>
              <a:rPr lang="tr-TR" sz="2000" spc="-35" dirty="0">
                <a:latin typeface="Calibri"/>
                <a:cs typeface="Calibri"/>
              </a:rPr>
              <a:t>y</a:t>
            </a:r>
            <a:r>
              <a:rPr lang="tr-TR" sz="2000" dirty="0">
                <a:latin typeface="Calibri"/>
                <a:cs typeface="Calibri"/>
              </a:rPr>
              <a:t>a</a:t>
            </a:r>
            <a:r>
              <a:rPr lang="tr-TR" sz="2000" spc="-20" dirty="0">
                <a:latin typeface="Calibri"/>
                <a:cs typeface="Calibri"/>
              </a:rPr>
              <a:t> </a:t>
            </a:r>
            <a:r>
              <a:rPr lang="tr-TR" sz="2000" spc="-40" dirty="0">
                <a:latin typeface="Calibri"/>
                <a:cs typeface="Calibri"/>
              </a:rPr>
              <a:t>a</a:t>
            </a:r>
            <a:r>
              <a:rPr lang="tr-TR" sz="2000" dirty="0">
                <a:latin typeface="Calibri"/>
                <a:cs typeface="Calibri"/>
              </a:rPr>
              <a:t>yı</a:t>
            </a:r>
            <a:r>
              <a:rPr lang="tr-TR" sz="2000" spc="-40" dirty="0">
                <a:latin typeface="Calibri"/>
                <a:cs typeface="Calibri"/>
              </a:rPr>
              <a:t>r</a:t>
            </a:r>
            <a:r>
              <a:rPr lang="tr-TR" sz="2000" dirty="0">
                <a:latin typeface="Calibri"/>
                <a:cs typeface="Calibri"/>
              </a:rPr>
              <a:t>an düzle</a:t>
            </a:r>
            <a:r>
              <a:rPr lang="tr-TR" sz="2000" spc="-10" dirty="0">
                <a:latin typeface="Calibri"/>
                <a:cs typeface="Calibri"/>
              </a:rPr>
              <a:t>m</a:t>
            </a:r>
            <a:r>
              <a:rPr lang="tr-TR" sz="2000" dirty="0">
                <a:latin typeface="Calibri"/>
                <a:cs typeface="Calibri"/>
              </a:rPr>
              <a:t>di</a:t>
            </a:r>
            <a:r>
              <a:rPr lang="tr-TR" sz="2000" spc="-210" dirty="0">
                <a:latin typeface="Calibri"/>
                <a:cs typeface="Calibri"/>
              </a:rPr>
              <a:t>r</a:t>
            </a:r>
            <a:r>
              <a:rPr lang="tr-TR" sz="2000" dirty="0">
                <a:latin typeface="Calibri"/>
                <a:cs typeface="Calibri"/>
              </a:rPr>
              <a:t>.</a:t>
            </a:r>
          </a:p>
          <a:p>
            <a:pPr>
              <a:lnSpc>
                <a:spcPct val="150000"/>
              </a:lnSpc>
            </a:pPr>
            <a:endParaRPr lang="tr-TR" dirty="0"/>
          </a:p>
        </p:txBody>
      </p:sp>
      <p:sp>
        <p:nvSpPr>
          <p:cNvPr id="4" name="Alt Bilgi Yer Tutucusu 3">
            <a:extLst>
              <a:ext uri="{FF2B5EF4-FFF2-40B4-BE49-F238E27FC236}">
                <a16:creationId xmlns:a16="http://schemas.microsoft.com/office/drawing/2014/main" id="{BBF0F803-9787-7498-E6C2-47510F58B8B0}"/>
              </a:ext>
            </a:extLst>
          </p:cNvPr>
          <p:cNvSpPr>
            <a:spLocks noGrp="1"/>
          </p:cNvSpPr>
          <p:nvPr>
            <p:ph type="ftr" sz="quarter" idx="11"/>
          </p:nvPr>
        </p:nvSpPr>
        <p:spPr/>
        <p:txBody>
          <a:bodyPr/>
          <a:lstStyle/>
          <a:p>
            <a:r>
              <a:rPr lang="tr-TR"/>
              <a:t>Dr. Ali Tekin GÜNER - BİYOMEKANİK</a:t>
            </a:r>
          </a:p>
        </p:txBody>
      </p:sp>
      <p:sp>
        <p:nvSpPr>
          <p:cNvPr id="5" name="Slayt Numarası Yer Tutucusu 4">
            <a:extLst>
              <a:ext uri="{FF2B5EF4-FFF2-40B4-BE49-F238E27FC236}">
                <a16:creationId xmlns:a16="http://schemas.microsoft.com/office/drawing/2014/main" id="{A5BE843A-70BE-0435-BC13-D2AEBBCD6C7D}"/>
              </a:ext>
            </a:extLst>
          </p:cNvPr>
          <p:cNvSpPr>
            <a:spLocks noGrp="1"/>
          </p:cNvSpPr>
          <p:nvPr>
            <p:ph type="sldNum" sz="quarter" idx="12"/>
          </p:nvPr>
        </p:nvSpPr>
        <p:spPr/>
        <p:txBody>
          <a:bodyPr/>
          <a:lstStyle/>
          <a:p>
            <a:fld id="{60FF87A7-9A7A-4B3D-9625-8440EC4947F9}" type="slidenum">
              <a:rPr lang="tr-TR" smtClean="0"/>
              <a:pPr/>
              <a:t>13</a:t>
            </a:fld>
            <a:endParaRPr lang="tr-TR"/>
          </a:p>
        </p:txBody>
      </p:sp>
      <p:sp>
        <p:nvSpPr>
          <p:cNvPr id="7" name="object 3">
            <a:extLst>
              <a:ext uri="{FF2B5EF4-FFF2-40B4-BE49-F238E27FC236}">
                <a16:creationId xmlns:a16="http://schemas.microsoft.com/office/drawing/2014/main" id="{FAF03765-C2CA-B03C-8980-B2BF39A255F4}"/>
              </a:ext>
            </a:extLst>
          </p:cNvPr>
          <p:cNvSpPr>
            <a:spLocks noChangeAspect="1"/>
          </p:cNvSpPr>
          <p:nvPr/>
        </p:nvSpPr>
        <p:spPr>
          <a:xfrm>
            <a:off x="5908880" y="1066252"/>
            <a:ext cx="2312283" cy="4407961"/>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3427253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966499-D9B5-8FF5-678B-9136BB3BAFBC}"/>
              </a:ext>
            </a:extLst>
          </p:cNvPr>
          <p:cNvSpPr>
            <a:spLocks noGrp="1"/>
          </p:cNvSpPr>
          <p:nvPr>
            <p:ph type="title"/>
          </p:nvPr>
        </p:nvSpPr>
        <p:spPr/>
        <p:txBody>
          <a:bodyPr/>
          <a:lstStyle/>
          <a:p>
            <a:r>
              <a:rPr lang="tr-TR" dirty="0"/>
              <a:t>3. Transvers / horizontal (enine) düzlem</a:t>
            </a:r>
          </a:p>
        </p:txBody>
      </p:sp>
      <p:sp>
        <p:nvSpPr>
          <p:cNvPr id="3" name="İçerik Yer Tutucusu 2">
            <a:extLst>
              <a:ext uri="{FF2B5EF4-FFF2-40B4-BE49-F238E27FC236}">
                <a16:creationId xmlns:a16="http://schemas.microsoft.com/office/drawing/2014/main" id="{F699DC7F-AD49-DF68-82D4-A94565CF9C97}"/>
              </a:ext>
            </a:extLst>
          </p:cNvPr>
          <p:cNvSpPr>
            <a:spLocks noGrp="1"/>
          </p:cNvSpPr>
          <p:nvPr>
            <p:ph idx="1"/>
          </p:nvPr>
        </p:nvSpPr>
        <p:spPr>
          <a:xfrm>
            <a:off x="251521" y="895699"/>
            <a:ext cx="4752528" cy="5273527"/>
          </a:xfrm>
        </p:spPr>
        <p:txBody>
          <a:bodyPr/>
          <a:lstStyle/>
          <a:p>
            <a:pPr marL="355600" marR="87630" indent="-342900">
              <a:lnSpc>
                <a:spcPct val="150000"/>
              </a:lnSpc>
              <a:spcBef>
                <a:spcPts val="480"/>
              </a:spcBef>
              <a:buClr>
                <a:srgbClr val="205868"/>
              </a:buClr>
              <a:buFont typeface="Arial"/>
              <a:buChar char="•"/>
              <a:tabLst>
                <a:tab pos="356235" algn="l"/>
              </a:tabLst>
            </a:pPr>
            <a:r>
              <a:rPr lang="tr-TR" sz="2000" dirty="0">
                <a:solidFill>
                  <a:srgbClr val="3B3A3B"/>
                </a:solidFill>
                <a:latin typeface="Myriad Pro"/>
                <a:cs typeface="Myriad Pro"/>
              </a:rPr>
              <a:t>Vücudu</a:t>
            </a:r>
            <a:r>
              <a:rPr lang="tr-TR" sz="2000" spc="254" dirty="0">
                <a:solidFill>
                  <a:srgbClr val="3B3A3B"/>
                </a:solidFill>
                <a:latin typeface="Myriad Pro"/>
                <a:cs typeface="Myriad Pro"/>
              </a:rPr>
              <a:t> </a:t>
            </a:r>
            <a:r>
              <a:rPr lang="tr-TR" sz="2000" b="1" spc="-25" dirty="0">
                <a:solidFill>
                  <a:srgbClr val="3B3A3B"/>
                </a:solidFill>
                <a:latin typeface="Myriad Pro"/>
                <a:cs typeface="Myriad Pro"/>
              </a:rPr>
              <a:t>alt</a:t>
            </a:r>
            <a:r>
              <a:rPr lang="tr-TR" sz="2000" b="1" dirty="0">
                <a:solidFill>
                  <a:srgbClr val="3B3A3B"/>
                </a:solidFill>
                <a:latin typeface="Myriad Pro"/>
                <a:cs typeface="Myriad Pro"/>
              </a:rPr>
              <a:t> </a:t>
            </a:r>
            <a:r>
              <a:rPr lang="tr-TR" sz="2000" dirty="0">
                <a:solidFill>
                  <a:srgbClr val="3B3A3B"/>
                </a:solidFill>
                <a:latin typeface="Myriad Pro"/>
                <a:cs typeface="Myriad Pro"/>
              </a:rPr>
              <a:t>(</a:t>
            </a:r>
            <a:r>
              <a:rPr lang="tr-TR" sz="2000" b="1" dirty="0" err="1">
                <a:solidFill>
                  <a:schemeClr val="accent2"/>
                </a:solidFill>
                <a:latin typeface="Myriad Pro"/>
                <a:cs typeface="Myriad Pro"/>
              </a:rPr>
              <a:t>inferior</a:t>
            </a:r>
            <a:r>
              <a:rPr lang="tr-TR" sz="2000" dirty="0">
                <a:solidFill>
                  <a:srgbClr val="3B3A3B"/>
                </a:solidFill>
                <a:latin typeface="Myriad Pro"/>
                <a:cs typeface="Myriad Pro"/>
              </a:rPr>
              <a:t>)</a:t>
            </a:r>
            <a:r>
              <a:rPr lang="tr-TR" sz="2000" spc="25" dirty="0">
                <a:solidFill>
                  <a:srgbClr val="3B3A3B"/>
                </a:solidFill>
                <a:latin typeface="Myriad Pro"/>
                <a:cs typeface="Myriad Pro"/>
              </a:rPr>
              <a:t> </a:t>
            </a:r>
            <a:r>
              <a:rPr lang="tr-TR" sz="2000" dirty="0">
                <a:solidFill>
                  <a:srgbClr val="3B3A3B"/>
                </a:solidFill>
                <a:latin typeface="Myriad Pro"/>
                <a:cs typeface="Myriad Pro"/>
              </a:rPr>
              <a:t>ve</a:t>
            </a:r>
            <a:r>
              <a:rPr lang="tr-TR" sz="2000" spc="25" dirty="0">
                <a:solidFill>
                  <a:srgbClr val="3B3A3B"/>
                </a:solidFill>
                <a:latin typeface="Myriad Pro"/>
                <a:cs typeface="Myriad Pro"/>
              </a:rPr>
              <a:t> </a:t>
            </a:r>
            <a:r>
              <a:rPr lang="tr-TR" sz="2000" b="1" dirty="0">
                <a:solidFill>
                  <a:srgbClr val="3B3A3B"/>
                </a:solidFill>
                <a:latin typeface="Myriad Pro"/>
                <a:cs typeface="Myriad Pro"/>
              </a:rPr>
              <a:t>üst</a:t>
            </a:r>
            <a:r>
              <a:rPr lang="tr-TR" sz="2000" b="1" spc="35" dirty="0">
                <a:solidFill>
                  <a:srgbClr val="3B3A3B"/>
                </a:solidFill>
                <a:latin typeface="Myriad Pro"/>
                <a:cs typeface="Myriad Pro"/>
              </a:rPr>
              <a:t> </a:t>
            </a:r>
            <a:r>
              <a:rPr lang="tr-TR" sz="2000" dirty="0">
                <a:solidFill>
                  <a:srgbClr val="3B3A3B"/>
                </a:solidFill>
                <a:latin typeface="Myriad Pro"/>
                <a:cs typeface="Myriad Pro"/>
              </a:rPr>
              <a:t>(</a:t>
            </a:r>
            <a:r>
              <a:rPr lang="tr-TR" sz="2000" b="1" dirty="0" err="1">
                <a:solidFill>
                  <a:schemeClr val="accent2"/>
                </a:solidFill>
                <a:latin typeface="Myriad Pro"/>
                <a:cs typeface="Myriad Pro"/>
              </a:rPr>
              <a:t>superior</a:t>
            </a:r>
            <a:r>
              <a:rPr lang="tr-TR" sz="2000" dirty="0">
                <a:solidFill>
                  <a:srgbClr val="3B3A3B"/>
                </a:solidFill>
                <a:latin typeface="Myriad Pro"/>
                <a:cs typeface="Myriad Pro"/>
              </a:rPr>
              <a:t>)</a:t>
            </a:r>
            <a:r>
              <a:rPr lang="tr-TR" sz="2000" spc="25" dirty="0">
                <a:solidFill>
                  <a:srgbClr val="3B3A3B"/>
                </a:solidFill>
                <a:latin typeface="Myriad Pro"/>
                <a:cs typeface="Myriad Pro"/>
              </a:rPr>
              <a:t> </a:t>
            </a:r>
            <a:r>
              <a:rPr lang="tr-TR" sz="2000" dirty="0">
                <a:solidFill>
                  <a:srgbClr val="3B3A3B"/>
                </a:solidFill>
                <a:latin typeface="Myriad Pro"/>
                <a:cs typeface="Myriad Pro"/>
              </a:rPr>
              <a:t>olmak</a:t>
            </a:r>
            <a:r>
              <a:rPr lang="tr-TR" sz="2000" spc="25" dirty="0">
                <a:solidFill>
                  <a:srgbClr val="3B3A3B"/>
                </a:solidFill>
                <a:latin typeface="Myriad Pro"/>
                <a:cs typeface="Myriad Pro"/>
              </a:rPr>
              <a:t> </a:t>
            </a:r>
            <a:r>
              <a:rPr lang="tr-TR" sz="2000" dirty="0">
                <a:solidFill>
                  <a:srgbClr val="3B3A3B"/>
                </a:solidFill>
                <a:latin typeface="Myriad Pro"/>
                <a:cs typeface="Myriad Pro"/>
              </a:rPr>
              <a:t>üzere</a:t>
            </a:r>
            <a:r>
              <a:rPr lang="tr-TR" sz="2000" spc="30" dirty="0">
                <a:solidFill>
                  <a:srgbClr val="3B3A3B"/>
                </a:solidFill>
                <a:latin typeface="Myriad Pro"/>
                <a:cs typeface="Myriad Pro"/>
              </a:rPr>
              <a:t> </a:t>
            </a:r>
            <a:r>
              <a:rPr lang="tr-TR" sz="2000" spc="-25" dirty="0">
                <a:solidFill>
                  <a:srgbClr val="3B3A3B"/>
                </a:solidFill>
                <a:latin typeface="Myriad Pro"/>
                <a:cs typeface="Myriad Pro"/>
              </a:rPr>
              <a:t>iki </a:t>
            </a:r>
            <a:r>
              <a:rPr lang="tr-TR" sz="2000" dirty="0">
                <a:solidFill>
                  <a:srgbClr val="3B3A3B"/>
                </a:solidFill>
                <a:latin typeface="Myriad Pro"/>
                <a:cs typeface="Myriad Pro"/>
              </a:rPr>
              <a:t>parçaya</a:t>
            </a:r>
            <a:r>
              <a:rPr lang="tr-TR" sz="2000" spc="135" dirty="0">
                <a:solidFill>
                  <a:srgbClr val="3B3A3B"/>
                </a:solidFill>
                <a:latin typeface="Myriad Pro"/>
                <a:cs typeface="Myriad Pro"/>
              </a:rPr>
              <a:t> </a:t>
            </a:r>
            <a:r>
              <a:rPr lang="tr-TR" sz="2000" dirty="0">
                <a:solidFill>
                  <a:srgbClr val="3B3A3B"/>
                </a:solidFill>
                <a:latin typeface="Myriad Pro"/>
                <a:cs typeface="Myriad Pro"/>
              </a:rPr>
              <a:t>ayıran</a:t>
            </a:r>
            <a:r>
              <a:rPr lang="tr-TR" sz="2000" spc="145" dirty="0">
                <a:solidFill>
                  <a:srgbClr val="3B3A3B"/>
                </a:solidFill>
                <a:latin typeface="Myriad Pro"/>
                <a:cs typeface="Myriad Pro"/>
              </a:rPr>
              <a:t> </a:t>
            </a:r>
            <a:r>
              <a:rPr lang="tr-TR" sz="2000" dirty="0">
                <a:solidFill>
                  <a:srgbClr val="3B3A3B"/>
                </a:solidFill>
                <a:latin typeface="Myriad Pro"/>
                <a:cs typeface="Myriad Pro"/>
              </a:rPr>
              <a:t>düzlemdir.</a:t>
            </a:r>
            <a:r>
              <a:rPr lang="tr-TR" sz="2000" spc="145" dirty="0">
                <a:solidFill>
                  <a:srgbClr val="3B3A3B"/>
                </a:solidFill>
                <a:latin typeface="Myriad Pro"/>
                <a:cs typeface="Myriad Pro"/>
              </a:rPr>
              <a:t> </a:t>
            </a:r>
          </a:p>
          <a:p>
            <a:pPr marL="355600" marR="87630" indent="-342900">
              <a:lnSpc>
                <a:spcPct val="150000"/>
              </a:lnSpc>
              <a:spcBef>
                <a:spcPts val="480"/>
              </a:spcBef>
              <a:buClr>
                <a:srgbClr val="205868"/>
              </a:buClr>
              <a:buFont typeface="Arial"/>
              <a:buChar char="•"/>
              <a:tabLst>
                <a:tab pos="356235" algn="l"/>
              </a:tabLst>
            </a:pPr>
            <a:r>
              <a:rPr lang="tr-TR" sz="2000" b="1" dirty="0" err="1">
                <a:solidFill>
                  <a:schemeClr val="accent2"/>
                </a:solidFill>
                <a:latin typeface="Myriad Pro"/>
                <a:cs typeface="Myriad Pro"/>
              </a:rPr>
              <a:t>Planum</a:t>
            </a:r>
            <a:r>
              <a:rPr lang="tr-TR" sz="2000" b="1" spc="145" dirty="0">
                <a:solidFill>
                  <a:schemeClr val="accent2"/>
                </a:solidFill>
                <a:latin typeface="Myriad Pro"/>
                <a:cs typeface="Myriad Pro"/>
              </a:rPr>
              <a:t> </a:t>
            </a:r>
            <a:r>
              <a:rPr lang="tr-TR" sz="2000" b="1" spc="-10" dirty="0">
                <a:solidFill>
                  <a:schemeClr val="accent2"/>
                </a:solidFill>
                <a:latin typeface="Myriad Pro"/>
                <a:cs typeface="Myriad Pro"/>
              </a:rPr>
              <a:t>trans</a:t>
            </a:r>
            <a:r>
              <a:rPr lang="tr-TR" sz="2000" b="1" dirty="0">
                <a:solidFill>
                  <a:schemeClr val="accent2"/>
                </a:solidFill>
                <a:latin typeface="Myriad Pro"/>
                <a:cs typeface="Myriad Pro"/>
              </a:rPr>
              <a:t>versum</a:t>
            </a:r>
            <a:r>
              <a:rPr lang="tr-TR" sz="2000" b="1" spc="-45" dirty="0">
                <a:solidFill>
                  <a:schemeClr val="accent2"/>
                </a:solidFill>
                <a:latin typeface="Myriad Pro"/>
                <a:cs typeface="Myriad Pro"/>
              </a:rPr>
              <a:t> </a:t>
            </a:r>
            <a:r>
              <a:rPr lang="tr-TR" sz="2000" spc="-10" dirty="0">
                <a:solidFill>
                  <a:srgbClr val="3B3A3B"/>
                </a:solidFill>
                <a:latin typeface="Myriad Pro"/>
                <a:cs typeface="Myriad Pro"/>
              </a:rPr>
              <a:t>veya</a:t>
            </a:r>
            <a:r>
              <a:rPr lang="tr-TR" sz="2000" spc="-40" dirty="0">
                <a:solidFill>
                  <a:srgbClr val="3B3A3B"/>
                </a:solidFill>
                <a:latin typeface="Myriad Pro"/>
                <a:cs typeface="Myriad Pro"/>
              </a:rPr>
              <a:t> </a:t>
            </a:r>
            <a:r>
              <a:rPr lang="tr-TR" sz="2000" b="1" dirty="0" err="1">
                <a:solidFill>
                  <a:schemeClr val="accent2"/>
                </a:solidFill>
                <a:latin typeface="Myriad Pro"/>
                <a:cs typeface="Myriad Pro"/>
              </a:rPr>
              <a:t>planum</a:t>
            </a:r>
            <a:r>
              <a:rPr lang="tr-TR" sz="2000" b="1" spc="-45" dirty="0">
                <a:solidFill>
                  <a:schemeClr val="accent2"/>
                </a:solidFill>
                <a:latin typeface="Myriad Pro"/>
                <a:cs typeface="Myriad Pro"/>
              </a:rPr>
              <a:t> </a:t>
            </a:r>
            <a:r>
              <a:rPr lang="tr-TR" sz="2000" b="1" dirty="0">
                <a:solidFill>
                  <a:schemeClr val="accent2"/>
                </a:solidFill>
                <a:latin typeface="Myriad Pro"/>
                <a:cs typeface="Myriad Pro"/>
              </a:rPr>
              <a:t>horizontale</a:t>
            </a:r>
            <a:r>
              <a:rPr lang="tr-TR" sz="2000" b="1" spc="-40" dirty="0">
                <a:solidFill>
                  <a:schemeClr val="accent2"/>
                </a:solidFill>
                <a:latin typeface="Myriad Pro"/>
                <a:cs typeface="Myriad Pro"/>
              </a:rPr>
              <a:t> </a:t>
            </a:r>
            <a:r>
              <a:rPr lang="tr-TR" sz="2000" dirty="0">
                <a:solidFill>
                  <a:srgbClr val="3B3A3B"/>
                </a:solidFill>
                <a:latin typeface="Myriad Pro"/>
                <a:cs typeface="Myriad Pro"/>
              </a:rPr>
              <a:t>de</a:t>
            </a:r>
            <a:r>
              <a:rPr lang="tr-TR" sz="2000" spc="-40" dirty="0">
                <a:solidFill>
                  <a:srgbClr val="3B3A3B"/>
                </a:solidFill>
                <a:latin typeface="Myriad Pro"/>
                <a:cs typeface="Myriad Pro"/>
              </a:rPr>
              <a:t> </a:t>
            </a:r>
            <a:r>
              <a:rPr lang="tr-TR" sz="2000" spc="-20" dirty="0">
                <a:solidFill>
                  <a:srgbClr val="3B3A3B"/>
                </a:solidFill>
                <a:latin typeface="Myriad Pro"/>
                <a:cs typeface="Myriad Pro"/>
              </a:rPr>
              <a:t>denir</a:t>
            </a:r>
            <a:endParaRPr lang="tr-TR" sz="2000" dirty="0">
              <a:latin typeface="Calibri"/>
              <a:cs typeface="Calibri"/>
            </a:endParaRPr>
          </a:p>
          <a:p>
            <a:pPr marL="355600" marR="87630" indent="-342900">
              <a:lnSpc>
                <a:spcPct val="150000"/>
              </a:lnSpc>
              <a:spcBef>
                <a:spcPts val="480"/>
              </a:spcBef>
              <a:buClr>
                <a:srgbClr val="205868"/>
              </a:buClr>
              <a:buFont typeface="Arial"/>
              <a:buChar char="•"/>
              <a:tabLst>
                <a:tab pos="356235" algn="l"/>
              </a:tabLst>
            </a:pPr>
            <a:r>
              <a:rPr lang="tr-TR" sz="2000" dirty="0">
                <a:latin typeface="Calibri"/>
                <a:cs typeface="Calibri"/>
              </a:rPr>
              <a:t>Bu</a:t>
            </a:r>
            <a:r>
              <a:rPr lang="tr-TR" sz="2000" spc="-5" dirty="0">
                <a:latin typeface="Calibri"/>
                <a:cs typeface="Calibri"/>
              </a:rPr>
              <a:t> </a:t>
            </a:r>
            <a:r>
              <a:rPr lang="tr-TR" sz="2000" dirty="0">
                <a:latin typeface="Calibri"/>
                <a:cs typeface="Calibri"/>
              </a:rPr>
              <a:t>düzlem</a:t>
            </a:r>
            <a:r>
              <a:rPr lang="tr-TR" sz="2000" spc="-20" dirty="0">
                <a:latin typeface="Calibri"/>
                <a:cs typeface="Calibri"/>
              </a:rPr>
              <a:t> </a:t>
            </a:r>
            <a:r>
              <a:rPr lang="tr-TR" sz="2000" dirty="0">
                <a:latin typeface="Calibri"/>
                <a:cs typeface="Calibri"/>
              </a:rPr>
              <a:t>ağırlık </a:t>
            </a:r>
            <a:r>
              <a:rPr lang="tr-TR" sz="2000" spc="-10" dirty="0">
                <a:latin typeface="Calibri"/>
                <a:cs typeface="Calibri"/>
              </a:rPr>
              <a:t>m</a:t>
            </a:r>
            <a:r>
              <a:rPr lang="tr-TR" sz="2000" dirty="0">
                <a:latin typeface="Calibri"/>
                <a:cs typeface="Calibri"/>
              </a:rPr>
              <a:t>e</a:t>
            </a:r>
            <a:r>
              <a:rPr lang="tr-TR" sz="2000" spc="-10" dirty="0">
                <a:latin typeface="Calibri"/>
                <a:cs typeface="Calibri"/>
              </a:rPr>
              <a:t>r</a:t>
            </a:r>
            <a:r>
              <a:rPr lang="tr-TR" sz="2000" spc="-65" dirty="0">
                <a:latin typeface="Calibri"/>
                <a:cs typeface="Calibri"/>
              </a:rPr>
              <a:t>k</a:t>
            </a:r>
            <a:r>
              <a:rPr lang="tr-TR" sz="2000" spc="-30" dirty="0">
                <a:latin typeface="Calibri"/>
                <a:cs typeface="Calibri"/>
              </a:rPr>
              <a:t>e</a:t>
            </a:r>
            <a:r>
              <a:rPr lang="tr-TR" sz="2000" dirty="0">
                <a:latin typeface="Calibri"/>
                <a:cs typeface="Calibri"/>
              </a:rPr>
              <a:t>zinden </a:t>
            </a:r>
            <a:r>
              <a:rPr lang="tr-TR" sz="2000" spc="-10" dirty="0">
                <a:latin typeface="Calibri"/>
                <a:cs typeface="Calibri"/>
              </a:rPr>
              <a:t>g</a:t>
            </a:r>
            <a:r>
              <a:rPr lang="tr-TR" sz="2000" dirty="0">
                <a:latin typeface="Calibri"/>
                <a:cs typeface="Calibri"/>
              </a:rPr>
              <a:t>eçer. </a:t>
            </a:r>
            <a:r>
              <a:rPr lang="tr-TR" dirty="0">
                <a:latin typeface="Calibri"/>
                <a:cs typeface="Calibri"/>
              </a:rPr>
              <a:t>V</a:t>
            </a:r>
            <a:r>
              <a:rPr lang="tr-TR" sz="2000" dirty="0">
                <a:latin typeface="Calibri"/>
                <a:cs typeface="Calibri"/>
              </a:rPr>
              <a:t>üc</a:t>
            </a:r>
            <a:r>
              <a:rPr lang="tr-TR" sz="2000" spc="5" dirty="0">
                <a:latin typeface="Calibri"/>
                <a:cs typeface="Calibri"/>
              </a:rPr>
              <a:t>u</a:t>
            </a:r>
            <a:r>
              <a:rPr lang="tr-TR" sz="2000" dirty="0">
                <a:latin typeface="Calibri"/>
                <a:cs typeface="Calibri"/>
              </a:rPr>
              <a:t>du</a:t>
            </a:r>
            <a:r>
              <a:rPr lang="tr-TR" sz="2000" spc="-15" dirty="0">
                <a:latin typeface="Calibri"/>
                <a:cs typeface="Calibri"/>
              </a:rPr>
              <a:t> </a:t>
            </a:r>
            <a:r>
              <a:rPr lang="tr-TR" sz="2000" dirty="0">
                <a:latin typeface="Calibri"/>
                <a:cs typeface="Calibri"/>
              </a:rPr>
              <a:t>sadece</a:t>
            </a:r>
            <a:r>
              <a:rPr lang="tr-TR" sz="2000" spc="10" dirty="0">
                <a:latin typeface="Calibri"/>
                <a:cs typeface="Calibri"/>
              </a:rPr>
              <a:t> </a:t>
            </a:r>
            <a:r>
              <a:rPr lang="tr-TR" sz="2000" b="1" dirty="0">
                <a:solidFill>
                  <a:schemeClr val="accent1"/>
                </a:solidFill>
                <a:latin typeface="Calibri"/>
                <a:cs typeface="Calibri"/>
              </a:rPr>
              <a:t>ağır</a:t>
            </a:r>
            <a:r>
              <a:rPr lang="tr-TR" sz="2000" b="1" spc="-10" dirty="0">
                <a:solidFill>
                  <a:schemeClr val="accent1"/>
                </a:solidFill>
                <a:latin typeface="Calibri"/>
                <a:cs typeface="Calibri"/>
              </a:rPr>
              <a:t>l</a:t>
            </a:r>
            <a:r>
              <a:rPr lang="tr-TR" sz="2000" b="1" dirty="0">
                <a:solidFill>
                  <a:schemeClr val="accent1"/>
                </a:solidFill>
                <a:latin typeface="Calibri"/>
                <a:cs typeface="Calibri"/>
              </a:rPr>
              <a:t>ık açıs</a:t>
            </a:r>
            <a:r>
              <a:rPr lang="tr-TR" sz="2000" b="1" spc="-10" dirty="0">
                <a:solidFill>
                  <a:schemeClr val="accent1"/>
                </a:solidFill>
                <a:latin typeface="Calibri"/>
                <a:cs typeface="Calibri"/>
              </a:rPr>
              <a:t>ı</a:t>
            </a:r>
            <a:r>
              <a:rPr lang="tr-TR" sz="2000" b="1" dirty="0">
                <a:solidFill>
                  <a:schemeClr val="accent1"/>
                </a:solidFill>
                <a:latin typeface="Calibri"/>
                <a:cs typeface="Calibri"/>
              </a:rPr>
              <a:t>n</a:t>
            </a:r>
            <a:r>
              <a:rPr lang="tr-TR" sz="2000" b="1" spc="5" dirty="0">
                <a:solidFill>
                  <a:schemeClr val="accent1"/>
                </a:solidFill>
                <a:latin typeface="Calibri"/>
                <a:cs typeface="Calibri"/>
              </a:rPr>
              <a:t>d</a:t>
            </a:r>
            <a:r>
              <a:rPr lang="tr-TR" sz="2000" b="1" dirty="0">
                <a:solidFill>
                  <a:schemeClr val="accent1"/>
                </a:solidFill>
                <a:latin typeface="Calibri"/>
                <a:cs typeface="Calibri"/>
              </a:rPr>
              <a:t>an</a:t>
            </a:r>
            <a:r>
              <a:rPr lang="tr-TR" sz="2000" b="1" spc="5" dirty="0">
                <a:solidFill>
                  <a:schemeClr val="accent1"/>
                </a:solidFill>
                <a:latin typeface="Calibri"/>
                <a:cs typeface="Calibri"/>
              </a:rPr>
              <a:t> </a:t>
            </a:r>
            <a:r>
              <a:rPr lang="tr-TR" sz="2000" dirty="0">
                <a:latin typeface="Calibri"/>
                <a:cs typeface="Calibri"/>
              </a:rPr>
              <a:t>alt </a:t>
            </a:r>
            <a:r>
              <a:rPr lang="tr-TR" sz="2000" spc="-30" dirty="0">
                <a:latin typeface="Calibri"/>
                <a:cs typeface="Calibri"/>
              </a:rPr>
              <a:t>v</a:t>
            </a:r>
            <a:r>
              <a:rPr lang="tr-TR" sz="2000" dirty="0">
                <a:latin typeface="Calibri"/>
                <a:cs typeface="Calibri"/>
              </a:rPr>
              <a:t>e</a:t>
            </a:r>
            <a:r>
              <a:rPr lang="tr-TR" sz="2000" spc="10" dirty="0">
                <a:latin typeface="Calibri"/>
                <a:cs typeface="Calibri"/>
              </a:rPr>
              <a:t> </a:t>
            </a:r>
            <a:r>
              <a:rPr lang="tr-TR" sz="2000" dirty="0">
                <a:latin typeface="Calibri"/>
                <a:cs typeface="Calibri"/>
              </a:rPr>
              <a:t>ü</a:t>
            </a:r>
            <a:r>
              <a:rPr lang="tr-TR" sz="2000" spc="-25" dirty="0">
                <a:latin typeface="Calibri"/>
                <a:cs typeface="Calibri"/>
              </a:rPr>
              <a:t>s</a:t>
            </a:r>
            <a:r>
              <a:rPr lang="tr-TR" sz="2000" dirty="0">
                <a:latin typeface="Calibri"/>
                <a:cs typeface="Calibri"/>
              </a:rPr>
              <a:t>t ola</a:t>
            </a:r>
            <a:r>
              <a:rPr lang="tr-TR" sz="2000" spc="-40" dirty="0">
                <a:latin typeface="Calibri"/>
                <a:cs typeface="Calibri"/>
              </a:rPr>
              <a:t>r</a:t>
            </a:r>
            <a:r>
              <a:rPr lang="tr-TR" sz="2000" dirty="0">
                <a:latin typeface="Calibri"/>
                <a:cs typeface="Calibri"/>
              </a:rPr>
              <a:t>ak iki</a:t>
            </a:r>
            <a:r>
              <a:rPr lang="tr-TR" sz="2000" spc="-10" dirty="0">
                <a:latin typeface="Calibri"/>
                <a:cs typeface="Calibri"/>
              </a:rPr>
              <a:t> </a:t>
            </a:r>
            <a:r>
              <a:rPr lang="tr-TR" sz="2000" dirty="0">
                <a:latin typeface="Calibri"/>
                <a:cs typeface="Calibri"/>
              </a:rPr>
              <a:t>eş</a:t>
            </a:r>
            <a:r>
              <a:rPr lang="tr-TR" sz="2000" spc="-10" dirty="0">
                <a:latin typeface="Calibri"/>
                <a:cs typeface="Calibri"/>
              </a:rPr>
              <a:t>i</a:t>
            </a:r>
            <a:r>
              <a:rPr lang="tr-TR" sz="2000" dirty="0">
                <a:latin typeface="Calibri"/>
                <a:cs typeface="Calibri"/>
              </a:rPr>
              <a:t>t pa</a:t>
            </a:r>
            <a:r>
              <a:rPr lang="tr-TR" sz="2000" spc="-30" dirty="0">
                <a:latin typeface="Calibri"/>
                <a:cs typeface="Calibri"/>
              </a:rPr>
              <a:t>r</a:t>
            </a:r>
            <a:r>
              <a:rPr lang="tr-TR" sz="2000" spc="-10" dirty="0">
                <a:latin typeface="Calibri"/>
                <a:cs typeface="Calibri"/>
              </a:rPr>
              <a:t>ç</a:t>
            </a:r>
            <a:r>
              <a:rPr lang="tr-TR" sz="2000" spc="-40" dirty="0">
                <a:latin typeface="Calibri"/>
                <a:cs typeface="Calibri"/>
              </a:rPr>
              <a:t>a</a:t>
            </a:r>
            <a:r>
              <a:rPr lang="tr-TR" sz="2000" spc="-35" dirty="0">
                <a:latin typeface="Calibri"/>
                <a:cs typeface="Calibri"/>
              </a:rPr>
              <a:t>y</a:t>
            </a:r>
            <a:r>
              <a:rPr lang="tr-TR" sz="2000" dirty="0">
                <a:latin typeface="Calibri"/>
                <a:cs typeface="Calibri"/>
              </a:rPr>
              <a:t>a</a:t>
            </a:r>
            <a:r>
              <a:rPr lang="tr-TR" sz="2000" spc="-25" dirty="0">
                <a:latin typeface="Calibri"/>
                <a:cs typeface="Calibri"/>
              </a:rPr>
              <a:t> </a:t>
            </a:r>
            <a:r>
              <a:rPr lang="tr-TR" sz="2000" dirty="0">
                <a:latin typeface="Calibri"/>
                <a:cs typeface="Calibri"/>
              </a:rPr>
              <a:t>böl</a:t>
            </a:r>
            <a:r>
              <a:rPr lang="tr-TR" sz="2000" spc="-10" dirty="0">
                <a:latin typeface="Calibri"/>
                <a:cs typeface="Calibri"/>
              </a:rPr>
              <a:t>e</a:t>
            </a:r>
            <a:r>
              <a:rPr lang="tr-TR" sz="2000" spc="-210" dirty="0">
                <a:latin typeface="Calibri"/>
                <a:cs typeface="Calibri"/>
              </a:rPr>
              <a:t>r</a:t>
            </a:r>
            <a:r>
              <a:rPr lang="tr-TR" sz="2000" dirty="0">
                <a:latin typeface="Calibri"/>
                <a:cs typeface="Calibri"/>
              </a:rPr>
              <a:t>.</a:t>
            </a:r>
          </a:p>
          <a:p>
            <a:pPr marL="355600" marR="87630" indent="-342900">
              <a:lnSpc>
                <a:spcPct val="150000"/>
              </a:lnSpc>
              <a:spcBef>
                <a:spcPts val="480"/>
              </a:spcBef>
              <a:buClr>
                <a:srgbClr val="205868"/>
              </a:buClr>
              <a:buFont typeface="Arial"/>
              <a:buChar char="•"/>
              <a:tabLst>
                <a:tab pos="356235" algn="l"/>
              </a:tabLst>
            </a:pPr>
            <a:r>
              <a:rPr lang="tr-TR" sz="2000" b="1" dirty="0">
                <a:solidFill>
                  <a:schemeClr val="accent2"/>
                </a:solidFill>
                <a:latin typeface="Calibri"/>
                <a:cs typeface="Calibri"/>
              </a:rPr>
              <a:t>S</a:t>
            </a:r>
            <a:r>
              <a:rPr lang="tr-TR" sz="2000" b="1" spc="-10" dirty="0">
                <a:solidFill>
                  <a:schemeClr val="accent2"/>
                </a:solidFill>
                <a:latin typeface="Calibri"/>
                <a:cs typeface="Calibri"/>
              </a:rPr>
              <a:t>i</a:t>
            </a:r>
            <a:r>
              <a:rPr lang="tr-TR" sz="2000" b="1" dirty="0">
                <a:solidFill>
                  <a:schemeClr val="accent2"/>
                </a:solidFill>
                <a:latin typeface="Calibri"/>
                <a:cs typeface="Calibri"/>
              </a:rPr>
              <a:t>m</a:t>
            </a:r>
            <a:r>
              <a:rPr lang="tr-TR" sz="2000" b="1" spc="-10" dirty="0">
                <a:solidFill>
                  <a:schemeClr val="accent2"/>
                </a:solidFill>
                <a:latin typeface="Calibri"/>
                <a:cs typeface="Calibri"/>
              </a:rPr>
              <a:t>e</a:t>
            </a:r>
            <a:r>
              <a:rPr lang="tr-TR" sz="2000" b="1" dirty="0">
                <a:solidFill>
                  <a:schemeClr val="accent2"/>
                </a:solidFill>
                <a:latin typeface="Calibri"/>
                <a:cs typeface="Calibri"/>
              </a:rPr>
              <a:t>tri</a:t>
            </a:r>
            <a:r>
              <a:rPr lang="tr-TR" sz="2000" b="1" spc="-15" dirty="0">
                <a:solidFill>
                  <a:schemeClr val="accent2"/>
                </a:solidFill>
                <a:latin typeface="Calibri"/>
                <a:cs typeface="Calibri"/>
              </a:rPr>
              <a:t> </a:t>
            </a:r>
            <a:r>
              <a:rPr lang="tr-TR" sz="2000" b="1" dirty="0">
                <a:solidFill>
                  <a:schemeClr val="accent2"/>
                </a:solidFill>
                <a:latin typeface="Calibri"/>
                <a:cs typeface="Calibri"/>
              </a:rPr>
              <a:t>açısından</a:t>
            </a:r>
            <a:r>
              <a:rPr lang="tr-TR" sz="2000" b="1" spc="-25" dirty="0">
                <a:solidFill>
                  <a:schemeClr val="accent2"/>
                </a:solidFill>
                <a:latin typeface="Calibri"/>
                <a:cs typeface="Calibri"/>
              </a:rPr>
              <a:t> </a:t>
            </a:r>
            <a:r>
              <a:rPr lang="tr-TR" sz="2000" b="1" dirty="0">
                <a:solidFill>
                  <a:schemeClr val="accent2"/>
                </a:solidFill>
                <a:latin typeface="Calibri"/>
                <a:cs typeface="Calibri"/>
              </a:rPr>
              <a:t>iki</a:t>
            </a:r>
            <a:r>
              <a:rPr lang="tr-TR" sz="2000" b="1" spc="-15" dirty="0">
                <a:solidFill>
                  <a:schemeClr val="accent2"/>
                </a:solidFill>
                <a:latin typeface="Calibri"/>
                <a:cs typeface="Calibri"/>
              </a:rPr>
              <a:t> </a:t>
            </a:r>
            <a:r>
              <a:rPr lang="tr-TR" sz="2000" b="1" dirty="0">
                <a:solidFill>
                  <a:schemeClr val="accent2"/>
                </a:solidFill>
                <a:latin typeface="Calibri"/>
                <a:cs typeface="Calibri"/>
              </a:rPr>
              <a:t>eşit</a:t>
            </a:r>
            <a:r>
              <a:rPr lang="tr-TR" sz="2000" b="1" spc="-20" dirty="0">
                <a:solidFill>
                  <a:schemeClr val="accent2"/>
                </a:solidFill>
                <a:latin typeface="Calibri"/>
                <a:cs typeface="Calibri"/>
              </a:rPr>
              <a:t> </a:t>
            </a:r>
            <a:r>
              <a:rPr lang="tr-TR" sz="2000" b="1" dirty="0">
                <a:solidFill>
                  <a:schemeClr val="accent2"/>
                </a:solidFill>
                <a:latin typeface="Calibri"/>
                <a:cs typeface="Calibri"/>
              </a:rPr>
              <a:t>pa</a:t>
            </a:r>
            <a:r>
              <a:rPr lang="tr-TR" sz="2000" b="1" spc="-30" dirty="0">
                <a:solidFill>
                  <a:schemeClr val="accent2"/>
                </a:solidFill>
                <a:latin typeface="Calibri"/>
                <a:cs typeface="Calibri"/>
              </a:rPr>
              <a:t>r</a:t>
            </a:r>
            <a:r>
              <a:rPr lang="tr-TR" sz="2000" b="1" spc="-10" dirty="0">
                <a:solidFill>
                  <a:schemeClr val="accent2"/>
                </a:solidFill>
                <a:latin typeface="Calibri"/>
                <a:cs typeface="Calibri"/>
              </a:rPr>
              <a:t>ç</a:t>
            </a:r>
            <a:r>
              <a:rPr lang="tr-TR" sz="2000" b="1" spc="-45" dirty="0">
                <a:solidFill>
                  <a:schemeClr val="accent2"/>
                </a:solidFill>
                <a:latin typeface="Calibri"/>
                <a:cs typeface="Calibri"/>
              </a:rPr>
              <a:t>a</a:t>
            </a:r>
            <a:r>
              <a:rPr lang="tr-TR" sz="2000" b="1" spc="-40" dirty="0">
                <a:solidFill>
                  <a:schemeClr val="accent2"/>
                </a:solidFill>
                <a:latin typeface="Calibri"/>
                <a:cs typeface="Calibri"/>
              </a:rPr>
              <a:t>y</a:t>
            </a:r>
            <a:r>
              <a:rPr lang="tr-TR" sz="2000" b="1" dirty="0">
                <a:solidFill>
                  <a:schemeClr val="accent2"/>
                </a:solidFill>
                <a:latin typeface="Calibri"/>
                <a:cs typeface="Calibri"/>
              </a:rPr>
              <a:t>a böl</a:t>
            </a:r>
            <a:r>
              <a:rPr lang="tr-TR" sz="2000" b="1" spc="5" dirty="0">
                <a:solidFill>
                  <a:schemeClr val="accent2"/>
                </a:solidFill>
                <a:latin typeface="Calibri"/>
                <a:cs typeface="Calibri"/>
              </a:rPr>
              <a:t>m</a:t>
            </a:r>
            <a:r>
              <a:rPr lang="tr-TR" sz="2000" b="1" spc="-25" dirty="0">
                <a:solidFill>
                  <a:schemeClr val="accent2"/>
                </a:solidFill>
                <a:latin typeface="Calibri"/>
                <a:cs typeface="Calibri"/>
              </a:rPr>
              <a:t>e</a:t>
            </a:r>
            <a:r>
              <a:rPr lang="tr-TR" sz="2000" b="1" dirty="0">
                <a:solidFill>
                  <a:schemeClr val="accent2"/>
                </a:solidFill>
                <a:latin typeface="Calibri"/>
                <a:cs typeface="Calibri"/>
              </a:rPr>
              <a:t>z.</a:t>
            </a:r>
            <a:endParaRPr lang="tr-TR" sz="2000" dirty="0">
              <a:solidFill>
                <a:schemeClr val="accent2"/>
              </a:solidFill>
              <a:latin typeface="Calibri"/>
              <a:cs typeface="Calibri"/>
            </a:endParaRPr>
          </a:p>
          <a:p>
            <a:pPr>
              <a:lnSpc>
                <a:spcPct val="150000"/>
              </a:lnSpc>
            </a:pPr>
            <a:endParaRPr lang="tr-TR" dirty="0"/>
          </a:p>
        </p:txBody>
      </p:sp>
      <p:sp>
        <p:nvSpPr>
          <p:cNvPr id="5" name="Alt Bilgi Yer Tutucusu 4">
            <a:extLst>
              <a:ext uri="{FF2B5EF4-FFF2-40B4-BE49-F238E27FC236}">
                <a16:creationId xmlns:a16="http://schemas.microsoft.com/office/drawing/2014/main" id="{E3C46500-D48B-F013-A2CA-822A2D6A7B62}"/>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29B3D2B1-ED73-E56D-838F-ECBAF780556B}"/>
              </a:ext>
            </a:extLst>
          </p:cNvPr>
          <p:cNvSpPr>
            <a:spLocks noGrp="1"/>
          </p:cNvSpPr>
          <p:nvPr>
            <p:ph type="sldNum" sz="quarter" idx="12"/>
          </p:nvPr>
        </p:nvSpPr>
        <p:spPr/>
        <p:txBody>
          <a:bodyPr/>
          <a:lstStyle/>
          <a:p>
            <a:fld id="{60FF87A7-9A7A-4B3D-9625-8440EC4947F9}" type="slidenum">
              <a:rPr lang="tr-TR" smtClean="0"/>
              <a:pPr/>
              <a:t>14</a:t>
            </a:fld>
            <a:endParaRPr lang="tr-TR"/>
          </a:p>
        </p:txBody>
      </p:sp>
      <p:sp>
        <p:nvSpPr>
          <p:cNvPr id="7" name="object 3">
            <a:extLst>
              <a:ext uri="{FF2B5EF4-FFF2-40B4-BE49-F238E27FC236}">
                <a16:creationId xmlns:a16="http://schemas.microsoft.com/office/drawing/2014/main" id="{E827C6C8-DBEE-AFA7-3379-8688DC5D3EBF}"/>
              </a:ext>
            </a:extLst>
          </p:cNvPr>
          <p:cNvSpPr>
            <a:spLocks noChangeAspect="1"/>
          </p:cNvSpPr>
          <p:nvPr/>
        </p:nvSpPr>
        <p:spPr>
          <a:xfrm>
            <a:off x="5652120" y="1263674"/>
            <a:ext cx="2809104" cy="426516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84972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ilgi Yer Tutucusu 4">
            <a:extLst>
              <a:ext uri="{FF2B5EF4-FFF2-40B4-BE49-F238E27FC236}">
                <a16:creationId xmlns:a16="http://schemas.microsoft.com/office/drawing/2014/main" id="{670421CE-8ACA-015E-E711-95632615DC73}"/>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D5E7DE5C-D630-64A2-FADB-593AF6CD8341}"/>
              </a:ext>
            </a:extLst>
          </p:cNvPr>
          <p:cNvSpPr>
            <a:spLocks noGrp="1"/>
          </p:cNvSpPr>
          <p:nvPr>
            <p:ph type="sldNum" sz="quarter" idx="12"/>
          </p:nvPr>
        </p:nvSpPr>
        <p:spPr/>
        <p:txBody>
          <a:bodyPr/>
          <a:lstStyle/>
          <a:p>
            <a:fld id="{60FF87A7-9A7A-4B3D-9625-8440EC4947F9}" type="slidenum">
              <a:rPr lang="tr-TR" smtClean="0"/>
              <a:pPr/>
              <a:t>15</a:t>
            </a:fld>
            <a:endParaRPr lang="tr-TR"/>
          </a:p>
        </p:txBody>
      </p:sp>
      <p:sp>
        <p:nvSpPr>
          <p:cNvPr id="3" name="İçerik Yer Tutucusu 2">
            <a:extLst>
              <a:ext uri="{FF2B5EF4-FFF2-40B4-BE49-F238E27FC236}">
                <a16:creationId xmlns:a16="http://schemas.microsoft.com/office/drawing/2014/main" id="{BCB501F1-C7CD-8942-5B78-CD14FDD38D49}"/>
              </a:ext>
            </a:extLst>
          </p:cNvPr>
          <p:cNvSpPr>
            <a:spLocks noGrp="1"/>
          </p:cNvSpPr>
          <p:nvPr>
            <p:ph idx="4294967295"/>
          </p:nvPr>
        </p:nvSpPr>
        <p:spPr>
          <a:xfrm>
            <a:off x="179512" y="404664"/>
            <a:ext cx="3742945" cy="3528392"/>
          </a:xfrm>
        </p:spPr>
        <p:txBody>
          <a:bodyPr>
            <a:normAutofit fontScale="85000" lnSpcReduction="20000"/>
          </a:bodyPr>
          <a:lstStyle/>
          <a:p>
            <a:pPr marL="355600" marR="111760" indent="-342900" algn="just">
              <a:lnSpc>
                <a:spcPct val="150000"/>
              </a:lnSpc>
              <a:buFont typeface="Arial"/>
              <a:buChar char="•"/>
              <a:tabLst>
                <a:tab pos="356235" algn="l"/>
              </a:tabLst>
            </a:pPr>
            <a:r>
              <a:rPr lang="tr-TR" sz="2000" spc="-45" dirty="0">
                <a:latin typeface="Calibri"/>
                <a:cs typeface="Calibri"/>
              </a:rPr>
              <a:t>V</a:t>
            </a:r>
            <a:r>
              <a:rPr lang="tr-TR" sz="2000" dirty="0">
                <a:latin typeface="Calibri"/>
                <a:cs typeface="Calibri"/>
              </a:rPr>
              <a:t>ü</a:t>
            </a:r>
            <a:r>
              <a:rPr lang="tr-TR" sz="2000" spc="5" dirty="0">
                <a:latin typeface="Calibri"/>
                <a:cs typeface="Calibri"/>
              </a:rPr>
              <a:t>c</a:t>
            </a:r>
            <a:r>
              <a:rPr lang="tr-TR" sz="2000" dirty="0">
                <a:latin typeface="Calibri"/>
                <a:cs typeface="Calibri"/>
              </a:rPr>
              <a:t>u</a:t>
            </a:r>
            <a:r>
              <a:rPr lang="tr-TR" sz="2000" spc="5" dirty="0">
                <a:latin typeface="Calibri"/>
                <a:cs typeface="Calibri"/>
              </a:rPr>
              <a:t>d</a:t>
            </a:r>
            <a:r>
              <a:rPr lang="tr-TR" sz="2000" dirty="0">
                <a:latin typeface="Calibri"/>
                <a:cs typeface="Calibri"/>
              </a:rPr>
              <a:t>un</a:t>
            </a:r>
            <a:r>
              <a:rPr lang="tr-TR" sz="2000" spc="-30" dirty="0">
                <a:latin typeface="Calibri"/>
                <a:cs typeface="Calibri"/>
              </a:rPr>
              <a:t> </a:t>
            </a:r>
            <a:r>
              <a:rPr lang="tr-TR" sz="2000" dirty="0">
                <a:latin typeface="Calibri"/>
                <a:cs typeface="Calibri"/>
              </a:rPr>
              <a:t>bu</a:t>
            </a:r>
            <a:r>
              <a:rPr lang="tr-TR" sz="2000" spc="-15" dirty="0">
                <a:latin typeface="Calibri"/>
                <a:cs typeface="Calibri"/>
              </a:rPr>
              <a:t> </a:t>
            </a:r>
            <a:r>
              <a:rPr lang="tr-TR" sz="2000" dirty="0">
                <a:latin typeface="Calibri"/>
                <a:cs typeface="Calibri"/>
              </a:rPr>
              <a:t>d</a:t>
            </a:r>
            <a:r>
              <a:rPr lang="tr-TR" sz="2000" spc="5" dirty="0">
                <a:latin typeface="Calibri"/>
                <a:cs typeface="Calibri"/>
              </a:rPr>
              <a:t>ü</a:t>
            </a:r>
            <a:r>
              <a:rPr lang="tr-TR" sz="2000" dirty="0">
                <a:latin typeface="Calibri"/>
                <a:cs typeface="Calibri"/>
              </a:rPr>
              <a:t>zl</a:t>
            </a:r>
            <a:r>
              <a:rPr lang="tr-TR" sz="2000" spc="-10" dirty="0">
                <a:latin typeface="Calibri"/>
                <a:cs typeface="Calibri"/>
              </a:rPr>
              <a:t>e</a:t>
            </a:r>
            <a:r>
              <a:rPr lang="tr-TR" sz="2000" dirty="0">
                <a:latin typeface="Calibri"/>
                <a:cs typeface="Calibri"/>
              </a:rPr>
              <a:t>m</a:t>
            </a:r>
            <a:r>
              <a:rPr lang="tr-TR" sz="2000" spc="-10" dirty="0">
                <a:latin typeface="Calibri"/>
                <a:cs typeface="Calibri"/>
              </a:rPr>
              <a:t>l</a:t>
            </a:r>
            <a:r>
              <a:rPr lang="tr-TR" sz="2000" dirty="0">
                <a:latin typeface="Calibri"/>
                <a:cs typeface="Calibri"/>
              </a:rPr>
              <a:t>e</a:t>
            </a:r>
            <a:r>
              <a:rPr lang="tr-TR" sz="2000" spc="-30" dirty="0">
                <a:latin typeface="Calibri"/>
                <a:cs typeface="Calibri"/>
              </a:rPr>
              <a:t>r</a:t>
            </a:r>
            <a:r>
              <a:rPr lang="tr-TR" sz="2000" dirty="0">
                <a:latin typeface="Calibri"/>
                <a:cs typeface="Calibri"/>
              </a:rPr>
              <a:t>e</a:t>
            </a:r>
            <a:r>
              <a:rPr lang="tr-TR" sz="2000" spc="10" dirty="0">
                <a:latin typeface="Calibri"/>
                <a:cs typeface="Calibri"/>
              </a:rPr>
              <a:t> </a:t>
            </a:r>
            <a:r>
              <a:rPr lang="tr-TR" sz="2000" spc="-10" dirty="0">
                <a:latin typeface="Calibri"/>
                <a:cs typeface="Calibri"/>
              </a:rPr>
              <a:t>g</a:t>
            </a:r>
            <a:r>
              <a:rPr lang="tr-TR" sz="2000" dirty="0">
                <a:latin typeface="Calibri"/>
                <a:cs typeface="Calibri"/>
              </a:rPr>
              <a:t>ö</a:t>
            </a:r>
            <a:r>
              <a:rPr lang="tr-TR" sz="2000" spc="-30" dirty="0">
                <a:latin typeface="Calibri"/>
                <a:cs typeface="Calibri"/>
              </a:rPr>
              <a:t>r</a:t>
            </a:r>
            <a:r>
              <a:rPr lang="tr-TR" sz="2000" dirty="0">
                <a:latin typeface="Calibri"/>
                <a:cs typeface="Calibri"/>
              </a:rPr>
              <a:t>e</a:t>
            </a:r>
            <a:r>
              <a:rPr lang="tr-TR" sz="2000" spc="-25" dirty="0">
                <a:latin typeface="Calibri"/>
                <a:cs typeface="Calibri"/>
              </a:rPr>
              <a:t> </a:t>
            </a:r>
            <a:r>
              <a:rPr lang="tr-TR" sz="2000" dirty="0">
                <a:latin typeface="Calibri"/>
                <a:cs typeface="Calibri"/>
              </a:rPr>
              <a:t>aldığı</a:t>
            </a:r>
            <a:r>
              <a:rPr lang="tr-TR" sz="2000" spc="-10" dirty="0">
                <a:latin typeface="Calibri"/>
                <a:cs typeface="Calibri"/>
              </a:rPr>
              <a:t> </a:t>
            </a:r>
            <a:r>
              <a:rPr lang="tr-TR" sz="2000" dirty="0">
                <a:latin typeface="Calibri"/>
                <a:cs typeface="Calibri"/>
              </a:rPr>
              <a:t>p</a:t>
            </a:r>
            <a:r>
              <a:rPr lang="tr-TR" sz="2000" spc="-25" dirty="0">
                <a:latin typeface="Calibri"/>
                <a:cs typeface="Calibri"/>
              </a:rPr>
              <a:t>o</a:t>
            </a:r>
            <a:r>
              <a:rPr lang="tr-TR" sz="2000" dirty="0">
                <a:latin typeface="Calibri"/>
                <a:cs typeface="Calibri"/>
              </a:rPr>
              <a:t>zi</a:t>
            </a:r>
            <a:r>
              <a:rPr lang="tr-TR" sz="2000" spc="-45" dirty="0">
                <a:latin typeface="Calibri"/>
                <a:cs typeface="Calibri"/>
              </a:rPr>
              <a:t>s</a:t>
            </a:r>
            <a:r>
              <a:rPr lang="tr-TR" sz="2000" spc="-20" dirty="0">
                <a:latin typeface="Calibri"/>
                <a:cs typeface="Calibri"/>
              </a:rPr>
              <a:t>y</a:t>
            </a:r>
            <a:r>
              <a:rPr lang="tr-TR" sz="2000" dirty="0">
                <a:latin typeface="Calibri"/>
                <a:cs typeface="Calibri"/>
              </a:rPr>
              <a:t>onlar</a:t>
            </a:r>
            <a:r>
              <a:rPr lang="tr-TR" sz="2000" spc="-30" dirty="0">
                <a:latin typeface="Calibri"/>
                <a:cs typeface="Calibri"/>
              </a:rPr>
              <a:t> v</a:t>
            </a:r>
            <a:r>
              <a:rPr lang="tr-TR" sz="2000" dirty="0">
                <a:latin typeface="Calibri"/>
                <a:cs typeface="Calibri"/>
              </a:rPr>
              <a:t>e</a:t>
            </a:r>
            <a:r>
              <a:rPr lang="tr-TR" sz="2000" spc="10" dirty="0">
                <a:latin typeface="Calibri"/>
                <a:cs typeface="Calibri"/>
              </a:rPr>
              <a:t> </a:t>
            </a:r>
            <a:r>
              <a:rPr lang="tr-TR" sz="2000" dirty="0">
                <a:latin typeface="Calibri"/>
                <a:cs typeface="Calibri"/>
              </a:rPr>
              <a:t>ek</a:t>
            </a:r>
            <a:r>
              <a:rPr lang="tr-TR" sz="2000" spc="-10" dirty="0">
                <a:latin typeface="Calibri"/>
                <a:cs typeface="Calibri"/>
              </a:rPr>
              <a:t>l</a:t>
            </a:r>
            <a:r>
              <a:rPr lang="tr-TR" sz="2000" dirty="0">
                <a:latin typeface="Calibri"/>
                <a:cs typeface="Calibri"/>
              </a:rPr>
              <a:t>e</a:t>
            </a:r>
            <a:r>
              <a:rPr lang="tr-TR" sz="2000" spc="-10" dirty="0">
                <a:latin typeface="Calibri"/>
                <a:cs typeface="Calibri"/>
              </a:rPr>
              <a:t>m</a:t>
            </a:r>
            <a:r>
              <a:rPr lang="tr-TR" sz="2000" dirty="0">
                <a:latin typeface="Calibri"/>
                <a:cs typeface="Calibri"/>
              </a:rPr>
              <a:t>l</a:t>
            </a:r>
            <a:r>
              <a:rPr lang="tr-TR" sz="2000" spc="-10" dirty="0">
                <a:latin typeface="Calibri"/>
                <a:cs typeface="Calibri"/>
              </a:rPr>
              <a:t>e</a:t>
            </a:r>
            <a:r>
              <a:rPr lang="tr-TR" sz="2000" dirty="0">
                <a:latin typeface="Calibri"/>
                <a:cs typeface="Calibri"/>
              </a:rPr>
              <a:t>r</a:t>
            </a:r>
            <a:r>
              <a:rPr lang="tr-TR" sz="2000" spc="-10" dirty="0">
                <a:latin typeface="Calibri"/>
                <a:cs typeface="Calibri"/>
              </a:rPr>
              <a:t>i</a:t>
            </a:r>
            <a:r>
              <a:rPr lang="tr-TR" sz="2000" dirty="0">
                <a:latin typeface="Calibri"/>
                <a:cs typeface="Calibri"/>
              </a:rPr>
              <a:t>n</a:t>
            </a:r>
            <a:r>
              <a:rPr lang="tr-TR" sz="2000" spc="25" dirty="0">
                <a:latin typeface="Calibri"/>
                <a:cs typeface="Calibri"/>
              </a:rPr>
              <a:t> </a:t>
            </a:r>
            <a:r>
              <a:rPr lang="tr-TR" sz="2000" dirty="0">
                <a:latin typeface="Calibri"/>
                <a:cs typeface="Calibri"/>
              </a:rPr>
              <a:t>bu d</a:t>
            </a:r>
            <a:r>
              <a:rPr lang="tr-TR" sz="2000" spc="5" dirty="0">
                <a:latin typeface="Calibri"/>
                <a:cs typeface="Calibri"/>
              </a:rPr>
              <a:t>ü</a:t>
            </a:r>
            <a:r>
              <a:rPr lang="tr-TR" sz="2000" dirty="0">
                <a:latin typeface="Calibri"/>
                <a:cs typeface="Calibri"/>
              </a:rPr>
              <a:t>zl</a:t>
            </a:r>
            <a:r>
              <a:rPr lang="tr-TR" sz="2000" spc="-10" dirty="0">
                <a:latin typeface="Calibri"/>
                <a:cs typeface="Calibri"/>
              </a:rPr>
              <a:t>e</a:t>
            </a:r>
            <a:r>
              <a:rPr lang="tr-TR" sz="2000" dirty="0">
                <a:latin typeface="Calibri"/>
                <a:cs typeface="Calibri"/>
              </a:rPr>
              <a:t>m</a:t>
            </a:r>
            <a:r>
              <a:rPr lang="tr-TR" sz="2000" spc="-10" dirty="0">
                <a:latin typeface="Calibri"/>
                <a:cs typeface="Calibri"/>
              </a:rPr>
              <a:t>l</a:t>
            </a:r>
            <a:r>
              <a:rPr lang="tr-TR" sz="2000" dirty="0">
                <a:latin typeface="Calibri"/>
                <a:cs typeface="Calibri"/>
              </a:rPr>
              <a:t>er</a:t>
            </a:r>
            <a:r>
              <a:rPr lang="tr-TR" sz="2000" spc="-10" dirty="0">
                <a:latin typeface="Calibri"/>
                <a:cs typeface="Calibri"/>
              </a:rPr>
              <a:t>i</a:t>
            </a:r>
            <a:r>
              <a:rPr lang="tr-TR" sz="2000" dirty="0">
                <a:latin typeface="Calibri"/>
                <a:cs typeface="Calibri"/>
              </a:rPr>
              <a:t>n</a:t>
            </a:r>
            <a:r>
              <a:rPr lang="tr-TR" sz="2000" spc="15" dirty="0">
                <a:latin typeface="Calibri"/>
                <a:cs typeface="Calibri"/>
              </a:rPr>
              <a:t> </a:t>
            </a:r>
            <a:r>
              <a:rPr lang="tr-TR" sz="2000" dirty="0">
                <a:latin typeface="Calibri"/>
                <a:cs typeface="Calibri"/>
              </a:rPr>
              <a:t>ü</a:t>
            </a:r>
            <a:r>
              <a:rPr lang="tr-TR" sz="2000" spc="-45" dirty="0">
                <a:latin typeface="Calibri"/>
                <a:cs typeface="Calibri"/>
              </a:rPr>
              <a:t>z</a:t>
            </a:r>
            <a:r>
              <a:rPr lang="tr-TR" sz="2000" dirty="0">
                <a:latin typeface="Calibri"/>
                <a:cs typeface="Calibri"/>
              </a:rPr>
              <a:t>er</a:t>
            </a:r>
            <a:r>
              <a:rPr lang="tr-TR" sz="2000" spc="-10" dirty="0">
                <a:latin typeface="Calibri"/>
                <a:cs typeface="Calibri"/>
              </a:rPr>
              <a:t>i</a:t>
            </a:r>
            <a:r>
              <a:rPr lang="tr-TR" sz="2000" dirty="0">
                <a:latin typeface="Calibri"/>
                <a:cs typeface="Calibri"/>
              </a:rPr>
              <a:t>n</a:t>
            </a:r>
            <a:r>
              <a:rPr lang="tr-TR" sz="2000" spc="5" dirty="0">
                <a:latin typeface="Calibri"/>
                <a:cs typeface="Calibri"/>
              </a:rPr>
              <a:t>d</a:t>
            </a:r>
            <a:r>
              <a:rPr lang="tr-TR" sz="2000" dirty="0">
                <a:latin typeface="Calibri"/>
                <a:cs typeface="Calibri"/>
              </a:rPr>
              <a:t>e</a:t>
            </a:r>
            <a:r>
              <a:rPr lang="tr-TR" sz="2000" spc="-10" dirty="0">
                <a:latin typeface="Calibri"/>
                <a:cs typeface="Calibri"/>
              </a:rPr>
              <a:t> </a:t>
            </a:r>
            <a:r>
              <a:rPr lang="tr-TR" sz="2000" spc="-35" dirty="0">
                <a:latin typeface="Calibri"/>
                <a:cs typeface="Calibri"/>
              </a:rPr>
              <a:t>y</a:t>
            </a:r>
            <a:r>
              <a:rPr lang="tr-TR" sz="2000" dirty="0">
                <a:latin typeface="Calibri"/>
                <a:cs typeface="Calibri"/>
              </a:rPr>
              <a:t>a</a:t>
            </a:r>
            <a:r>
              <a:rPr lang="tr-TR" sz="2000" spc="-10" dirty="0">
                <a:latin typeface="Calibri"/>
                <a:cs typeface="Calibri"/>
              </a:rPr>
              <a:t>p</a:t>
            </a:r>
            <a:r>
              <a:rPr lang="tr-TR" sz="2000" dirty="0">
                <a:latin typeface="Calibri"/>
                <a:cs typeface="Calibri"/>
              </a:rPr>
              <a:t>tık</a:t>
            </a:r>
            <a:r>
              <a:rPr lang="tr-TR" sz="2000" spc="-10" dirty="0">
                <a:latin typeface="Calibri"/>
                <a:cs typeface="Calibri"/>
              </a:rPr>
              <a:t>l</a:t>
            </a:r>
            <a:r>
              <a:rPr lang="tr-TR" sz="2000" dirty="0">
                <a:latin typeface="Calibri"/>
                <a:cs typeface="Calibri"/>
              </a:rPr>
              <a:t>arı</a:t>
            </a:r>
            <a:r>
              <a:rPr lang="tr-TR" sz="2000" spc="5" dirty="0">
                <a:latin typeface="Calibri"/>
                <a:cs typeface="Calibri"/>
              </a:rPr>
              <a:t> </a:t>
            </a:r>
            <a:r>
              <a:rPr lang="tr-TR" sz="2000" dirty="0">
                <a:latin typeface="Calibri"/>
                <a:cs typeface="Calibri"/>
              </a:rPr>
              <a:t>ha</a:t>
            </a:r>
            <a:r>
              <a:rPr lang="tr-TR" sz="2000" spc="-25" dirty="0">
                <a:latin typeface="Calibri"/>
                <a:cs typeface="Calibri"/>
              </a:rPr>
              <a:t>r</a:t>
            </a:r>
            <a:r>
              <a:rPr lang="tr-TR" sz="2000" dirty="0">
                <a:latin typeface="Calibri"/>
                <a:cs typeface="Calibri"/>
              </a:rPr>
              <a:t>e</a:t>
            </a:r>
            <a:r>
              <a:rPr lang="tr-TR" sz="2000" spc="-65" dirty="0">
                <a:latin typeface="Calibri"/>
                <a:cs typeface="Calibri"/>
              </a:rPr>
              <a:t>k</a:t>
            </a:r>
            <a:r>
              <a:rPr lang="tr-TR" sz="2000" spc="-15" dirty="0">
                <a:latin typeface="Calibri"/>
                <a:cs typeface="Calibri"/>
              </a:rPr>
              <a:t>e</a:t>
            </a:r>
            <a:r>
              <a:rPr lang="tr-TR" sz="2000" dirty="0">
                <a:latin typeface="Calibri"/>
                <a:cs typeface="Calibri"/>
              </a:rPr>
              <a:t>tl</a:t>
            </a:r>
            <a:r>
              <a:rPr lang="tr-TR" sz="2000" spc="-10" dirty="0">
                <a:latin typeface="Calibri"/>
                <a:cs typeface="Calibri"/>
              </a:rPr>
              <a:t>e</a:t>
            </a:r>
            <a:r>
              <a:rPr lang="tr-TR" sz="2000" dirty="0">
                <a:latin typeface="Calibri"/>
                <a:cs typeface="Calibri"/>
              </a:rPr>
              <a:t>r</a:t>
            </a:r>
            <a:r>
              <a:rPr lang="tr-TR" sz="2000" spc="35" dirty="0">
                <a:latin typeface="Calibri"/>
                <a:cs typeface="Calibri"/>
              </a:rPr>
              <a:t> </a:t>
            </a:r>
            <a:r>
              <a:rPr lang="tr-TR" sz="2000" b="1" dirty="0">
                <a:latin typeface="Calibri"/>
                <a:cs typeface="Calibri"/>
              </a:rPr>
              <a:t>üç</a:t>
            </a:r>
            <a:r>
              <a:rPr lang="tr-TR" sz="2000" b="1" spc="-5" dirty="0">
                <a:latin typeface="Calibri"/>
                <a:cs typeface="Calibri"/>
              </a:rPr>
              <a:t> </a:t>
            </a:r>
            <a:r>
              <a:rPr lang="tr-TR" sz="2000" b="1" dirty="0">
                <a:latin typeface="Calibri"/>
                <a:cs typeface="Calibri"/>
              </a:rPr>
              <a:t>b</a:t>
            </a:r>
            <a:r>
              <a:rPr lang="tr-TR" sz="2000" b="1" spc="-10" dirty="0">
                <a:latin typeface="Calibri"/>
                <a:cs typeface="Calibri"/>
              </a:rPr>
              <a:t>o</a:t>
            </a:r>
            <a:r>
              <a:rPr lang="tr-TR" sz="2000" b="1" dirty="0">
                <a:latin typeface="Calibri"/>
                <a:cs typeface="Calibri"/>
              </a:rPr>
              <a:t>yutlu</a:t>
            </a:r>
            <a:r>
              <a:rPr lang="tr-TR" sz="2000" b="1" spc="-40" dirty="0">
                <a:latin typeface="Calibri"/>
                <a:cs typeface="Calibri"/>
              </a:rPr>
              <a:t> </a:t>
            </a:r>
            <a:r>
              <a:rPr lang="tr-TR" sz="2000" b="1" spc="-65" dirty="0">
                <a:latin typeface="Calibri"/>
                <a:cs typeface="Calibri"/>
              </a:rPr>
              <a:t>k</a:t>
            </a:r>
            <a:r>
              <a:rPr lang="tr-TR" sz="2000" b="1" dirty="0">
                <a:latin typeface="Calibri"/>
                <a:cs typeface="Calibri"/>
              </a:rPr>
              <a:t>oo</a:t>
            </a:r>
            <a:r>
              <a:rPr lang="tr-TR" sz="2000" b="1" spc="-25" dirty="0">
                <a:latin typeface="Calibri"/>
                <a:cs typeface="Calibri"/>
              </a:rPr>
              <a:t>r</a:t>
            </a:r>
            <a:r>
              <a:rPr lang="tr-TR" sz="2000" b="1" dirty="0">
                <a:latin typeface="Calibri"/>
                <a:cs typeface="Calibri"/>
              </a:rPr>
              <a:t>din</a:t>
            </a:r>
            <a:r>
              <a:rPr lang="tr-TR" sz="2000" b="1" spc="-30" dirty="0">
                <a:latin typeface="Calibri"/>
                <a:cs typeface="Calibri"/>
              </a:rPr>
              <a:t>a</a:t>
            </a:r>
            <a:r>
              <a:rPr lang="tr-TR" sz="2000" b="1" dirty="0">
                <a:latin typeface="Calibri"/>
                <a:cs typeface="Calibri"/>
              </a:rPr>
              <a:t>t</a:t>
            </a:r>
            <a:r>
              <a:rPr lang="tr-TR" sz="2000" b="1" spc="-10" dirty="0">
                <a:latin typeface="Calibri"/>
                <a:cs typeface="Calibri"/>
              </a:rPr>
              <a:t> </a:t>
            </a:r>
            <a:r>
              <a:rPr lang="tr-TR" sz="2000" b="1" dirty="0">
                <a:latin typeface="Calibri"/>
                <a:cs typeface="Calibri"/>
              </a:rPr>
              <a:t>si</a:t>
            </a:r>
            <a:r>
              <a:rPr lang="tr-TR" sz="2000" b="1" spc="-20" dirty="0">
                <a:latin typeface="Calibri"/>
                <a:cs typeface="Calibri"/>
              </a:rPr>
              <a:t>s</a:t>
            </a:r>
            <a:r>
              <a:rPr lang="tr-TR" sz="2000" b="1" spc="-25" dirty="0">
                <a:latin typeface="Calibri"/>
                <a:cs typeface="Calibri"/>
              </a:rPr>
              <a:t>t</a:t>
            </a:r>
            <a:r>
              <a:rPr lang="tr-TR" sz="2000" b="1" dirty="0">
                <a:latin typeface="Calibri"/>
                <a:cs typeface="Calibri"/>
              </a:rPr>
              <a:t>emi </a:t>
            </a:r>
            <a:r>
              <a:rPr lang="tr-TR" sz="2000" dirty="0">
                <a:latin typeface="Calibri"/>
                <a:cs typeface="Calibri"/>
              </a:rPr>
              <a:t>ü</a:t>
            </a:r>
            <a:r>
              <a:rPr lang="tr-TR" sz="2000" spc="-50" dirty="0">
                <a:latin typeface="Calibri"/>
                <a:cs typeface="Calibri"/>
              </a:rPr>
              <a:t>z</a:t>
            </a:r>
            <a:r>
              <a:rPr lang="tr-TR" sz="2000" dirty="0">
                <a:latin typeface="Calibri"/>
                <a:cs typeface="Calibri"/>
              </a:rPr>
              <a:t>e</a:t>
            </a:r>
            <a:r>
              <a:rPr lang="tr-TR" sz="2000" spc="-10" dirty="0">
                <a:latin typeface="Calibri"/>
                <a:cs typeface="Calibri"/>
              </a:rPr>
              <a:t>r</a:t>
            </a:r>
            <a:r>
              <a:rPr lang="tr-TR" sz="2000" dirty="0">
                <a:latin typeface="Calibri"/>
                <a:cs typeface="Calibri"/>
              </a:rPr>
              <a:t>ine</a:t>
            </a:r>
            <a:r>
              <a:rPr lang="tr-TR" sz="2000" spc="-5" dirty="0">
                <a:latin typeface="Calibri"/>
                <a:cs typeface="Calibri"/>
              </a:rPr>
              <a:t> </a:t>
            </a:r>
            <a:r>
              <a:rPr lang="tr-TR" sz="2000" spc="-20" dirty="0">
                <a:latin typeface="Calibri"/>
                <a:cs typeface="Calibri"/>
              </a:rPr>
              <a:t>y</a:t>
            </a:r>
            <a:r>
              <a:rPr lang="tr-TR" sz="2000" dirty="0">
                <a:latin typeface="Calibri"/>
                <a:cs typeface="Calibri"/>
              </a:rPr>
              <a:t>e</a:t>
            </a:r>
            <a:r>
              <a:rPr lang="tr-TR" sz="2000" spc="-10" dirty="0">
                <a:latin typeface="Calibri"/>
                <a:cs typeface="Calibri"/>
              </a:rPr>
              <a:t>r</a:t>
            </a:r>
            <a:r>
              <a:rPr lang="tr-TR" sz="2000" dirty="0">
                <a:latin typeface="Calibri"/>
                <a:cs typeface="Calibri"/>
              </a:rPr>
              <a:t>l</a:t>
            </a:r>
            <a:r>
              <a:rPr lang="tr-TR" sz="2000" spc="-10" dirty="0">
                <a:latin typeface="Calibri"/>
                <a:cs typeface="Calibri"/>
              </a:rPr>
              <a:t>e</a:t>
            </a:r>
            <a:r>
              <a:rPr lang="tr-TR" sz="2000" spc="-30" dirty="0">
                <a:latin typeface="Calibri"/>
                <a:cs typeface="Calibri"/>
              </a:rPr>
              <a:t>ş</a:t>
            </a:r>
            <a:r>
              <a:rPr lang="tr-TR" sz="2000" dirty="0">
                <a:latin typeface="Calibri"/>
                <a:cs typeface="Calibri"/>
              </a:rPr>
              <a:t>ti</a:t>
            </a:r>
            <a:r>
              <a:rPr lang="tr-TR" sz="2000" spc="-10" dirty="0">
                <a:latin typeface="Calibri"/>
                <a:cs typeface="Calibri"/>
              </a:rPr>
              <a:t>r</a:t>
            </a:r>
            <a:r>
              <a:rPr lang="tr-TR" sz="2000" dirty="0">
                <a:latin typeface="Calibri"/>
                <a:cs typeface="Calibri"/>
              </a:rPr>
              <a:t>i</a:t>
            </a:r>
            <a:r>
              <a:rPr lang="tr-TR" sz="2000" spc="-10" dirty="0">
                <a:latin typeface="Calibri"/>
                <a:cs typeface="Calibri"/>
              </a:rPr>
              <a:t>lm</a:t>
            </a:r>
            <a:r>
              <a:rPr lang="tr-TR" sz="2000" dirty="0">
                <a:latin typeface="Calibri"/>
                <a:cs typeface="Calibri"/>
              </a:rPr>
              <a:t>e</a:t>
            </a:r>
            <a:r>
              <a:rPr lang="tr-TR" sz="2000" spc="-10" dirty="0">
                <a:latin typeface="Calibri"/>
                <a:cs typeface="Calibri"/>
              </a:rPr>
              <a:t>s</a:t>
            </a:r>
            <a:r>
              <a:rPr lang="tr-TR" sz="2000" dirty="0">
                <a:latin typeface="Calibri"/>
                <a:cs typeface="Calibri"/>
              </a:rPr>
              <a:t>iy</a:t>
            </a:r>
            <a:r>
              <a:rPr lang="tr-TR" sz="2000" spc="-10" dirty="0">
                <a:latin typeface="Calibri"/>
                <a:cs typeface="Calibri"/>
              </a:rPr>
              <a:t>l</a:t>
            </a:r>
            <a:r>
              <a:rPr lang="tr-TR" sz="2000" dirty="0">
                <a:latin typeface="Calibri"/>
                <a:cs typeface="Calibri"/>
              </a:rPr>
              <a:t>e</a:t>
            </a:r>
            <a:r>
              <a:rPr lang="tr-TR" sz="2000" spc="55" dirty="0">
                <a:latin typeface="Calibri"/>
                <a:cs typeface="Calibri"/>
              </a:rPr>
              <a:t> </a:t>
            </a:r>
            <a:r>
              <a:rPr lang="tr-TR" sz="2000" spc="-45" dirty="0">
                <a:latin typeface="Calibri"/>
                <a:cs typeface="Calibri"/>
              </a:rPr>
              <a:t>r</a:t>
            </a:r>
            <a:r>
              <a:rPr lang="tr-TR" sz="2000" dirty="0">
                <a:latin typeface="Calibri"/>
                <a:cs typeface="Calibri"/>
              </a:rPr>
              <a:t>a</a:t>
            </a:r>
            <a:r>
              <a:rPr lang="tr-TR" sz="2000" spc="-40" dirty="0">
                <a:latin typeface="Calibri"/>
                <a:cs typeface="Calibri"/>
              </a:rPr>
              <a:t>k</a:t>
            </a:r>
            <a:r>
              <a:rPr lang="tr-TR" sz="2000" dirty="0">
                <a:latin typeface="Calibri"/>
                <a:cs typeface="Calibri"/>
              </a:rPr>
              <a:t>a</a:t>
            </a:r>
            <a:r>
              <a:rPr lang="tr-TR" sz="2000" spc="-10" dirty="0">
                <a:latin typeface="Calibri"/>
                <a:cs typeface="Calibri"/>
              </a:rPr>
              <a:t>m</a:t>
            </a:r>
            <a:r>
              <a:rPr lang="tr-TR" sz="2000" dirty="0">
                <a:latin typeface="Calibri"/>
                <a:cs typeface="Calibri"/>
              </a:rPr>
              <a:t>sal de</a:t>
            </a:r>
            <a:r>
              <a:rPr lang="tr-TR" sz="2000" spc="-10" dirty="0">
                <a:latin typeface="Calibri"/>
                <a:cs typeface="Calibri"/>
              </a:rPr>
              <a:t>ğ</a:t>
            </a:r>
            <a:r>
              <a:rPr lang="tr-TR" sz="2000" dirty="0">
                <a:latin typeface="Calibri"/>
                <a:cs typeface="Calibri"/>
              </a:rPr>
              <a:t>e</a:t>
            </a:r>
            <a:r>
              <a:rPr lang="tr-TR" sz="2000" spc="-10" dirty="0">
                <a:latin typeface="Calibri"/>
                <a:cs typeface="Calibri"/>
              </a:rPr>
              <a:t>r</a:t>
            </a:r>
            <a:r>
              <a:rPr lang="tr-TR" sz="2000" dirty="0">
                <a:latin typeface="Calibri"/>
                <a:cs typeface="Calibri"/>
              </a:rPr>
              <a:t>l</a:t>
            </a:r>
            <a:r>
              <a:rPr lang="tr-TR" sz="2000" spc="-10" dirty="0">
                <a:latin typeface="Calibri"/>
                <a:cs typeface="Calibri"/>
              </a:rPr>
              <a:t>e</a:t>
            </a:r>
            <a:r>
              <a:rPr lang="tr-TR" sz="2000" dirty="0">
                <a:latin typeface="Calibri"/>
                <a:cs typeface="Calibri"/>
              </a:rPr>
              <a:t>r</a:t>
            </a:r>
            <a:r>
              <a:rPr lang="tr-TR" sz="2000" spc="-10" dirty="0">
                <a:latin typeface="Calibri"/>
                <a:cs typeface="Calibri"/>
              </a:rPr>
              <a:t>i</a:t>
            </a:r>
            <a:r>
              <a:rPr lang="tr-TR" sz="2000" dirty="0">
                <a:latin typeface="Calibri"/>
                <a:cs typeface="Calibri"/>
              </a:rPr>
              <a:t>n elde</a:t>
            </a:r>
            <a:r>
              <a:rPr lang="tr-TR" sz="2000" spc="5" dirty="0">
                <a:latin typeface="Calibri"/>
                <a:cs typeface="Calibri"/>
              </a:rPr>
              <a:t> </a:t>
            </a:r>
            <a:r>
              <a:rPr lang="tr-TR" sz="2000" dirty="0">
                <a:latin typeface="Calibri"/>
                <a:cs typeface="Calibri"/>
              </a:rPr>
              <a:t>ed</a:t>
            </a:r>
            <a:r>
              <a:rPr lang="tr-TR" sz="2000" spc="-10" dirty="0">
                <a:latin typeface="Calibri"/>
                <a:cs typeface="Calibri"/>
              </a:rPr>
              <a:t>i</a:t>
            </a:r>
            <a:r>
              <a:rPr lang="tr-TR" sz="2000" dirty="0">
                <a:latin typeface="Calibri"/>
                <a:cs typeface="Calibri"/>
              </a:rPr>
              <a:t>l</a:t>
            </a:r>
            <a:r>
              <a:rPr lang="tr-TR" sz="2000" spc="-15" dirty="0">
                <a:latin typeface="Calibri"/>
                <a:cs typeface="Calibri"/>
              </a:rPr>
              <a:t>m</a:t>
            </a:r>
            <a:r>
              <a:rPr lang="tr-TR" sz="2000" dirty="0">
                <a:latin typeface="Calibri"/>
                <a:cs typeface="Calibri"/>
              </a:rPr>
              <a:t>e</a:t>
            </a:r>
            <a:r>
              <a:rPr lang="tr-TR" sz="2000" spc="-10" dirty="0">
                <a:latin typeface="Calibri"/>
                <a:cs typeface="Calibri"/>
              </a:rPr>
              <a:t>s</a:t>
            </a:r>
            <a:r>
              <a:rPr lang="tr-TR" sz="2000" dirty="0">
                <a:latin typeface="Calibri"/>
                <a:cs typeface="Calibri"/>
              </a:rPr>
              <a:t>i</a:t>
            </a:r>
            <a:r>
              <a:rPr lang="tr-TR" sz="2000" spc="20" dirty="0">
                <a:latin typeface="Calibri"/>
                <a:cs typeface="Calibri"/>
              </a:rPr>
              <a:t> </a:t>
            </a:r>
            <a:r>
              <a:rPr lang="tr-TR" sz="2000" spc="-10" dirty="0">
                <a:latin typeface="Calibri"/>
                <a:cs typeface="Calibri"/>
              </a:rPr>
              <a:t>m</a:t>
            </a:r>
            <a:r>
              <a:rPr lang="tr-TR" sz="2000" dirty="0">
                <a:latin typeface="Calibri"/>
                <a:cs typeface="Calibri"/>
              </a:rPr>
              <a:t>ümkündü</a:t>
            </a:r>
            <a:r>
              <a:rPr lang="tr-TR" sz="2000" spc="-204" dirty="0">
                <a:latin typeface="Calibri"/>
                <a:cs typeface="Calibri"/>
              </a:rPr>
              <a:t>r</a:t>
            </a:r>
            <a:r>
              <a:rPr lang="tr-TR" sz="2000" dirty="0">
                <a:latin typeface="Calibri"/>
                <a:cs typeface="Calibri"/>
              </a:rPr>
              <a:t>.</a:t>
            </a:r>
          </a:p>
          <a:p>
            <a:pPr marL="355600" marR="5080" indent="-342900" algn="just">
              <a:lnSpc>
                <a:spcPct val="150000"/>
              </a:lnSpc>
              <a:spcBef>
                <a:spcPts val="480"/>
              </a:spcBef>
              <a:buFont typeface="Arial"/>
              <a:buChar char="•"/>
              <a:tabLst>
                <a:tab pos="356235" algn="l"/>
              </a:tabLst>
            </a:pPr>
            <a:r>
              <a:rPr lang="tr-TR" sz="2000" dirty="0">
                <a:latin typeface="Calibri"/>
                <a:cs typeface="Calibri"/>
              </a:rPr>
              <a:t>Bu </a:t>
            </a:r>
            <a:r>
              <a:rPr lang="tr-TR" sz="2000" spc="-10" dirty="0">
                <a:latin typeface="Calibri"/>
                <a:cs typeface="Calibri"/>
              </a:rPr>
              <a:t>ş</a:t>
            </a:r>
            <a:r>
              <a:rPr lang="tr-TR" sz="2000" dirty="0">
                <a:latin typeface="Calibri"/>
                <a:cs typeface="Calibri"/>
              </a:rPr>
              <a:t>ek</a:t>
            </a:r>
            <a:r>
              <a:rPr lang="tr-TR" sz="2000" spc="-10" dirty="0">
                <a:latin typeface="Calibri"/>
                <a:cs typeface="Calibri"/>
              </a:rPr>
              <a:t>i</a:t>
            </a:r>
            <a:r>
              <a:rPr lang="tr-TR" sz="2000" dirty="0">
                <a:latin typeface="Calibri"/>
                <a:cs typeface="Calibri"/>
              </a:rPr>
              <a:t>lde</a:t>
            </a:r>
            <a:r>
              <a:rPr lang="tr-TR" sz="2000" spc="10" dirty="0">
                <a:latin typeface="Calibri"/>
                <a:cs typeface="Calibri"/>
              </a:rPr>
              <a:t> </a:t>
            </a:r>
            <a:r>
              <a:rPr lang="tr-TR" sz="2000" dirty="0">
                <a:latin typeface="Calibri"/>
                <a:cs typeface="Calibri"/>
              </a:rPr>
              <a:t>ki</a:t>
            </a:r>
            <a:r>
              <a:rPr lang="tr-TR" sz="2000" spc="-10" dirty="0">
                <a:latin typeface="Calibri"/>
                <a:cs typeface="Calibri"/>
              </a:rPr>
              <a:t>ş</a:t>
            </a:r>
            <a:r>
              <a:rPr lang="tr-TR" sz="2000" dirty="0">
                <a:latin typeface="Calibri"/>
                <a:cs typeface="Calibri"/>
              </a:rPr>
              <a:t>inin</a:t>
            </a:r>
            <a:r>
              <a:rPr lang="tr-TR" sz="2000" spc="10" dirty="0">
                <a:latin typeface="Calibri"/>
                <a:cs typeface="Calibri"/>
              </a:rPr>
              <a:t> </a:t>
            </a:r>
            <a:r>
              <a:rPr lang="tr-TR" sz="2000" spc="-30" dirty="0">
                <a:latin typeface="Calibri"/>
                <a:cs typeface="Calibri"/>
              </a:rPr>
              <a:t>s</a:t>
            </a:r>
            <a:r>
              <a:rPr lang="tr-TR" sz="2000" spc="-25" dirty="0">
                <a:latin typeface="Calibri"/>
                <a:cs typeface="Calibri"/>
              </a:rPr>
              <a:t>ta</a:t>
            </a:r>
            <a:r>
              <a:rPr lang="tr-TR" sz="2000" dirty="0">
                <a:latin typeface="Calibri"/>
                <a:cs typeface="Calibri"/>
              </a:rPr>
              <a:t>tik</a:t>
            </a:r>
            <a:r>
              <a:rPr lang="tr-TR" sz="2000" spc="20" dirty="0">
                <a:latin typeface="Calibri"/>
                <a:cs typeface="Calibri"/>
              </a:rPr>
              <a:t> </a:t>
            </a:r>
            <a:r>
              <a:rPr lang="tr-TR" sz="2000" spc="-30" dirty="0">
                <a:latin typeface="Calibri"/>
                <a:cs typeface="Calibri"/>
              </a:rPr>
              <a:t>v</a:t>
            </a:r>
            <a:r>
              <a:rPr lang="tr-TR" sz="2000" dirty="0">
                <a:latin typeface="Calibri"/>
                <a:cs typeface="Calibri"/>
              </a:rPr>
              <a:t>e dinam</a:t>
            </a:r>
            <a:r>
              <a:rPr lang="tr-TR" sz="2000" spc="-10" dirty="0">
                <a:latin typeface="Calibri"/>
                <a:cs typeface="Calibri"/>
              </a:rPr>
              <a:t>i</a:t>
            </a:r>
            <a:r>
              <a:rPr lang="tr-TR" sz="2000" dirty="0">
                <a:latin typeface="Calibri"/>
                <a:cs typeface="Calibri"/>
              </a:rPr>
              <a:t>k </a:t>
            </a:r>
            <a:r>
              <a:rPr lang="tr-TR" sz="2000" spc="5" dirty="0">
                <a:latin typeface="Calibri"/>
                <a:cs typeface="Calibri"/>
              </a:rPr>
              <a:t>d</a:t>
            </a:r>
            <a:r>
              <a:rPr lang="tr-TR" sz="2000" dirty="0">
                <a:latin typeface="Calibri"/>
                <a:cs typeface="Calibri"/>
              </a:rPr>
              <a:t>eng</a:t>
            </a:r>
            <a:r>
              <a:rPr lang="tr-TR" sz="2000" spc="-10" dirty="0">
                <a:latin typeface="Calibri"/>
                <a:cs typeface="Calibri"/>
              </a:rPr>
              <a:t>e</a:t>
            </a:r>
            <a:r>
              <a:rPr lang="tr-TR" sz="2000" dirty="0">
                <a:latin typeface="Calibri"/>
                <a:cs typeface="Calibri"/>
              </a:rPr>
              <a:t>si</a:t>
            </a:r>
            <a:r>
              <a:rPr lang="tr-TR" sz="2000" spc="-20" dirty="0">
                <a:latin typeface="Calibri"/>
                <a:cs typeface="Calibri"/>
              </a:rPr>
              <a:t> </a:t>
            </a:r>
            <a:r>
              <a:rPr lang="tr-TR" sz="2000" spc="-30" dirty="0">
                <a:latin typeface="Calibri"/>
                <a:cs typeface="Calibri"/>
              </a:rPr>
              <a:t>v</a:t>
            </a:r>
            <a:r>
              <a:rPr lang="tr-TR" sz="2000" dirty="0">
                <a:latin typeface="Calibri"/>
                <a:cs typeface="Calibri"/>
              </a:rPr>
              <a:t>e </a:t>
            </a:r>
            <a:r>
              <a:rPr lang="tr-TR" sz="2000" spc="-30" dirty="0">
                <a:latin typeface="Calibri"/>
                <a:cs typeface="Calibri"/>
              </a:rPr>
              <a:t>y</a:t>
            </a:r>
            <a:r>
              <a:rPr lang="tr-TR" sz="2000" dirty="0">
                <a:latin typeface="Calibri"/>
                <a:cs typeface="Calibri"/>
              </a:rPr>
              <a:t>a</a:t>
            </a:r>
            <a:r>
              <a:rPr lang="tr-TR" sz="2000" spc="-10" dirty="0">
                <a:latin typeface="Calibri"/>
                <a:cs typeface="Calibri"/>
              </a:rPr>
              <a:t>p</a:t>
            </a:r>
            <a:r>
              <a:rPr lang="tr-TR" sz="2000" dirty="0">
                <a:latin typeface="Calibri"/>
                <a:cs typeface="Calibri"/>
              </a:rPr>
              <a:t>tığı ha</a:t>
            </a:r>
            <a:r>
              <a:rPr lang="tr-TR" sz="2000" spc="-30" dirty="0">
                <a:latin typeface="Calibri"/>
                <a:cs typeface="Calibri"/>
              </a:rPr>
              <a:t>r</a:t>
            </a:r>
            <a:r>
              <a:rPr lang="tr-TR" sz="2000" dirty="0">
                <a:latin typeface="Calibri"/>
                <a:cs typeface="Calibri"/>
              </a:rPr>
              <a:t>e</a:t>
            </a:r>
            <a:r>
              <a:rPr lang="tr-TR" sz="2000" spc="-65" dirty="0">
                <a:latin typeface="Calibri"/>
                <a:cs typeface="Calibri"/>
              </a:rPr>
              <a:t>k</a:t>
            </a:r>
            <a:r>
              <a:rPr lang="tr-TR" sz="2000" spc="-15" dirty="0">
                <a:latin typeface="Calibri"/>
                <a:cs typeface="Calibri"/>
              </a:rPr>
              <a:t>e</a:t>
            </a:r>
            <a:r>
              <a:rPr lang="tr-TR" sz="2000" dirty="0">
                <a:latin typeface="Calibri"/>
                <a:cs typeface="Calibri"/>
              </a:rPr>
              <a:t>tl</a:t>
            </a:r>
            <a:r>
              <a:rPr lang="tr-TR" sz="2000" spc="-10" dirty="0">
                <a:latin typeface="Calibri"/>
                <a:cs typeface="Calibri"/>
              </a:rPr>
              <a:t>e</a:t>
            </a:r>
            <a:r>
              <a:rPr lang="tr-TR" sz="2000" dirty="0">
                <a:latin typeface="Calibri"/>
                <a:cs typeface="Calibri"/>
              </a:rPr>
              <a:t>r</a:t>
            </a:r>
            <a:r>
              <a:rPr lang="tr-TR" sz="2000" spc="-10" dirty="0">
                <a:latin typeface="Calibri"/>
                <a:cs typeface="Calibri"/>
              </a:rPr>
              <a:t>i</a:t>
            </a:r>
            <a:r>
              <a:rPr lang="tr-TR" sz="2000" dirty="0">
                <a:latin typeface="Calibri"/>
                <a:cs typeface="Calibri"/>
              </a:rPr>
              <a:t>n</a:t>
            </a:r>
            <a:r>
              <a:rPr lang="tr-TR" sz="2000" spc="15" dirty="0">
                <a:latin typeface="Calibri"/>
                <a:cs typeface="Calibri"/>
              </a:rPr>
              <a:t> </a:t>
            </a:r>
            <a:r>
              <a:rPr lang="tr-TR" sz="2000" dirty="0">
                <a:latin typeface="Calibri"/>
                <a:cs typeface="Calibri"/>
              </a:rPr>
              <a:t>b</a:t>
            </a:r>
            <a:r>
              <a:rPr lang="tr-TR" sz="2000" spc="5" dirty="0">
                <a:latin typeface="Calibri"/>
                <a:cs typeface="Calibri"/>
              </a:rPr>
              <a:t>ü</a:t>
            </a:r>
            <a:r>
              <a:rPr lang="tr-TR" sz="2000" dirty="0">
                <a:latin typeface="Calibri"/>
                <a:cs typeface="Calibri"/>
              </a:rPr>
              <a:t>tü</a:t>
            </a:r>
            <a:r>
              <a:rPr lang="tr-TR" sz="2000" spc="5" dirty="0">
                <a:latin typeface="Calibri"/>
                <a:cs typeface="Calibri"/>
              </a:rPr>
              <a:t>n</a:t>
            </a:r>
            <a:r>
              <a:rPr lang="tr-TR" sz="2000" dirty="0">
                <a:latin typeface="Calibri"/>
                <a:cs typeface="Calibri"/>
              </a:rPr>
              <a:t>ü obje</a:t>
            </a:r>
            <a:r>
              <a:rPr lang="tr-TR" sz="2000" spc="-10" dirty="0">
                <a:latin typeface="Calibri"/>
                <a:cs typeface="Calibri"/>
              </a:rPr>
              <a:t>k</a:t>
            </a:r>
            <a:r>
              <a:rPr lang="tr-TR" sz="2000" dirty="0">
                <a:latin typeface="Calibri"/>
                <a:cs typeface="Calibri"/>
              </a:rPr>
              <a:t>tif</a:t>
            </a:r>
            <a:r>
              <a:rPr lang="tr-TR" sz="2000" spc="-15" dirty="0">
                <a:latin typeface="Calibri"/>
                <a:cs typeface="Calibri"/>
              </a:rPr>
              <a:t> </a:t>
            </a:r>
            <a:r>
              <a:rPr lang="tr-TR" sz="2000" dirty="0">
                <a:latin typeface="Calibri"/>
                <a:cs typeface="Calibri"/>
              </a:rPr>
              <a:t>ola</a:t>
            </a:r>
            <a:r>
              <a:rPr lang="tr-TR" sz="2000" spc="-45" dirty="0">
                <a:latin typeface="Calibri"/>
                <a:cs typeface="Calibri"/>
              </a:rPr>
              <a:t>r</a:t>
            </a:r>
            <a:r>
              <a:rPr lang="tr-TR" sz="2000" dirty="0">
                <a:latin typeface="Calibri"/>
                <a:cs typeface="Calibri"/>
              </a:rPr>
              <a:t>ak </a:t>
            </a:r>
            <a:r>
              <a:rPr lang="tr-TR" sz="2000" spc="5" dirty="0">
                <a:latin typeface="Calibri"/>
                <a:cs typeface="Calibri"/>
              </a:rPr>
              <a:t>d</a:t>
            </a:r>
            <a:r>
              <a:rPr lang="tr-TR" sz="2000" dirty="0">
                <a:latin typeface="Calibri"/>
                <a:cs typeface="Calibri"/>
              </a:rPr>
              <a:t>e</a:t>
            </a:r>
            <a:r>
              <a:rPr lang="tr-TR" sz="2000" spc="-10" dirty="0">
                <a:latin typeface="Calibri"/>
                <a:cs typeface="Calibri"/>
              </a:rPr>
              <a:t>ğ</a:t>
            </a:r>
            <a:r>
              <a:rPr lang="tr-TR" sz="2000" dirty="0">
                <a:latin typeface="Calibri"/>
                <a:cs typeface="Calibri"/>
              </a:rPr>
              <a:t>er</a:t>
            </a:r>
            <a:r>
              <a:rPr lang="tr-TR" sz="2000" spc="-10" dirty="0">
                <a:latin typeface="Calibri"/>
                <a:cs typeface="Calibri"/>
              </a:rPr>
              <a:t>l</a:t>
            </a:r>
            <a:r>
              <a:rPr lang="tr-TR" sz="2000" dirty="0">
                <a:latin typeface="Calibri"/>
                <a:cs typeface="Calibri"/>
              </a:rPr>
              <a:t>endir</a:t>
            </a:r>
            <a:r>
              <a:rPr lang="tr-TR" sz="2000" spc="-10" dirty="0">
                <a:latin typeface="Calibri"/>
                <a:cs typeface="Calibri"/>
              </a:rPr>
              <a:t>i</a:t>
            </a:r>
            <a:r>
              <a:rPr lang="tr-TR" sz="2000" dirty="0">
                <a:latin typeface="Calibri"/>
                <a:cs typeface="Calibri"/>
              </a:rPr>
              <a:t>l</a:t>
            </a:r>
            <a:r>
              <a:rPr lang="tr-TR" sz="2000" spc="-10" dirty="0">
                <a:latin typeface="Calibri"/>
                <a:cs typeface="Calibri"/>
              </a:rPr>
              <a:t>e</a:t>
            </a:r>
            <a:r>
              <a:rPr lang="tr-TR" sz="2000" dirty="0">
                <a:latin typeface="Calibri"/>
                <a:cs typeface="Calibri"/>
              </a:rPr>
              <a:t>bil</a:t>
            </a:r>
            <a:r>
              <a:rPr lang="tr-TR" sz="2000" spc="-10" dirty="0">
                <a:latin typeface="Calibri"/>
                <a:cs typeface="Calibri"/>
              </a:rPr>
              <a:t>e</a:t>
            </a:r>
            <a:r>
              <a:rPr lang="tr-TR" sz="2000" dirty="0">
                <a:latin typeface="Calibri"/>
                <a:cs typeface="Calibri"/>
              </a:rPr>
              <a:t>ce</a:t>
            </a:r>
            <a:r>
              <a:rPr lang="tr-TR" sz="2000" spc="-10" dirty="0">
                <a:latin typeface="Calibri"/>
                <a:cs typeface="Calibri"/>
              </a:rPr>
              <a:t>k</a:t>
            </a:r>
            <a:r>
              <a:rPr lang="tr-TR" sz="2000" dirty="0">
                <a:latin typeface="Calibri"/>
                <a:cs typeface="Calibri"/>
              </a:rPr>
              <a:t>ti</a:t>
            </a:r>
            <a:r>
              <a:rPr lang="tr-TR" sz="2000" spc="-215" dirty="0">
                <a:latin typeface="Calibri"/>
                <a:cs typeface="Calibri"/>
              </a:rPr>
              <a:t>r</a:t>
            </a:r>
            <a:r>
              <a:rPr lang="tr-TR" sz="2000" dirty="0">
                <a:latin typeface="Calibri"/>
                <a:cs typeface="Calibri"/>
              </a:rPr>
              <a:t>.</a:t>
            </a:r>
          </a:p>
        </p:txBody>
      </p:sp>
      <p:sp>
        <p:nvSpPr>
          <p:cNvPr id="7" name="object 3">
            <a:extLst>
              <a:ext uri="{FF2B5EF4-FFF2-40B4-BE49-F238E27FC236}">
                <a16:creationId xmlns:a16="http://schemas.microsoft.com/office/drawing/2014/main" id="{3BE2C303-8CF7-EBB2-6D41-276DD78FB205}"/>
              </a:ext>
            </a:extLst>
          </p:cNvPr>
          <p:cNvSpPr>
            <a:spLocks noChangeAspect="1"/>
          </p:cNvSpPr>
          <p:nvPr/>
        </p:nvSpPr>
        <p:spPr>
          <a:xfrm>
            <a:off x="4211960" y="548680"/>
            <a:ext cx="4537428" cy="3024336"/>
          </a:xfrm>
          <a:prstGeom prst="rect">
            <a:avLst/>
          </a:prstGeom>
          <a:blipFill>
            <a:blip r:embed="rId2" cstate="print"/>
            <a:stretch>
              <a:fillRect/>
            </a:stretch>
          </a:blipFill>
        </p:spPr>
        <p:txBody>
          <a:bodyPr wrap="square" lIns="0" tIns="0" rIns="0" bIns="0" rtlCol="0"/>
          <a:lstStyle/>
          <a:p>
            <a:endParaRPr/>
          </a:p>
        </p:txBody>
      </p:sp>
      <p:sp>
        <p:nvSpPr>
          <p:cNvPr id="8" name="Metin kutusu 7">
            <a:extLst>
              <a:ext uri="{FF2B5EF4-FFF2-40B4-BE49-F238E27FC236}">
                <a16:creationId xmlns:a16="http://schemas.microsoft.com/office/drawing/2014/main" id="{F385B682-EF9F-FB43-8658-C51FD3544C07}"/>
              </a:ext>
            </a:extLst>
          </p:cNvPr>
          <p:cNvSpPr txBox="1"/>
          <p:nvPr/>
        </p:nvSpPr>
        <p:spPr>
          <a:xfrm>
            <a:off x="251521" y="4584491"/>
            <a:ext cx="5472608" cy="1295868"/>
          </a:xfrm>
          <a:prstGeom prst="rect">
            <a:avLst/>
          </a:prstGeom>
          <a:noFill/>
        </p:spPr>
        <p:txBody>
          <a:bodyPr wrap="square">
            <a:spAutoFit/>
          </a:bodyPr>
          <a:lstStyle/>
          <a:p>
            <a:pPr marL="355600" indent="-342900" algn="just">
              <a:lnSpc>
                <a:spcPct val="150000"/>
              </a:lnSpc>
              <a:spcBef>
                <a:spcPts val="480"/>
              </a:spcBef>
              <a:buFont typeface="Arial"/>
              <a:buChar char="•"/>
              <a:tabLst>
                <a:tab pos="356235" algn="l"/>
              </a:tabLst>
            </a:pPr>
            <a:r>
              <a:rPr lang="tr-TR" sz="1800" dirty="0">
                <a:latin typeface="Calibri"/>
                <a:cs typeface="Calibri"/>
              </a:rPr>
              <a:t>Bu </a:t>
            </a:r>
            <a:r>
              <a:rPr lang="tr-TR" sz="1800" spc="-10" dirty="0">
                <a:latin typeface="Calibri"/>
                <a:cs typeface="Calibri"/>
              </a:rPr>
              <a:t>ç</a:t>
            </a:r>
            <a:r>
              <a:rPr lang="tr-TR" sz="1800" dirty="0">
                <a:latin typeface="Calibri"/>
                <a:cs typeface="Calibri"/>
              </a:rPr>
              <a:t>al</a:t>
            </a:r>
            <a:r>
              <a:rPr lang="tr-TR" sz="1800" spc="-10" dirty="0">
                <a:latin typeface="Calibri"/>
                <a:cs typeface="Calibri"/>
              </a:rPr>
              <a:t>ı</a:t>
            </a:r>
            <a:r>
              <a:rPr lang="tr-TR" sz="1800" dirty="0">
                <a:latin typeface="Calibri"/>
                <a:cs typeface="Calibri"/>
              </a:rPr>
              <a:t>ş</a:t>
            </a:r>
            <a:r>
              <a:rPr lang="tr-TR" sz="1800" spc="-10" dirty="0">
                <a:latin typeface="Calibri"/>
                <a:cs typeface="Calibri"/>
              </a:rPr>
              <a:t>m</a:t>
            </a:r>
            <a:r>
              <a:rPr lang="tr-TR" sz="1800" dirty="0">
                <a:latin typeface="Calibri"/>
                <a:cs typeface="Calibri"/>
              </a:rPr>
              <a:t>alar</a:t>
            </a:r>
            <a:r>
              <a:rPr lang="tr-TR" sz="1800" spc="15" dirty="0">
                <a:latin typeface="Calibri"/>
                <a:cs typeface="Calibri"/>
              </a:rPr>
              <a:t> </a:t>
            </a:r>
            <a:r>
              <a:rPr lang="tr-TR" sz="1800" dirty="0">
                <a:latin typeface="Calibri"/>
                <a:cs typeface="Calibri"/>
              </a:rPr>
              <a:t>bi</a:t>
            </a:r>
            <a:r>
              <a:rPr lang="tr-TR" sz="1800" spc="-20" dirty="0">
                <a:latin typeface="Calibri"/>
                <a:cs typeface="Calibri"/>
              </a:rPr>
              <a:t>y</a:t>
            </a:r>
            <a:r>
              <a:rPr lang="tr-TR" sz="1800" dirty="0">
                <a:latin typeface="Calibri"/>
                <a:cs typeface="Calibri"/>
              </a:rPr>
              <a:t>om</a:t>
            </a:r>
            <a:r>
              <a:rPr lang="tr-TR" sz="1800" spc="-10" dirty="0">
                <a:latin typeface="Calibri"/>
                <a:cs typeface="Calibri"/>
              </a:rPr>
              <a:t>e</a:t>
            </a:r>
            <a:r>
              <a:rPr lang="tr-TR" sz="1800" spc="-40" dirty="0">
                <a:latin typeface="Calibri"/>
                <a:cs typeface="Calibri"/>
              </a:rPr>
              <a:t>k</a:t>
            </a:r>
            <a:r>
              <a:rPr lang="tr-TR" sz="1800" dirty="0">
                <a:latin typeface="Calibri"/>
                <a:cs typeface="Calibri"/>
              </a:rPr>
              <a:t>anik</a:t>
            </a:r>
            <a:r>
              <a:rPr lang="tr-TR" sz="1800" spc="-10" dirty="0">
                <a:latin typeface="Calibri"/>
                <a:cs typeface="Calibri"/>
              </a:rPr>
              <a:t> </a:t>
            </a:r>
            <a:r>
              <a:rPr lang="tr-TR" sz="1800" dirty="0">
                <a:latin typeface="Calibri"/>
                <a:cs typeface="Calibri"/>
              </a:rPr>
              <a:t>bil</a:t>
            </a:r>
            <a:r>
              <a:rPr lang="tr-TR" sz="1800" spc="-10" dirty="0">
                <a:latin typeface="Calibri"/>
                <a:cs typeface="Calibri"/>
              </a:rPr>
              <a:t>i</a:t>
            </a:r>
            <a:r>
              <a:rPr lang="tr-TR" sz="1800" dirty="0">
                <a:latin typeface="Calibri"/>
                <a:cs typeface="Calibri"/>
              </a:rPr>
              <a:t>m</a:t>
            </a:r>
            <a:r>
              <a:rPr lang="tr-TR" sz="1800" spc="5" dirty="0">
                <a:latin typeface="Calibri"/>
                <a:cs typeface="Calibri"/>
              </a:rPr>
              <a:t> </a:t>
            </a:r>
            <a:r>
              <a:rPr lang="tr-TR" sz="1800" dirty="0">
                <a:latin typeface="Calibri"/>
                <a:cs typeface="Calibri"/>
              </a:rPr>
              <a:t>dalın</a:t>
            </a:r>
            <a:r>
              <a:rPr lang="tr-TR" sz="1800" spc="-10" dirty="0">
                <a:latin typeface="Calibri"/>
                <a:cs typeface="Calibri"/>
              </a:rPr>
              <a:t>ı</a:t>
            </a:r>
            <a:r>
              <a:rPr lang="tr-TR" sz="1800" dirty="0">
                <a:latin typeface="Calibri"/>
                <a:cs typeface="Calibri"/>
              </a:rPr>
              <a:t>n</a:t>
            </a:r>
            <a:r>
              <a:rPr lang="tr-TR" sz="1800" spc="5" dirty="0">
                <a:latin typeface="Calibri"/>
                <a:cs typeface="Calibri"/>
              </a:rPr>
              <a:t> </a:t>
            </a:r>
            <a:r>
              <a:rPr lang="tr-TR" sz="1800" dirty="0">
                <a:latin typeface="Calibri"/>
                <a:cs typeface="Calibri"/>
              </a:rPr>
              <a:t>önem</a:t>
            </a:r>
            <a:r>
              <a:rPr lang="tr-TR" sz="1800" spc="-10" dirty="0">
                <a:latin typeface="Calibri"/>
                <a:cs typeface="Calibri"/>
              </a:rPr>
              <a:t>l</a:t>
            </a:r>
            <a:r>
              <a:rPr lang="tr-TR" sz="1800" dirty="0">
                <a:latin typeface="Calibri"/>
                <a:cs typeface="Calibri"/>
              </a:rPr>
              <a:t>i bir</a:t>
            </a:r>
            <a:r>
              <a:rPr lang="tr-TR" sz="1800" spc="-10" dirty="0">
                <a:latin typeface="Calibri"/>
                <a:cs typeface="Calibri"/>
              </a:rPr>
              <a:t> </a:t>
            </a:r>
            <a:r>
              <a:rPr lang="tr-TR" sz="1800" dirty="0">
                <a:latin typeface="Calibri"/>
                <a:cs typeface="Calibri"/>
              </a:rPr>
              <a:t>kıs</a:t>
            </a:r>
            <a:r>
              <a:rPr lang="tr-TR" sz="1800" spc="-10" dirty="0">
                <a:latin typeface="Calibri"/>
                <a:cs typeface="Calibri"/>
              </a:rPr>
              <a:t>m</a:t>
            </a:r>
            <a:r>
              <a:rPr lang="tr-TR" sz="1800" dirty="0">
                <a:latin typeface="Calibri"/>
                <a:cs typeface="Calibri"/>
              </a:rPr>
              <a:t>ını</a:t>
            </a:r>
            <a:r>
              <a:rPr lang="tr-TR" sz="1800" spc="20" dirty="0">
                <a:latin typeface="Calibri"/>
                <a:cs typeface="Calibri"/>
              </a:rPr>
              <a:t> </a:t>
            </a:r>
            <a:r>
              <a:rPr lang="tr-TR" sz="1800" dirty="0">
                <a:latin typeface="Calibri"/>
                <a:cs typeface="Calibri"/>
              </a:rPr>
              <a:t>olu</a:t>
            </a:r>
            <a:r>
              <a:rPr lang="tr-TR" sz="1800" spc="-30" dirty="0">
                <a:latin typeface="Calibri"/>
                <a:cs typeface="Calibri"/>
              </a:rPr>
              <a:t>ş</a:t>
            </a:r>
            <a:r>
              <a:rPr lang="tr-TR" sz="1800" dirty="0">
                <a:latin typeface="Calibri"/>
                <a:cs typeface="Calibri"/>
              </a:rPr>
              <a:t>tu</a:t>
            </a:r>
            <a:r>
              <a:rPr lang="tr-TR" sz="1800" spc="-35" dirty="0">
                <a:latin typeface="Calibri"/>
                <a:cs typeface="Calibri"/>
              </a:rPr>
              <a:t>r</a:t>
            </a:r>
            <a:r>
              <a:rPr lang="tr-TR" sz="1800" dirty="0">
                <a:latin typeface="Calibri"/>
                <a:cs typeface="Calibri"/>
              </a:rPr>
              <a:t>an</a:t>
            </a:r>
            <a:r>
              <a:rPr lang="tr-TR" sz="1800" b="1" dirty="0">
                <a:solidFill>
                  <a:schemeClr val="accent2"/>
                </a:solidFill>
                <a:latin typeface="Calibri"/>
                <a:cs typeface="Calibri"/>
              </a:rPr>
              <a:t> ha</a:t>
            </a:r>
            <a:r>
              <a:rPr lang="tr-TR" sz="1800" b="1" spc="-30" dirty="0">
                <a:solidFill>
                  <a:schemeClr val="accent2"/>
                </a:solidFill>
                <a:latin typeface="Calibri"/>
                <a:cs typeface="Calibri"/>
              </a:rPr>
              <a:t>r</a:t>
            </a:r>
            <a:r>
              <a:rPr lang="tr-TR" sz="1800" b="1" dirty="0">
                <a:solidFill>
                  <a:schemeClr val="accent2"/>
                </a:solidFill>
                <a:latin typeface="Calibri"/>
                <a:cs typeface="Calibri"/>
              </a:rPr>
              <a:t>e</a:t>
            </a:r>
            <a:r>
              <a:rPr lang="tr-TR" sz="1800" b="1" spc="-65" dirty="0">
                <a:solidFill>
                  <a:schemeClr val="accent2"/>
                </a:solidFill>
                <a:latin typeface="Calibri"/>
                <a:cs typeface="Calibri"/>
              </a:rPr>
              <a:t>k</a:t>
            </a:r>
            <a:r>
              <a:rPr lang="tr-TR" sz="1800" b="1" spc="-20" dirty="0">
                <a:solidFill>
                  <a:schemeClr val="accent2"/>
                </a:solidFill>
                <a:latin typeface="Calibri"/>
                <a:cs typeface="Calibri"/>
              </a:rPr>
              <a:t>e</a:t>
            </a:r>
            <a:r>
              <a:rPr lang="tr-TR" sz="1800" b="1" dirty="0">
                <a:solidFill>
                  <a:schemeClr val="accent2"/>
                </a:solidFill>
                <a:latin typeface="Calibri"/>
                <a:cs typeface="Calibri"/>
              </a:rPr>
              <a:t>t anal</a:t>
            </a:r>
            <a:r>
              <a:rPr lang="tr-TR" sz="1800" b="1" spc="-10" dirty="0">
                <a:solidFill>
                  <a:schemeClr val="accent2"/>
                </a:solidFill>
                <a:latin typeface="Calibri"/>
                <a:cs typeface="Calibri"/>
              </a:rPr>
              <a:t>i</a:t>
            </a:r>
            <a:r>
              <a:rPr lang="tr-TR" sz="1800" b="1" dirty="0">
                <a:solidFill>
                  <a:schemeClr val="accent2"/>
                </a:solidFill>
                <a:latin typeface="Calibri"/>
                <a:cs typeface="Calibri"/>
              </a:rPr>
              <a:t>zi</a:t>
            </a:r>
            <a:r>
              <a:rPr lang="tr-TR" sz="1800" b="1" spc="5" dirty="0">
                <a:solidFill>
                  <a:schemeClr val="accent2"/>
                </a:solidFill>
                <a:latin typeface="Calibri"/>
                <a:cs typeface="Calibri"/>
              </a:rPr>
              <a:t> </a:t>
            </a:r>
            <a:r>
              <a:rPr lang="tr-TR" sz="1800" b="1" dirty="0">
                <a:solidFill>
                  <a:schemeClr val="accent2"/>
                </a:solidFill>
                <a:latin typeface="Calibri"/>
                <a:cs typeface="Calibri"/>
              </a:rPr>
              <a:t>i</a:t>
            </a:r>
            <a:r>
              <a:rPr lang="tr-TR" sz="1800" b="1" spc="-10" dirty="0">
                <a:solidFill>
                  <a:schemeClr val="accent2"/>
                </a:solidFill>
                <a:latin typeface="Calibri"/>
                <a:cs typeface="Calibri"/>
              </a:rPr>
              <a:t>ş</a:t>
            </a:r>
            <a:r>
              <a:rPr lang="tr-TR" sz="1800" b="1" dirty="0">
                <a:solidFill>
                  <a:schemeClr val="accent2"/>
                </a:solidFill>
                <a:latin typeface="Calibri"/>
                <a:cs typeface="Calibri"/>
              </a:rPr>
              <a:t>l</a:t>
            </a:r>
            <a:r>
              <a:rPr lang="tr-TR" sz="1800" b="1" spc="-10" dirty="0">
                <a:solidFill>
                  <a:schemeClr val="accent2"/>
                </a:solidFill>
                <a:latin typeface="Calibri"/>
                <a:cs typeface="Calibri"/>
              </a:rPr>
              <a:t>em</a:t>
            </a:r>
            <a:r>
              <a:rPr lang="tr-TR" sz="1800" b="1" dirty="0">
                <a:solidFill>
                  <a:schemeClr val="accent2"/>
                </a:solidFill>
                <a:latin typeface="Calibri"/>
                <a:cs typeface="Calibri"/>
              </a:rPr>
              <a:t>l</a:t>
            </a:r>
            <a:r>
              <a:rPr lang="tr-TR" sz="1800" b="1" spc="-10" dirty="0">
                <a:solidFill>
                  <a:schemeClr val="accent2"/>
                </a:solidFill>
                <a:latin typeface="Calibri"/>
                <a:cs typeface="Calibri"/>
              </a:rPr>
              <a:t>e</a:t>
            </a:r>
            <a:r>
              <a:rPr lang="tr-TR" sz="1800" b="1" dirty="0">
                <a:solidFill>
                  <a:schemeClr val="accent2"/>
                </a:solidFill>
                <a:latin typeface="Calibri"/>
                <a:cs typeface="Calibri"/>
              </a:rPr>
              <a:t>r</a:t>
            </a:r>
            <a:r>
              <a:rPr lang="tr-TR" sz="1800" b="1" spc="-10" dirty="0">
                <a:solidFill>
                  <a:schemeClr val="accent2"/>
                </a:solidFill>
                <a:latin typeface="Calibri"/>
                <a:cs typeface="Calibri"/>
              </a:rPr>
              <a:t>i</a:t>
            </a:r>
            <a:r>
              <a:rPr lang="tr-TR" sz="1800" b="1" dirty="0">
                <a:solidFill>
                  <a:schemeClr val="accent2"/>
                </a:solidFill>
                <a:latin typeface="Calibri"/>
                <a:cs typeface="Calibri"/>
              </a:rPr>
              <a:t>nin</a:t>
            </a:r>
            <a:r>
              <a:rPr lang="tr-TR" sz="1800" b="1" spc="45" dirty="0">
                <a:solidFill>
                  <a:schemeClr val="accent2"/>
                </a:solidFill>
                <a:latin typeface="Calibri"/>
                <a:cs typeface="Calibri"/>
              </a:rPr>
              <a:t> </a:t>
            </a:r>
            <a:r>
              <a:rPr lang="tr-TR" sz="1800" dirty="0">
                <a:latin typeface="Calibri"/>
                <a:cs typeface="Calibri"/>
              </a:rPr>
              <a:t>de</a:t>
            </a:r>
            <a:r>
              <a:rPr lang="tr-TR" sz="1800" spc="-10" dirty="0">
                <a:latin typeface="Calibri"/>
                <a:cs typeface="Calibri"/>
              </a:rPr>
              <a:t> </a:t>
            </a:r>
            <a:r>
              <a:rPr lang="tr-TR" sz="1800" spc="-25" dirty="0">
                <a:latin typeface="Calibri"/>
                <a:cs typeface="Calibri"/>
              </a:rPr>
              <a:t>t</a:t>
            </a:r>
            <a:r>
              <a:rPr lang="tr-TR" sz="1800" dirty="0">
                <a:latin typeface="Calibri"/>
                <a:cs typeface="Calibri"/>
              </a:rPr>
              <a:t>e</a:t>
            </a:r>
            <a:r>
              <a:rPr lang="tr-TR" sz="1800" spc="-10" dirty="0">
                <a:latin typeface="Calibri"/>
                <a:cs typeface="Calibri"/>
              </a:rPr>
              <a:t>m</a:t>
            </a:r>
            <a:r>
              <a:rPr lang="tr-TR" sz="1800" dirty="0">
                <a:latin typeface="Calibri"/>
                <a:cs typeface="Calibri"/>
              </a:rPr>
              <a:t>e</a:t>
            </a:r>
            <a:r>
              <a:rPr lang="tr-TR" sz="1800" spc="-10" dirty="0">
                <a:latin typeface="Calibri"/>
                <a:cs typeface="Calibri"/>
              </a:rPr>
              <a:t>l</a:t>
            </a:r>
            <a:r>
              <a:rPr lang="tr-TR" sz="1800" dirty="0">
                <a:latin typeface="Calibri"/>
                <a:cs typeface="Calibri"/>
              </a:rPr>
              <a:t>ini</a:t>
            </a:r>
            <a:r>
              <a:rPr lang="tr-TR" sz="1800" spc="15" dirty="0">
                <a:latin typeface="Calibri"/>
                <a:cs typeface="Calibri"/>
              </a:rPr>
              <a:t> </a:t>
            </a:r>
            <a:r>
              <a:rPr lang="tr-TR" sz="1800" dirty="0">
                <a:latin typeface="Calibri"/>
                <a:cs typeface="Calibri"/>
              </a:rPr>
              <a:t>o</a:t>
            </a:r>
            <a:r>
              <a:rPr lang="tr-TR" sz="1800" spc="-10" dirty="0">
                <a:latin typeface="Calibri"/>
                <a:cs typeface="Calibri"/>
              </a:rPr>
              <a:t>l</a:t>
            </a:r>
            <a:r>
              <a:rPr lang="tr-TR" sz="1800" dirty="0">
                <a:latin typeface="Calibri"/>
                <a:cs typeface="Calibri"/>
              </a:rPr>
              <a:t>u</a:t>
            </a:r>
            <a:r>
              <a:rPr lang="tr-TR" sz="1800" spc="-30" dirty="0">
                <a:latin typeface="Calibri"/>
                <a:cs typeface="Calibri"/>
              </a:rPr>
              <a:t>ş</a:t>
            </a:r>
            <a:r>
              <a:rPr lang="tr-TR" sz="1800" dirty="0">
                <a:latin typeface="Calibri"/>
                <a:cs typeface="Calibri"/>
              </a:rPr>
              <a:t>tur</a:t>
            </a:r>
            <a:r>
              <a:rPr lang="tr-TR" sz="1800" spc="-10" dirty="0">
                <a:latin typeface="Calibri"/>
                <a:cs typeface="Calibri"/>
              </a:rPr>
              <a:t>m</a:t>
            </a:r>
            <a:r>
              <a:rPr lang="tr-TR" sz="1800" dirty="0">
                <a:latin typeface="Calibri"/>
                <a:cs typeface="Calibri"/>
              </a:rPr>
              <a:t>a</a:t>
            </a:r>
            <a:r>
              <a:rPr lang="tr-TR" sz="1800" spc="-15" dirty="0">
                <a:latin typeface="Calibri"/>
                <a:cs typeface="Calibri"/>
              </a:rPr>
              <a:t>k</a:t>
            </a:r>
            <a:r>
              <a:rPr lang="tr-TR" sz="1800" spc="-25" dirty="0">
                <a:latin typeface="Calibri"/>
                <a:cs typeface="Calibri"/>
              </a:rPr>
              <a:t>t</a:t>
            </a:r>
            <a:r>
              <a:rPr lang="tr-TR" sz="1800" dirty="0">
                <a:latin typeface="Calibri"/>
                <a:cs typeface="Calibri"/>
              </a:rPr>
              <a:t>adı</a:t>
            </a:r>
            <a:r>
              <a:rPr lang="tr-TR" sz="1800" spc="-215" dirty="0">
                <a:latin typeface="Calibri"/>
                <a:cs typeface="Calibri"/>
              </a:rPr>
              <a:t>r</a:t>
            </a:r>
            <a:r>
              <a:rPr lang="tr-TR" sz="1800" dirty="0">
                <a:latin typeface="Calibri"/>
                <a:cs typeface="Calibri"/>
              </a:rPr>
              <a:t>.</a:t>
            </a:r>
            <a:endParaRPr lang="tr-TR" dirty="0"/>
          </a:p>
        </p:txBody>
      </p:sp>
      <p:pic>
        <p:nvPicPr>
          <p:cNvPr id="9" name="Resim 8" descr="kişi içeren bir resim&#10;&#10;Açıklama otomatik olarak oluşturuldu">
            <a:extLst>
              <a:ext uri="{FF2B5EF4-FFF2-40B4-BE49-F238E27FC236}">
                <a16:creationId xmlns:a16="http://schemas.microsoft.com/office/drawing/2014/main" id="{E222C453-0BC4-1529-6E12-4225DEB43B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28184" y="3723338"/>
            <a:ext cx="2163668" cy="2606829"/>
          </a:xfrm>
          <a:prstGeom prst="rect">
            <a:avLst/>
          </a:prstGeom>
        </p:spPr>
      </p:pic>
    </p:spTree>
    <p:extLst>
      <p:ext uri="{BB962C8B-B14F-4D97-AF65-F5344CB8AC3E}">
        <p14:creationId xmlns:p14="http://schemas.microsoft.com/office/powerpoint/2010/main" val="42861002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C3CC702C-EA90-A3FE-D04A-509B551D9F01}"/>
              </a:ext>
            </a:extLst>
          </p:cNvPr>
          <p:cNvSpPr>
            <a:spLocks noGrp="1"/>
          </p:cNvSpPr>
          <p:nvPr>
            <p:ph type="title"/>
          </p:nvPr>
        </p:nvSpPr>
        <p:spPr/>
        <p:txBody>
          <a:bodyPr/>
          <a:lstStyle/>
          <a:p>
            <a:r>
              <a:rPr lang="tr-TR" dirty="0"/>
              <a:t>Anatomik eksenler ve hareketler</a:t>
            </a:r>
          </a:p>
        </p:txBody>
      </p:sp>
      <p:sp>
        <p:nvSpPr>
          <p:cNvPr id="6" name="İçerik Yer Tutucusu 5">
            <a:extLst>
              <a:ext uri="{FF2B5EF4-FFF2-40B4-BE49-F238E27FC236}">
                <a16:creationId xmlns:a16="http://schemas.microsoft.com/office/drawing/2014/main" id="{E36A3CF4-7C5A-FF5F-0042-8F5085D02C68}"/>
              </a:ext>
            </a:extLst>
          </p:cNvPr>
          <p:cNvSpPr>
            <a:spLocks noGrp="1"/>
          </p:cNvSpPr>
          <p:nvPr>
            <p:ph idx="1"/>
          </p:nvPr>
        </p:nvSpPr>
        <p:spPr>
          <a:xfrm>
            <a:off x="251520" y="895699"/>
            <a:ext cx="4224755" cy="5273527"/>
          </a:xfrm>
        </p:spPr>
        <p:txBody>
          <a:bodyPr>
            <a:normAutofit lnSpcReduction="10000"/>
          </a:bodyPr>
          <a:lstStyle/>
          <a:p>
            <a:pPr marL="355600" marR="5080" indent="-342900">
              <a:lnSpc>
                <a:spcPct val="100000"/>
              </a:lnSpc>
              <a:buFont typeface="Arial"/>
              <a:buChar char="•"/>
              <a:tabLst>
                <a:tab pos="356235" algn="l"/>
              </a:tabLst>
            </a:pPr>
            <a:r>
              <a:rPr lang="tr-TR" dirty="0"/>
              <a:t>Eksen, bir nesnenin etrafında döndüğü düz bir çizgidir. Bir eklemdeki hareket, bir düzlem üzerinde bir eksen etrafında gerçekleşir.</a:t>
            </a:r>
          </a:p>
          <a:p>
            <a:pPr marL="355600" marR="5080" indent="-342900">
              <a:lnSpc>
                <a:spcPct val="100000"/>
              </a:lnSpc>
              <a:buFont typeface="Arial"/>
              <a:buChar char="•"/>
              <a:tabLst>
                <a:tab pos="356235" algn="l"/>
              </a:tabLst>
            </a:pPr>
            <a:r>
              <a:rPr lang="tr-TR" dirty="0"/>
              <a:t>Anatomik eksenler tasarımsal olarak vücudun ağırlık merkezlerinden geçen ve etrafında hareketlerin yapıldığı çizgilerdir.</a:t>
            </a:r>
          </a:p>
          <a:p>
            <a:pPr marL="355600" indent="-342900">
              <a:lnSpc>
                <a:spcPct val="100000"/>
              </a:lnSpc>
              <a:spcBef>
                <a:spcPts val="480"/>
              </a:spcBef>
              <a:buFont typeface="Arial"/>
              <a:buChar char="•"/>
              <a:tabLst>
                <a:tab pos="356235" algn="l"/>
              </a:tabLst>
            </a:pPr>
            <a:r>
              <a:rPr lang="tr-TR" dirty="0"/>
              <a:t>Anatomide kullanılan üç eksen vardır. Bunlar ekstremitelerin durumları ve eklem hareketlerinin tanımlanmasında kullanılır:</a:t>
            </a:r>
          </a:p>
          <a:p>
            <a:pPr marL="648208" lvl="1" indent="-342900">
              <a:lnSpc>
                <a:spcPct val="100000"/>
              </a:lnSpc>
              <a:spcBef>
                <a:spcPts val="480"/>
              </a:spcBef>
              <a:buFont typeface="Arial"/>
              <a:buChar char="•"/>
              <a:tabLst>
                <a:tab pos="356235" algn="l"/>
              </a:tabLst>
            </a:pPr>
            <a:r>
              <a:rPr lang="tr-TR" dirty="0"/>
              <a:t>Sagittal </a:t>
            </a:r>
          </a:p>
          <a:p>
            <a:pPr marL="648208" lvl="1" indent="-342900">
              <a:lnSpc>
                <a:spcPct val="100000"/>
              </a:lnSpc>
              <a:spcBef>
                <a:spcPts val="480"/>
              </a:spcBef>
              <a:buFont typeface="Arial"/>
              <a:buChar char="•"/>
              <a:tabLst>
                <a:tab pos="356235" algn="l"/>
              </a:tabLst>
            </a:pPr>
            <a:r>
              <a:rPr lang="tr-TR" dirty="0"/>
              <a:t>Transvers</a:t>
            </a:r>
          </a:p>
          <a:p>
            <a:pPr marL="648208" lvl="1" indent="-342900">
              <a:lnSpc>
                <a:spcPct val="100000"/>
              </a:lnSpc>
              <a:spcBef>
                <a:spcPts val="480"/>
              </a:spcBef>
              <a:buFont typeface="Arial"/>
              <a:buChar char="•"/>
              <a:tabLst>
                <a:tab pos="356235" algn="l"/>
              </a:tabLst>
            </a:pPr>
            <a:r>
              <a:rPr lang="tr-TR" dirty="0"/>
              <a:t>Vertikal</a:t>
            </a:r>
          </a:p>
        </p:txBody>
      </p:sp>
      <p:sp>
        <p:nvSpPr>
          <p:cNvPr id="3" name="Alt Bilgi Yer Tutucusu 2">
            <a:extLst>
              <a:ext uri="{FF2B5EF4-FFF2-40B4-BE49-F238E27FC236}">
                <a16:creationId xmlns:a16="http://schemas.microsoft.com/office/drawing/2014/main" id="{4C5286E7-A9B8-DD84-3560-1F8FB579C53E}"/>
              </a:ext>
            </a:extLst>
          </p:cNvPr>
          <p:cNvSpPr>
            <a:spLocks noGrp="1"/>
          </p:cNvSpPr>
          <p:nvPr>
            <p:ph type="ftr" sz="quarter" idx="11"/>
          </p:nvPr>
        </p:nvSpPr>
        <p:spPr/>
        <p:txBody>
          <a:bodyPr/>
          <a:lstStyle/>
          <a:p>
            <a:r>
              <a:rPr lang="tr-TR"/>
              <a:t>Dr. Ali Tekin GÜNER - BİYOMEKANİK</a:t>
            </a:r>
          </a:p>
        </p:txBody>
      </p:sp>
      <p:sp>
        <p:nvSpPr>
          <p:cNvPr id="4" name="Slayt Numarası Yer Tutucusu 3">
            <a:extLst>
              <a:ext uri="{FF2B5EF4-FFF2-40B4-BE49-F238E27FC236}">
                <a16:creationId xmlns:a16="http://schemas.microsoft.com/office/drawing/2014/main" id="{C8BB4100-6AAA-45BC-F315-8B0D38AD562F}"/>
              </a:ext>
            </a:extLst>
          </p:cNvPr>
          <p:cNvSpPr>
            <a:spLocks noGrp="1"/>
          </p:cNvSpPr>
          <p:nvPr>
            <p:ph type="sldNum" sz="quarter" idx="12"/>
          </p:nvPr>
        </p:nvSpPr>
        <p:spPr/>
        <p:txBody>
          <a:bodyPr/>
          <a:lstStyle/>
          <a:p>
            <a:fld id="{60FF87A7-9A7A-4B3D-9625-8440EC4947F9}" type="slidenum">
              <a:rPr lang="tr-TR" smtClean="0"/>
              <a:pPr/>
              <a:t>16</a:t>
            </a:fld>
            <a:endParaRPr lang="tr-TR"/>
          </a:p>
        </p:txBody>
      </p:sp>
      <p:pic>
        <p:nvPicPr>
          <p:cNvPr id="9" name="Resim 8">
            <a:extLst>
              <a:ext uri="{FF2B5EF4-FFF2-40B4-BE49-F238E27FC236}">
                <a16:creationId xmlns:a16="http://schemas.microsoft.com/office/drawing/2014/main" id="{47767C79-5687-368D-46DD-A5397C24B04A}"/>
              </a:ext>
            </a:extLst>
          </p:cNvPr>
          <p:cNvPicPr>
            <a:picLocks noChangeAspect="1"/>
          </p:cNvPicPr>
          <p:nvPr/>
        </p:nvPicPr>
        <p:blipFill>
          <a:blip r:embed="rId2"/>
          <a:stretch>
            <a:fillRect/>
          </a:stretch>
        </p:blipFill>
        <p:spPr>
          <a:xfrm>
            <a:off x="6987149" y="892005"/>
            <a:ext cx="2112571" cy="2751362"/>
          </a:xfrm>
          <a:prstGeom prst="rect">
            <a:avLst/>
          </a:prstGeom>
        </p:spPr>
      </p:pic>
      <p:grpSp>
        <p:nvGrpSpPr>
          <p:cNvPr id="32" name="Grup 31">
            <a:extLst>
              <a:ext uri="{FF2B5EF4-FFF2-40B4-BE49-F238E27FC236}">
                <a16:creationId xmlns:a16="http://schemas.microsoft.com/office/drawing/2014/main" id="{D559656C-CF14-4529-9B7D-433446631433}"/>
              </a:ext>
            </a:extLst>
          </p:cNvPr>
          <p:cNvGrpSpPr/>
          <p:nvPr/>
        </p:nvGrpSpPr>
        <p:grpSpPr>
          <a:xfrm>
            <a:off x="4036536" y="707824"/>
            <a:ext cx="5068553" cy="5345157"/>
            <a:chOff x="4010614" y="676131"/>
            <a:chExt cx="5068553" cy="5345157"/>
          </a:xfrm>
        </p:grpSpPr>
        <p:sp>
          <p:nvSpPr>
            <p:cNvPr id="12" name="Serbest Form: Şekil 11">
              <a:extLst>
                <a:ext uri="{FF2B5EF4-FFF2-40B4-BE49-F238E27FC236}">
                  <a16:creationId xmlns:a16="http://schemas.microsoft.com/office/drawing/2014/main" id="{306DDC9B-3D78-6AA0-88A3-0C40B8930DE3}"/>
                </a:ext>
              </a:extLst>
            </p:cNvPr>
            <p:cNvSpPr/>
            <p:nvPr/>
          </p:nvSpPr>
          <p:spPr>
            <a:xfrm>
              <a:off x="4978234" y="3844832"/>
              <a:ext cx="1316751" cy="352821"/>
            </a:xfrm>
            <a:custGeom>
              <a:avLst/>
              <a:gdLst>
                <a:gd name="connsiteX0" fmla="*/ -66 w 1399984"/>
                <a:gd name="connsiteY0" fmla="*/ 375176 h 375123"/>
                <a:gd name="connsiteX1" fmla="*/ 1399919 w 1399984"/>
                <a:gd name="connsiteY1" fmla="*/ 53 h 375123"/>
              </a:gdLst>
              <a:ahLst/>
              <a:cxnLst>
                <a:cxn ang="0">
                  <a:pos x="connsiteX0" y="connsiteY0"/>
                </a:cxn>
                <a:cxn ang="0">
                  <a:pos x="connsiteX1" y="connsiteY1"/>
                </a:cxn>
              </a:cxnLst>
              <a:rect l="l" t="t" r="r" b="b"/>
              <a:pathLst>
                <a:path w="1399984" h="375123">
                  <a:moveTo>
                    <a:pt x="-66" y="375176"/>
                  </a:moveTo>
                  <a:lnTo>
                    <a:pt x="1399919" y="53"/>
                  </a:lnTo>
                </a:path>
              </a:pathLst>
            </a:custGeom>
            <a:noFill/>
            <a:ln w="20320" cap="flat">
              <a:solidFill>
                <a:srgbClr val="385D8A"/>
              </a:solidFill>
              <a:custDash>
                <a:ds d="480000" sp="480000"/>
              </a:custDash>
              <a:round/>
            </a:ln>
          </p:spPr>
          <p:txBody>
            <a:bodyPr rtlCol="0" anchor="ctr"/>
            <a:lstStyle/>
            <a:p>
              <a:endParaRPr lang="tr-TR"/>
            </a:p>
          </p:txBody>
        </p:sp>
        <p:sp>
          <p:nvSpPr>
            <p:cNvPr id="13" name="Serbest Form: Şekil 12">
              <a:extLst>
                <a:ext uri="{FF2B5EF4-FFF2-40B4-BE49-F238E27FC236}">
                  <a16:creationId xmlns:a16="http://schemas.microsoft.com/office/drawing/2014/main" id="{A60BFFD5-2926-E347-556E-18D2C3BF3AE5}"/>
                </a:ext>
              </a:extLst>
            </p:cNvPr>
            <p:cNvSpPr/>
            <p:nvPr/>
          </p:nvSpPr>
          <p:spPr>
            <a:xfrm>
              <a:off x="6269875" y="4362717"/>
              <a:ext cx="14127" cy="1658571"/>
            </a:xfrm>
            <a:custGeom>
              <a:avLst/>
              <a:gdLst>
                <a:gd name="connsiteX0" fmla="*/ -66 w 15020"/>
                <a:gd name="connsiteY0" fmla="*/ 1763463 h 1763410"/>
                <a:gd name="connsiteX1" fmla="*/ 14955 w 15020"/>
                <a:gd name="connsiteY1" fmla="*/ 53 h 1763410"/>
              </a:gdLst>
              <a:ahLst/>
              <a:cxnLst>
                <a:cxn ang="0">
                  <a:pos x="connsiteX0" y="connsiteY0"/>
                </a:cxn>
                <a:cxn ang="0">
                  <a:pos x="connsiteX1" y="connsiteY1"/>
                </a:cxn>
              </a:cxnLst>
              <a:rect l="l" t="t" r="r" b="b"/>
              <a:pathLst>
                <a:path w="15020" h="1763410">
                  <a:moveTo>
                    <a:pt x="-66" y="1763463"/>
                  </a:moveTo>
                  <a:lnTo>
                    <a:pt x="14955" y="53"/>
                  </a:lnTo>
                </a:path>
              </a:pathLst>
            </a:custGeom>
            <a:noFill/>
            <a:ln w="20320" cap="flat">
              <a:solidFill>
                <a:schemeClr val="accent3">
                  <a:lumMod val="75000"/>
                </a:schemeClr>
              </a:solidFill>
              <a:custDash>
                <a:ds d="480000" sp="480000"/>
              </a:custDash>
              <a:round/>
            </a:ln>
          </p:spPr>
          <p:txBody>
            <a:bodyPr rtlCol="0" anchor="ctr"/>
            <a:lstStyle/>
            <a:p>
              <a:endParaRPr lang="tr-TR"/>
            </a:p>
          </p:txBody>
        </p:sp>
        <p:sp>
          <p:nvSpPr>
            <p:cNvPr id="14" name="Serbest Form: Şekil 13">
              <a:extLst>
                <a:ext uri="{FF2B5EF4-FFF2-40B4-BE49-F238E27FC236}">
                  <a16:creationId xmlns:a16="http://schemas.microsoft.com/office/drawing/2014/main" id="{27988809-C036-95FC-728F-D382CD100DB1}"/>
                </a:ext>
              </a:extLst>
            </p:cNvPr>
            <p:cNvSpPr/>
            <p:nvPr/>
          </p:nvSpPr>
          <p:spPr>
            <a:xfrm>
              <a:off x="6294986" y="3844832"/>
              <a:ext cx="8959" cy="514221"/>
            </a:xfrm>
            <a:custGeom>
              <a:avLst/>
              <a:gdLst>
                <a:gd name="connsiteX0" fmla="*/ -66 w 9525"/>
                <a:gd name="connsiteY0" fmla="*/ 53 h 546725"/>
                <a:gd name="connsiteX1" fmla="*/ -66 w 9525"/>
                <a:gd name="connsiteY1" fmla="*/ 546778 h 546725"/>
              </a:gdLst>
              <a:ahLst/>
              <a:cxnLst>
                <a:cxn ang="0">
                  <a:pos x="connsiteX0" y="connsiteY0"/>
                </a:cxn>
                <a:cxn ang="0">
                  <a:pos x="connsiteX1" y="connsiteY1"/>
                </a:cxn>
              </a:cxnLst>
              <a:rect l="l" t="t" r="r" b="b"/>
              <a:pathLst>
                <a:path w="9525" h="546725">
                  <a:moveTo>
                    <a:pt x="-66" y="53"/>
                  </a:moveTo>
                  <a:lnTo>
                    <a:pt x="-66" y="546778"/>
                  </a:lnTo>
                </a:path>
              </a:pathLst>
            </a:custGeom>
            <a:noFill/>
            <a:ln w="20320" cap="flat">
              <a:solidFill>
                <a:srgbClr val="999999"/>
              </a:solidFill>
              <a:custDash>
                <a:ds d="480000" sp="480000"/>
              </a:custDash>
              <a:round/>
            </a:ln>
          </p:spPr>
          <p:txBody>
            <a:bodyPr rtlCol="0" anchor="ctr"/>
            <a:lstStyle/>
            <a:p>
              <a:endParaRPr lang="tr-TR"/>
            </a:p>
          </p:txBody>
        </p:sp>
        <p:sp>
          <p:nvSpPr>
            <p:cNvPr id="15" name="Serbest Form: Şekil 14">
              <a:extLst>
                <a:ext uri="{FF2B5EF4-FFF2-40B4-BE49-F238E27FC236}">
                  <a16:creationId xmlns:a16="http://schemas.microsoft.com/office/drawing/2014/main" id="{7C380998-EAD0-6AC3-35F5-8DE08727E536}"/>
                </a:ext>
              </a:extLst>
            </p:cNvPr>
            <p:cNvSpPr/>
            <p:nvPr/>
          </p:nvSpPr>
          <p:spPr>
            <a:xfrm>
              <a:off x="6668162" y="3497772"/>
              <a:ext cx="922057" cy="248882"/>
            </a:xfrm>
            <a:custGeom>
              <a:avLst/>
              <a:gdLst>
                <a:gd name="connsiteX0" fmla="*/ 980276 w 980341"/>
                <a:gd name="connsiteY0" fmla="*/ 53 h 264614"/>
                <a:gd name="connsiteX1" fmla="*/ -66 w 980341"/>
                <a:gd name="connsiteY1" fmla="*/ 264667 h 264614"/>
              </a:gdLst>
              <a:ahLst/>
              <a:cxnLst>
                <a:cxn ang="0">
                  <a:pos x="connsiteX0" y="connsiteY0"/>
                </a:cxn>
                <a:cxn ang="0">
                  <a:pos x="connsiteX1" y="connsiteY1"/>
                </a:cxn>
              </a:cxnLst>
              <a:rect l="l" t="t" r="r" b="b"/>
              <a:pathLst>
                <a:path w="980341" h="264614">
                  <a:moveTo>
                    <a:pt x="980276" y="53"/>
                  </a:moveTo>
                  <a:lnTo>
                    <a:pt x="-66" y="264667"/>
                  </a:lnTo>
                </a:path>
              </a:pathLst>
            </a:custGeom>
            <a:noFill/>
            <a:ln w="20320" cap="flat">
              <a:solidFill>
                <a:srgbClr val="385D8A"/>
              </a:solidFill>
              <a:custDash>
                <a:ds d="480000" sp="480000"/>
              </a:custDash>
              <a:round/>
            </a:ln>
          </p:spPr>
          <p:txBody>
            <a:bodyPr rtlCol="0" anchor="ctr"/>
            <a:lstStyle/>
            <a:p>
              <a:endParaRPr lang="tr-TR"/>
            </a:p>
          </p:txBody>
        </p:sp>
        <p:sp>
          <p:nvSpPr>
            <p:cNvPr id="16" name="Serbest Form: Şekil 15">
              <a:extLst>
                <a:ext uri="{FF2B5EF4-FFF2-40B4-BE49-F238E27FC236}">
                  <a16:creationId xmlns:a16="http://schemas.microsoft.com/office/drawing/2014/main" id="{86683BF7-F1EF-5D75-FFE5-9651D909F3E6}"/>
                </a:ext>
              </a:extLst>
            </p:cNvPr>
            <p:cNvSpPr/>
            <p:nvPr/>
          </p:nvSpPr>
          <p:spPr>
            <a:xfrm>
              <a:off x="5020645" y="3529047"/>
              <a:ext cx="926868" cy="230274"/>
            </a:xfrm>
            <a:custGeom>
              <a:avLst/>
              <a:gdLst>
                <a:gd name="connsiteX0" fmla="*/ 985391 w 985456"/>
                <a:gd name="connsiteY0" fmla="*/ 244883 h 244830"/>
                <a:gd name="connsiteX1" fmla="*/ -66 w 985456"/>
                <a:gd name="connsiteY1" fmla="*/ 53 h 244830"/>
              </a:gdLst>
              <a:ahLst/>
              <a:cxnLst>
                <a:cxn ang="0">
                  <a:pos x="connsiteX0" y="connsiteY0"/>
                </a:cxn>
                <a:cxn ang="0">
                  <a:pos x="connsiteX1" y="connsiteY1"/>
                </a:cxn>
              </a:cxnLst>
              <a:rect l="l" t="t" r="r" b="b"/>
              <a:pathLst>
                <a:path w="985456" h="244830">
                  <a:moveTo>
                    <a:pt x="985391" y="244883"/>
                  </a:moveTo>
                  <a:lnTo>
                    <a:pt x="-66" y="53"/>
                  </a:lnTo>
                </a:path>
              </a:pathLst>
            </a:custGeom>
            <a:noFill/>
            <a:ln w="20320" cap="flat">
              <a:solidFill>
                <a:schemeClr val="accent2"/>
              </a:solidFill>
              <a:custDash>
                <a:ds d="480000" sp="480000"/>
              </a:custDash>
              <a:round/>
            </a:ln>
          </p:spPr>
          <p:txBody>
            <a:bodyPr rtlCol="0" anchor="ctr"/>
            <a:lstStyle/>
            <a:p>
              <a:endParaRPr lang="tr-TR"/>
            </a:p>
          </p:txBody>
        </p:sp>
        <p:sp>
          <p:nvSpPr>
            <p:cNvPr id="18" name="Serbest Form: Şekil 17">
              <a:extLst>
                <a:ext uri="{FF2B5EF4-FFF2-40B4-BE49-F238E27FC236}">
                  <a16:creationId xmlns:a16="http://schemas.microsoft.com/office/drawing/2014/main" id="{4EF206FB-CEB8-1843-8DAF-6A1DE1EAC257}"/>
                </a:ext>
              </a:extLst>
            </p:cNvPr>
            <p:cNvSpPr/>
            <p:nvPr/>
          </p:nvSpPr>
          <p:spPr>
            <a:xfrm>
              <a:off x="5535431" y="1721708"/>
              <a:ext cx="1490447" cy="4169795"/>
            </a:xfrm>
            <a:custGeom>
              <a:avLst/>
              <a:gdLst>
                <a:gd name="connsiteX0" fmla="*/ 850841 w 1584659"/>
                <a:gd name="connsiteY0" fmla="*/ 793 h 4433372"/>
                <a:gd name="connsiteX1" fmla="*/ 617478 w 1584659"/>
                <a:gd name="connsiteY1" fmla="*/ 170973 h 4433372"/>
                <a:gd name="connsiteX2" fmla="*/ 670818 w 1584659"/>
                <a:gd name="connsiteY2" fmla="*/ 424974 h 4433372"/>
                <a:gd name="connsiteX3" fmla="*/ 591123 w 1584659"/>
                <a:gd name="connsiteY3" fmla="*/ 697711 h 4433372"/>
                <a:gd name="connsiteX4" fmla="*/ 294895 w 1584659"/>
                <a:gd name="connsiteY4" fmla="*/ 960915 h 4433372"/>
                <a:gd name="connsiteX5" fmla="*/ 216790 w 1584659"/>
                <a:gd name="connsiteY5" fmla="*/ 1640686 h 4433372"/>
                <a:gd name="connsiteX6" fmla="*/ 184719 w 1584659"/>
                <a:gd name="connsiteY6" fmla="*/ 2254410 h 4433372"/>
                <a:gd name="connsiteX7" fmla="*/ -66 w 1584659"/>
                <a:gd name="connsiteY7" fmla="*/ 2483010 h 4433372"/>
                <a:gd name="connsiteX8" fmla="*/ 98994 w 1584659"/>
                <a:gd name="connsiteY8" fmla="*/ 2515071 h 4433372"/>
                <a:gd name="connsiteX9" fmla="*/ 137094 w 1584659"/>
                <a:gd name="connsiteY9" fmla="*/ 2680816 h 4433372"/>
                <a:gd name="connsiteX10" fmla="*/ 192339 w 1584659"/>
                <a:gd name="connsiteY10" fmla="*/ 2694465 h 4433372"/>
                <a:gd name="connsiteX11" fmla="*/ 243460 w 1584659"/>
                <a:gd name="connsiteY11" fmla="*/ 2698589 h 4433372"/>
                <a:gd name="connsiteX12" fmla="*/ 296486 w 1584659"/>
                <a:gd name="connsiteY12" fmla="*/ 2666528 h 4433372"/>
                <a:gd name="connsiteX13" fmla="*/ 309497 w 1584659"/>
                <a:gd name="connsiteY13" fmla="*/ 2308064 h 4433372"/>
                <a:gd name="connsiteX14" fmla="*/ 456877 w 1584659"/>
                <a:gd name="connsiteY14" fmla="*/ 1628436 h 4433372"/>
                <a:gd name="connsiteX15" fmla="*/ 493444 w 1584659"/>
                <a:gd name="connsiteY15" fmla="*/ 1453281 h 4433372"/>
                <a:gd name="connsiteX16" fmla="*/ 500321 w 1584659"/>
                <a:gd name="connsiteY16" fmla="*/ 1581945 h 4433372"/>
                <a:gd name="connsiteX17" fmla="*/ 508569 w 1584659"/>
                <a:gd name="connsiteY17" fmla="*/ 2039774 h 4433372"/>
                <a:gd name="connsiteX18" fmla="*/ 424435 w 1584659"/>
                <a:gd name="connsiteY18" fmla="*/ 2482686 h 4433372"/>
                <a:gd name="connsiteX19" fmla="*/ 472060 w 1584659"/>
                <a:gd name="connsiteY19" fmla="*/ 3185641 h 4433372"/>
                <a:gd name="connsiteX20" fmla="*/ 398718 w 1584659"/>
                <a:gd name="connsiteY20" fmla="*/ 3643469 h 4433372"/>
                <a:gd name="connsiteX21" fmla="*/ 407300 w 1584659"/>
                <a:gd name="connsiteY21" fmla="*/ 4089754 h 4433372"/>
                <a:gd name="connsiteX22" fmla="*/ 443800 w 1584659"/>
                <a:gd name="connsiteY22" fmla="*/ 4261642 h 4433372"/>
                <a:gd name="connsiteX23" fmla="*/ 542860 w 1584659"/>
                <a:gd name="connsiteY23" fmla="*/ 4416585 h 4433372"/>
                <a:gd name="connsiteX24" fmla="*/ 693040 w 1584659"/>
                <a:gd name="connsiteY24" fmla="*/ 4388963 h 4433372"/>
                <a:gd name="connsiteX25" fmla="*/ 775593 w 1584659"/>
                <a:gd name="connsiteY25" fmla="*/ 4363559 h 4433372"/>
                <a:gd name="connsiteX26" fmla="*/ 693012 w 1584659"/>
                <a:gd name="connsiteY26" fmla="*/ 4237277 h 4433372"/>
                <a:gd name="connsiteX27" fmla="*/ 591437 w 1584659"/>
                <a:gd name="connsiteY27" fmla="*/ 4051139 h 4433372"/>
                <a:gd name="connsiteX28" fmla="*/ 691850 w 1584659"/>
                <a:gd name="connsiteY28" fmla="*/ 3479963 h 4433372"/>
                <a:gd name="connsiteX29" fmla="*/ 732407 w 1584659"/>
                <a:gd name="connsiteY29" fmla="*/ 3195480 h 4433372"/>
                <a:gd name="connsiteX30" fmla="*/ 755905 w 1584659"/>
                <a:gd name="connsiteY30" fmla="*/ 3034822 h 4433372"/>
                <a:gd name="connsiteX31" fmla="*/ 843849 w 1584659"/>
                <a:gd name="connsiteY31" fmla="*/ 2754473 h 4433372"/>
                <a:gd name="connsiteX32" fmla="*/ 861947 w 1584659"/>
                <a:gd name="connsiteY32" fmla="*/ 3217073 h 4433372"/>
                <a:gd name="connsiteX33" fmla="*/ 872110 w 1584659"/>
                <a:gd name="connsiteY33" fmla="*/ 3664748 h 4433372"/>
                <a:gd name="connsiteX34" fmla="*/ 853374 w 1584659"/>
                <a:gd name="connsiteY34" fmla="*/ 3980978 h 4433372"/>
                <a:gd name="connsiteX35" fmla="*/ 989754 w 1584659"/>
                <a:gd name="connsiteY35" fmla="*/ 4019192 h 4433372"/>
                <a:gd name="connsiteX36" fmla="*/ 1174691 w 1584659"/>
                <a:gd name="connsiteY36" fmla="*/ 4115909 h 4433372"/>
                <a:gd name="connsiteX37" fmla="*/ 1339149 w 1584659"/>
                <a:gd name="connsiteY37" fmla="*/ 4113690 h 4433372"/>
                <a:gd name="connsiteX38" fmla="*/ 1284857 w 1584659"/>
                <a:gd name="connsiteY38" fmla="*/ 3972396 h 4433372"/>
                <a:gd name="connsiteX39" fmla="*/ 1102615 w 1584659"/>
                <a:gd name="connsiteY39" fmla="*/ 3885090 h 4433372"/>
                <a:gd name="connsiteX40" fmla="*/ 1057848 w 1584659"/>
                <a:gd name="connsiteY40" fmla="*/ 3716498 h 4433372"/>
                <a:gd name="connsiteX41" fmla="*/ 1130552 w 1584659"/>
                <a:gd name="connsiteY41" fmla="*/ 3363749 h 4433372"/>
                <a:gd name="connsiteX42" fmla="*/ 1147230 w 1584659"/>
                <a:gd name="connsiteY42" fmla="*/ 3044671 h 4433372"/>
                <a:gd name="connsiteX43" fmla="*/ 1209933 w 1584659"/>
                <a:gd name="connsiteY43" fmla="*/ 2735423 h 4433372"/>
                <a:gd name="connsiteX44" fmla="*/ 1193741 w 1584659"/>
                <a:gd name="connsiteY44" fmla="*/ 2067082 h 4433372"/>
                <a:gd name="connsiteX45" fmla="*/ 1162937 w 1584659"/>
                <a:gd name="connsiteY45" fmla="*/ 1579402 h 4433372"/>
                <a:gd name="connsiteX46" fmla="*/ 1207305 w 1584659"/>
                <a:gd name="connsiteY46" fmla="*/ 1582221 h 4433372"/>
                <a:gd name="connsiteX47" fmla="*/ 1329624 w 1584659"/>
                <a:gd name="connsiteY47" fmla="*/ 1929922 h 4433372"/>
                <a:gd name="connsiteX48" fmla="*/ 1376621 w 1584659"/>
                <a:gd name="connsiteY48" fmla="*/ 2210271 h 4433372"/>
                <a:gd name="connsiteX49" fmla="*/ 1462974 w 1584659"/>
                <a:gd name="connsiteY49" fmla="*/ 2204880 h 4433372"/>
                <a:gd name="connsiteX50" fmla="*/ 1505837 w 1584659"/>
                <a:gd name="connsiteY50" fmla="*/ 2173448 h 4433372"/>
                <a:gd name="connsiteX51" fmla="*/ 1505523 w 1584659"/>
                <a:gd name="connsiteY51" fmla="*/ 1904519 h 4433372"/>
                <a:gd name="connsiteX52" fmla="*/ 1584580 w 1584659"/>
                <a:gd name="connsiteY52" fmla="*/ 1881344 h 4433372"/>
                <a:gd name="connsiteX53" fmla="*/ 1429637 w 1584659"/>
                <a:gd name="connsiteY53" fmla="*/ 1799115 h 4433372"/>
                <a:gd name="connsiteX54" fmla="*/ 1411225 w 1584659"/>
                <a:gd name="connsiteY54" fmla="*/ 1577811 h 4433372"/>
                <a:gd name="connsiteX55" fmla="*/ 1359152 w 1584659"/>
                <a:gd name="connsiteY55" fmla="*/ 1223481 h 4433372"/>
                <a:gd name="connsiteX56" fmla="*/ 1324233 w 1584659"/>
                <a:gd name="connsiteY56" fmla="*/ 827565 h 4433372"/>
                <a:gd name="connsiteX57" fmla="*/ 1110873 w 1584659"/>
                <a:gd name="connsiteY57" fmla="*/ 671355 h 4433372"/>
                <a:gd name="connsiteX58" fmla="*/ 1081974 w 1584659"/>
                <a:gd name="connsiteY58" fmla="*/ 617377 h 4433372"/>
                <a:gd name="connsiteX59" fmla="*/ 1084832 w 1584659"/>
                <a:gd name="connsiteY59" fmla="*/ 147161 h 4433372"/>
                <a:gd name="connsiteX60" fmla="*/ 850841 w 1584659"/>
                <a:gd name="connsiteY60" fmla="*/ 793 h 443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4659" h="4433372">
                  <a:moveTo>
                    <a:pt x="850841" y="793"/>
                  </a:moveTo>
                  <a:cubicBezTo>
                    <a:pt x="749333" y="-6481"/>
                    <a:pt x="612649" y="51729"/>
                    <a:pt x="617478" y="170973"/>
                  </a:cubicBezTo>
                  <a:cubicBezTo>
                    <a:pt x="606401" y="259336"/>
                    <a:pt x="613640" y="354081"/>
                    <a:pt x="670818" y="424974"/>
                  </a:cubicBezTo>
                  <a:cubicBezTo>
                    <a:pt x="713367" y="520561"/>
                    <a:pt x="680543" y="641999"/>
                    <a:pt x="591123" y="697711"/>
                  </a:cubicBezTo>
                  <a:cubicBezTo>
                    <a:pt x="494854" y="785969"/>
                    <a:pt x="329747" y="818916"/>
                    <a:pt x="294895" y="960915"/>
                  </a:cubicBezTo>
                  <a:cubicBezTo>
                    <a:pt x="239574" y="1182867"/>
                    <a:pt x="303287" y="1423735"/>
                    <a:pt x="216790" y="1640686"/>
                  </a:cubicBezTo>
                  <a:cubicBezTo>
                    <a:pt x="174728" y="1841482"/>
                    <a:pt x="211218" y="2051356"/>
                    <a:pt x="184719" y="2254410"/>
                  </a:cubicBezTo>
                  <a:cubicBezTo>
                    <a:pt x="141657" y="2343583"/>
                    <a:pt x="64914" y="2412782"/>
                    <a:pt x="-66" y="2483010"/>
                  </a:cubicBezTo>
                  <a:cubicBezTo>
                    <a:pt x="20451" y="2523167"/>
                    <a:pt x="84659" y="2462588"/>
                    <a:pt x="98994" y="2515071"/>
                  </a:cubicBezTo>
                  <a:cubicBezTo>
                    <a:pt x="111310" y="2568164"/>
                    <a:pt x="86917" y="2643144"/>
                    <a:pt x="137094" y="2680816"/>
                  </a:cubicBezTo>
                  <a:cubicBezTo>
                    <a:pt x="154220" y="2689960"/>
                    <a:pt x="168556" y="2706562"/>
                    <a:pt x="192339" y="2694465"/>
                  </a:cubicBezTo>
                  <a:cubicBezTo>
                    <a:pt x="215200" y="2680301"/>
                    <a:pt x="221067" y="2729422"/>
                    <a:pt x="243460" y="2698589"/>
                  </a:cubicBezTo>
                  <a:cubicBezTo>
                    <a:pt x="250490" y="2665985"/>
                    <a:pt x="293905" y="2707733"/>
                    <a:pt x="296486" y="2666528"/>
                  </a:cubicBezTo>
                  <a:cubicBezTo>
                    <a:pt x="309535" y="2548971"/>
                    <a:pt x="318612" y="2424936"/>
                    <a:pt x="309497" y="2308064"/>
                  </a:cubicBezTo>
                  <a:cubicBezTo>
                    <a:pt x="418692" y="2098086"/>
                    <a:pt x="430750" y="1858732"/>
                    <a:pt x="456877" y="1628436"/>
                  </a:cubicBezTo>
                  <a:cubicBezTo>
                    <a:pt x="461802" y="1606700"/>
                    <a:pt x="493444" y="1453281"/>
                    <a:pt x="493444" y="1453281"/>
                  </a:cubicBezTo>
                  <a:cubicBezTo>
                    <a:pt x="493444" y="1453281"/>
                    <a:pt x="496292" y="1557409"/>
                    <a:pt x="500321" y="1581945"/>
                  </a:cubicBezTo>
                  <a:cubicBezTo>
                    <a:pt x="519714" y="1729697"/>
                    <a:pt x="518675" y="1888050"/>
                    <a:pt x="508569" y="2039774"/>
                  </a:cubicBezTo>
                  <a:cubicBezTo>
                    <a:pt x="495320" y="2189545"/>
                    <a:pt x="424435" y="2330077"/>
                    <a:pt x="424435" y="2482686"/>
                  </a:cubicBezTo>
                  <a:cubicBezTo>
                    <a:pt x="427255" y="2717515"/>
                    <a:pt x="411919" y="2956974"/>
                    <a:pt x="472060" y="3185641"/>
                  </a:cubicBezTo>
                  <a:cubicBezTo>
                    <a:pt x="445028" y="3337907"/>
                    <a:pt x="373114" y="3485640"/>
                    <a:pt x="398718" y="3643469"/>
                  </a:cubicBezTo>
                  <a:cubicBezTo>
                    <a:pt x="411024" y="3791450"/>
                    <a:pt x="449381" y="3942869"/>
                    <a:pt x="407300" y="4089754"/>
                  </a:cubicBezTo>
                  <a:cubicBezTo>
                    <a:pt x="395393" y="4150533"/>
                    <a:pt x="406442" y="4212683"/>
                    <a:pt x="443800" y="4261642"/>
                  </a:cubicBezTo>
                  <a:cubicBezTo>
                    <a:pt x="464783" y="4319135"/>
                    <a:pt x="471470" y="4398592"/>
                    <a:pt x="542860" y="4416585"/>
                  </a:cubicBezTo>
                  <a:cubicBezTo>
                    <a:pt x="592513" y="4443388"/>
                    <a:pt x="662313" y="4440988"/>
                    <a:pt x="693040" y="4388963"/>
                  </a:cubicBezTo>
                  <a:cubicBezTo>
                    <a:pt x="718329" y="4371379"/>
                    <a:pt x="775936" y="4409775"/>
                    <a:pt x="775593" y="4363559"/>
                  </a:cubicBezTo>
                  <a:cubicBezTo>
                    <a:pt x="753810" y="4318144"/>
                    <a:pt x="707413" y="4288398"/>
                    <a:pt x="693012" y="4237277"/>
                  </a:cubicBezTo>
                  <a:cubicBezTo>
                    <a:pt x="664522" y="4172450"/>
                    <a:pt x="630528" y="4107994"/>
                    <a:pt x="591437" y="4051139"/>
                  </a:cubicBezTo>
                  <a:cubicBezTo>
                    <a:pt x="587646" y="3854239"/>
                    <a:pt x="707137" y="3678093"/>
                    <a:pt x="691850" y="3479963"/>
                  </a:cubicBezTo>
                  <a:cubicBezTo>
                    <a:pt x="688487" y="3383084"/>
                    <a:pt x="700975" y="3285872"/>
                    <a:pt x="732407" y="3195480"/>
                  </a:cubicBezTo>
                  <a:cubicBezTo>
                    <a:pt x="727902" y="3140721"/>
                    <a:pt x="717510" y="3080247"/>
                    <a:pt x="755905" y="3034822"/>
                  </a:cubicBezTo>
                  <a:cubicBezTo>
                    <a:pt x="791738" y="2944344"/>
                    <a:pt x="795920" y="2841484"/>
                    <a:pt x="843849" y="2754473"/>
                  </a:cubicBezTo>
                  <a:cubicBezTo>
                    <a:pt x="869834" y="2906063"/>
                    <a:pt x="883369" y="3063816"/>
                    <a:pt x="861947" y="3217073"/>
                  </a:cubicBezTo>
                  <a:cubicBezTo>
                    <a:pt x="837525" y="3364682"/>
                    <a:pt x="831439" y="3519730"/>
                    <a:pt x="872110" y="3664748"/>
                  </a:cubicBezTo>
                  <a:cubicBezTo>
                    <a:pt x="892694" y="3770371"/>
                    <a:pt x="858575" y="3876927"/>
                    <a:pt x="853374" y="3980978"/>
                  </a:cubicBezTo>
                  <a:cubicBezTo>
                    <a:pt x="873615" y="4035728"/>
                    <a:pt x="947339" y="4001628"/>
                    <a:pt x="989754" y="4019192"/>
                  </a:cubicBezTo>
                  <a:cubicBezTo>
                    <a:pt x="1063877" y="4024450"/>
                    <a:pt x="1118265" y="4075028"/>
                    <a:pt x="1174691" y="4115909"/>
                  </a:cubicBezTo>
                  <a:cubicBezTo>
                    <a:pt x="1224164" y="4136512"/>
                    <a:pt x="1297278" y="4154381"/>
                    <a:pt x="1339149" y="4113690"/>
                  </a:cubicBezTo>
                  <a:cubicBezTo>
                    <a:pt x="1383126" y="4064951"/>
                    <a:pt x="1358885" y="3969139"/>
                    <a:pt x="1284857" y="3972396"/>
                  </a:cubicBezTo>
                  <a:cubicBezTo>
                    <a:pt x="1214305" y="3964691"/>
                    <a:pt x="1168100" y="3905912"/>
                    <a:pt x="1102615" y="3885090"/>
                  </a:cubicBezTo>
                  <a:cubicBezTo>
                    <a:pt x="1038645" y="3855943"/>
                    <a:pt x="1064020" y="3772733"/>
                    <a:pt x="1057848" y="3716498"/>
                  </a:cubicBezTo>
                  <a:cubicBezTo>
                    <a:pt x="1057133" y="3594587"/>
                    <a:pt x="1095881" y="3478468"/>
                    <a:pt x="1130552" y="3363749"/>
                  </a:cubicBezTo>
                  <a:cubicBezTo>
                    <a:pt x="1141811" y="3257697"/>
                    <a:pt x="1127104" y="3149732"/>
                    <a:pt x="1147230" y="3044671"/>
                  </a:cubicBezTo>
                  <a:cubicBezTo>
                    <a:pt x="1144420" y="2938086"/>
                    <a:pt x="1156193" y="2828082"/>
                    <a:pt x="1209933" y="2735423"/>
                  </a:cubicBezTo>
                  <a:cubicBezTo>
                    <a:pt x="1285295" y="2520081"/>
                    <a:pt x="1258606" y="2281556"/>
                    <a:pt x="1193741" y="2067082"/>
                  </a:cubicBezTo>
                  <a:cubicBezTo>
                    <a:pt x="1157013" y="1908538"/>
                    <a:pt x="1153641" y="1741870"/>
                    <a:pt x="1162937" y="1579402"/>
                  </a:cubicBezTo>
                  <a:cubicBezTo>
                    <a:pt x="1166137" y="1502611"/>
                    <a:pt x="1208238" y="1511203"/>
                    <a:pt x="1207305" y="1582221"/>
                  </a:cubicBezTo>
                  <a:cubicBezTo>
                    <a:pt x="1216725" y="1706360"/>
                    <a:pt x="1278704" y="1818727"/>
                    <a:pt x="1329624" y="1929922"/>
                  </a:cubicBezTo>
                  <a:cubicBezTo>
                    <a:pt x="1328272" y="2024667"/>
                    <a:pt x="1340340" y="2125956"/>
                    <a:pt x="1376621" y="2210271"/>
                  </a:cubicBezTo>
                  <a:cubicBezTo>
                    <a:pt x="1402424" y="2211214"/>
                    <a:pt x="1447125" y="2232903"/>
                    <a:pt x="1462974" y="2204880"/>
                  </a:cubicBezTo>
                  <a:cubicBezTo>
                    <a:pt x="1460936" y="2181620"/>
                    <a:pt x="1485434" y="2169028"/>
                    <a:pt x="1505837" y="2173448"/>
                  </a:cubicBezTo>
                  <a:cubicBezTo>
                    <a:pt x="1525620" y="2084341"/>
                    <a:pt x="1483415" y="1993596"/>
                    <a:pt x="1505523" y="1904519"/>
                  </a:cubicBezTo>
                  <a:cubicBezTo>
                    <a:pt x="1528478" y="1928007"/>
                    <a:pt x="1585628" y="1913825"/>
                    <a:pt x="1584580" y="1881344"/>
                  </a:cubicBezTo>
                  <a:cubicBezTo>
                    <a:pt x="1522725" y="1878620"/>
                    <a:pt x="1473271" y="1837434"/>
                    <a:pt x="1429637" y="1799115"/>
                  </a:cubicBezTo>
                  <a:cubicBezTo>
                    <a:pt x="1402805" y="1730363"/>
                    <a:pt x="1421588" y="1650439"/>
                    <a:pt x="1411225" y="1577811"/>
                  </a:cubicBezTo>
                  <a:cubicBezTo>
                    <a:pt x="1412521" y="1456882"/>
                    <a:pt x="1381764" y="1340924"/>
                    <a:pt x="1359152" y="1223481"/>
                  </a:cubicBezTo>
                  <a:cubicBezTo>
                    <a:pt x="1337540" y="1092646"/>
                    <a:pt x="1356571" y="955943"/>
                    <a:pt x="1324233" y="827565"/>
                  </a:cubicBezTo>
                  <a:cubicBezTo>
                    <a:pt x="1287381" y="745555"/>
                    <a:pt x="1212067" y="653219"/>
                    <a:pt x="1110873" y="671355"/>
                  </a:cubicBezTo>
                  <a:cubicBezTo>
                    <a:pt x="1046294" y="690643"/>
                    <a:pt x="1053209" y="662859"/>
                    <a:pt x="1081974" y="617377"/>
                  </a:cubicBezTo>
                  <a:cubicBezTo>
                    <a:pt x="1144020" y="468739"/>
                    <a:pt x="1117084" y="298953"/>
                    <a:pt x="1084832" y="147161"/>
                  </a:cubicBezTo>
                  <a:cubicBezTo>
                    <a:pt x="1050247" y="52829"/>
                    <a:pt x="950453" y="-7382"/>
                    <a:pt x="850841" y="793"/>
                  </a:cubicBezTo>
                  <a:close/>
                </a:path>
              </a:pathLst>
            </a:custGeom>
            <a:solidFill>
              <a:srgbClr val="FCDEA8"/>
            </a:solidFill>
            <a:ln w="2540" cap="flat">
              <a:solidFill>
                <a:srgbClr val="000000"/>
              </a:solidFill>
              <a:prstDash val="solid"/>
              <a:miter/>
            </a:ln>
          </p:spPr>
          <p:txBody>
            <a:bodyPr rtlCol="0" anchor="ctr"/>
            <a:lstStyle/>
            <a:p>
              <a:endParaRPr lang="tr-TR" dirty="0"/>
            </a:p>
          </p:txBody>
        </p:sp>
        <p:sp>
          <p:nvSpPr>
            <p:cNvPr id="19" name="Serbest Form: Şekil 18">
              <a:extLst>
                <a:ext uri="{FF2B5EF4-FFF2-40B4-BE49-F238E27FC236}">
                  <a16:creationId xmlns:a16="http://schemas.microsoft.com/office/drawing/2014/main" id="{30EFDFA4-FE81-D654-ECD8-6AB798B699B7}"/>
                </a:ext>
              </a:extLst>
            </p:cNvPr>
            <p:cNvSpPr/>
            <p:nvPr/>
          </p:nvSpPr>
          <p:spPr>
            <a:xfrm>
              <a:off x="5535422" y="3996091"/>
              <a:ext cx="74357" cy="69573"/>
            </a:xfrm>
            <a:custGeom>
              <a:avLst/>
              <a:gdLst>
                <a:gd name="connsiteX0" fmla="*/ 61533 w 79057"/>
                <a:gd name="connsiteY0" fmla="*/ 53 h 73971"/>
                <a:gd name="connsiteX1" fmla="*/ -66 w 79057"/>
                <a:gd name="connsiteY1" fmla="*/ 64823 h 73971"/>
                <a:gd name="connsiteX2" fmla="*/ 7555 w 79057"/>
                <a:gd name="connsiteY2" fmla="*/ 74024 h 73971"/>
                <a:gd name="connsiteX3" fmla="*/ 78992 w 79057"/>
                <a:gd name="connsiteY3" fmla="*/ 7349 h 73971"/>
                <a:gd name="connsiteX4" fmla="*/ 61533 w 79057"/>
                <a:gd name="connsiteY4" fmla="*/ 53 h 73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57" h="73971">
                  <a:moveTo>
                    <a:pt x="61533" y="53"/>
                  </a:moveTo>
                  <a:cubicBezTo>
                    <a:pt x="40740" y="21951"/>
                    <a:pt x="19823" y="43325"/>
                    <a:pt x="-66" y="64823"/>
                  </a:cubicBezTo>
                  <a:cubicBezTo>
                    <a:pt x="2030" y="68918"/>
                    <a:pt x="4649" y="71795"/>
                    <a:pt x="7555" y="74024"/>
                  </a:cubicBezTo>
                  <a:cubicBezTo>
                    <a:pt x="28443" y="55602"/>
                    <a:pt x="53694" y="31685"/>
                    <a:pt x="78992" y="7349"/>
                  </a:cubicBezTo>
                  <a:cubicBezTo>
                    <a:pt x="71944" y="5987"/>
                    <a:pt x="66019" y="3548"/>
                    <a:pt x="61533" y="53"/>
                  </a:cubicBezTo>
                  <a:close/>
                </a:path>
              </a:pathLst>
            </a:custGeom>
            <a:solidFill>
              <a:srgbClr val="FFE8E1"/>
            </a:solidFill>
            <a:ln w="2540" cap="flat">
              <a:solidFill>
                <a:srgbClr val="000000"/>
              </a:solidFill>
              <a:prstDash val="solid"/>
              <a:round/>
            </a:ln>
          </p:spPr>
          <p:txBody>
            <a:bodyPr rtlCol="0" anchor="ctr"/>
            <a:lstStyle/>
            <a:p>
              <a:endParaRPr lang="tr-TR"/>
            </a:p>
          </p:txBody>
        </p:sp>
        <p:sp>
          <p:nvSpPr>
            <p:cNvPr id="20" name="Serbest Form: Şekil 19">
              <a:extLst>
                <a:ext uri="{FF2B5EF4-FFF2-40B4-BE49-F238E27FC236}">
                  <a16:creationId xmlns:a16="http://schemas.microsoft.com/office/drawing/2014/main" id="{02C5A396-A98D-BC16-7562-DA9145964C1E}"/>
                </a:ext>
              </a:extLst>
            </p:cNvPr>
            <p:cNvSpPr/>
            <p:nvPr/>
          </p:nvSpPr>
          <p:spPr>
            <a:xfrm>
              <a:off x="6279801" y="1726186"/>
              <a:ext cx="1451" cy="2706687"/>
            </a:xfrm>
            <a:custGeom>
              <a:avLst/>
              <a:gdLst>
                <a:gd name="connsiteX0" fmla="*/ -66 w 1543"/>
                <a:gd name="connsiteY0" fmla="*/ 2877832 h 2877779"/>
                <a:gd name="connsiteX1" fmla="*/ 1478 w 1543"/>
                <a:gd name="connsiteY1" fmla="*/ 53 h 2877779"/>
              </a:gdLst>
              <a:ahLst/>
              <a:cxnLst>
                <a:cxn ang="0">
                  <a:pos x="connsiteX0" y="connsiteY0"/>
                </a:cxn>
                <a:cxn ang="0">
                  <a:pos x="connsiteX1" y="connsiteY1"/>
                </a:cxn>
              </a:cxnLst>
              <a:rect l="l" t="t" r="r" b="b"/>
              <a:pathLst>
                <a:path w="1543" h="2877779">
                  <a:moveTo>
                    <a:pt x="-66" y="2877832"/>
                  </a:moveTo>
                  <a:lnTo>
                    <a:pt x="1478" y="53"/>
                  </a:lnTo>
                </a:path>
              </a:pathLst>
            </a:custGeom>
            <a:noFill/>
            <a:ln w="20320" cap="flat">
              <a:solidFill>
                <a:schemeClr val="accent3">
                  <a:lumMod val="75000"/>
                  <a:alpha val="50000"/>
                </a:schemeClr>
              </a:solidFill>
              <a:custDash>
                <a:ds d="480000" sp="480000"/>
              </a:custDash>
              <a:round/>
            </a:ln>
          </p:spPr>
          <p:txBody>
            <a:bodyPr rtlCol="0" anchor="ctr"/>
            <a:lstStyle/>
            <a:p>
              <a:endParaRPr lang="tr-TR"/>
            </a:p>
          </p:txBody>
        </p:sp>
        <p:sp>
          <p:nvSpPr>
            <p:cNvPr id="21" name="Serbest Form: Şekil 20">
              <a:extLst>
                <a:ext uri="{FF2B5EF4-FFF2-40B4-BE49-F238E27FC236}">
                  <a16:creationId xmlns:a16="http://schemas.microsoft.com/office/drawing/2014/main" id="{D3996D78-DE56-5B63-9D16-9C60CECD4C79}"/>
                </a:ext>
              </a:extLst>
            </p:cNvPr>
            <p:cNvSpPr/>
            <p:nvPr/>
          </p:nvSpPr>
          <p:spPr>
            <a:xfrm>
              <a:off x="5530630" y="1717692"/>
              <a:ext cx="1503522" cy="4178291"/>
            </a:xfrm>
            <a:custGeom>
              <a:avLst/>
              <a:gdLst>
                <a:gd name="connsiteX0" fmla="*/ 643167 w 1598561"/>
                <a:gd name="connsiteY0" fmla="*/ 980987 h 4442405"/>
                <a:gd name="connsiteX1" fmla="*/ 628803 w 1598561"/>
                <a:gd name="connsiteY1" fmla="*/ 1025888 h 4442405"/>
                <a:gd name="connsiteX2" fmla="*/ 587493 w 1598561"/>
                <a:gd name="connsiteY2" fmla="*/ 812157 h 4442405"/>
                <a:gd name="connsiteX3" fmla="*/ 646767 w 1598561"/>
                <a:gd name="connsiteY3" fmla="*/ 901958 h 4442405"/>
                <a:gd name="connsiteX4" fmla="*/ 1166527 w 1598561"/>
                <a:gd name="connsiteY4" fmla="*/ 1240572 h 4442405"/>
                <a:gd name="connsiteX5" fmla="*/ 1191435 w 1598561"/>
                <a:gd name="connsiteY5" fmla="*/ 1237457 h 4442405"/>
                <a:gd name="connsiteX6" fmla="*/ 1249538 w 1598561"/>
                <a:gd name="connsiteY6" fmla="*/ 1161419 h 4442405"/>
                <a:gd name="connsiteX7" fmla="*/ 1483529 w 1598561"/>
                <a:gd name="connsiteY7" fmla="*/ 2139618 h 4442405"/>
                <a:gd name="connsiteX8" fmla="*/ 1495264 w 1598561"/>
                <a:gd name="connsiteY8" fmla="*/ 2180699 h 4442405"/>
                <a:gd name="connsiteX9" fmla="*/ 1515447 w 1598561"/>
                <a:gd name="connsiteY9" fmla="*/ 2178870 h 4442405"/>
                <a:gd name="connsiteX10" fmla="*/ 1516914 w 1598561"/>
                <a:gd name="connsiteY10" fmla="*/ 2065885 h 4442405"/>
                <a:gd name="connsiteX11" fmla="*/ 1502969 w 1598561"/>
                <a:gd name="connsiteY11" fmla="*/ 1921362 h 4442405"/>
                <a:gd name="connsiteX12" fmla="*/ 1528649 w 1598561"/>
                <a:gd name="connsiteY12" fmla="*/ 1922829 h 4442405"/>
                <a:gd name="connsiteX13" fmla="*/ 1562396 w 1598561"/>
                <a:gd name="connsiteY13" fmla="*/ 1922095 h 4442405"/>
                <a:gd name="connsiteX14" fmla="*/ 1591742 w 1598561"/>
                <a:gd name="connsiteY14" fmla="*/ 1900816 h 4442405"/>
                <a:gd name="connsiteX15" fmla="*/ 1595410 w 1598561"/>
                <a:gd name="connsiteY15" fmla="*/ 1880280 h 4442405"/>
                <a:gd name="connsiteX16" fmla="*/ 1555062 w 1598561"/>
                <a:gd name="connsiteY16" fmla="*/ 1880280 h 4442405"/>
                <a:gd name="connsiteX17" fmla="*/ 1513980 w 1598561"/>
                <a:gd name="connsiteY17" fmla="*/ 1859002 h 4442405"/>
                <a:gd name="connsiteX18" fmla="*/ 1465555 w 1598561"/>
                <a:gd name="connsiteY18" fmla="*/ 1823054 h 4442405"/>
                <a:gd name="connsiteX19" fmla="*/ 1427408 w 1598561"/>
                <a:gd name="connsiteY19" fmla="*/ 1777572 h 4442405"/>
                <a:gd name="connsiteX20" fmla="*/ 1412739 w 1598561"/>
                <a:gd name="connsiteY20" fmla="*/ 1440835 h 4442405"/>
                <a:gd name="connsiteX21" fmla="*/ 1387060 w 1598561"/>
                <a:gd name="connsiteY21" fmla="*/ 1330783 h 4442405"/>
                <a:gd name="connsiteX22" fmla="*/ 1366514 w 1598561"/>
                <a:gd name="connsiteY22" fmla="*/ 1216340 h 4442405"/>
                <a:gd name="connsiteX23" fmla="*/ 1352579 w 1598561"/>
                <a:gd name="connsiteY23" fmla="*/ 1068884 h 4442405"/>
                <a:gd name="connsiteX24" fmla="*/ 1343769 w 1598561"/>
                <a:gd name="connsiteY24" fmla="*/ 856124 h 4442405"/>
                <a:gd name="connsiteX25" fmla="*/ 1323233 w 1598561"/>
                <a:gd name="connsiteY25" fmla="*/ 803308 h 4442405"/>
                <a:gd name="connsiteX26" fmla="*/ 1271874 w 1598561"/>
                <a:gd name="connsiteY26" fmla="*/ 737280 h 4442405"/>
                <a:gd name="connsiteX27" fmla="*/ 1221991 w 1598561"/>
                <a:gd name="connsiteY27" fmla="*/ 687388 h 4442405"/>
                <a:gd name="connsiteX28" fmla="*/ 1141286 w 1598561"/>
                <a:gd name="connsiteY28" fmla="*/ 669786 h 4442405"/>
                <a:gd name="connsiteX29" fmla="*/ 1058809 w 1598561"/>
                <a:gd name="connsiteY29" fmla="*/ 679416 h 4442405"/>
                <a:gd name="connsiteX30" fmla="*/ 1433275 w 1598561"/>
                <a:gd name="connsiteY30" fmla="*/ 2220313 h 4442405"/>
                <a:gd name="connsiteX31" fmla="*/ 1472889 w 1598561"/>
                <a:gd name="connsiteY31" fmla="*/ 2207845 h 4442405"/>
                <a:gd name="connsiteX32" fmla="*/ 1483529 w 1598561"/>
                <a:gd name="connsiteY32" fmla="*/ 2139618 h 4442405"/>
                <a:gd name="connsiteX33" fmla="*/ 1475461 w 1598561"/>
                <a:gd name="connsiteY33" fmla="*/ 2072485 h 4442405"/>
                <a:gd name="connsiteX34" fmla="*/ 1399109 w 1598561"/>
                <a:gd name="connsiteY34" fmla="*/ 2217008 h 4442405"/>
                <a:gd name="connsiteX35" fmla="*/ 1399109 w 1598561"/>
                <a:gd name="connsiteY35" fmla="*/ 2217008 h 4442405"/>
                <a:gd name="connsiteX36" fmla="*/ 1433275 w 1598561"/>
                <a:gd name="connsiteY36" fmla="*/ 2220313 h 4442405"/>
                <a:gd name="connsiteX37" fmla="*/ 1433275 w 1598561"/>
                <a:gd name="connsiteY37" fmla="*/ 2082392 h 4442405"/>
                <a:gd name="connsiteX38" fmla="*/ 1224811 w 1598561"/>
                <a:gd name="connsiteY38" fmla="*/ 1003114 h 4442405"/>
                <a:gd name="connsiteX39" fmla="*/ 1245556 w 1598561"/>
                <a:gd name="connsiteY39" fmla="*/ 1007267 h 4442405"/>
                <a:gd name="connsiteX40" fmla="*/ 1241413 w 1598561"/>
                <a:gd name="connsiteY40" fmla="*/ 1322668 h 4442405"/>
                <a:gd name="connsiteX41" fmla="*/ 1197836 w 1598561"/>
                <a:gd name="connsiteY41" fmla="*/ 1463771 h 4442405"/>
                <a:gd name="connsiteX42" fmla="*/ 1166708 w 1598561"/>
                <a:gd name="connsiteY42" fmla="*/ 1602798 h 4442405"/>
                <a:gd name="connsiteX43" fmla="*/ 1166708 w 1598561"/>
                <a:gd name="connsiteY43" fmla="*/ 1785402 h 4442405"/>
                <a:gd name="connsiteX44" fmla="*/ 1183310 w 1598561"/>
                <a:gd name="connsiteY44" fmla="*/ 1959709 h 4442405"/>
                <a:gd name="connsiteX45" fmla="*/ 1201989 w 1598561"/>
                <a:gd name="connsiteY45" fmla="*/ 2086278 h 4442405"/>
                <a:gd name="connsiteX46" fmla="*/ 1239337 w 1598561"/>
                <a:gd name="connsiteY46" fmla="*/ 2200406 h 4442405"/>
                <a:gd name="connsiteX47" fmla="*/ 1260082 w 1598561"/>
                <a:gd name="connsiteY47" fmla="*/ 2337357 h 4442405"/>
                <a:gd name="connsiteX48" fmla="*/ 1258015 w 1598561"/>
                <a:gd name="connsiteY48" fmla="*/ 2573910 h 4442405"/>
                <a:gd name="connsiteX49" fmla="*/ 1235184 w 1598561"/>
                <a:gd name="connsiteY49" fmla="*/ 2700488 h 4442405"/>
                <a:gd name="connsiteX50" fmla="*/ 1185387 w 1598561"/>
                <a:gd name="connsiteY50" fmla="*/ 2818769 h 4442405"/>
                <a:gd name="connsiteX51" fmla="*/ 1158412 w 1598561"/>
                <a:gd name="connsiteY51" fmla="*/ 2907990 h 4442405"/>
                <a:gd name="connsiteX52" fmla="*/ 1158412 w 1598561"/>
                <a:gd name="connsiteY52" fmla="*/ 3078144 h 4442405"/>
                <a:gd name="connsiteX53" fmla="*/ 1139734 w 1598561"/>
                <a:gd name="connsiteY53" fmla="*/ 3125874 h 4442405"/>
                <a:gd name="connsiteX54" fmla="*/ 1141810 w 1598561"/>
                <a:gd name="connsiteY54" fmla="*/ 3358275 h 4442405"/>
                <a:gd name="connsiteX55" fmla="*/ 1112759 w 1598561"/>
                <a:gd name="connsiteY55" fmla="*/ 3457878 h 4442405"/>
                <a:gd name="connsiteX56" fmla="*/ 1079555 w 1598561"/>
                <a:gd name="connsiteY56" fmla="*/ 3574073 h 4442405"/>
                <a:gd name="connsiteX57" fmla="*/ 1069182 w 1598561"/>
                <a:gd name="connsiteY57" fmla="*/ 3652931 h 4442405"/>
                <a:gd name="connsiteX58" fmla="*/ 1067106 w 1598561"/>
                <a:gd name="connsiteY58" fmla="*/ 3823076 h 4442405"/>
                <a:gd name="connsiteX59" fmla="*/ 1079555 w 1598561"/>
                <a:gd name="connsiteY59" fmla="*/ 3866653 h 4442405"/>
                <a:gd name="connsiteX60" fmla="*/ 1150106 w 1598561"/>
                <a:gd name="connsiteY60" fmla="*/ 3901933 h 4442405"/>
                <a:gd name="connsiteX61" fmla="*/ 1253862 w 1598561"/>
                <a:gd name="connsiteY61" fmla="*/ 3966256 h 4442405"/>
                <a:gd name="connsiteX62" fmla="*/ 1334787 w 1598561"/>
                <a:gd name="connsiteY62" fmla="*/ 3982858 h 4442405"/>
                <a:gd name="connsiteX63" fmla="*/ 1372134 w 1598561"/>
                <a:gd name="connsiteY63" fmla="*/ 4045103 h 4442405"/>
                <a:gd name="connsiteX64" fmla="*/ 1353465 w 1598561"/>
                <a:gd name="connsiteY64" fmla="*/ 4113579 h 4442405"/>
                <a:gd name="connsiteX65" fmla="*/ 1326490 w 1598561"/>
                <a:gd name="connsiteY65" fmla="*/ 4140563 h 4442405"/>
                <a:gd name="connsiteX66" fmla="*/ 1264235 w 1598561"/>
                <a:gd name="connsiteY66" fmla="*/ 4144706 h 4442405"/>
                <a:gd name="connsiteX67" fmla="*/ 1177081 w 1598561"/>
                <a:gd name="connsiteY67" fmla="*/ 4126037 h 4442405"/>
                <a:gd name="connsiteX68" fmla="*/ 1083707 w 1598561"/>
                <a:gd name="connsiteY68" fmla="*/ 4053409 h 4442405"/>
                <a:gd name="connsiteX69" fmla="*/ 979961 w 1598561"/>
                <a:gd name="connsiteY69" fmla="*/ 4022282 h 4442405"/>
                <a:gd name="connsiteX70" fmla="*/ 890731 w 1598561"/>
                <a:gd name="connsiteY70" fmla="*/ 4022282 h 4442405"/>
                <a:gd name="connsiteX71" fmla="*/ 859603 w 1598561"/>
                <a:gd name="connsiteY71" fmla="*/ 3999460 h 4442405"/>
                <a:gd name="connsiteX72" fmla="*/ 855460 w 1598561"/>
                <a:gd name="connsiteY72" fmla="*/ 3933051 h 4442405"/>
                <a:gd name="connsiteX73" fmla="*/ 876206 w 1598561"/>
                <a:gd name="connsiteY73" fmla="*/ 3843831 h 4442405"/>
                <a:gd name="connsiteX74" fmla="*/ 878282 w 1598561"/>
                <a:gd name="connsiteY74" fmla="*/ 3669523 h 4442405"/>
                <a:gd name="connsiteX75" fmla="*/ 851307 w 1598561"/>
                <a:gd name="connsiteY75" fmla="*/ 3588599 h 4442405"/>
                <a:gd name="connsiteX76" fmla="*/ 853383 w 1598561"/>
                <a:gd name="connsiteY76" fmla="*/ 3262825 h 4442405"/>
                <a:gd name="connsiteX77" fmla="*/ 872053 w 1598561"/>
                <a:gd name="connsiteY77" fmla="*/ 3175671 h 4442405"/>
                <a:gd name="connsiteX78" fmla="*/ 872053 w 1598561"/>
                <a:gd name="connsiteY78" fmla="*/ 3017966 h 4442405"/>
                <a:gd name="connsiteX79" fmla="*/ 865833 w 1598561"/>
                <a:gd name="connsiteY79" fmla="*/ 2889321 h 4442405"/>
                <a:gd name="connsiteX80" fmla="*/ 851307 w 1598561"/>
                <a:gd name="connsiteY80" fmla="*/ 2731616 h 4442405"/>
                <a:gd name="connsiteX81" fmla="*/ 855460 w 1598561"/>
                <a:gd name="connsiteY81" fmla="*/ 2445265 h 4442405"/>
                <a:gd name="connsiteX82" fmla="*/ 1197836 w 1598561"/>
                <a:gd name="connsiteY82" fmla="*/ 1463771 h 4442405"/>
                <a:gd name="connsiteX83" fmla="*/ 1228592 w 1598561"/>
                <a:gd name="connsiteY83" fmla="*/ 1700534 h 4442405"/>
                <a:gd name="connsiteX84" fmla="*/ 1309888 w 1598561"/>
                <a:gd name="connsiteY84" fmla="*/ 1889158 h 4442405"/>
                <a:gd name="connsiteX85" fmla="*/ 1332710 w 1598561"/>
                <a:gd name="connsiteY85" fmla="*/ 1941031 h 4442405"/>
                <a:gd name="connsiteX86" fmla="*/ 1327852 w 1598561"/>
                <a:gd name="connsiteY86" fmla="*/ 1997638 h 4442405"/>
                <a:gd name="connsiteX87" fmla="*/ 1345159 w 1598561"/>
                <a:gd name="connsiteY87" fmla="*/ 2086278 h 4442405"/>
                <a:gd name="connsiteX88" fmla="*/ 1364952 w 1598561"/>
                <a:gd name="connsiteY88" fmla="*/ 2199673 h 4442405"/>
                <a:gd name="connsiteX89" fmla="*/ 1399109 w 1598561"/>
                <a:gd name="connsiteY89" fmla="*/ 2217008 h 4442405"/>
                <a:gd name="connsiteX90" fmla="*/ 1397880 w 1598561"/>
                <a:gd name="connsiteY90" fmla="*/ 2155496 h 4442405"/>
                <a:gd name="connsiteX91" fmla="*/ 1392889 w 1598561"/>
                <a:gd name="connsiteY91" fmla="*/ 2077981 h 4442405"/>
                <a:gd name="connsiteX92" fmla="*/ 865061 w 1598561"/>
                <a:gd name="connsiteY92" fmla="*/ 2394735 h 4442405"/>
                <a:gd name="connsiteX93" fmla="*/ 828476 w 1598561"/>
                <a:gd name="connsiteY93" fmla="*/ 2293780 h 4442405"/>
                <a:gd name="connsiteX94" fmla="*/ 813960 w 1598561"/>
                <a:gd name="connsiteY94" fmla="*/ 2206636 h 4442405"/>
                <a:gd name="connsiteX95" fmla="*/ 1139734 w 1598561"/>
                <a:gd name="connsiteY95" fmla="*/ 2024032 h 4442405"/>
                <a:gd name="connsiteX96" fmla="*/ 1081631 w 1598561"/>
                <a:gd name="connsiteY96" fmla="*/ 2123635 h 4442405"/>
                <a:gd name="connsiteX97" fmla="*/ 1021462 w 1598561"/>
                <a:gd name="connsiteY97" fmla="*/ 2192110 h 4442405"/>
                <a:gd name="connsiteX98" fmla="*/ 967503 w 1598561"/>
                <a:gd name="connsiteY98" fmla="*/ 2306239 h 4442405"/>
                <a:gd name="connsiteX99" fmla="*/ 921859 w 1598561"/>
                <a:gd name="connsiteY99" fmla="*/ 2358112 h 4442405"/>
                <a:gd name="connsiteX100" fmla="*/ 882435 w 1598561"/>
                <a:gd name="connsiteY100" fmla="*/ 2395459 h 4442405"/>
                <a:gd name="connsiteX101" fmla="*/ 733026 w 1598561"/>
                <a:gd name="connsiteY101" fmla="*/ 3094747 h 4442405"/>
                <a:gd name="connsiteX102" fmla="*/ 770383 w 1598561"/>
                <a:gd name="connsiteY102" fmla="*/ 3032491 h 4442405"/>
                <a:gd name="connsiteX103" fmla="*/ 813960 w 1598561"/>
                <a:gd name="connsiteY103" fmla="*/ 2854040 h 4442405"/>
                <a:gd name="connsiteX104" fmla="*/ 851307 w 1598561"/>
                <a:gd name="connsiteY104" fmla="*/ 2731616 h 4442405"/>
                <a:gd name="connsiteX105" fmla="*/ 627203 w 1598561"/>
                <a:gd name="connsiteY105" fmla="*/ 3252443 h 4442405"/>
                <a:gd name="connsiteX106" fmla="*/ 662474 w 1598561"/>
                <a:gd name="connsiteY106" fmla="*/ 3262825 h 4442405"/>
                <a:gd name="connsiteX107" fmla="*/ 498549 w 1598561"/>
                <a:gd name="connsiteY107" fmla="*/ 1457551 h 4442405"/>
                <a:gd name="connsiteX108" fmla="*/ 508921 w 1598561"/>
                <a:gd name="connsiteY108" fmla="*/ 1611104 h 4442405"/>
                <a:gd name="connsiteX109" fmla="*/ 513074 w 1598561"/>
                <a:gd name="connsiteY109" fmla="*/ 2055159 h 4442405"/>
                <a:gd name="connsiteX110" fmla="*/ 484023 w 1598561"/>
                <a:gd name="connsiteY110" fmla="*/ 2185881 h 4442405"/>
                <a:gd name="connsiteX111" fmla="*/ 434226 w 1598561"/>
                <a:gd name="connsiteY111" fmla="*/ 2387163 h 4442405"/>
                <a:gd name="connsiteX112" fmla="*/ 423854 w 1598561"/>
                <a:gd name="connsiteY112" fmla="*/ 2783489 h 4442405"/>
                <a:gd name="connsiteX113" fmla="*/ 434226 w 1598561"/>
                <a:gd name="connsiteY113" fmla="*/ 2945347 h 4442405"/>
                <a:gd name="connsiteX114" fmla="*/ 452905 w 1598561"/>
                <a:gd name="connsiteY114" fmla="*/ 3103043 h 4442405"/>
                <a:gd name="connsiteX115" fmla="*/ 473650 w 1598561"/>
                <a:gd name="connsiteY115" fmla="*/ 3173594 h 4442405"/>
                <a:gd name="connsiteX116" fmla="*/ 467421 w 1598561"/>
                <a:gd name="connsiteY116" fmla="*/ 3233774 h 4442405"/>
                <a:gd name="connsiteX117" fmla="*/ 415548 w 1598561"/>
                <a:gd name="connsiteY117" fmla="*/ 3412224 h 4442405"/>
                <a:gd name="connsiteX118" fmla="*/ 396879 w 1598561"/>
                <a:gd name="connsiteY118" fmla="*/ 3518047 h 4442405"/>
                <a:gd name="connsiteX119" fmla="*/ 398946 w 1598561"/>
                <a:gd name="connsiteY119" fmla="*/ 3625956 h 4442405"/>
                <a:gd name="connsiteX120" fmla="*/ 409328 w 1598561"/>
                <a:gd name="connsiteY120" fmla="*/ 3760830 h 4442405"/>
                <a:gd name="connsiteX121" fmla="*/ 425920 w 1598561"/>
                <a:gd name="connsiteY121" fmla="*/ 3850051 h 4442405"/>
                <a:gd name="connsiteX122" fmla="*/ 427997 w 1598561"/>
                <a:gd name="connsiteY122" fmla="*/ 4009832 h 4442405"/>
                <a:gd name="connsiteX123" fmla="*/ 407252 w 1598561"/>
                <a:gd name="connsiteY123" fmla="*/ 4070011 h 4442405"/>
                <a:gd name="connsiteX124" fmla="*/ 405175 w 1598561"/>
                <a:gd name="connsiteY124" fmla="*/ 4177910 h 4442405"/>
                <a:gd name="connsiteX125" fmla="*/ 421777 w 1598561"/>
                <a:gd name="connsiteY125" fmla="*/ 4225631 h 4442405"/>
                <a:gd name="connsiteX126" fmla="*/ 454972 w 1598561"/>
                <a:gd name="connsiteY126" fmla="*/ 4283733 h 4442405"/>
                <a:gd name="connsiteX127" fmla="*/ 475727 w 1598561"/>
                <a:gd name="connsiteY127" fmla="*/ 4370887 h 4442405"/>
                <a:gd name="connsiteX128" fmla="*/ 506854 w 1598561"/>
                <a:gd name="connsiteY128" fmla="*/ 4406158 h 4442405"/>
                <a:gd name="connsiteX129" fmla="*/ 577406 w 1598561"/>
                <a:gd name="connsiteY129" fmla="*/ 4435209 h 4442405"/>
                <a:gd name="connsiteX130" fmla="*/ 656254 w 1598561"/>
                <a:gd name="connsiteY130" fmla="*/ 4439362 h 4442405"/>
                <a:gd name="connsiteX131" fmla="*/ 683229 w 1598561"/>
                <a:gd name="connsiteY131" fmla="*/ 4414464 h 4442405"/>
                <a:gd name="connsiteX132" fmla="*/ 708127 w 1598561"/>
                <a:gd name="connsiteY132" fmla="*/ 4387489 h 4442405"/>
                <a:gd name="connsiteX133" fmla="*/ 733026 w 1598561"/>
                <a:gd name="connsiteY133" fmla="*/ 4397862 h 4442405"/>
                <a:gd name="connsiteX134" fmla="*/ 766230 w 1598561"/>
                <a:gd name="connsiteY134" fmla="*/ 4397862 h 4442405"/>
                <a:gd name="connsiteX135" fmla="*/ 786975 w 1598561"/>
                <a:gd name="connsiteY135" fmla="*/ 4377116 h 4442405"/>
                <a:gd name="connsiteX136" fmla="*/ 780755 w 1598561"/>
                <a:gd name="connsiteY136" fmla="*/ 4350132 h 4442405"/>
                <a:gd name="connsiteX137" fmla="*/ 735102 w 1598561"/>
                <a:gd name="connsiteY137" fmla="*/ 4304488 h 4442405"/>
                <a:gd name="connsiteX138" fmla="*/ 693602 w 1598561"/>
                <a:gd name="connsiteY138" fmla="*/ 4225631 h 4442405"/>
                <a:gd name="connsiteX139" fmla="*/ 645881 w 1598561"/>
                <a:gd name="connsiteY139" fmla="*/ 4117732 h 4442405"/>
                <a:gd name="connsiteX140" fmla="*/ 602305 w 1598561"/>
                <a:gd name="connsiteY140" fmla="*/ 4065859 h 4442405"/>
                <a:gd name="connsiteX141" fmla="*/ 598152 w 1598561"/>
                <a:gd name="connsiteY141" fmla="*/ 4005679 h 4442405"/>
                <a:gd name="connsiteX142" fmla="*/ 631356 w 1598561"/>
                <a:gd name="connsiteY142" fmla="*/ 3854203 h 4442405"/>
                <a:gd name="connsiteX143" fmla="*/ 666627 w 1598561"/>
                <a:gd name="connsiteY143" fmla="*/ 3719329 h 4442405"/>
                <a:gd name="connsiteX144" fmla="*/ 689449 w 1598561"/>
                <a:gd name="connsiteY144" fmla="*/ 3659151 h 4442405"/>
                <a:gd name="connsiteX145" fmla="*/ 699831 w 1598561"/>
                <a:gd name="connsiteY145" fmla="*/ 3511827 h 4442405"/>
                <a:gd name="connsiteX146" fmla="*/ 711318 w 1598561"/>
                <a:gd name="connsiteY146" fmla="*/ 3286428 h 4442405"/>
                <a:gd name="connsiteX147" fmla="*/ 733159 w 1598561"/>
                <a:gd name="connsiteY147" fmla="*/ 3242194 h 4442405"/>
                <a:gd name="connsiteX148" fmla="*/ 739255 w 1598561"/>
                <a:gd name="connsiteY148" fmla="*/ 3152849 h 4442405"/>
                <a:gd name="connsiteX149" fmla="*/ 720576 w 1598561"/>
                <a:gd name="connsiteY149" fmla="*/ 3036644 h 4442405"/>
                <a:gd name="connsiteX150" fmla="*/ 591922 w 1598561"/>
                <a:gd name="connsiteY150" fmla="*/ 1216845 h 4442405"/>
                <a:gd name="connsiteX151" fmla="*/ 658331 w 1598561"/>
                <a:gd name="connsiteY151" fmla="*/ 1270795 h 4442405"/>
                <a:gd name="connsiteX152" fmla="*/ 737179 w 1598561"/>
                <a:gd name="connsiteY152" fmla="*/ 1310219 h 4442405"/>
                <a:gd name="connsiteX153" fmla="*/ 809807 w 1598561"/>
                <a:gd name="connsiteY153" fmla="*/ 1310219 h 4442405"/>
                <a:gd name="connsiteX154" fmla="*/ 867909 w 1598561"/>
                <a:gd name="connsiteY154" fmla="*/ 1293617 h 4442405"/>
                <a:gd name="connsiteX155" fmla="*/ 259919 w 1598561"/>
                <a:gd name="connsiteY155" fmla="*/ 2673513 h 4442405"/>
                <a:gd name="connsiteX156" fmla="*/ 299352 w 1598561"/>
                <a:gd name="connsiteY156" fmla="*/ 2692192 h 4442405"/>
                <a:gd name="connsiteX157" fmla="*/ 314611 w 1598561"/>
                <a:gd name="connsiteY157" fmla="*/ 2604361 h 4442405"/>
                <a:gd name="connsiteX158" fmla="*/ 322298 w 1598561"/>
                <a:gd name="connsiteY158" fmla="*/ 2463220 h 4442405"/>
                <a:gd name="connsiteX159" fmla="*/ 324251 w 1598561"/>
                <a:gd name="connsiteY159" fmla="*/ 2383010 h 4442405"/>
                <a:gd name="connsiteX160" fmla="*/ 313878 w 1598561"/>
                <a:gd name="connsiteY160" fmla="*/ 2320764 h 4442405"/>
                <a:gd name="connsiteX161" fmla="*/ 361598 w 1598561"/>
                <a:gd name="connsiteY161" fmla="*/ 2214932 h 4442405"/>
                <a:gd name="connsiteX162" fmla="*/ 394802 w 1598561"/>
                <a:gd name="connsiteY162" fmla="*/ 2121558 h 4442405"/>
                <a:gd name="connsiteX163" fmla="*/ 432150 w 1598561"/>
                <a:gd name="connsiteY163" fmla="*/ 1938954 h 4442405"/>
                <a:gd name="connsiteX164" fmla="*/ 448752 w 1598561"/>
                <a:gd name="connsiteY164" fmla="*/ 1758427 h 4442405"/>
                <a:gd name="connsiteX165" fmla="*/ 498549 w 1598561"/>
                <a:gd name="connsiteY165" fmla="*/ 1457551 h 4442405"/>
                <a:gd name="connsiteX166" fmla="*/ 513074 w 1598561"/>
                <a:gd name="connsiteY166" fmla="*/ 1326821 h 4442405"/>
                <a:gd name="connsiteX167" fmla="*/ 531753 w 1598561"/>
                <a:gd name="connsiteY167" fmla="*/ 1262499 h 4442405"/>
                <a:gd name="connsiteX168" fmla="*/ 562880 w 1598561"/>
                <a:gd name="connsiteY168" fmla="*/ 1137997 h 4442405"/>
                <a:gd name="connsiteX169" fmla="*/ 203893 w 1598561"/>
                <a:gd name="connsiteY169" fmla="*/ 2669360 h 4442405"/>
                <a:gd name="connsiteX170" fmla="*/ 216351 w 1598561"/>
                <a:gd name="connsiteY170" fmla="*/ 2706717 h 4442405"/>
                <a:gd name="connsiteX171" fmla="*/ 239173 w 1598561"/>
                <a:gd name="connsiteY171" fmla="*/ 2717090 h 4442405"/>
                <a:gd name="connsiteX172" fmla="*/ 259919 w 1598561"/>
                <a:gd name="connsiteY172" fmla="*/ 2673513 h 4442405"/>
                <a:gd name="connsiteX173" fmla="*/ 259566 w 1598561"/>
                <a:gd name="connsiteY173" fmla="*/ 2592589 h 4442405"/>
                <a:gd name="connsiteX174" fmla="*/ 257852 w 1598561"/>
                <a:gd name="connsiteY174" fmla="*/ 2490909 h 4442405"/>
                <a:gd name="connsiteX175" fmla="*/ 274444 w 1598561"/>
                <a:gd name="connsiteY175" fmla="*/ 2490909 h 4442405"/>
                <a:gd name="connsiteX176" fmla="*/ 152020 w 1598561"/>
                <a:gd name="connsiteY176" fmla="*/ 2683886 h 4442405"/>
                <a:gd name="connsiteX177" fmla="*/ 165688 w 1598561"/>
                <a:gd name="connsiteY177" fmla="*/ 2705022 h 4442405"/>
                <a:gd name="connsiteX178" fmla="*/ 191444 w 1598561"/>
                <a:gd name="connsiteY178" fmla="*/ 2704641 h 4442405"/>
                <a:gd name="connsiteX179" fmla="*/ 203902 w 1598561"/>
                <a:gd name="connsiteY179" fmla="*/ 2669360 h 4442405"/>
                <a:gd name="connsiteX180" fmla="*/ 211208 w 1598561"/>
                <a:gd name="connsiteY180" fmla="*/ 2581225 h 4442405"/>
                <a:gd name="connsiteX181" fmla="*/ 214275 w 1598561"/>
                <a:gd name="connsiteY181" fmla="*/ 2490909 h 4442405"/>
                <a:gd name="connsiteX182" fmla="*/ 100146 w 1598561"/>
                <a:gd name="connsiteY182" fmla="*/ 2490909 h 4442405"/>
                <a:gd name="connsiteX183" fmla="*/ 112596 w 1598561"/>
                <a:gd name="connsiteY183" fmla="*/ 2650691 h 4442405"/>
                <a:gd name="connsiteX184" fmla="*/ 131274 w 1598561"/>
                <a:gd name="connsiteY184" fmla="*/ 2684619 h 4442405"/>
                <a:gd name="connsiteX185" fmla="*/ 152020 w 1598561"/>
                <a:gd name="connsiteY185" fmla="*/ 2683886 h 4442405"/>
                <a:gd name="connsiteX186" fmla="*/ 165812 w 1598561"/>
                <a:gd name="connsiteY186" fmla="*/ 2623059 h 4442405"/>
                <a:gd name="connsiteX187" fmla="*/ 164469 w 1598561"/>
                <a:gd name="connsiteY187" fmla="*/ 2488833 h 4442405"/>
                <a:gd name="connsiteX188" fmla="*/ 181071 w 1598561"/>
                <a:gd name="connsiteY188" fmla="*/ 2488833 h 4442405"/>
                <a:gd name="connsiteX189" fmla="*/ 757934 w 1598561"/>
                <a:gd name="connsiteY189" fmla="*/ 536236 h 4442405"/>
                <a:gd name="connsiteX190" fmla="*/ 782832 w 1598561"/>
                <a:gd name="connsiteY190" fmla="*/ 559058 h 4442405"/>
                <a:gd name="connsiteX191" fmla="*/ 784908 w 1598561"/>
                <a:gd name="connsiteY191" fmla="*/ 619237 h 4442405"/>
                <a:gd name="connsiteX192" fmla="*/ 880358 w 1598561"/>
                <a:gd name="connsiteY192" fmla="*/ 664890 h 4442405"/>
                <a:gd name="connsiteX193" fmla="*/ 979961 w 1598561"/>
                <a:gd name="connsiteY193" fmla="*/ 685636 h 4442405"/>
                <a:gd name="connsiteX194" fmla="*/ 1058809 w 1598561"/>
                <a:gd name="connsiteY194" fmla="*/ 679416 h 4442405"/>
                <a:gd name="connsiteX195" fmla="*/ 1123131 w 1598561"/>
                <a:gd name="connsiteY195" fmla="*/ 511336 h 4442405"/>
                <a:gd name="connsiteX196" fmla="*/ 1129361 w 1598561"/>
                <a:gd name="connsiteY196" fmla="*/ 432485 h 4442405"/>
                <a:gd name="connsiteX197" fmla="*/ 1108606 w 1598561"/>
                <a:gd name="connsiteY197" fmla="*/ 210457 h 4442405"/>
                <a:gd name="connsiteX198" fmla="*/ 1092013 w 1598561"/>
                <a:gd name="connsiteY198" fmla="*/ 141981 h 4442405"/>
                <a:gd name="connsiteX199" fmla="*/ 1015232 w 1598561"/>
                <a:gd name="connsiteY199" fmla="*/ 42380 h 4442405"/>
                <a:gd name="connsiteX200" fmla="*/ 905257 w 1598561"/>
                <a:gd name="connsiteY200" fmla="*/ 2954 h 4442405"/>
                <a:gd name="connsiteX201" fmla="*/ 786985 w 1598561"/>
                <a:gd name="connsiteY201" fmla="*/ 7104 h 4442405"/>
                <a:gd name="connsiteX202" fmla="*/ 699831 w 1598561"/>
                <a:gd name="connsiteY202" fmla="*/ 34080 h 4442405"/>
                <a:gd name="connsiteX203" fmla="*/ 629279 w 1598561"/>
                <a:gd name="connsiteY203" fmla="*/ 110855 h 4442405"/>
                <a:gd name="connsiteX204" fmla="*/ 614754 w 1598561"/>
                <a:gd name="connsiteY204" fmla="*/ 212532 h 4442405"/>
                <a:gd name="connsiteX205" fmla="*/ 623050 w 1598561"/>
                <a:gd name="connsiteY205" fmla="*/ 343259 h 4442405"/>
                <a:gd name="connsiteX206" fmla="*/ 677000 w 1598561"/>
                <a:gd name="connsiteY206" fmla="*/ 436635 h 4442405"/>
                <a:gd name="connsiteX207" fmla="*/ 691525 w 1598561"/>
                <a:gd name="connsiteY207" fmla="*/ 517562 h 4442405"/>
                <a:gd name="connsiteX208" fmla="*/ 668703 w 1598561"/>
                <a:gd name="connsiteY208" fmla="*/ 619237 h 4442405"/>
                <a:gd name="connsiteX209" fmla="*/ 550431 w 1598561"/>
                <a:gd name="connsiteY209" fmla="*/ 733366 h 4442405"/>
                <a:gd name="connsiteX210" fmla="*/ 423854 w 1598561"/>
                <a:gd name="connsiteY210" fmla="*/ 808061 h 4442405"/>
                <a:gd name="connsiteX211" fmla="*/ 322174 w 1598561"/>
                <a:gd name="connsiteY211" fmla="*/ 899367 h 4442405"/>
                <a:gd name="connsiteX212" fmla="*/ 274444 w 1598561"/>
                <a:gd name="connsiteY212" fmla="*/ 1088191 h 4442405"/>
                <a:gd name="connsiteX213" fmla="*/ 266148 w 1598561"/>
                <a:gd name="connsiteY213" fmla="*/ 1434720 h 4442405"/>
                <a:gd name="connsiteX214" fmla="*/ 255775 w 1598561"/>
                <a:gd name="connsiteY214" fmla="*/ 1515654 h 4442405"/>
                <a:gd name="connsiteX215" fmla="*/ 222571 w 1598561"/>
                <a:gd name="connsiteY215" fmla="*/ 1623553 h 4442405"/>
                <a:gd name="connsiteX216" fmla="*/ 199749 w 1598561"/>
                <a:gd name="connsiteY216" fmla="*/ 1768800 h 4442405"/>
                <a:gd name="connsiteX217" fmla="*/ 191444 w 1598561"/>
                <a:gd name="connsiteY217" fmla="*/ 1976302 h 4442405"/>
                <a:gd name="connsiteX218" fmla="*/ 195596 w 1598561"/>
                <a:gd name="connsiteY218" fmla="*/ 2225305 h 4442405"/>
                <a:gd name="connsiteX219" fmla="*/ 176918 w 1598561"/>
                <a:gd name="connsiteY219" fmla="*/ 2279264 h 4442405"/>
                <a:gd name="connsiteX220" fmla="*/ 129198 w 1598561"/>
                <a:gd name="connsiteY220" fmla="*/ 2345662 h 4442405"/>
                <a:gd name="connsiteX221" fmla="*/ 79391 w 1598561"/>
                <a:gd name="connsiteY221" fmla="*/ 2405832 h 4442405"/>
                <a:gd name="connsiteX222" fmla="*/ 12993 w 1598561"/>
                <a:gd name="connsiteY222" fmla="*/ 2466011 h 4442405"/>
                <a:gd name="connsiteX223" fmla="*/ 544 w 1598561"/>
                <a:gd name="connsiteY223" fmla="*/ 2476384 h 4442405"/>
                <a:gd name="connsiteX224" fmla="*/ 7373 w 1598561"/>
                <a:gd name="connsiteY224" fmla="*/ 2501787 h 4442405"/>
                <a:gd name="connsiteX225" fmla="*/ 52417 w 1598561"/>
                <a:gd name="connsiteY225" fmla="*/ 2503358 h 4442405"/>
                <a:gd name="connsiteX226" fmla="*/ 100146 w 1598561"/>
                <a:gd name="connsiteY226" fmla="*/ 2490909 h 4442405"/>
                <a:gd name="connsiteX227" fmla="*/ 133351 w 1598561"/>
                <a:gd name="connsiteY227" fmla="*/ 2463935 h 444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1598561" h="4442405">
                  <a:moveTo>
                    <a:pt x="643167" y="980987"/>
                  </a:moveTo>
                  <a:cubicBezTo>
                    <a:pt x="645710" y="1001066"/>
                    <a:pt x="644624" y="1012486"/>
                    <a:pt x="628803" y="1025888"/>
                  </a:cubicBezTo>
                  <a:moveTo>
                    <a:pt x="587493" y="812157"/>
                  </a:moveTo>
                  <a:cubicBezTo>
                    <a:pt x="632537" y="823434"/>
                    <a:pt x="649367" y="849714"/>
                    <a:pt x="646767" y="901958"/>
                  </a:cubicBezTo>
                  <a:moveTo>
                    <a:pt x="1166527" y="1240572"/>
                  </a:moveTo>
                  <a:cubicBezTo>
                    <a:pt x="1166527" y="1240572"/>
                    <a:pt x="1175614" y="1243810"/>
                    <a:pt x="1191435" y="1237457"/>
                  </a:cubicBezTo>
                  <a:cubicBezTo>
                    <a:pt x="1248614" y="1214511"/>
                    <a:pt x="1249538" y="1161419"/>
                    <a:pt x="1249538" y="1161419"/>
                  </a:cubicBezTo>
                  <a:moveTo>
                    <a:pt x="1483529" y="2139618"/>
                  </a:moveTo>
                  <a:cubicBezTo>
                    <a:pt x="1483529" y="2139618"/>
                    <a:pt x="1490625" y="2173012"/>
                    <a:pt x="1495264" y="2180699"/>
                  </a:cubicBezTo>
                  <a:cubicBezTo>
                    <a:pt x="1506741" y="2195577"/>
                    <a:pt x="1511628" y="2186500"/>
                    <a:pt x="1515447" y="2178870"/>
                  </a:cubicBezTo>
                  <a:cubicBezTo>
                    <a:pt x="1524905" y="2159677"/>
                    <a:pt x="1518695" y="2108881"/>
                    <a:pt x="1516914" y="2065885"/>
                  </a:cubicBezTo>
                  <a:cubicBezTo>
                    <a:pt x="1515123" y="2022889"/>
                    <a:pt x="1500026" y="1947327"/>
                    <a:pt x="1502969" y="1921362"/>
                  </a:cubicBezTo>
                  <a:cubicBezTo>
                    <a:pt x="1503246" y="1893482"/>
                    <a:pt x="1511637" y="1917876"/>
                    <a:pt x="1528649" y="1922829"/>
                  </a:cubicBezTo>
                  <a:cubicBezTo>
                    <a:pt x="1538193" y="1925238"/>
                    <a:pt x="1551337" y="1925820"/>
                    <a:pt x="1562396" y="1922095"/>
                  </a:cubicBezTo>
                  <a:cubicBezTo>
                    <a:pt x="1573455" y="1918371"/>
                    <a:pt x="1586685" y="1908884"/>
                    <a:pt x="1591742" y="1900816"/>
                  </a:cubicBezTo>
                  <a:cubicBezTo>
                    <a:pt x="1596800" y="1892758"/>
                    <a:pt x="1601963" y="1888100"/>
                    <a:pt x="1595410" y="1880280"/>
                  </a:cubicBezTo>
                  <a:cubicBezTo>
                    <a:pt x="1588857" y="1872451"/>
                    <a:pt x="1569082" y="1883690"/>
                    <a:pt x="1555062" y="1880280"/>
                  </a:cubicBezTo>
                  <a:cubicBezTo>
                    <a:pt x="1541031" y="1876861"/>
                    <a:pt x="1529040" y="1868412"/>
                    <a:pt x="1513980" y="1859002"/>
                  </a:cubicBezTo>
                  <a:cubicBezTo>
                    <a:pt x="1498912" y="1849591"/>
                    <a:pt x="1485672" y="1829550"/>
                    <a:pt x="1465555" y="1823054"/>
                  </a:cubicBezTo>
                  <a:cubicBezTo>
                    <a:pt x="1445439" y="1816568"/>
                    <a:pt x="1439019" y="1804919"/>
                    <a:pt x="1427408" y="1777572"/>
                  </a:cubicBezTo>
                  <a:cubicBezTo>
                    <a:pt x="1415797" y="1750226"/>
                    <a:pt x="1423388" y="1504386"/>
                    <a:pt x="1412739" y="1440835"/>
                  </a:cubicBezTo>
                  <a:cubicBezTo>
                    <a:pt x="1404395" y="1391076"/>
                    <a:pt x="1399280" y="1361511"/>
                    <a:pt x="1387060" y="1330783"/>
                  </a:cubicBezTo>
                  <a:cubicBezTo>
                    <a:pt x="1374830" y="1300065"/>
                    <a:pt x="1370258" y="1259993"/>
                    <a:pt x="1366514" y="1216340"/>
                  </a:cubicBezTo>
                  <a:cubicBezTo>
                    <a:pt x="1362771" y="1172687"/>
                    <a:pt x="1356656" y="1128920"/>
                    <a:pt x="1352579" y="1068884"/>
                  </a:cubicBezTo>
                  <a:cubicBezTo>
                    <a:pt x="1348503" y="1008848"/>
                    <a:pt x="1352970" y="900110"/>
                    <a:pt x="1343769" y="856124"/>
                  </a:cubicBezTo>
                  <a:cubicBezTo>
                    <a:pt x="1334577" y="812147"/>
                    <a:pt x="1334767" y="823644"/>
                    <a:pt x="1323233" y="803308"/>
                  </a:cubicBezTo>
                  <a:cubicBezTo>
                    <a:pt x="1311689" y="782962"/>
                    <a:pt x="1288886" y="756550"/>
                    <a:pt x="1271874" y="737280"/>
                  </a:cubicBezTo>
                  <a:cubicBezTo>
                    <a:pt x="1254872" y="718011"/>
                    <a:pt x="1244385" y="699628"/>
                    <a:pt x="1221991" y="687388"/>
                  </a:cubicBezTo>
                  <a:cubicBezTo>
                    <a:pt x="1199589" y="675149"/>
                    <a:pt x="1168861" y="671148"/>
                    <a:pt x="1141286" y="669786"/>
                  </a:cubicBezTo>
                  <a:cubicBezTo>
                    <a:pt x="1113721" y="668424"/>
                    <a:pt x="1058809" y="679416"/>
                    <a:pt x="1058809" y="679416"/>
                  </a:cubicBezTo>
                  <a:moveTo>
                    <a:pt x="1433275" y="2220313"/>
                  </a:moveTo>
                  <a:cubicBezTo>
                    <a:pt x="1452058" y="2234563"/>
                    <a:pt x="1468546" y="2225828"/>
                    <a:pt x="1472889" y="2207845"/>
                  </a:cubicBezTo>
                  <a:cubicBezTo>
                    <a:pt x="1476452" y="2191891"/>
                    <a:pt x="1483481" y="2164316"/>
                    <a:pt x="1483529" y="2139618"/>
                  </a:cubicBezTo>
                  <a:cubicBezTo>
                    <a:pt x="1483567" y="2114920"/>
                    <a:pt x="1475461" y="2072485"/>
                    <a:pt x="1475461" y="2072485"/>
                  </a:cubicBezTo>
                  <a:moveTo>
                    <a:pt x="1399109" y="2217008"/>
                  </a:moveTo>
                  <a:lnTo>
                    <a:pt x="1399109" y="2217008"/>
                  </a:lnTo>
                  <a:cubicBezTo>
                    <a:pt x="1420235" y="2234820"/>
                    <a:pt x="1425293" y="2233163"/>
                    <a:pt x="1433275" y="2220313"/>
                  </a:cubicBezTo>
                  <a:cubicBezTo>
                    <a:pt x="1447039" y="2197844"/>
                    <a:pt x="1433275" y="2082392"/>
                    <a:pt x="1433275" y="2082392"/>
                  </a:cubicBezTo>
                  <a:moveTo>
                    <a:pt x="1224811" y="1003114"/>
                  </a:moveTo>
                  <a:cubicBezTo>
                    <a:pt x="1224811" y="1003114"/>
                    <a:pt x="1239146" y="1003447"/>
                    <a:pt x="1245556" y="1007267"/>
                  </a:cubicBezTo>
                  <a:cubicBezTo>
                    <a:pt x="1251976" y="1011086"/>
                    <a:pt x="1251347" y="1285406"/>
                    <a:pt x="1241413" y="1322668"/>
                  </a:cubicBezTo>
                  <a:cubicBezTo>
                    <a:pt x="1231612" y="1366407"/>
                    <a:pt x="1212286" y="1411498"/>
                    <a:pt x="1197836" y="1463771"/>
                  </a:cubicBezTo>
                  <a:cubicBezTo>
                    <a:pt x="1186558" y="1505262"/>
                    <a:pt x="1172662" y="1548953"/>
                    <a:pt x="1166708" y="1602798"/>
                  </a:cubicBezTo>
                  <a:cubicBezTo>
                    <a:pt x="1160755" y="1656653"/>
                    <a:pt x="1163880" y="1725852"/>
                    <a:pt x="1166708" y="1785402"/>
                  </a:cubicBezTo>
                  <a:cubicBezTo>
                    <a:pt x="1169537" y="1844952"/>
                    <a:pt x="1177224" y="1909570"/>
                    <a:pt x="1183310" y="1959709"/>
                  </a:cubicBezTo>
                  <a:cubicBezTo>
                    <a:pt x="1189387" y="2009840"/>
                    <a:pt x="1192502" y="2046044"/>
                    <a:pt x="1201989" y="2086278"/>
                  </a:cubicBezTo>
                  <a:cubicBezTo>
                    <a:pt x="1211466" y="2126521"/>
                    <a:pt x="1229373" y="2158477"/>
                    <a:pt x="1239337" y="2200406"/>
                  </a:cubicBezTo>
                  <a:cubicBezTo>
                    <a:pt x="1249300" y="2242335"/>
                    <a:pt x="1255662" y="2275006"/>
                    <a:pt x="1260082" y="2337357"/>
                  </a:cubicBezTo>
                  <a:cubicBezTo>
                    <a:pt x="1264511" y="2399717"/>
                    <a:pt x="1263701" y="2513312"/>
                    <a:pt x="1258015" y="2573910"/>
                  </a:cubicBezTo>
                  <a:cubicBezTo>
                    <a:pt x="1252319" y="2634508"/>
                    <a:pt x="1247366" y="2659435"/>
                    <a:pt x="1235184" y="2700488"/>
                  </a:cubicBezTo>
                  <a:cubicBezTo>
                    <a:pt x="1223001" y="2741541"/>
                    <a:pt x="1197912" y="2784032"/>
                    <a:pt x="1185387" y="2818769"/>
                  </a:cubicBezTo>
                  <a:cubicBezTo>
                    <a:pt x="1172862" y="2853497"/>
                    <a:pt x="1164832" y="2864565"/>
                    <a:pt x="1158412" y="2907990"/>
                  </a:cubicBezTo>
                  <a:cubicBezTo>
                    <a:pt x="1151992" y="2951414"/>
                    <a:pt x="1165251" y="3041883"/>
                    <a:pt x="1158412" y="3078144"/>
                  </a:cubicBezTo>
                  <a:cubicBezTo>
                    <a:pt x="1151564" y="3114406"/>
                    <a:pt x="1139734" y="3125874"/>
                    <a:pt x="1139734" y="3125874"/>
                  </a:cubicBezTo>
                  <a:cubicBezTo>
                    <a:pt x="1141029" y="3155564"/>
                    <a:pt x="1149487" y="3302773"/>
                    <a:pt x="1141810" y="3358275"/>
                  </a:cubicBezTo>
                  <a:cubicBezTo>
                    <a:pt x="1134133" y="3413777"/>
                    <a:pt x="1123141" y="3421911"/>
                    <a:pt x="1112759" y="3457878"/>
                  </a:cubicBezTo>
                  <a:cubicBezTo>
                    <a:pt x="1102377" y="3493844"/>
                    <a:pt x="1086346" y="3541374"/>
                    <a:pt x="1079555" y="3574073"/>
                  </a:cubicBezTo>
                  <a:cubicBezTo>
                    <a:pt x="1072773" y="3606773"/>
                    <a:pt x="1072154" y="3611421"/>
                    <a:pt x="1069182" y="3652931"/>
                  </a:cubicBezTo>
                  <a:cubicBezTo>
                    <a:pt x="1066210" y="3694441"/>
                    <a:pt x="1062343" y="3787481"/>
                    <a:pt x="1067106" y="3823076"/>
                  </a:cubicBezTo>
                  <a:cubicBezTo>
                    <a:pt x="1071868" y="3858680"/>
                    <a:pt x="1066343" y="3850727"/>
                    <a:pt x="1079555" y="3866653"/>
                  </a:cubicBezTo>
                  <a:cubicBezTo>
                    <a:pt x="1092775" y="3882588"/>
                    <a:pt x="1120864" y="3885598"/>
                    <a:pt x="1150106" y="3901933"/>
                  </a:cubicBezTo>
                  <a:cubicBezTo>
                    <a:pt x="1179348" y="3918259"/>
                    <a:pt x="1222163" y="3953645"/>
                    <a:pt x="1253862" y="3966256"/>
                  </a:cubicBezTo>
                  <a:cubicBezTo>
                    <a:pt x="1285561" y="3978867"/>
                    <a:pt x="1313679" y="3967903"/>
                    <a:pt x="1334787" y="3982858"/>
                  </a:cubicBezTo>
                  <a:cubicBezTo>
                    <a:pt x="1355894" y="3997812"/>
                    <a:pt x="1368867" y="4021405"/>
                    <a:pt x="1372134" y="4045103"/>
                  </a:cubicBezTo>
                  <a:cubicBezTo>
                    <a:pt x="1375411" y="4068811"/>
                    <a:pt x="1362590" y="4097853"/>
                    <a:pt x="1353465" y="4113579"/>
                  </a:cubicBezTo>
                  <a:cubicBezTo>
                    <a:pt x="1344330" y="4129314"/>
                    <a:pt x="1341749" y="4133638"/>
                    <a:pt x="1326490" y="4140563"/>
                  </a:cubicBezTo>
                  <a:cubicBezTo>
                    <a:pt x="1311231" y="4147478"/>
                    <a:pt x="1289419" y="4146535"/>
                    <a:pt x="1264235" y="4144706"/>
                  </a:cubicBezTo>
                  <a:cubicBezTo>
                    <a:pt x="1239051" y="4142887"/>
                    <a:pt x="1208418" y="4140639"/>
                    <a:pt x="1177081" y="4126037"/>
                  </a:cubicBezTo>
                  <a:cubicBezTo>
                    <a:pt x="1145753" y="4111435"/>
                    <a:pt x="1117274" y="4070726"/>
                    <a:pt x="1083707" y="4053409"/>
                  </a:cubicBezTo>
                  <a:cubicBezTo>
                    <a:pt x="1050141" y="4036093"/>
                    <a:pt x="1012537" y="4027063"/>
                    <a:pt x="979961" y="4022282"/>
                  </a:cubicBezTo>
                  <a:cubicBezTo>
                    <a:pt x="947386" y="4017500"/>
                    <a:pt x="910981" y="4028911"/>
                    <a:pt x="890731" y="4022282"/>
                  </a:cubicBezTo>
                  <a:cubicBezTo>
                    <a:pt x="870481" y="4015652"/>
                    <a:pt x="868014" y="4014833"/>
                    <a:pt x="859603" y="3999460"/>
                  </a:cubicBezTo>
                  <a:cubicBezTo>
                    <a:pt x="851202" y="3984086"/>
                    <a:pt x="853269" y="3959321"/>
                    <a:pt x="855460" y="3933051"/>
                  </a:cubicBezTo>
                  <a:cubicBezTo>
                    <a:pt x="857641" y="3906791"/>
                    <a:pt x="870890" y="3887827"/>
                    <a:pt x="876206" y="3843831"/>
                  </a:cubicBezTo>
                  <a:cubicBezTo>
                    <a:pt x="881520" y="3799825"/>
                    <a:pt x="884959" y="3712281"/>
                    <a:pt x="878282" y="3669523"/>
                  </a:cubicBezTo>
                  <a:cubicBezTo>
                    <a:pt x="871605" y="3626775"/>
                    <a:pt x="862061" y="3656264"/>
                    <a:pt x="851307" y="3588599"/>
                  </a:cubicBezTo>
                  <a:cubicBezTo>
                    <a:pt x="840544" y="3520933"/>
                    <a:pt x="845878" y="3331567"/>
                    <a:pt x="853383" y="3262825"/>
                  </a:cubicBezTo>
                  <a:cubicBezTo>
                    <a:pt x="860889" y="3194073"/>
                    <a:pt x="867719" y="3216581"/>
                    <a:pt x="872053" y="3175671"/>
                  </a:cubicBezTo>
                  <a:cubicBezTo>
                    <a:pt x="876386" y="3134761"/>
                    <a:pt x="873205" y="3065705"/>
                    <a:pt x="872053" y="3017966"/>
                  </a:cubicBezTo>
                  <a:cubicBezTo>
                    <a:pt x="870900" y="2970236"/>
                    <a:pt x="869186" y="2937060"/>
                    <a:pt x="865833" y="2889321"/>
                  </a:cubicBezTo>
                  <a:cubicBezTo>
                    <a:pt x="862480" y="2841572"/>
                    <a:pt x="854174" y="2805682"/>
                    <a:pt x="851307" y="2731616"/>
                  </a:cubicBezTo>
                  <a:cubicBezTo>
                    <a:pt x="848440" y="2657549"/>
                    <a:pt x="855460" y="2445265"/>
                    <a:pt x="855460" y="2445265"/>
                  </a:cubicBezTo>
                  <a:moveTo>
                    <a:pt x="1197836" y="1463771"/>
                  </a:moveTo>
                  <a:cubicBezTo>
                    <a:pt x="1203732" y="1546439"/>
                    <a:pt x="1211600" y="1623163"/>
                    <a:pt x="1228592" y="1700534"/>
                  </a:cubicBezTo>
                  <a:cubicBezTo>
                    <a:pt x="1242118" y="1759056"/>
                    <a:pt x="1292448" y="1849105"/>
                    <a:pt x="1309888" y="1889158"/>
                  </a:cubicBezTo>
                  <a:cubicBezTo>
                    <a:pt x="1327329" y="1929201"/>
                    <a:pt x="1330739" y="1919590"/>
                    <a:pt x="1332710" y="1941031"/>
                  </a:cubicBezTo>
                  <a:cubicBezTo>
                    <a:pt x="1334682" y="1962462"/>
                    <a:pt x="1326071" y="1972263"/>
                    <a:pt x="1327852" y="1997638"/>
                  </a:cubicBezTo>
                  <a:cubicBezTo>
                    <a:pt x="1329624" y="2023022"/>
                    <a:pt x="1337444" y="2054721"/>
                    <a:pt x="1345159" y="2086278"/>
                  </a:cubicBezTo>
                  <a:cubicBezTo>
                    <a:pt x="1352874" y="2117843"/>
                    <a:pt x="1361342" y="2174641"/>
                    <a:pt x="1364952" y="2199673"/>
                  </a:cubicBezTo>
                  <a:cubicBezTo>
                    <a:pt x="1373982" y="2222428"/>
                    <a:pt x="1387450" y="2230391"/>
                    <a:pt x="1399109" y="2217008"/>
                  </a:cubicBezTo>
                  <a:cubicBezTo>
                    <a:pt x="1408243" y="2206293"/>
                    <a:pt x="1398518" y="2178975"/>
                    <a:pt x="1397880" y="2155496"/>
                  </a:cubicBezTo>
                  <a:cubicBezTo>
                    <a:pt x="1397232" y="2132007"/>
                    <a:pt x="1392889" y="2077981"/>
                    <a:pt x="1392889" y="2077981"/>
                  </a:cubicBezTo>
                  <a:moveTo>
                    <a:pt x="865061" y="2394735"/>
                  </a:moveTo>
                  <a:cubicBezTo>
                    <a:pt x="865061" y="2394735"/>
                    <a:pt x="830619" y="2309563"/>
                    <a:pt x="828476" y="2293780"/>
                  </a:cubicBezTo>
                  <a:cubicBezTo>
                    <a:pt x="826342" y="2278006"/>
                    <a:pt x="813960" y="2206636"/>
                    <a:pt x="813960" y="2206636"/>
                  </a:cubicBezTo>
                  <a:moveTo>
                    <a:pt x="1139734" y="2024032"/>
                  </a:moveTo>
                  <a:cubicBezTo>
                    <a:pt x="1139734" y="2024032"/>
                    <a:pt x="1101757" y="2095717"/>
                    <a:pt x="1081631" y="2123635"/>
                  </a:cubicBezTo>
                  <a:cubicBezTo>
                    <a:pt x="1061514" y="2151552"/>
                    <a:pt x="1041350" y="2161830"/>
                    <a:pt x="1021462" y="2192110"/>
                  </a:cubicBezTo>
                  <a:cubicBezTo>
                    <a:pt x="1001564" y="2222390"/>
                    <a:pt x="985390" y="2279035"/>
                    <a:pt x="967503" y="2306239"/>
                  </a:cubicBezTo>
                  <a:cubicBezTo>
                    <a:pt x="949624" y="2333442"/>
                    <a:pt x="935918" y="2344424"/>
                    <a:pt x="921859" y="2358112"/>
                  </a:cubicBezTo>
                  <a:cubicBezTo>
                    <a:pt x="905209" y="2387811"/>
                    <a:pt x="889474" y="2391145"/>
                    <a:pt x="882435" y="2395459"/>
                  </a:cubicBezTo>
                  <a:moveTo>
                    <a:pt x="733026" y="3094747"/>
                  </a:moveTo>
                  <a:cubicBezTo>
                    <a:pt x="733026" y="3094747"/>
                    <a:pt x="754142" y="3072001"/>
                    <a:pt x="770383" y="3032491"/>
                  </a:cubicBezTo>
                  <a:cubicBezTo>
                    <a:pt x="786613" y="2992982"/>
                    <a:pt x="800205" y="2904142"/>
                    <a:pt x="813960" y="2854040"/>
                  </a:cubicBezTo>
                  <a:cubicBezTo>
                    <a:pt x="827704" y="2803948"/>
                    <a:pt x="851307" y="2731616"/>
                    <a:pt x="851307" y="2731616"/>
                  </a:cubicBezTo>
                  <a:moveTo>
                    <a:pt x="627203" y="3252443"/>
                  </a:moveTo>
                  <a:lnTo>
                    <a:pt x="662474" y="3262825"/>
                  </a:lnTo>
                  <a:moveTo>
                    <a:pt x="498549" y="1457551"/>
                  </a:moveTo>
                  <a:cubicBezTo>
                    <a:pt x="500873" y="1489546"/>
                    <a:pt x="500016" y="1525207"/>
                    <a:pt x="508921" y="1611104"/>
                  </a:cubicBezTo>
                  <a:cubicBezTo>
                    <a:pt x="517837" y="1697000"/>
                    <a:pt x="523142" y="1959348"/>
                    <a:pt x="513074" y="2055159"/>
                  </a:cubicBezTo>
                  <a:cubicBezTo>
                    <a:pt x="503016" y="2150962"/>
                    <a:pt x="497025" y="2130512"/>
                    <a:pt x="484023" y="2185881"/>
                  </a:cubicBezTo>
                  <a:cubicBezTo>
                    <a:pt x="471021" y="2241259"/>
                    <a:pt x="447704" y="2287436"/>
                    <a:pt x="434226" y="2387163"/>
                  </a:cubicBezTo>
                  <a:cubicBezTo>
                    <a:pt x="420748" y="2486890"/>
                    <a:pt x="422092" y="2690401"/>
                    <a:pt x="423854" y="2783489"/>
                  </a:cubicBezTo>
                  <a:cubicBezTo>
                    <a:pt x="425616" y="2876586"/>
                    <a:pt x="429369" y="2892064"/>
                    <a:pt x="434226" y="2945347"/>
                  </a:cubicBezTo>
                  <a:cubicBezTo>
                    <a:pt x="439084" y="2998620"/>
                    <a:pt x="445132" y="3065105"/>
                    <a:pt x="452905" y="3103043"/>
                  </a:cubicBezTo>
                  <a:cubicBezTo>
                    <a:pt x="460668" y="3140981"/>
                    <a:pt x="471612" y="3151354"/>
                    <a:pt x="473650" y="3173594"/>
                  </a:cubicBezTo>
                  <a:cubicBezTo>
                    <a:pt x="475689" y="3195845"/>
                    <a:pt x="475298" y="3193473"/>
                    <a:pt x="467421" y="3233774"/>
                  </a:cubicBezTo>
                  <a:cubicBezTo>
                    <a:pt x="459553" y="3274064"/>
                    <a:pt x="426635" y="3364619"/>
                    <a:pt x="415548" y="3412224"/>
                  </a:cubicBezTo>
                  <a:cubicBezTo>
                    <a:pt x="404461" y="3459830"/>
                    <a:pt x="399660" y="3482262"/>
                    <a:pt x="396879" y="3518047"/>
                  </a:cubicBezTo>
                  <a:cubicBezTo>
                    <a:pt x="394088" y="3553842"/>
                    <a:pt x="397003" y="3585465"/>
                    <a:pt x="398946" y="3625956"/>
                  </a:cubicBezTo>
                  <a:cubicBezTo>
                    <a:pt x="400898" y="3666437"/>
                    <a:pt x="404432" y="3723473"/>
                    <a:pt x="409328" y="3760830"/>
                  </a:cubicBezTo>
                  <a:cubicBezTo>
                    <a:pt x="414224" y="3798177"/>
                    <a:pt x="421815" y="3808502"/>
                    <a:pt x="425920" y="3850051"/>
                  </a:cubicBezTo>
                  <a:cubicBezTo>
                    <a:pt x="430026" y="3891608"/>
                    <a:pt x="433912" y="3973066"/>
                    <a:pt x="427997" y="4009832"/>
                  </a:cubicBezTo>
                  <a:cubicBezTo>
                    <a:pt x="422082" y="4046599"/>
                    <a:pt x="412243" y="4041855"/>
                    <a:pt x="407252" y="4070011"/>
                  </a:cubicBezTo>
                  <a:cubicBezTo>
                    <a:pt x="402251" y="4098167"/>
                    <a:pt x="401022" y="4151831"/>
                    <a:pt x="405175" y="4177910"/>
                  </a:cubicBezTo>
                  <a:cubicBezTo>
                    <a:pt x="409328" y="4203990"/>
                    <a:pt x="413671" y="4207819"/>
                    <a:pt x="421777" y="4225631"/>
                  </a:cubicBezTo>
                  <a:cubicBezTo>
                    <a:pt x="429883" y="4243452"/>
                    <a:pt x="445390" y="4259473"/>
                    <a:pt x="454972" y="4283733"/>
                  </a:cubicBezTo>
                  <a:cubicBezTo>
                    <a:pt x="464563" y="4307994"/>
                    <a:pt x="465240" y="4350675"/>
                    <a:pt x="475727" y="4370887"/>
                  </a:cubicBezTo>
                  <a:cubicBezTo>
                    <a:pt x="486204" y="4391099"/>
                    <a:pt x="490109" y="4394233"/>
                    <a:pt x="506854" y="4406158"/>
                  </a:cubicBezTo>
                  <a:cubicBezTo>
                    <a:pt x="523590" y="4418093"/>
                    <a:pt x="552155" y="4429523"/>
                    <a:pt x="577406" y="4435209"/>
                  </a:cubicBezTo>
                  <a:cubicBezTo>
                    <a:pt x="602647" y="4440896"/>
                    <a:pt x="638118" y="4445906"/>
                    <a:pt x="656254" y="4439362"/>
                  </a:cubicBezTo>
                  <a:cubicBezTo>
                    <a:pt x="674390" y="4432819"/>
                    <a:pt x="674571" y="4423113"/>
                    <a:pt x="683229" y="4414464"/>
                  </a:cubicBezTo>
                  <a:cubicBezTo>
                    <a:pt x="691878" y="4405806"/>
                    <a:pt x="697754" y="4389756"/>
                    <a:pt x="708127" y="4387489"/>
                  </a:cubicBezTo>
                  <a:cubicBezTo>
                    <a:pt x="718500" y="4385222"/>
                    <a:pt x="723196" y="4395890"/>
                    <a:pt x="733026" y="4397862"/>
                  </a:cubicBezTo>
                  <a:cubicBezTo>
                    <a:pt x="742865" y="4399824"/>
                    <a:pt x="756600" y="4401853"/>
                    <a:pt x="766230" y="4397862"/>
                  </a:cubicBezTo>
                  <a:cubicBezTo>
                    <a:pt x="775859" y="4393871"/>
                    <a:pt x="784356" y="4386251"/>
                    <a:pt x="786975" y="4377116"/>
                  </a:cubicBezTo>
                  <a:cubicBezTo>
                    <a:pt x="789604" y="4367973"/>
                    <a:pt x="788204" y="4363582"/>
                    <a:pt x="780755" y="4350132"/>
                  </a:cubicBezTo>
                  <a:cubicBezTo>
                    <a:pt x="773297" y="4336692"/>
                    <a:pt x="750294" y="4325110"/>
                    <a:pt x="735102" y="4304488"/>
                  </a:cubicBezTo>
                  <a:cubicBezTo>
                    <a:pt x="719910" y="4283867"/>
                    <a:pt x="708632" y="4256711"/>
                    <a:pt x="693602" y="4225631"/>
                  </a:cubicBezTo>
                  <a:cubicBezTo>
                    <a:pt x="678581" y="4194560"/>
                    <a:pt x="662255" y="4144001"/>
                    <a:pt x="645881" y="4117732"/>
                  </a:cubicBezTo>
                  <a:cubicBezTo>
                    <a:pt x="629498" y="4091462"/>
                    <a:pt x="610296" y="4085651"/>
                    <a:pt x="602305" y="4065859"/>
                  </a:cubicBezTo>
                  <a:cubicBezTo>
                    <a:pt x="594313" y="4046066"/>
                    <a:pt x="595513" y="4041484"/>
                    <a:pt x="598152" y="4005679"/>
                  </a:cubicBezTo>
                  <a:cubicBezTo>
                    <a:pt x="600790" y="3969884"/>
                    <a:pt x="619888" y="3901924"/>
                    <a:pt x="631356" y="3854203"/>
                  </a:cubicBezTo>
                  <a:cubicBezTo>
                    <a:pt x="642814" y="3806483"/>
                    <a:pt x="656292" y="3751676"/>
                    <a:pt x="666627" y="3719329"/>
                  </a:cubicBezTo>
                  <a:cubicBezTo>
                    <a:pt x="676961" y="3686973"/>
                    <a:pt x="681867" y="3693669"/>
                    <a:pt x="689449" y="3659151"/>
                  </a:cubicBezTo>
                  <a:cubicBezTo>
                    <a:pt x="697040" y="3624632"/>
                    <a:pt x="696945" y="3578226"/>
                    <a:pt x="699831" y="3511827"/>
                  </a:cubicBezTo>
                  <a:cubicBezTo>
                    <a:pt x="702717" y="3445419"/>
                    <a:pt x="702469" y="3308392"/>
                    <a:pt x="711318" y="3286428"/>
                  </a:cubicBezTo>
                  <a:cubicBezTo>
                    <a:pt x="720157" y="3264453"/>
                    <a:pt x="723348" y="3259929"/>
                    <a:pt x="733159" y="3242194"/>
                  </a:cubicBezTo>
                  <a:cubicBezTo>
                    <a:pt x="742960" y="3224467"/>
                    <a:pt x="740360" y="3187034"/>
                    <a:pt x="739255" y="3152849"/>
                  </a:cubicBezTo>
                  <a:cubicBezTo>
                    <a:pt x="738150" y="3118654"/>
                    <a:pt x="720576" y="3036644"/>
                    <a:pt x="720576" y="3036644"/>
                  </a:cubicBezTo>
                  <a:moveTo>
                    <a:pt x="591922" y="1216845"/>
                  </a:moveTo>
                  <a:cubicBezTo>
                    <a:pt x="591922" y="1216845"/>
                    <a:pt x="634004" y="1255098"/>
                    <a:pt x="658331" y="1270795"/>
                  </a:cubicBezTo>
                  <a:cubicBezTo>
                    <a:pt x="682657" y="1286492"/>
                    <a:pt x="711099" y="1304066"/>
                    <a:pt x="737179" y="1310219"/>
                  </a:cubicBezTo>
                  <a:cubicBezTo>
                    <a:pt x="763258" y="1316381"/>
                    <a:pt x="787842" y="1313295"/>
                    <a:pt x="809807" y="1310219"/>
                  </a:cubicBezTo>
                  <a:cubicBezTo>
                    <a:pt x="831762" y="1307142"/>
                    <a:pt x="867909" y="1293617"/>
                    <a:pt x="867909" y="1293617"/>
                  </a:cubicBezTo>
                  <a:moveTo>
                    <a:pt x="259919" y="2673513"/>
                  </a:moveTo>
                  <a:cubicBezTo>
                    <a:pt x="263138" y="2700212"/>
                    <a:pt x="292113" y="2704803"/>
                    <a:pt x="299352" y="2692192"/>
                  </a:cubicBezTo>
                  <a:cubicBezTo>
                    <a:pt x="306582" y="2679580"/>
                    <a:pt x="314535" y="2632089"/>
                    <a:pt x="314611" y="2604361"/>
                  </a:cubicBezTo>
                  <a:cubicBezTo>
                    <a:pt x="314678" y="2576644"/>
                    <a:pt x="312954" y="2519722"/>
                    <a:pt x="322298" y="2463220"/>
                  </a:cubicBezTo>
                  <a:cubicBezTo>
                    <a:pt x="331652" y="2406727"/>
                    <a:pt x="325394" y="2404937"/>
                    <a:pt x="324251" y="2383010"/>
                  </a:cubicBezTo>
                  <a:cubicBezTo>
                    <a:pt x="323098" y="2361093"/>
                    <a:pt x="305334" y="2342252"/>
                    <a:pt x="313878" y="2320764"/>
                  </a:cubicBezTo>
                  <a:cubicBezTo>
                    <a:pt x="322412" y="2299266"/>
                    <a:pt x="348206" y="2248203"/>
                    <a:pt x="361598" y="2214932"/>
                  </a:cubicBezTo>
                  <a:cubicBezTo>
                    <a:pt x="374990" y="2181661"/>
                    <a:pt x="382029" y="2167392"/>
                    <a:pt x="394802" y="2121558"/>
                  </a:cubicBezTo>
                  <a:cubicBezTo>
                    <a:pt x="407566" y="2075724"/>
                    <a:pt x="423187" y="1999572"/>
                    <a:pt x="432150" y="1938954"/>
                  </a:cubicBezTo>
                  <a:cubicBezTo>
                    <a:pt x="441113" y="1878337"/>
                    <a:pt x="446066" y="1816939"/>
                    <a:pt x="448752" y="1758427"/>
                  </a:cubicBezTo>
                  <a:cubicBezTo>
                    <a:pt x="463811" y="1604417"/>
                    <a:pt x="480603" y="1571023"/>
                    <a:pt x="498549" y="1457551"/>
                  </a:cubicBezTo>
                  <a:cubicBezTo>
                    <a:pt x="504407" y="1420899"/>
                    <a:pt x="506616" y="1359273"/>
                    <a:pt x="513074" y="1326821"/>
                  </a:cubicBezTo>
                  <a:cubicBezTo>
                    <a:pt x="519542" y="1294369"/>
                    <a:pt x="524161" y="1287864"/>
                    <a:pt x="531753" y="1262499"/>
                  </a:cubicBezTo>
                  <a:cubicBezTo>
                    <a:pt x="539344" y="1237124"/>
                    <a:pt x="568167" y="1173916"/>
                    <a:pt x="562880" y="1137997"/>
                  </a:cubicBezTo>
                  <a:moveTo>
                    <a:pt x="203893" y="2669360"/>
                  </a:moveTo>
                  <a:cubicBezTo>
                    <a:pt x="203893" y="2669360"/>
                    <a:pt x="208922" y="2693382"/>
                    <a:pt x="216351" y="2706717"/>
                  </a:cubicBezTo>
                  <a:cubicBezTo>
                    <a:pt x="223771" y="2720052"/>
                    <a:pt x="225772" y="2721281"/>
                    <a:pt x="239173" y="2717090"/>
                  </a:cubicBezTo>
                  <a:cubicBezTo>
                    <a:pt x="252575" y="2712899"/>
                    <a:pt x="255975" y="2694725"/>
                    <a:pt x="259919" y="2673513"/>
                  </a:cubicBezTo>
                  <a:cubicBezTo>
                    <a:pt x="263862" y="2652310"/>
                    <a:pt x="260119" y="2623069"/>
                    <a:pt x="259566" y="2592589"/>
                  </a:cubicBezTo>
                  <a:cubicBezTo>
                    <a:pt x="259023" y="2562109"/>
                    <a:pt x="254728" y="2490909"/>
                    <a:pt x="257852" y="2490909"/>
                  </a:cubicBezTo>
                  <a:lnTo>
                    <a:pt x="274444" y="2490909"/>
                  </a:lnTo>
                  <a:moveTo>
                    <a:pt x="152020" y="2683886"/>
                  </a:moveTo>
                  <a:cubicBezTo>
                    <a:pt x="152020" y="2683886"/>
                    <a:pt x="159049" y="2699573"/>
                    <a:pt x="165688" y="2705022"/>
                  </a:cubicBezTo>
                  <a:cubicBezTo>
                    <a:pt x="172327" y="2710461"/>
                    <a:pt x="182433" y="2709365"/>
                    <a:pt x="191444" y="2704641"/>
                  </a:cubicBezTo>
                  <a:cubicBezTo>
                    <a:pt x="200464" y="2699916"/>
                    <a:pt x="199006" y="2688991"/>
                    <a:pt x="203902" y="2669360"/>
                  </a:cubicBezTo>
                  <a:cubicBezTo>
                    <a:pt x="208789" y="2649739"/>
                    <a:pt x="209312" y="2611067"/>
                    <a:pt x="211208" y="2581225"/>
                  </a:cubicBezTo>
                  <a:cubicBezTo>
                    <a:pt x="213113" y="2551384"/>
                    <a:pt x="213675" y="2506187"/>
                    <a:pt x="214275" y="2490909"/>
                  </a:cubicBezTo>
                  <a:moveTo>
                    <a:pt x="100146" y="2490909"/>
                  </a:moveTo>
                  <a:cubicBezTo>
                    <a:pt x="100146" y="2490909"/>
                    <a:pt x="102985" y="2619059"/>
                    <a:pt x="112596" y="2650691"/>
                  </a:cubicBezTo>
                  <a:cubicBezTo>
                    <a:pt x="122206" y="2682314"/>
                    <a:pt x="122806" y="2679676"/>
                    <a:pt x="131274" y="2684619"/>
                  </a:cubicBezTo>
                  <a:cubicBezTo>
                    <a:pt x="139742" y="2689572"/>
                    <a:pt x="143657" y="2689610"/>
                    <a:pt x="152020" y="2683886"/>
                  </a:cubicBezTo>
                  <a:cubicBezTo>
                    <a:pt x="160392" y="2678161"/>
                    <a:pt x="166507" y="2655473"/>
                    <a:pt x="165812" y="2623059"/>
                  </a:cubicBezTo>
                  <a:cubicBezTo>
                    <a:pt x="165126" y="2590655"/>
                    <a:pt x="158278" y="2490681"/>
                    <a:pt x="164469" y="2488833"/>
                  </a:cubicBezTo>
                  <a:cubicBezTo>
                    <a:pt x="170670" y="2486994"/>
                    <a:pt x="181071" y="2488833"/>
                    <a:pt x="181071" y="2488833"/>
                  </a:cubicBezTo>
                  <a:moveTo>
                    <a:pt x="757934" y="536236"/>
                  </a:moveTo>
                  <a:cubicBezTo>
                    <a:pt x="757934" y="536236"/>
                    <a:pt x="776279" y="544837"/>
                    <a:pt x="782832" y="559058"/>
                  </a:cubicBezTo>
                  <a:cubicBezTo>
                    <a:pt x="789385" y="573289"/>
                    <a:pt x="769754" y="596082"/>
                    <a:pt x="784908" y="619237"/>
                  </a:cubicBezTo>
                  <a:cubicBezTo>
                    <a:pt x="800062" y="642392"/>
                    <a:pt x="847583" y="653822"/>
                    <a:pt x="880358" y="664890"/>
                  </a:cubicBezTo>
                  <a:cubicBezTo>
                    <a:pt x="913124" y="675959"/>
                    <a:pt x="949881" y="683731"/>
                    <a:pt x="979961" y="685636"/>
                  </a:cubicBezTo>
                  <a:cubicBezTo>
                    <a:pt x="1010032" y="687541"/>
                    <a:pt x="1024233" y="705267"/>
                    <a:pt x="1058809" y="679416"/>
                  </a:cubicBezTo>
                  <a:cubicBezTo>
                    <a:pt x="1093385" y="653556"/>
                    <a:pt x="1113626" y="553448"/>
                    <a:pt x="1123131" y="511336"/>
                  </a:cubicBezTo>
                  <a:cubicBezTo>
                    <a:pt x="1132647" y="469220"/>
                    <a:pt x="1129723" y="482832"/>
                    <a:pt x="1129361" y="432485"/>
                  </a:cubicBezTo>
                  <a:cubicBezTo>
                    <a:pt x="1128999" y="382138"/>
                    <a:pt x="1116664" y="258698"/>
                    <a:pt x="1108606" y="210457"/>
                  </a:cubicBezTo>
                  <a:cubicBezTo>
                    <a:pt x="1100548" y="162216"/>
                    <a:pt x="1106148" y="171467"/>
                    <a:pt x="1092013" y="141981"/>
                  </a:cubicBezTo>
                  <a:cubicBezTo>
                    <a:pt x="1077869" y="112496"/>
                    <a:pt x="1047922" y="66172"/>
                    <a:pt x="1015232" y="42380"/>
                  </a:cubicBezTo>
                  <a:cubicBezTo>
                    <a:pt x="982543" y="18588"/>
                    <a:pt x="943985" y="8989"/>
                    <a:pt x="905257" y="2954"/>
                  </a:cubicBezTo>
                  <a:cubicBezTo>
                    <a:pt x="866528" y="-3080"/>
                    <a:pt x="821418" y="1277"/>
                    <a:pt x="786985" y="7104"/>
                  </a:cubicBezTo>
                  <a:cubicBezTo>
                    <a:pt x="752542" y="12932"/>
                    <a:pt x="727368" y="16665"/>
                    <a:pt x="699831" y="34080"/>
                  </a:cubicBezTo>
                  <a:cubicBezTo>
                    <a:pt x="672294" y="51495"/>
                    <a:pt x="644053" y="79683"/>
                    <a:pt x="629279" y="110855"/>
                  </a:cubicBezTo>
                  <a:cubicBezTo>
                    <a:pt x="614506" y="142029"/>
                    <a:pt x="616278" y="173613"/>
                    <a:pt x="614754" y="212532"/>
                  </a:cubicBezTo>
                  <a:cubicBezTo>
                    <a:pt x="613220" y="251452"/>
                    <a:pt x="611534" y="305158"/>
                    <a:pt x="623050" y="343259"/>
                  </a:cubicBezTo>
                  <a:cubicBezTo>
                    <a:pt x="634575" y="381360"/>
                    <a:pt x="666122" y="406887"/>
                    <a:pt x="677000" y="436635"/>
                  </a:cubicBezTo>
                  <a:cubicBezTo>
                    <a:pt x="687887" y="466383"/>
                    <a:pt x="692201" y="486498"/>
                    <a:pt x="691525" y="517562"/>
                  </a:cubicBezTo>
                  <a:cubicBezTo>
                    <a:pt x="690858" y="548628"/>
                    <a:pt x="690630" y="580213"/>
                    <a:pt x="668703" y="619237"/>
                  </a:cubicBezTo>
                  <a:cubicBezTo>
                    <a:pt x="646777" y="658261"/>
                    <a:pt x="585255" y="704743"/>
                    <a:pt x="550431" y="733366"/>
                  </a:cubicBezTo>
                  <a:cubicBezTo>
                    <a:pt x="514217" y="763122"/>
                    <a:pt x="472926" y="780610"/>
                    <a:pt x="423854" y="808061"/>
                  </a:cubicBezTo>
                  <a:cubicBezTo>
                    <a:pt x="389487" y="828082"/>
                    <a:pt x="355797" y="851495"/>
                    <a:pt x="322174" y="899367"/>
                  </a:cubicBezTo>
                  <a:cubicBezTo>
                    <a:pt x="288542" y="947240"/>
                    <a:pt x="279321" y="1039013"/>
                    <a:pt x="274444" y="1088191"/>
                  </a:cubicBezTo>
                  <a:cubicBezTo>
                    <a:pt x="265815" y="1166991"/>
                    <a:pt x="271549" y="1363559"/>
                    <a:pt x="266148" y="1434720"/>
                  </a:cubicBezTo>
                  <a:cubicBezTo>
                    <a:pt x="260747" y="1505891"/>
                    <a:pt x="262624" y="1483964"/>
                    <a:pt x="255775" y="1515654"/>
                  </a:cubicBezTo>
                  <a:cubicBezTo>
                    <a:pt x="248917" y="1547334"/>
                    <a:pt x="232334" y="1581338"/>
                    <a:pt x="222571" y="1623553"/>
                  </a:cubicBezTo>
                  <a:cubicBezTo>
                    <a:pt x="212818" y="1665758"/>
                    <a:pt x="205531" y="1709964"/>
                    <a:pt x="199749" y="1768800"/>
                  </a:cubicBezTo>
                  <a:cubicBezTo>
                    <a:pt x="193968" y="1827636"/>
                    <a:pt x="192339" y="1900197"/>
                    <a:pt x="191444" y="1976302"/>
                  </a:cubicBezTo>
                  <a:cubicBezTo>
                    <a:pt x="190558" y="2052416"/>
                    <a:pt x="203636" y="2174927"/>
                    <a:pt x="195596" y="2225305"/>
                  </a:cubicBezTo>
                  <a:cubicBezTo>
                    <a:pt x="187557" y="2275692"/>
                    <a:pt x="187576" y="2258709"/>
                    <a:pt x="176918" y="2279264"/>
                  </a:cubicBezTo>
                  <a:cubicBezTo>
                    <a:pt x="166269" y="2299809"/>
                    <a:pt x="145476" y="2324565"/>
                    <a:pt x="129198" y="2345662"/>
                  </a:cubicBezTo>
                  <a:cubicBezTo>
                    <a:pt x="112920" y="2366751"/>
                    <a:pt x="96060" y="2384582"/>
                    <a:pt x="79391" y="2405832"/>
                  </a:cubicBezTo>
                  <a:cubicBezTo>
                    <a:pt x="62732" y="2427082"/>
                    <a:pt x="26309" y="2454438"/>
                    <a:pt x="12993" y="2466011"/>
                  </a:cubicBezTo>
                  <a:cubicBezTo>
                    <a:pt x="-314" y="2477584"/>
                    <a:pt x="1734" y="2470716"/>
                    <a:pt x="544" y="2476384"/>
                  </a:cubicBezTo>
                  <a:cubicBezTo>
                    <a:pt x="-638" y="2482060"/>
                    <a:pt x="-895" y="2495234"/>
                    <a:pt x="7373" y="2501787"/>
                  </a:cubicBezTo>
                  <a:cubicBezTo>
                    <a:pt x="15650" y="2508350"/>
                    <a:pt x="37996" y="2507092"/>
                    <a:pt x="52417" y="2503358"/>
                  </a:cubicBezTo>
                  <a:cubicBezTo>
                    <a:pt x="52417" y="2503358"/>
                    <a:pt x="86307" y="2497424"/>
                    <a:pt x="100146" y="2490909"/>
                  </a:cubicBezTo>
                  <a:cubicBezTo>
                    <a:pt x="113977" y="2484394"/>
                    <a:pt x="133351" y="2463935"/>
                    <a:pt x="133351" y="2463935"/>
                  </a:cubicBezTo>
                </a:path>
              </a:pathLst>
            </a:custGeom>
            <a:noFill/>
            <a:ln w="10160" cap="flat">
              <a:solidFill>
                <a:srgbClr val="000000"/>
              </a:solidFill>
              <a:prstDash val="solid"/>
              <a:round/>
            </a:ln>
          </p:spPr>
          <p:txBody>
            <a:bodyPr rtlCol="0" anchor="ctr"/>
            <a:lstStyle/>
            <a:p>
              <a:endParaRPr lang="tr-TR" dirty="0"/>
            </a:p>
          </p:txBody>
        </p:sp>
        <p:sp>
          <p:nvSpPr>
            <p:cNvPr id="22" name="Serbest Form: Şekil 21">
              <a:extLst>
                <a:ext uri="{FF2B5EF4-FFF2-40B4-BE49-F238E27FC236}">
                  <a16:creationId xmlns:a16="http://schemas.microsoft.com/office/drawing/2014/main" id="{5F4A15D5-7CB9-FA80-B50A-8F61AA04616E}"/>
                </a:ext>
              </a:extLst>
            </p:cNvPr>
            <p:cNvSpPr/>
            <p:nvPr/>
          </p:nvSpPr>
          <p:spPr>
            <a:xfrm>
              <a:off x="6069818" y="3744952"/>
              <a:ext cx="607928" cy="159222"/>
            </a:xfrm>
            <a:custGeom>
              <a:avLst/>
              <a:gdLst>
                <a:gd name="connsiteX0" fmla="*/ -66 w 646356"/>
                <a:gd name="connsiteY0" fmla="*/ 169340 h 169287"/>
                <a:gd name="connsiteX1" fmla="*/ 646291 w 646356"/>
                <a:gd name="connsiteY1" fmla="*/ 53 h 169287"/>
              </a:gdLst>
              <a:ahLst/>
              <a:cxnLst>
                <a:cxn ang="0">
                  <a:pos x="connsiteX0" y="connsiteY0"/>
                </a:cxn>
                <a:cxn ang="0">
                  <a:pos x="connsiteX1" y="connsiteY1"/>
                </a:cxn>
              </a:cxnLst>
              <a:rect l="l" t="t" r="r" b="b"/>
              <a:pathLst>
                <a:path w="646356" h="169287">
                  <a:moveTo>
                    <a:pt x="-66" y="169340"/>
                  </a:moveTo>
                  <a:lnTo>
                    <a:pt x="646291" y="53"/>
                  </a:lnTo>
                </a:path>
              </a:pathLst>
            </a:custGeom>
            <a:noFill/>
            <a:ln w="20320" cap="flat">
              <a:solidFill>
                <a:srgbClr val="385D8A">
                  <a:alpha val="55000"/>
                </a:srgbClr>
              </a:solidFill>
              <a:custDash>
                <a:ds d="480000" sp="480000"/>
              </a:custDash>
              <a:round/>
            </a:ln>
          </p:spPr>
          <p:txBody>
            <a:bodyPr rtlCol="0" anchor="ctr"/>
            <a:lstStyle/>
            <a:p>
              <a:endParaRPr lang="tr-TR"/>
            </a:p>
          </p:txBody>
        </p:sp>
        <p:sp>
          <p:nvSpPr>
            <p:cNvPr id="23" name="Serbest Form: Şekil 22">
              <a:extLst>
                <a:ext uri="{FF2B5EF4-FFF2-40B4-BE49-F238E27FC236}">
                  <a16:creationId xmlns:a16="http://schemas.microsoft.com/office/drawing/2014/main" id="{5E91DB5B-9CA1-2F99-9746-C6F594362A47}"/>
                </a:ext>
              </a:extLst>
            </p:cNvPr>
            <p:cNvSpPr/>
            <p:nvPr/>
          </p:nvSpPr>
          <p:spPr>
            <a:xfrm>
              <a:off x="5988428" y="3767421"/>
              <a:ext cx="420844" cy="111885"/>
            </a:xfrm>
            <a:custGeom>
              <a:avLst/>
              <a:gdLst>
                <a:gd name="connsiteX0" fmla="*/ -66 w 447446"/>
                <a:gd name="connsiteY0" fmla="*/ 53 h 118957"/>
                <a:gd name="connsiteX1" fmla="*/ 447381 w 447446"/>
                <a:gd name="connsiteY1" fmla="*/ 119010 h 118957"/>
              </a:gdLst>
              <a:ahLst/>
              <a:cxnLst>
                <a:cxn ang="0">
                  <a:pos x="connsiteX0" y="connsiteY0"/>
                </a:cxn>
                <a:cxn ang="0">
                  <a:pos x="connsiteX1" y="connsiteY1"/>
                </a:cxn>
              </a:cxnLst>
              <a:rect l="l" t="t" r="r" b="b"/>
              <a:pathLst>
                <a:path w="447446" h="118957">
                  <a:moveTo>
                    <a:pt x="-66" y="53"/>
                  </a:moveTo>
                  <a:lnTo>
                    <a:pt x="447381" y="119010"/>
                  </a:lnTo>
                </a:path>
              </a:pathLst>
            </a:custGeom>
            <a:noFill/>
            <a:ln w="20320" cap="flat">
              <a:solidFill>
                <a:schemeClr val="accent2">
                  <a:alpha val="33000"/>
                </a:schemeClr>
              </a:solidFill>
              <a:custDash>
                <a:ds d="480000" sp="480000"/>
              </a:custDash>
              <a:round/>
            </a:ln>
          </p:spPr>
          <p:txBody>
            <a:bodyPr rtlCol="0" anchor="ctr"/>
            <a:lstStyle/>
            <a:p>
              <a:endParaRPr lang="tr-TR"/>
            </a:p>
          </p:txBody>
        </p:sp>
        <p:grpSp>
          <p:nvGrpSpPr>
            <p:cNvPr id="24" name="Grafik 7">
              <a:extLst>
                <a:ext uri="{FF2B5EF4-FFF2-40B4-BE49-F238E27FC236}">
                  <a16:creationId xmlns:a16="http://schemas.microsoft.com/office/drawing/2014/main" id="{A86991BB-5548-6BCC-C3E1-9C3B24BF9172}"/>
                </a:ext>
              </a:extLst>
            </p:cNvPr>
            <p:cNvGrpSpPr/>
            <p:nvPr/>
          </p:nvGrpSpPr>
          <p:grpSpPr>
            <a:xfrm>
              <a:off x="5864987" y="3877361"/>
              <a:ext cx="1381865" cy="226637"/>
              <a:chOff x="4134730" y="3870277"/>
              <a:chExt cx="1469212" cy="240963"/>
            </a:xfrm>
            <a:noFill/>
          </p:grpSpPr>
          <p:sp>
            <p:nvSpPr>
              <p:cNvPr id="25" name="Serbest Form: Şekil 24">
                <a:extLst>
                  <a:ext uri="{FF2B5EF4-FFF2-40B4-BE49-F238E27FC236}">
                    <a16:creationId xmlns:a16="http://schemas.microsoft.com/office/drawing/2014/main" id="{AC7E373D-A0F7-37D4-F2A0-48020372F41D}"/>
                  </a:ext>
                </a:extLst>
              </p:cNvPr>
              <p:cNvSpPr/>
              <p:nvPr/>
            </p:nvSpPr>
            <p:spPr>
              <a:xfrm>
                <a:off x="4704640" y="3870277"/>
                <a:ext cx="899302" cy="240963"/>
              </a:xfrm>
              <a:custGeom>
                <a:avLst/>
                <a:gdLst>
                  <a:gd name="connsiteX0" fmla="*/ 899237 w 899302"/>
                  <a:gd name="connsiteY0" fmla="*/ 241016 h 240963"/>
                  <a:gd name="connsiteX1" fmla="*/ -66 w 899302"/>
                  <a:gd name="connsiteY1" fmla="*/ 53 h 240963"/>
                </a:gdLst>
                <a:ahLst/>
                <a:cxnLst>
                  <a:cxn ang="0">
                    <a:pos x="connsiteX0" y="connsiteY0"/>
                  </a:cxn>
                  <a:cxn ang="0">
                    <a:pos x="connsiteX1" y="connsiteY1"/>
                  </a:cxn>
                </a:cxnLst>
                <a:rect l="l" t="t" r="r" b="b"/>
                <a:pathLst>
                  <a:path w="899302" h="240963">
                    <a:moveTo>
                      <a:pt x="899237" y="241016"/>
                    </a:moveTo>
                    <a:lnTo>
                      <a:pt x="-66" y="53"/>
                    </a:lnTo>
                  </a:path>
                </a:pathLst>
              </a:custGeom>
              <a:noFill/>
              <a:ln w="20320" cap="flat">
                <a:solidFill>
                  <a:schemeClr val="accent2"/>
                </a:solidFill>
                <a:custDash>
                  <a:ds d="480000" sp="480000"/>
                </a:custDash>
                <a:round/>
              </a:ln>
            </p:spPr>
            <p:txBody>
              <a:bodyPr rtlCol="0" anchor="ctr"/>
              <a:lstStyle/>
              <a:p>
                <a:endParaRPr lang="tr-TR"/>
              </a:p>
            </p:txBody>
          </p:sp>
          <p:sp>
            <p:nvSpPr>
              <p:cNvPr id="26" name="Serbest Form: Şekil 25">
                <a:extLst>
                  <a:ext uri="{FF2B5EF4-FFF2-40B4-BE49-F238E27FC236}">
                    <a16:creationId xmlns:a16="http://schemas.microsoft.com/office/drawing/2014/main" id="{8C187B13-97AF-2723-D024-71819125C4A8}"/>
                  </a:ext>
                </a:extLst>
              </p:cNvPr>
              <p:cNvSpPr/>
              <p:nvPr/>
            </p:nvSpPr>
            <p:spPr>
              <a:xfrm>
                <a:off x="4134731" y="3910902"/>
                <a:ext cx="176498" cy="47291"/>
              </a:xfrm>
              <a:custGeom>
                <a:avLst/>
                <a:gdLst>
                  <a:gd name="connsiteX0" fmla="*/ -66 w 176498"/>
                  <a:gd name="connsiteY0" fmla="*/ 47344 h 47291"/>
                  <a:gd name="connsiteX1" fmla="*/ 176433 w 176498"/>
                  <a:gd name="connsiteY1" fmla="*/ 53 h 47291"/>
                </a:gdLst>
                <a:ahLst/>
                <a:cxnLst>
                  <a:cxn ang="0">
                    <a:pos x="connsiteX0" y="connsiteY0"/>
                  </a:cxn>
                  <a:cxn ang="0">
                    <a:pos x="connsiteX1" y="connsiteY1"/>
                  </a:cxn>
                </a:cxnLst>
                <a:rect l="l" t="t" r="r" b="b"/>
                <a:pathLst>
                  <a:path w="176498" h="47291">
                    <a:moveTo>
                      <a:pt x="-66" y="47344"/>
                    </a:moveTo>
                    <a:lnTo>
                      <a:pt x="176433" y="53"/>
                    </a:lnTo>
                  </a:path>
                </a:pathLst>
              </a:custGeom>
              <a:noFill/>
              <a:ln w="20320" cap="flat">
                <a:solidFill>
                  <a:schemeClr val="tx2"/>
                </a:solidFill>
                <a:custDash>
                  <a:ds d="480000" sp="480000"/>
                </a:custDash>
                <a:round/>
              </a:ln>
            </p:spPr>
            <p:txBody>
              <a:bodyPr rtlCol="0" anchor="ctr"/>
              <a:lstStyle/>
              <a:p>
                <a:endParaRPr lang="tr-TR"/>
              </a:p>
            </p:txBody>
          </p:sp>
        </p:grpSp>
        <p:sp>
          <p:nvSpPr>
            <p:cNvPr id="33" name="Serbest Form: Şekil 32">
              <a:extLst>
                <a:ext uri="{FF2B5EF4-FFF2-40B4-BE49-F238E27FC236}">
                  <a16:creationId xmlns:a16="http://schemas.microsoft.com/office/drawing/2014/main" id="{E75E849A-4FD7-7C3E-55A6-67C21E39CC6B}"/>
                </a:ext>
              </a:extLst>
            </p:cNvPr>
            <p:cNvSpPr/>
            <p:nvPr/>
          </p:nvSpPr>
          <p:spPr>
            <a:xfrm>
              <a:off x="6280736" y="1294638"/>
              <a:ext cx="8959" cy="396000"/>
            </a:xfrm>
            <a:custGeom>
              <a:avLst/>
              <a:gdLst>
                <a:gd name="connsiteX0" fmla="*/ -135 w 9525"/>
                <a:gd name="connsiteY0" fmla="*/ 279948 h 279953"/>
                <a:gd name="connsiteX1" fmla="*/ -135 w 9525"/>
                <a:gd name="connsiteY1" fmla="*/ -5 h 279953"/>
              </a:gdLst>
              <a:ahLst/>
              <a:cxnLst>
                <a:cxn ang="0">
                  <a:pos x="connsiteX0" y="connsiteY0"/>
                </a:cxn>
                <a:cxn ang="0">
                  <a:pos x="connsiteX1" y="connsiteY1"/>
                </a:cxn>
              </a:cxnLst>
              <a:rect l="l" t="t" r="r" b="b"/>
              <a:pathLst>
                <a:path w="9525" h="279953">
                  <a:moveTo>
                    <a:pt x="-135" y="279948"/>
                  </a:moveTo>
                  <a:lnTo>
                    <a:pt x="-135" y="-5"/>
                  </a:lnTo>
                </a:path>
              </a:pathLst>
            </a:custGeom>
            <a:noFill/>
            <a:ln w="20320" cap="flat">
              <a:solidFill>
                <a:schemeClr val="accent3">
                  <a:lumMod val="75000"/>
                </a:schemeClr>
              </a:solidFill>
              <a:custDash>
                <a:ds d="480000" sp="480000"/>
              </a:custDash>
              <a:round/>
            </a:ln>
          </p:spPr>
          <p:txBody>
            <a:bodyPr rtlCol="0" anchor="ctr"/>
            <a:lstStyle/>
            <a:p>
              <a:endParaRPr lang="tr-TR"/>
            </a:p>
          </p:txBody>
        </p:sp>
        <p:sp>
          <p:nvSpPr>
            <p:cNvPr id="34" name="Serbest Form: Şekil 33">
              <a:extLst>
                <a:ext uri="{FF2B5EF4-FFF2-40B4-BE49-F238E27FC236}">
                  <a16:creationId xmlns:a16="http://schemas.microsoft.com/office/drawing/2014/main" id="{705D1B4C-D4BE-09AF-2845-A42B4E319A42}"/>
                </a:ext>
              </a:extLst>
            </p:cNvPr>
            <p:cNvSpPr>
              <a:spLocks noChangeAspect="1"/>
            </p:cNvSpPr>
            <p:nvPr/>
          </p:nvSpPr>
          <p:spPr>
            <a:xfrm>
              <a:off x="4413074" y="4199489"/>
              <a:ext cx="558311" cy="149597"/>
            </a:xfrm>
            <a:custGeom>
              <a:avLst/>
              <a:gdLst>
                <a:gd name="connsiteX0" fmla="*/ -135 w 1577699"/>
                <a:gd name="connsiteY0" fmla="*/ 422733 h 422738"/>
                <a:gd name="connsiteX1" fmla="*/ 1577565 w 1577699"/>
                <a:gd name="connsiteY1" fmla="*/ -5 h 422738"/>
              </a:gdLst>
              <a:ahLst/>
              <a:cxnLst>
                <a:cxn ang="0">
                  <a:pos x="connsiteX0" y="connsiteY0"/>
                </a:cxn>
                <a:cxn ang="0">
                  <a:pos x="connsiteX1" y="connsiteY1"/>
                </a:cxn>
              </a:cxnLst>
              <a:rect l="l" t="t" r="r" b="b"/>
              <a:pathLst>
                <a:path w="1577699" h="422738">
                  <a:moveTo>
                    <a:pt x="-135" y="422733"/>
                  </a:moveTo>
                  <a:lnTo>
                    <a:pt x="1577565" y="-5"/>
                  </a:lnTo>
                </a:path>
              </a:pathLst>
            </a:custGeom>
            <a:noFill/>
            <a:ln w="20320" cap="flat">
              <a:solidFill>
                <a:srgbClr val="385D8A"/>
              </a:solidFill>
              <a:custDash>
                <a:ds d="480000" sp="480000"/>
              </a:custDash>
              <a:round/>
            </a:ln>
          </p:spPr>
          <p:txBody>
            <a:bodyPr rtlCol="0" anchor="ctr"/>
            <a:lstStyle/>
            <a:p>
              <a:endParaRPr lang="tr-TR" dirty="0"/>
            </a:p>
          </p:txBody>
        </p:sp>
        <p:sp>
          <p:nvSpPr>
            <p:cNvPr id="35" name="Serbest Form: Şekil 34">
              <a:extLst>
                <a:ext uri="{FF2B5EF4-FFF2-40B4-BE49-F238E27FC236}">
                  <a16:creationId xmlns:a16="http://schemas.microsoft.com/office/drawing/2014/main" id="{4618A34A-2BAA-B5E9-53D9-B3008E7835F1}"/>
                </a:ext>
              </a:extLst>
            </p:cNvPr>
            <p:cNvSpPr/>
            <p:nvPr/>
          </p:nvSpPr>
          <p:spPr>
            <a:xfrm>
              <a:off x="7246843" y="4103999"/>
              <a:ext cx="1717645" cy="460244"/>
            </a:xfrm>
            <a:custGeom>
              <a:avLst/>
              <a:gdLst>
                <a:gd name="connsiteX0" fmla="*/ 1826084 w 1826218"/>
                <a:gd name="connsiteY0" fmla="*/ 489332 h 489337"/>
                <a:gd name="connsiteX1" fmla="*/ -135 w 1826218"/>
                <a:gd name="connsiteY1" fmla="*/ -5 h 489337"/>
              </a:gdLst>
              <a:ahLst/>
              <a:cxnLst>
                <a:cxn ang="0">
                  <a:pos x="connsiteX0" y="connsiteY0"/>
                </a:cxn>
                <a:cxn ang="0">
                  <a:pos x="connsiteX1" y="connsiteY1"/>
                </a:cxn>
              </a:cxnLst>
              <a:rect l="l" t="t" r="r" b="b"/>
              <a:pathLst>
                <a:path w="1826218" h="489337">
                  <a:moveTo>
                    <a:pt x="1826084" y="489332"/>
                  </a:moveTo>
                  <a:lnTo>
                    <a:pt x="-135" y="-5"/>
                  </a:lnTo>
                </a:path>
              </a:pathLst>
            </a:custGeom>
            <a:noFill/>
            <a:ln w="20320" cap="flat">
              <a:solidFill>
                <a:schemeClr val="accent2"/>
              </a:solidFill>
              <a:custDash>
                <a:ds d="480000" sp="480000"/>
              </a:custDash>
              <a:round/>
            </a:ln>
          </p:spPr>
          <p:txBody>
            <a:bodyPr rtlCol="0" anchor="ctr"/>
            <a:lstStyle/>
            <a:p>
              <a:endParaRPr lang="tr-TR"/>
            </a:p>
          </p:txBody>
        </p:sp>
        <p:sp>
          <p:nvSpPr>
            <p:cNvPr id="42" name="Metin kutusu 41">
              <a:extLst>
                <a:ext uri="{FF2B5EF4-FFF2-40B4-BE49-F238E27FC236}">
                  <a16:creationId xmlns:a16="http://schemas.microsoft.com/office/drawing/2014/main" id="{B9DA84CE-F88D-6B78-67D2-20805E2B542F}"/>
                </a:ext>
              </a:extLst>
            </p:cNvPr>
            <p:cNvSpPr txBox="1"/>
            <p:nvPr/>
          </p:nvSpPr>
          <p:spPr>
            <a:xfrm rot="844990">
              <a:off x="6971806" y="4268586"/>
              <a:ext cx="1623815" cy="369332"/>
            </a:xfrm>
            <a:prstGeom prst="rect">
              <a:avLst/>
            </a:prstGeom>
            <a:noFill/>
          </p:spPr>
          <p:txBody>
            <a:bodyPr wrap="square">
              <a:spAutoFit/>
            </a:bodyPr>
            <a:lstStyle/>
            <a:p>
              <a:r>
                <a:rPr lang="tr-TR" dirty="0">
                  <a:solidFill>
                    <a:schemeClr val="accent2"/>
                  </a:solidFill>
                  <a:latin typeface="Calibri"/>
                  <a:cs typeface="Calibri"/>
                </a:rPr>
                <a:t>Sagittal eksen</a:t>
              </a:r>
              <a:endParaRPr lang="tr-TR" dirty="0">
                <a:solidFill>
                  <a:schemeClr val="accent2"/>
                </a:solidFill>
              </a:endParaRPr>
            </a:p>
          </p:txBody>
        </p:sp>
        <p:sp>
          <p:nvSpPr>
            <p:cNvPr id="43" name="Metin kutusu 42">
              <a:extLst>
                <a:ext uri="{FF2B5EF4-FFF2-40B4-BE49-F238E27FC236}">
                  <a16:creationId xmlns:a16="http://schemas.microsoft.com/office/drawing/2014/main" id="{01BC9518-E099-3ACB-93D8-33AD33DF03B0}"/>
                </a:ext>
              </a:extLst>
            </p:cNvPr>
            <p:cNvSpPr txBox="1"/>
            <p:nvPr/>
          </p:nvSpPr>
          <p:spPr>
            <a:xfrm rot="20700794">
              <a:off x="4010614" y="4267866"/>
              <a:ext cx="1623815" cy="369332"/>
            </a:xfrm>
            <a:prstGeom prst="rect">
              <a:avLst/>
            </a:prstGeom>
            <a:noFill/>
          </p:spPr>
          <p:txBody>
            <a:bodyPr wrap="square">
              <a:spAutoFit/>
            </a:bodyPr>
            <a:lstStyle/>
            <a:p>
              <a:r>
                <a:rPr lang="tr-TR" dirty="0">
                  <a:solidFill>
                    <a:schemeClr val="accent1"/>
                  </a:solidFill>
                  <a:latin typeface="Calibri"/>
                  <a:cs typeface="Calibri"/>
                </a:rPr>
                <a:t>Tansvers eksen</a:t>
              </a:r>
              <a:endParaRPr lang="tr-TR" dirty="0">
                <a:solidFill>
                  <a:schemeClr val="accent1"/>
                </a:solidFill>
              </a:endParaRPr>
            </a:p>
          </p:txBody>
        </p:sp>
        <p:sp>
          <p:nvSpPr>
            <p:cNvPr id="45" name="Metin kutusu 44">
              <a:extLst>
                <a:ext uri="{FF2B5EF4-FFF2-40B4-BE49-F238E27FC236}">
                  <a16:creationId xmlns:a16="http://schemas.microsoft.com/office/drawing/2014/main" id="{9699D2DB-9091-2B39-1CE1-245C5143C738}"/>
                </a:ext>
              </a:extLst>
            </p:cNvPr>
            <p:cNvSpPr txBox="1"/>
            <p:nvPr/>
          </p:nvSpPr>
          <p:spPr>
            <a:xfrm rot="16200000">
              <a:off x="5156383" y="1323511"/>
              <a:ext cx="1664091" cy="369332"/>
            </a:xfrm>
            <a:prstGeom prst="rect">
              <a:avLst/>
            </a:prstGeom>
            <a:noFill/>
          </p:spPr>
          <p:txBody>
            <a:bodyPr wrap="square">
              <a:spAutoFit/>
            </a:bodyPr>
            <a:lstStyle/>
            <a:p>
              <a:r>
                <a:rPr lang="tr-TR" dirty="0">
                  <a:solidFill>
                    <a:schemeClr val="accent3">
                      <a:lumMod val="75000"/>
                    </a:schemeClr>
                  </a:solidFill>
                  <a:latin typeface="Calibri"/>
                  <a:cs typeface="Calibri"/>
                </a:rPr>
                <a:t>Vertikal eksen</a:t>
              </a:r>
              <a:endParaRPr lang="tr-TR" dirty="0">
                <a:solidFill>
                  <a:schemeClr val="accent3">
                    <a:lumMod val="75000"/>
                  </a:schemeClr>
                </a:solidFill>
              </a:endParaRPr>
            </a:p>
          </p:txBody>
        </p:sp>
        <p:sp>
          <p:nvSpPr>
            <p:cNvPr id="28" name="İkizkenar Üçgen 27">
              <a:extLst>
                <a:ext uri="{FF2B5EF4-FFF2-40B4-BE49-F238E27FC236}">
                  <a16:creationId xmlns:a16="http://schemas.microsoft.com/office/drawing/2014/main" id="{2DA19483-77BB-1CD0-168B-F55C9CCB4CFB}"/>
                </a:ext>
              </a:extLst>
            </p:cNvPr>
            <p:cNvSpPr/>
            <p:nvPr/>
          </p:nvSpPr>
          <p:spPr>
            <a:xfrm>
              <a:off x="6235039" y="904683"/>
              <a:ext cx="97314" cy="371477"/>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İkizkenar Üçgen 28">
              <a:extLst>
                <a:ext uri="{FF2B5EF4-FFF2-40B4-BE49-F238E27FC236}">
                  <a16:creationId xmlns:a16="http://schemas.microsoft.com/office/drawing/2014/main" id="{1BB0DBED-9ACF-397B-5EF4-84766E185876}"/>
                </a:ext>
              </a:extLst>
            </p:cNvPr>
            <p:cNvSpPr/>
            <p:nvPr/>
          </p:nvSpPr>
          <p:spPr>
            <a:xfrm rot="15262027">
              <a:off x="4165621" y="4220311"/>
              <a:ext cx="97314" cy="371477"/>
            </a:xfrm>
            <a:prstGeom prs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İkizkenar Üçgen 29">
              <a:extLst>
                <a:ext uri="{FF2B5EF4-FFF2-40B4-BE49-F238E27FC236}">
                  <a16:creationId xmlns:a16="http://schemas.microsoft.com/office/drawing/2014/main" id="{22930BF8-9C1D-D5AD-807E-E1C02DE7220F}"/>
                </a:ext>
              </a:extLst>
            </p:cNvPr>
            <p:cNvSpPr/>
            <p:nvPr/>
          </p:nvSpPr>
          <p:spPr>
            <a:xfrm rot="6228660">
              <a:off x="8844772" y="4359105"/>
              <a:ext cx="97314" cy="371477"/>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16817357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7E6860-0C36-575B-B024-D4AA95721A7A}"/>
              </a:ext>
            </a:extLst>
          </p:cNvPr>
          <p:cNvSpPr>
            <a:spLocks noGrp="1"/>
          </p:cNvSpPr>
          <p:nvPr>
            <p:ph type="title"/>
          </p:nvPr>
        </p:nvSpPr>
        <p:spPr/>
        <p:txBody>
          <a:bodyPr/>
          <a:lstStyle/>
          <a:p>
            <a:r>
              <a:rPr lang="tr-TR" dirty="0"/>
              <a:t>1. Sagittal eksen</a:t>
            </a:r>
          </a:p>
        </p:txBody>
      </p:sp>
      <p:sp>
        <p:nvSpPr>
          <p:cNvPr id="3" name="İçerik Yer Tutucusu 2">
            <a:extLst>
              <a:ext uri="{FF2B5EF4-FFF2-40B4-BE49-F238E27FC236}">
                <a16:creationId xmlns:a16="http://schemas.microsoft.com/office/drawing/2014/main" id="{5272859B-1918-0515-9F7C-C6760657A0EB}"/>
              </a:ext>
            </a:extLst>
          </p:cNvPr>
          <p:cNvSpPr>
            <a:spLocks noGrp="1"/>
          </p:cNvSpPr>
          <p:nvPr>
            <p:ph idx="1"/>
          </p:nvPr>
        </p:nvSpPr>
        <p:spPr>
          <a:xfrm>
            <a:off x="251521" y="895699"/>
            <a:ext cx="6408712" cy="5273527"/>
          </a:xfrm>
        </p:spPr>
        <p:txBody>
          <a:bodyPr>
            <a:normAutofit/>
          </a:bodyPr>
          <a:lstStyle/>
          <a:p>
            <a:pPr marL="355600" marR="310515" indent="-342900" algn="just">
              <a:lnSpc>
                <a:spcPct val="100000"/>
              </a:lnSpc>
              <a:buClr>
                <a:srgbClr val="205868"/>
              </a:buClr>
              <a:buFont typeface="Arial"/>
              <a:buChar char="•"/>
              <a:tabLst>
                <a:tab pos="356235" algn="l"/>
              </a:tabLst>
            </a:pPr>
            <a:r>
              <a:rPr lang="tr-TR" sz="1600" dirty="0">
                <a:latin typeface="Calibri"/>
                <a:cs typeface="Calibri"/>
              </a:rPr>
              <a:t>Sagittal Eksen [</a:t>
            </a:r>
            <a:r>
              <a:rPr lang="tr-TR" sz="1600" b="1" dirty="0" err="1">
                <a:solidFill>
                  <a:schemeClr val="accent2"/>
                </a:solidFill>
                <a:latin typeface="Calibri"/>
                <a:cs typeface="Calibri"/>
              </a:rPr>
              <a:t>Axis</a:t>
            </a:r>
            <a:r>
              <a:rPr lang="tr-TR" sz="1600" b="1" dirty="0">
                <a:solidFill>
                  <a:schemeClr val="accent2"/>
                </a:solidFill>
                <a:latin typeface="Calibri"/>
                <a:cs typeface="Calibri"/>
              </a:rPr>
              <a:t> </a:t>
            </a:r>
            <a:r>
              <a:rPr lang="tr-TR" sz="1600" b="1" dirty="0" err="1">
                <a:solidFill>
                  <a:schemeClr val="accent2"/>
                </a:solidFill>
                <a:latin typeface="Calibri"/>
                <a:cs typeface="Calibri"/>
              </a:rPr>
              <a:t>Sagittalis</a:t>
            </a:r>
            <a:r>
              <a:rPr lang="tr-TR" sz="1600" b="1" dirty="0">
                <a:solidFill>
                  <a:schemeClr val="accent2"/>
                </a:solidFill>
                <a:latin typeface="Calibri"/>
                <a:cs typeface="Calibri"/>
              </a:rPr>
              <a:t> </a:t>
            </a:r>
            <a:r>
              <a:rPr lang="tr-TR" sz="1600" dirty="0">
                <a:latin typeface="Calibri"/>
                <a:cs typeface="Calibri"/>
              </a:rPr>
              <a:t>(</a:t>
            </a:r>
            <a:r>
              <a:rPr lang="tr-TR" sz="1600" dirty="0" err="1">
                <a:latin typeface="Calibri"/>
                <a:cs typeface="Calibri"/>
              </a:rPr>
              <a:t>Aksis</a:t>
            </a:r>
            <a:r>
              <a:rPr lang="tr-TR" sz="1600" dirty="0">
                <a:latin typeface="Calibri"/>
                <a:cs typeface="Calibri"/>
              </a:rPr>
              <a:t> </a:t>
            </a:r>
            <a:r>
              <a:rPr lang="tr-TR" sz="1600" dirty="0" err="1">
                <a:latin typeface="Calibri"/>
                <a:cs typeface="Calibri"/>
              </a:rPr>
              <a:t>Sajitalis</a:t>
            </a:r>
            <a:r>
              <a:rPr lang="tr-TR" sz="1600" dirty="0">
                <a:latin typeface="Calibri"/>
                <a:cs typeface="Calibri"/>
              </a:rPr>
              <a:t>)]: Anatomik duruşta yere paralel, önden arkaya veya arkadan öne doğru uzanan eksendir.</a:t>
            </a:r>
          </a:p>
          <a:p>
            <a:pPr marL="355600" marR="310515" indent="-342900" algn="just">
              <a:lnSpc>
                <a:spcPct val="100000"/>
              </a:lnSpc>
              <a:buClr>
                <a:srgbClr val="205868"/>
              </a:buClr>
              <a:buFont typeface="Arial"/>
              <a:buChar char="•"/>
              <a:tabLst>
                <a:tab pos="356235" algn="l"/>
              </a:tabLst>
            </a:pPr>
            <a:r>
              <a:rPr lang="tr-TR" sz="1600" dirty="0">
                <a:latin typeface="Calibri"/>
                <a:cs typeface="Calibri"/>
              </a:rPr>
              <a:t>Sagittal ve </a:t>
            </a:r>
            <a:r>
              <a:rPr lang="tr-TR" sz="1600" dirty="0" err="1">
                <a:latin typeface="Calibri"/>
                <a:cs typeface="Calibri"/>
              </a:rPr>
              <a:t>transvers</a:t>
            </a:r>
            <a:r>
              <a:rPr lang="tr-TR" sz="1600" dirty="0">
                <a:latin typeface="Calibri"/>
                <a:cs typeface="Calibri"/>
              </a:rPr>
              <a:t> düzlemlerin kesişmesinden oluşur</a:t>
            </a:r>
          </a:p>
          <a:p>
            <a:pPr marL="355600" indent="-342900">
              <a:lnSpc>
                <a:spcPct val="100000"/>
              </a:lnSpc>
              <a:spcBef>
                <a:spcPts val="480"/>
              </a:spcBef>
              <a:buClr>
                <a:srgbClr val="205868"/>
              </a:buClr>
              <a:buFont typeface="Arial"/>
              <a:buChar char="•"/>
              <a:tabLst>
                <a:tab pos="356235" algn="l"/>
              </a:tabLst>
            </a:pPr>
            <a:r>
              <a:rPr lang="tr-TR" sz="1600" dirty="0">
                <a:latin typeface="Calibri"/>
                <a:cs typeface="Calibri"/>
              </a:rPr>
              <a:t>Bu</a:t>
            </a:r>
            <a:r>
              <a:rPr lang="tr-TR" sz="1600" spc="-5" dirty="0">
                <a:latin typeface="Calibri"/>
                <a:cs typeface="Calibri"/>
              </a:rPr>
              <a:t> </a:t>
            </a:r>
            <a:r>
              <a:rPr lang="tr-TR" sz="1600" dirty="0">
                <a:latin typeface="Calibri"/>
                <a:cs typeface="Calibri"/>
              </a:rPr>
              <a:t>e</a:t>
            </a:r>
            <a:r>
              <a:rPr lang="tr-TR" sz="1600" spc="-30" dirty="0">
                <a:latin typeface="Calibri"/>
                <a:cs typeface="Calibri"/>
              </a:rPr>
              <a:t>k</a:t>
            </a:r>
            <a:r>
              <a:rPr lang="tr-TR" sz="1600" dirty="0">
                <a:latin typeface="Calibri"/>
                <a:cs typeface="Calibri"/>
              </a:rPr>
              <a:t>s</a:t>
            </a:r>
            <a:r>
              <a:rPr lang="tr-TR" sz="1600" spc="-10" dirty="0">
                <a:latin typeface="Calibri"/>
                <a:cs typeface="Calibri"/>
              </a:rPr>
              <a:t>e</a:t>
            </a:r>
            <a:r>
              <a:rPr lang="tr-TR" sz="1600" dirty="0">
                <a:latin typeface="Calibri"/>
                <a:cs typeface="Calibri"/>
              </a:rPr>
              <a:t>n </a:t>
            </a:r>
            <a:r>
              <a:rPr lang="tr-TR" sz="1600" spc="-10" dirty="0">
                <a:latin typeface="Calibri"/>
                <a:cs typeface="Calibri"/>
              </a:rPr>
              <a:t>e</a:t>
            </a:r>
            <a:r>
              <a:rPr lang="tr-TR" sz="1600" dirty="0">
                <a:latin typeface="Calibri"/>
                <a:cs typeface="Calibri"/>
              </a:rPr>
              <a:t>t</a:t>
            </a:r>
            <a:r>
              <a:rPr lang="tr-TR" sz="1600" spc="-45" dirty="0">
                <a:latin typeface="Calibri"/>
                <a:cs typeface="Calibri"/>
              </a:rPr>
              <a:t>r</a:t>
            </a:r>
            <a:r>
              <a:rPr lang="tr-TR" sz="1600" spc="-15" dirty="0">
                <a:latin typeface="Calibri"/>
                <a:cs typeface="Calibri"/>
              </a:rPr>
              <a:t>a</a:t>
            </a:r>
            <a:r>
              <a:rPr lang="tr-TR" sz="1600" dirty="0">
                <a:latin typeface="Calibri"/>
                <a:cs typeface="Calibri"/>
              </a:rPr>
              <a:t>fında</a:t>
            </a:r>
            <a:r>
              <a:rPr lang="tr-TR" sz="1600" spc="10" dirty="0">
                <a:latin typeface="Calibri"/>
                <a:cs typeface="Calibri"/>
              </a:rPr>
              <a:t> </a:t>
            </a:r>
            <a:r>
              <a:rPr lang="tr-TR" sz="1600" b="1" dirty="0">
                <a:solidFill>
                  <a:schemeClr val="accent2"/>
                </a:solidFill>
                <a:latin typeface="Calibri"/>
                <a:cs typeface="Calibri"/>
              </a:rPr>
              <a:t>abdü</a:t>
            </a:r>
            <a:r>
              <a:rPr lang="tr-TR" sz="1600" b="1" spc="-25" dirty="0">
                <a:solidFill>
                  <a:schemeClr val="accent2"/>
                </a:solidFill>
                <a:latin typeface="Calibri"/>
                <a:cs typeface="Calibri"/>
              </a:rPr>
              <a:t>k</a:t>
            </a:r>
            <a:r>
              <a:rPr lang="tr-TR" sz="1600" b="1" dirty="0">
                <a:solidFill>
                  <a:schemeClr val="accent2"/>
                </a:solidFill>
                <a:latin typeface="Calibri"/>
                <a:cs typeface="Calibri"/>
              </a:rPr>
              <a:t>s</a:t>
            </a:r>
            <a:r>
              <a:rPr lang="tr-TR" sz="1600" b="1" spc="-10" dirty="0">
                <a:solidFill>
                  <a:schemeClr val="accent2"/>
                </a:solidFill>
                <a:latin typeface="Calibri"/>
                <a:cs typeface="Calibri"/>
              </a:rPr>
              <a:t>i</a:t>
            </a:r>
            <a:r>
              <a:rPr lang="tr-TR" sz="1600" b="1" spc="-20" dirty="0">
                <a:solidFill>
                  <a:schemeClr val="accent2"/>
                </a:solidFill>
                <a:latin typeface="Calibri"/>
                <a:cs typeface="Calibri"/>
              </a:rPr>
              <a:t>y</a:t>
            </a:r>
            <a:r>
              <a:rPr lang="tr-TR" sz="1600" b="1" dirty="0">
                <a:solidFill>
                  <a:schemeClr val="accent2"/>
                </a:solidFill>
                <a:latin typeface="Calibri"/>
                <a:cs typeface="Calibri"/>
              </a:rPr>
              <a:t>on</a:t>
            </a:r>
            <a:r>
              <a:rPr lang="tr-TR" sz="1600" spc="-20" dirty="0">
                <a:latin typeface="Calibri"/>
                <a:cs typeface="Calibri"/>
              </a:rPr>
              <a:t> </a:t>
            </a:r>
            <a:r>
              <a:rPr lang="tr-TR" sz="1600" spc="-30" dirty="0">
                <a:latin typeface="Calibri"/>
                <a:cs typeface="Calibri"/>
              </a:rPr>
              <a:t>v</a:t>
            </a:r>
            <a:r>
              <a:rPr lang="tr-TR" sz="1600" dirty="0">
                <a:latin typeface="Calibri"/>
                <a:cs typeface="Calibri"/>
              </a:rPr>
              <a:t>e </a:t>
            </a:r>
            <a:r>
              <a:rPr lang="tr-TR" sz="1600" b="1" dirty="0">
                <a:solidFill>
                  <a:schemeClr val="accent2"/>
                </a:solidFill>
                <a:latin typeface="Calibri"/>
                <a:cs typeface="Calibri"/>
              </a:rPr>
              <a:t>ad</a:t>
            </a:r>
            <a:r>
              <a:rPr lang="tr-TR" sz="1600" b="1" spc="5" dirty="0">
                <a:solidFill>
                  <a:schemeClr val="accent2"/>
                </a:solidFill>
                <a:latin typeface="Calibri"/>
                <a:cs typeface="Calibri"/>
              </a:rPr>
              <a:t>d</a:t>
            </a:r>
            <a:r>
              <a:rPr lang="tr-TR" sz="1600" b="1" dirty="0">
                <a:solidFill>
                  <a:schemeClr val="accent2"/>
                </a:solidFill>
                <a:latin typeface="Calibri"/>
                <a:cs typeface="Calibri"/>
              </a:rPr>
              <a:t>ü</a:t>
            </a:r>
            <a:r>
              <a:rPr lang="tr-TR" sz="1600" b="1" spc="-20" dirty="0">
                <a:solidFill>
                  <a:schemeClr val="accent2"/>
                </a:solidFill>
                <a:latin typeface="Calibri"/>
                <a:cs typeface="Calibri"/>
              </a:rPr>
              <a:t>k</a:t>
            </a:r>
            <a:r>
              <a:rPr lang="tr-TR" sz="1600" b="1" dirty="0">
                <a:solidFill>
                  <a:schemeClr val="accent2"/>
                </a:solidFill>
                <a:latin typeface="Calibri"/>
                <a:cs typeface="Calibri"/>
              </a:rPr>
              <a:t>s</a:t>
            </a:r>
            <a:r>
              <a:rPr lang="tr-TR" sz="1600" b="1" spc="-10" dirty="0">
                <a:solidFill>
                  <a:schemeClr val="accent2"/>
                </a:solidFill>
                <a:latin typeface="Calibri"/>
                <a:cs typeface="Calibri"/>
              </a:rPr>
              <a:t>i</a:t>
            </a:r>
            <a:r>
              <a:rPr lang="tr-TR" sz="1600" b="1" spc="-20" dirty="0">
                <a:solidFill>
                  <a:schemeClr val="accent2"/>
                </a:solidFill>
                <a:latin typeface="Calibri"/>
                <a:cs typeface="Calibri"/>
              </a:rPr>
              <a:t>y</a:t>
            </a:r>
            <a:r>
              <a:rPr lang="tr-TR" sz="1600" b="1" dirty="0">
                <a:solidFill>
                  <a:schemeClr val="accent2"/>
                </a:solidFill>
                <a:latin typeface="Calibri"/>
                <a:cs typeface="Calibri"/>
              </a:rPr>
              <a:t>on</a:t>
            </a:r>
            <a:r>
              <a:rPr lang="tr-TR" sz="1600" spc="-20" dirty="0">
                <a:latin typeface="Calibri"/>
                <a:cs typeface="Calibri"/>
              </a:rPr>
              <a:t> </a:t>
            </a:r>
            <a:r>
              <a:rPr lang="tr-TR" sz="1600" dirty="0">
                <a:latin typeface="Calibri"/>
                <a:cs typeface="Calibri"/>
              </a:rPr>
              <a:t>ha</a:t>
            </a:r>
            <a:r>
              <a:rPr lang="tr-TR" sz="1600" spc="-25" dirty="0">
                <a:latin typeface="Calibri"/>
                <a:cs typeface="Calibri"/>
              </a:rPr>
              <a:t>r</a:t>
            </a:r>
            <a:r>
              <a:rPr lang="tr-TR" sz="1600" dirty="0">
                <a:latin typeface="Calibri"/>
                <a:cs typeface="Calibri"/>
              </a:rPr>
              <a:t>e</a:t>
            </a:r>
            <a:r>
              <a:rPr lang="tr-TR" sz="1600" spc="-65" dirty="0">
                <a:latin typeface="Calibri"/>
                <a:cs typeface="Calibri"/>
              </a:rPr>
              <a:t>k</a:t>
            </a:r>
            <a:r>
              <a:rPr lang="tr-TR" sz="1600" spc="-15" dirty="0">
                <a:latin typeface="Calibri"/>
                <a:cs typeface="Calibri"/>
              </a:rPr>
              <a:t>e</a:t>
            </a:r>
            <a:r>
              <a:rPr lang="tr-TR" sz="1600" dirty="0">
                <a:latin typeface="Calibri"/>
                <a:cs typeface="Calibri"/>
              </a:rPr>
              <a:t>ti</a:t>
            </a:r>
            <a:r>
              <a:rPr lang="tr-TR" sz="1600" spc="5" dirty="0">
                <a:latin typeface="Calibri"/>
                <a:cs typeface="Calibri"/>
              </a:rPr>
              <a:t> </a:t>
            </a:r>
            <a:r>
              <a:rPr lang="tr-TR" sz="1600" spc="-35" dirty="0">
                <a:latin typeface="Calibri"/>
                <a:cs typeface="Calibri"/>
              </a:rPr>
              <a:t>y</a:t>
            </a:r>
            <a:r>
              <a:rPr lang="tr-TR" sz="1600" dirty="0">
                <a:latin typeface="Calibri"/>
                <a:cs typeface="Calibri"/>
              </a:rPr>
              <a:t>apıl</a:t>
            </a:r>
            <a:r>
              <a:rPr lang="tr-TR" sz="1600" spc="-10" dirty="0">
                <a:latin typeface="Calibri"/>
                <a:cs typeface="Calibri"/>
              </a:rPr>
              <a:t>ı</a:t>
            </a:r>
            <a:r>
              <a:rPr lang="tr-TR" sz="1600" spc="-210" dirty="0">
                <a:latin typeface="Calibri"/>
                <a:cs typeface="Calibri"/>
              </a:rPr>
              <a:t>r</a:t>
            </a:r>
            <a:r>
              <a:rPr lang="tr-TR" sz="1600" dirty="0">
                <a:latin typeface="Calibri"/>
                <a:cs typeface="Calibri"/>
              </a:rPr>
              <a:t>.</a:t>
            </a:r>
          </a:p>
          <a:p>
            <a:pPr marL="355600" indent="-342900">
              <a:lnSpc>
                <a:spcPct val="100000"/>
              </a:lnSpc>
              <a:spcBef>
                <a:spcPts val="480"/>
              </a:spcBef>
              <a:buClr>
                <a:srgbClr val="205868"/>
              </a:buClr>
              <a:buFont typeface="Arial"/>
              <a:buChar char="•"/>
              <a:tabLst>
                <a:tab pos="356235" algn="l"/>
              </a:tabLst>
            </a:pPr>
            <a:endParaRPr lang="tr-TR" sz="1600" dirty="0">
              <a:latin typeface="Calibri"/>
              <a:cs typeface="Calibri"/>
            </a:endParaRPr>
          </a:p>
          <a:p>
            <a:endParaRPr lang="tr-TR" sz="1600" dirty="0"/>
          </a:p>
        </p:txBody>
      </p:sp>
      <p:sp>
        <p:nvSpPr>
          <p:cNvPr id="5" name="Alt Bilgi Yer Tutucusu 4">
            <a:extLst>
              <a:ext uri="{FF2B5EF4-FFF2-40B4-BE49-F238E27FC236}">
                <a16:creationId xmlns:a16="http://schemas.microsoft.com/office/drawing/2014/main" id="{52C7F2EB-A222-8AA1-3C67-3F6AE12221B4}"/>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5A440009-3E20-1059-C90E-1D82E0724F60}"/>
              </a:ext>
            </a:extLst>
          </p:cNvPr>
          <p:cNvSpPr>
            <a:spLocks noGrp="1"/>
          </p:cNvSpPr>
          <p:nvPr>
            <p:ph type="sldNum" sz="quarter" idx="12"/>
          </p:nvPr>
        </p:nvSpPr>
        <p:spPr/>
        <p:txBody>
          <a:bodyPr/>
          <a:lstStyle/>
          <a:p>
            <a:fld id="{60FF87A7-9A7A-4B3D-9625-8440EC4947F9}" type="slidenum">
              <a:rPr lang="tr-TR" smtClean="0"/>
              <a:pPr/>
              <a:t>17</a:t>
            </a:fld>
            <a:endParaRPr lang="tr-TR"/>
          </a:p>
        </p:txBody>
      </p:sp>
      <p:pic>
        <p:nvPicPr>
          <p:cNvPr id="15" name="Resim 14">
            <a:extLst>
              <a:ext uri="{FF2B5EF4-FFF2-40B4-BE49-F238E27FC236}">
                <a16:creationId xmlns:a16="http://schemas.microsoft.com/office/drawing/2014/main" id="{B216F241-8792-89EB-FF9F-857608554888}"/>
              </a:ext>
            </a:extLst>
          </p:cNvPr>
          <p:cNvPicPr>
            <a:picLocks noChangeAspect="1"/>
          </p:cNvPicPr>
          <p:nvPr/>
        </p:nvPicPr>
        <p:blipFill>
          <a:blip r:embed="rId2"/>
          <a:stretch>
            <a:fillRect/>
          </a:stretch>
        </p:blipFill>
        <p:spPr>
          <a:xfrm>
            <a:off x="3242740" y="2379178"/>
            <a:ext cx="5050373" cy="2684859"/>
          </a:xfrm>
          <a:prstGeom prst="rect">
            <a:avLst/>
          </a:prstGeom>
        </p:spPr>
      </p:pic>
      <p:sp>
        <p:nvSpPr>
          <p:cNvPr id="9" name="Metin kutusu 8">
            <a:extLst>
              <a:ext uri="{FF2B5EF4-FFF2-40B4-BE49-F238E27FC236}">
                <a16:creationId xmlns:a16="http://schemas.microsoft.com/office/drawing/2014/main" id="{F1CBAED1-4E05-D320-81F0-68E101F965DA}"/>
              </a:ext>
            </a:extLst>
          </p:cNvPr>
          <p:cNvSpPr txBox="1"/>
          <p:nvPr/>
        </p:nvSpPr>
        <p:spPr>
          <a:xfrm>
            <a:off x="3950609" y="5052764"/>
            <a:ext cx="1637928" cy="338554"/>
          </a:xfrm>
          <a:prstGeom prst="rect">
            <a:avLst/>
          </a:prstGeom>
          <a:noFill/>
        </p:spPr>
        <p:txBody>
          <a:bodyPr wrap="square">
            <a:spAutoFit/>
          </a:bodyPr>
          <a:lstStyle/>
          <a:p>
            <a:r>
              <a:rPr lang="tr-TR" sz="1600" b="1" dirty="0">
                <a:solidFill>
                  <a:srgbClr val="188E98"/>
                </a:solidFill>
                <a:latin typeface="Calibri"/>
                <a:cs typeface="Calibri"/>
              </a:rPr>
              <a:t>abdü</a:t>
            </a:r>
            <a:r>
              <a:rPr lang="tr-TR" sz="1600" b="1" spc="-25" dirty="0">
                <a:solidFill>
                  <a:srgbClr val="188E98"/>
                </a:solidFill>
                <a:latin typeface="Calibri"/>
                <a:cs typeface="Calibri"/>
              </a:rPr>
              <a:t>k</a:t>
            </a:r>
            <a:r>
              <a:rPr lang="tr-TR" sz="1600" b="1" dirty="0">
                <a:solidFill>
                  <a:srgbClr val="188E98"/>
                </a:solidFill>
                <a:latin typeface="Calibri"/>
                <a:cs typeface="Calibri"/>
              </a:rPr>
              <a:t>s</a:t>
            </a:r>
            <a:r>
              <a:rPr lang="tr-TR" sz="1600" b="1" spc="-10" dirty="0">
                <a:solidFill>
                  <a:srgbClr val="188E98"/>
                </a:solidFill>
                <a:latin typeface="Calibri"/>
                <a:cs typeface="Calibri"/>
              </a:rPr>
              <a:t>i</a:t>
            </a:r>
            <a:r>
              <a:rPr lang="tr-TR" sz="1600" b="1" spc="-20" dirty="0">
                <a:solidFill>
                  <a:srgbClr val="188E98"/>
                </a:solidFill>
                <a:latin typeface="Calibri"/>
                <a:cs typeface="Calibri"/>
              </a:rPr>
              <a:t>y</a:t>
            </a:r>
            <a:r>
              <a:rPr lang="tr-TR" sz="1600" b="1" dirty="0">
                <a:solidFill>
                  <a:srgbClr val="188E98"/>
                </a:solidFill>
                <a:latin typeface="Calibri"/>
                <a:cs typeface="Calibri"/>
              </a:rPr>
              <a:t>on</a:t>
            </a:r>
            <a:endParaRPr lang="tr-TR" sz="1600" b="1" dirty="0">
              <a:solidFill>
                <a:srgbClr val="188E98"/>
              </a:solidFill>
            </a:endParaRPr>
          </a:p>
        </p:txBody>
      </p:sp>
      <p:sp>
        <p:nvSpPr>
          <p:cNvPr id="11" name="Metin kutusu 10">
            <a:extLst>
              <a:ext uri="{FF2B5EF4-FFF2-40B4-BE49-F238E27FC236}">
                <a16:creationId xmlns:a16="http://schemas.microsoft.com/office/drawing/2014/main" id="{449987B9-7F27-E701-4CEE-F294C795D193}"/>
              </a:ext>
            </a:extLst>
          </p:cNvPr>
          <p:cNvSpPr txBox="1"/>
          <p:nvPr/>
        </p:nvSpPr>
        <p:spPr>
          <a:xfrm>
            <a:off x="6233002" y="5066072"/>
            <a:ext cx="1637928" cy="338554"/>
          </a:xfrm>
          <a:prstGeom prst="rect">
            <a:avLst/>
          </a:prstGeom>
          <a:noFill/>
        </p:spPr>
        <p:txBody>
          <a:bodyPr wrap="square">
            <a:spAutoFit/>
          </a:bodyPr>
          <a:lstStyle/>
          <a:p>
            <a:pPr algn="ctr"/>
            <a:r>
              <a:rPr lang="tr-TR" sz="1600" b="1" dirty="0">
                <a:solidFill>
                  <a:srgbClr val="188E98"/>
                </a:solidFill>
                <a:latin typeface="Calibri"/>
                <a:cs typeface="Calibri"/>
              </a:rPr>
              <a:t>ad</a:t>
            </a:r>
            <a:r>
              <a:rPr lang="tr-TR" sz="1600" b="1" spc="5" dirty="0">
                <a:solidFill>
                  <a:srgbClr val="188E98"/>
                </a:solidFill>
                <a:latin typeface="Calibri"/>
                <a:cs typeface="Calibri"/>
              </a:rPr>
              <a:t>d</a:t>
            </a:r>
            <a:r>
              <a:rPr lang="tr-TR" sz="1600" b="1" dirty="0">
                <a:solidFill>
                  <a:srgbClr val="188E98"/>
                </a:solidFill>
                <a:latin typeface="Calibri"/>
                <a:cs typeface="Calibri"/>
              </a:rPr>
              <a:t>ü</a:t>
            </a:r>
            <a:r>
              <a:rPr lang="tr-TR" sz="1600" b="1" spc="-20" dirty="0">
                <a:solidFill>
                  <a:srgbClr val="188E98"/>
                </a:solidFill>
                <a:latin typeface="Calibri"/>
                <a:cs typeface="Calibri"/>
              </a:rPr>
              <a:t>k</a:t>
            </a:r>
            <a:r>
              <a:rPr lang="tr-TR" sz="1600" b="1" dirty="0">
                <a:solidFill>
                  <a:srgbClr val="188E98"/>
                </a:solidFill>
                <a:latin typeface="Calibri"/>
                <a:cs typeface="Calibri"/>
              </a:rPr>
              <a:t>s</a:t>
            </a:r>
            <a:r>
              <a:rPr lang="tr-TR" sz="1600" b="1" spc="-10" dirty="0">
                <a:solidFill>
                  <a:srgbClr val="188E98"/>
                </a:solidFill>
                <a:latin typeface="Calibri"/>
                <a:cs typeface="Calibri"/>
              </a:rPr>
              <a:t>i</a:t>
            </a:r>
            <a:r>
              <a:rPr lang="tr-TR" sz="1600" b="1" spc="-20" dirty="0">
                <a:solidFill>
                  <a:srgbClr val="188E98"/>
                </a:solidFill>
                <a:latin typeface="Calibri"/>
                <a:cs typeface="Calibri"/>
              </a:rPr>
              <a:t>y</a:t>
            </a:r>
            <a:r>
              <a:rPr lang="tr-TR" sz="1600" b="1" dirty="0">
                <a:solidFill>
                  <a:srgbClr val="188E98"/>
                </a:solidFill>
                <a:latin typeface="Calibri"/>
                <a:cs typeface="Calibri"/>
              </a:rPr>
              <a:t>on</a:t>
            </a:r>
            <a:endParaRPr lang="tr-TR" sz="1600" b="1" dirty="0">
              <a:solidFill>
                <a:srgbClr val="188E98"/>
              </a:solidFill>
            </a:endParaRPr>
          </a:p>
        </p:txBody>
      </p:sp>
      <p:sp>
        <p:nvSpPr>
          <p:cNvPr id="17" name="Metin kutusu 16">
            <a:extLst>
              <a:ext uri="{FF2B5EF4-FFF2-40B4-BE49-F238E27FC236}">
                <a16:creationId xmlns:a16="http://schemas.microsoft.com/office/drawing/2014/main" id="{365199A8-0AAF-D722-710E-48678D16B55C}"/>
              </a:ext>
            </a:extLst>
          </p:cNvPr>
          <p:cNvSpPr txBox="1"/>
          <p:nvPr/>
        </p:nvSpPr>
        <p:spPr>
          <a:xfrm>
            <a:off x="6003540" y="5404626"/>
            <a:ext cx="2096852" cy="830997"/>
          </a:xfrm>
          <a:prstGeom prst="rect">
            <a:avLst/>
          </a:prstGeom>
          <a:noFill/>
        </p:spPr>
        <p:txBody>
          <a:bodyPr wrap="square">
            <a:spAutoFit/>
          </a:bodyPr>
          <a:lstStyle/>
          <a:p>
            <a:pPr algn="ctr"/>
            <a:r>
              <a:rPr lang="tr-TR" sz="1200" dirty="0"/>
              <a:t>Addüksiyon, uzuvların veya diğer vücut parçalarının vücudun orta hattına doğru hareketidir.</a:t>
            </a:r>
          </a:p>
        </p:txBody>
      </p:sp>
      <p:sp>
        <p:nvSpPr>
          <p:cNvPr id="19" name="Metin kutusu 18">
            <a:extLst>
              <a:ext uri="{FF2B5EF4-FFF2-40B4-BE49-F238E27FC236}">
                <a16:creationId xmlns:a16="http://schemas.microsoft.com/office/drawing/2014/main" id="{7B3A8E9F-7C33-5D40-9E03-BF75EFD1B8EC}"/>
              </a:ext>
            </a:extLst>
          </p:cNvPr>
          <p:cNvSpPr txBox="1"/>
          <p:nvPr/>
        </p:nvSpPr>
        <p:spPr>
          <a:xfrm>
            <a:off x="3456611" y="5338229"/>
            <a:ext cx="2141973" cy="830997"/>
          </a:xfrm>
          <a:prstGeom prst="rect">
            <a:avLst/>
          </a:prstGeom>
          <a:noFill/>
        </p:spPr>
        <p:txBody>
          <a:bodyPr wrap="square">
            <a:spAutoFit/>
          </a:bodyPr>
          <a:lstStyle/>
          <a:p>
            <a:pPr algn="ctr"/>
            <a:r>
              <a:rPr lang="tr-TR" sz="1200" dirty="0"/>
              <a:t>Abdüksiyon, uzuvların veya diğer vücut parçalarının vücudun orta hattından uzaklaşan hareketidir.</a:t>
            </a:r>
          </a:p>
        </p:txBody>
      </p:sp>
      <p:grpSp>
        <p:nvGrpSpPr>
          <p:cNvPr id="20" name="Grup 19">
            <a:extLst>
              <a:ext uri="{FF2B5EF4-FFF2-40B4-BE49-F238E27FC236}">
                <a16:creationId xmlns:a16="http://schemas.microsoft.com/office/drawing/2014/main" id="{EFF10C95-CA0C-6FE6-4E7A-A8A3CED702CB}"/>
              </a:ext>
            </a:extLst>
          </p:cNvPr>
          <p:cNvGrpSpPr>
            <a:grpSpLocks noChangeAspect="1"/>
          </p:cNvGrpSpPr>
          <p:nvPr/>
        </p:nvGrpSpPr>
        <p:grpSpPr>
          <a:xfrm>
            <a:off x="217528" y="2657332"/>
            <a:ext cx="3025212" cy="3205053"/>
            <a:chOff x="5481188" y="1848988"/>
            <a:chExt cx="4193136" cy="4442405"/>
          </a:xfrm>
        </p:grpSpPr>
        <p:grpSp>
          <p:nvGrpSpPr>
            <p:cNvPr id="21" name="Grafik 7">
              <a:extLst>
                <a:ext uri="{FF2B5EF4-FFF2-40B4-BE49-F238E27FC236}">
                  <a16:creationId xmlns:a16="http://schemas.microsoft.com/office/drawing/2014/main" id="{ED03151D-75B8-BBB8-9D83-71F70C2886AA}"/>
                </a:ext>
              </a:extLst>
            </p:cNvPr>
            <p:cNvGrpSpPr/>
            <p:nvPr/>
          </p:nvGrpSpPr>
          <p:grpSpPr>
            <a:xfrm>
              <a:off x="5481188" y="3774841"/>
              <a:ext cx="1364418" cy="882471"/>
              <a:chOff x="3237019" y="3499946"/>
              <a:chExt cx="1364418" cy="882471"/>
            </a:xfrm>
            <a:noFill/>
          </p:grpSpPr>
          <p:sp>
            <p:nvSpPr>
              <p:cNvPr id="39" name="Serbest Form: Şekil 38">
                <a:extLst>
                  <a:ext uri="{FF2B5EF4-FFF2-40B4-BE49-F238E27FC236}">
                    <a16:creationId xmlns:a16="http://schemas.microsoft.com/office/drawing/2014/main" id="{A96903CD-2224-824A-9D15-04165C182DBF}"/>
                  </a:ext>
                </a:extLst>
              </p:cNvPr>
              <p:cNvSpPr/>
              <p:nvPr/>
            </p:nvSpPr>
            <p:spPr>
              <a:xfrm>
                <a:off x="4591912" y="3835692"/>
                <a:ext cx="9525" cy="546725"/>
              </a:xfrm>
              <a:custGeom>
                <a:avLst/>
                <a:gdLst>
                  <a:gd name="connsiteX0" fmla="*/ -66 w 9525"/>
                  <a:gd name="connsiteY0" fmla="*/ 53 h 546725"/>
                  <a:gd name="connsiteX1" fmla="*/ -66 w 9525"/>
                  <a:gd name="connsiteY1" fmla="*/ 546778 h 546725"/>
                </a:gdLst>
                <a:ahLst/>
                <a:cxnLst>
                  <a:cxn ang="0">
                    <a:pos x="connsiteX0" y="connsiteY0"/>
                  </a:cxn>
                  <a:cxn ang="0">
                    <a:pos x="connsiteX1" y="connsiteY1"/>
                  </a:cxn>
                </a:cxnLst>
                <a:rect l="l" t="t" r="r" b="b"/>
                <a:pathLst>
                  <a:path w="9525" h="546725">
                    <a:moveTo>
                      <a:pt x="-66" y="53"/>
                    </a:moveTo>
                    <a:lnTo>
                      <a:pt x="-66" y="546778"/>
                    </a:lnTo>
                  </a:path>
                </a:pathLst>
              </a:custGeom>
              <a:noFill/>
              <a:ln w="20320" cap="flat">
                <a:solidFill>
                  <a:srgbClr val="999999"/>
                </a:solidFill>
                <a:custDash>
                  <a:ds d="480000" sp="480000"/>
                </a:custDash>
                <a:round/>
              </a:ln>
            </p:spPr>
            <p:txBody>
              <a:bodyPr rtlCol="0" anchor="ctr"/>
              <a:lstStyle/>
              <a:p>
                <a:endParaRPr lang="tr-TR"/>
              </a:p>
            </p:txBody>
          </p:sp>
          <p:sp>
            <p:nvSpPr>
              <p:cNvPr id="41" name="Serbest Form: Şekil 40">
                <a:extLst>
                  <a:ext uri="{FF2B5EF4-FFF2-40B4-BE49-F238E27FC236}">
                    <a16:creationId xmlns:a16="http://schemas.microsoft.com/office/drawing/2014/main" id="{440CC3DE-41C0-9409-587B-8337C4004862}"/>
                  </a:ext>
                </a:extLst>
              </p:cNvPr>
              <p:cNvSpPr/>
              <p:nvPr/>
            </p:nvSpPr>
            <p:spPr>
              <a:xfrm>
                <a:off x="3237019" y="3499946"/>
                <a:ext cx="985456" cy="244830"/>
              </a:xfrm>
              <a:custGeom>
                <a:avLst/>
                <a:gdLst>
                  <a:gd name="connsiteX0" fmla="*/ 985391 w 985456"/>
                  <a:gd name="connsiteY0" fmla="*/ 244883 h 244830"/>
                  <a:gd name="connsiteX1" fmla="*/ -66 w 985456"/>
                  <a:gd name="connsiteY1" fmla="*/ 53 h 244830"/>
                </a:gdLst>
                <a:ahLst/>
                <a:cxnLst>
                  <a:cxn ang="0">
                    <a:pos x="connsiteX0" y="connsiteY0"/>
                  </a:cxn>
                  <a:cxn ang="0">
                    <a:pos x="connsiteX1" y="connsiteY1"/>
                  </a:cxn>
                </a:cxnLst>
                <a:rect l="l" t="t" r="r" b="b"/>
                <a:pathLst>
                  <a:path w="985456" h="244830">
                    <a:moveTo>
                      <a:pt x="985391" y="244883"/>
                    </a:moveTo>
                    <a:lnTo>
                      <a:pt x="-66" y="53"/>
                    </a:lnTo>
                  </a:path>
                </a:pathLst>
              </a:custGeom>
              <a:noFill/>
              <a:ln w="20320" cap="flat">
                <a:solidFill>
                  <a:srgbClr val="000000"/>
                </a:solidFill>
                <a:custDash>
                  <a:ds d="480000" sp="480000"/>
                </a:custDash>
                <a:round/>
              </a:ln>
            </p:spPr>
            <p:txBody>
              <a:bodyPr rtlCol="0" anchor="ctr"/>
              <a:lstStyle/>
              <a:p>
                <a:endParaRPr lang="tr-TR"/>
              </a:p>
            </p:txBody>
          </p:sp>
        </p:grpSp>
        <p:grpSp>
          <p:nvGrpSpPr>
            <p:cNvPr id="22" name="Grafik 7">
              <a:extLst>
                <a:ext uri="{FF2B5EF4-FFF2-40B4-BE49-F238E27FC236}">
                  <a16:creationId xmlns:a16="http://schemas.microsoft.com/office/drawing/2014/main" id="{67317A92-8828-6022-C222-137B44EA6A02}"/>
                </a:ext>
              </a:extLst>
            </p:cNvPr>
            <p:cNvGrpSpPr/>
            <p:nvPr/>
          </p:nvGrpSpPr>
          <p:grpSpPr>
            <a:xfrm>
              <a:off x="6023409" y="1848988"/>
              <a:ext cx="1598561" cy="4442405"/>
              <a:chOff x="3779240" y="1574093"/>
              <a:chExt cx="1598561" cy="4442405"/>
            </a:xfrm>
          </p:grpSpPr>
          <p:sp>
            <p:nvSpPr>
              <p:cNvPr id="30" name="Serbest Form: Şekil 29">
                <a:extLst>
                  <a:ext uri="{FF2B5EF4-FFF2-40B4-BE49-F238E27FC236}">
                    <a16:creationId xmlns:a16="http://schemas.microsoft.com/office/drawing/2014/main" id="{50261CF2-EB6D-AB1F-7D56-16F383AD1260}"/>
                  </a:ext>
                </a:extLst>
              </p:cNvPr>
              <p:cNvSpPr/>
              <p:nvPr/>
            </p:nvSpPr>
            <p:spPr>
              <a:xfrm>
                <a:off x="3784344" y="1578363"/>
                <a:ext cx="1584659" cy="4433372"/>
              </a:xfrm>
              <a:custGeom>
                <a:avLst/>
                <a:gdLst>
                  <a:gd name="connsiteX0" fmla="*/ 850841 w 1584659"/>
                  <a:gd name="connsiteY0" fmla="*/ 793 h 4433372"/>
                  <a:gd name="connsiteX1" fmla="*/ 617478 w 1584659"/>
                  <a:gd name="connsiteY1" fmla="*/ 170973 h 4433372"/>
                  <a:gd name="connsiteX2" fmla="*/ 670818 w 1584659"/>
                  <a:gd name="connsiteY2" fmla="*/ 424974 h 4433372"/>
                  <a:gd name="connsiteX3" fmla="*/ 591123 w 1584659"/>
                  <a:gd name="connsiteY3" fmla="*/ 697711 h 4433372"/>
                  <a:gd name="connsiteX4" fmla="*/ 294895 w 1584659"/>
                  <a:gd name="connsiteY4" fmla="*/ 960915 h 4433372"/>
                  <a:gd name="connsiteX5" fmla="*/ 216790 w 1584659"/>
                  <a:gd name="connsiteY5" fmla="*/ 1640686 h 4433372"/>
                  <a:gd name="connsiteX6" fmla="*/ 184719 w 1584659"/>
                  <a:gd name="connsiteY6" fmla="*/ 2254410 h 4433372"/>
                  <a:gd name="connsiteX7" fmla="*/ -66 w 1584659"/>
                  <a:gd name="connsiteY7" fmla="*/ 2483010 h 4433372"/>
                  <a:gd name="connsiteX8" fmla="*/ 98994 w 1584659"/>
                  <a:gd name="connsiteY8" fmla="*/ 2515071 h 4433372"/>
                  <a:gd name="connsiteX9" fmla="*/ 137094 w 1584659"/>
                  <a:gd name="connsiteY9" fmla="*/ 2680816 h 4433372"/>
                  <a:gd name="connsiteX10" fmla="*/ 192339 w 1584659"/>
                  <a:gd name="connsiteY10" fmla="*/ 2694465 h 4433372"/>
                  <a:gd name="connsiteX11" fmla="*/ 243460 w 1584659"/>
                  <a:gd name="connsiteY11" fmla="*/ 2698589 h 4433372"/>
                  <a:gd name="connsiteX12" fmla="*/ 296486 w 1584659"/>
                  <a:gd name="connsiteY12" fmla="*/ 2666528 h 4433372"/>
                  <a:gd name="connsiteX13" fmla="*/ 309497 w 1584659"/>
                  <a:gd name="connsiteY13" fmla="*/ 2308064 h 4433372"/>
                  <a:gd name="connsiteX14" fmla="*/ 456877 w 1584659"/>
                  <a:gd name="connsiteY14" fmla="*/ 1628436 h 4433372"/>
                  <a:gd name="connsiteX15" fmla="*/ 493444 w 1584659"/>
                  <a:gd name="connsiteY15" fmla="*/ 1453281 h 4433372"/>
                  <a:gd name="connsiteX16" fmla="*/ 500321 w 1584659"/>
                  <a:gd name="connsiteY16" fmla="*/ 1581945 h 4433372"/>
                  <a:gd name="connsiteX17" fmla="*/ 508569 w 1584659"/>
                  <a:gd name="connsiteY17" fmla="*/ 2039774 h 4433372"/>
                  <a:gd name="connsiteX18" fmla="*/ 424435 w 1584659"/>
                  <a:gd name="connsiteY18" fmla="*/ 2482686 h 4433372"/>
                  <a:gd name="connsiteX19" fmla="*/ 472060 w 1584659"/>
                  <a:gd name="connsiteY19" fmla="*/ 3185641 h 4433372"/>
                  <a:gd name="connsiteX20" fmla="*/ 398718 w 1584659"/>
                  <a:gd name="connsiteY20" fmla="*/ 3643469 h 4433372"/>
                  <a:gd name="connsiteX21" fmla="*/ 407300 w 1584659"/>
                  <a:gd name="connsiteY21" fmla="*/ 4089754 h 4433372"/>
                  <a:gd name="connsiteX22" fmla="*/ 443800 w 1584659"/>
                  <a:gd name="connsiteY22" fmla="*/ 4261642 h 4433372"/>
                  <a:gd name="connsiteX23" fmla="*/ 542860 w 1584659"/>
                  <a:gd name="connsiteY23" fmla="*/ 4416585 h 4433372"/>
                  <a:gd name="connsiteX24" fmla="*/ 693040 w 1584659"/>
                  <a:gd name="connsiteY24" fmla="*/ 4388963 h 4433372"/>
                  <a:gd name="connsiteX25" fmla="*/ 775593 w 1584659"/>
                  <a:gd name="connsiteY25" fmla="*/ 4363559 h 4433372"/>
                  <a:gd name="connsiteX26" fmla="*/ 693012 w 1584659"/>
                  <a:gd name="connsiteY26" fmla="*/ 4237277 h 4433372"/>
                  <a:gd name="connsiteX27" fmla="*/ 591437 w 1584659"/>
                  <a:gd name="connsiteY27" fmla="*/ 4051139 h 4433372"/>
                  <a:gd name="connsiteX28" fmla="*/ 691850 w 1584659"/>
                  <a:gd name="connsiteY28" fmla="*/ 3479963 h 4433372"/>
                  <a:gd name="connsiteX29" fmla="*/ 732407 w 1584659"/>
                  <a:gd name="connsiteY29" fmla="*/ 3195480 h 4433372"/>
                  <a:gd name="connsiteX30" fmla="*/ 755905 w 1584659"/>
                  <a:gd name="connsiteY30" fmla="*/ 3034822 h 4433372"/>
                  <a:gd name="connsiteX31" fmla="*/ 843849 w 1584659"/>
                  <a:gd name="connsiteY31" fmla="*/ 2754473 h 4433372"/>
                  <a:gd name="connsiteX32" fmla="*/ 861947 w 1584659"/>
                  <a:gd name="connsiteY32" fmla="*/ 3217073 h 4433372"/>
                  <a:gd name="connsiteX33" fmla="*/ 872110 w 1584659"/>
                  <a:gd name="connsiteY33" fmla="*/ 3664748 h 4433372"/>
                  <a:gd name="connsiteX34" fmla="*/ 853374 w 1584659"/>
                  <a:gd name="connsiteY34" fmla="*/ 3980978 h 4433372"/>
                  <a:gd name="connsiteX35" fmla="*/ 989754 w 1584659"/>
                  <a:gd name="connsiteY35" fmla="*/ 4019192 h 4433372"/>
                  <a:gd name="connsiteX36" fmla="*/ 1174691 w 1584659"/>
                  <a:gd name="connsiteY36" fmla="*/ 4115909 h 4433372"/>
                  <a:gd name="connsiteX37" fmla="*/ 1339149 w 1584659"/>
                  <a:gd name="connsiteY37" fmla="*/ 4113690 h 4433372"/>
                  <a:gd name="connsiteX38" fmla="*/ 1284857 w 1584659"/>
                  <a:gd name="connsiteY38" fmla="*/ 3972396 h 4433372"/>
                  <a:gd name="connsiteX39" fmla="*/ 1102615 w 1584659"/>
                  <a:gd name="connsiteY39" fmla="*/ 3885090 h 4433372"/>
                  <a:gd name="connsiteX40" fmla="*/ 1057848 w 1584659"/>
                  <a:gd name="connsiteY40" fmla="*/ 3716498 h 4433372"/>
                  <a:gd name="connsiteX41" fmla="*/ 1130552 w 1584659"/>
                  <a:gd name="connsiteY41" fmla="*/ 3363749 h 4433372"/>
                  <a:gd name="connsiteX42" fmla="*/ 1147230 w 1584659"/>
                  <a:gd name="connsiteY42" fmla="*/ 3044671 h 4433372"/>
                  <a:gd name="connsiteX43" fmla="*/ 1209933 w 1584659"/>
                  <a:gd name="connsiteY43" fmla="*/ 2735423 h 4433372"/>
                  <a:gd name="connsiteX44" fmla="*/ 1193741 w 1584659"/>
                  <a:gd name="connsiteY44" fmla="*/ 2067082 h 4433372"/>
                  <a:gd name="connsiteX45" fmla="*/ 1162937 w 1584659"/>
                  <a:gd name="connsiteY45" fmla="*/ 1579402 h 4433372"/>
                  <a:gd name="connsiteX46" fmla="*/ 1207305 w 1584659"/>
                  <a:gd name="connsiteY46" fmla="*/ 1582221 h 4433372"/>
                  <a:gd name="connsiteX47" fmla="*/ 1329624 w 1584659"/>
                  <a:gd name="connsiteY47" fmla="*/ 1929922 h 4433372"/>
                  <a:gd name="connsiteX48" fmla="*/ 1376621 w 1584659"/>
                  <a:gd name="connsiteY48" fmla="*/ 2210271 h 4433372"/>
                  <a:gd name="connsiteX49" fmla="*/ 1462974 w 1584659"/>
                  <a:gd name="connsiteY49" fmla="*/ 2204880 h 4433372"/>
                  <a:gd name="connsiteX50" fmla="*/ 1505837 w 1584659"/>
                  <a:gd name="connsiteY50" fmla="*/ 2173448 h 4433372"/>
                  <a:gd name="connsiteX51" fmla="*/ 1505523 w 1584659"/>
                  <a:gd name="connsiteY51" fmla="*/ 1904519 h 4433372"/>
                  <a:gd name="connsiteX52" fmla="*/ 1584580 w 1584659"/>
                  <a:gd name="connsiteY52" fmla="*/ 1881344 h 4433372"/>
                  <a:gd name="connsiteX53" fmla="*/ 1429637 w 1584659"/>
                  <a:gd name="connsiteY53" fmla="*/ 1799115 h 4433372"/>
                  <a:gd name="connsiteX54" fmla="*/ 1411225 w 1584659"/>
                  <a:gd name="connsiteY54" fmla="*/ 1577811 h 4433372"/>
                  <a:gd name="connsiteX55" fmla="*/ 1359152 w 1584659"/>
                  <a:gd name="connsiteY55" fmla="*/ 1223481 h 4433372"/>
                  <a:gd name="connsiteX56" fmla="*/ 1324233 w 1584659"/>
                  <a:gd name="connsiteY56" fmla="*/ 827565 h 4433372"/>
                  <a:gd name="connsiteX57" fmla="*/ 1110873 w 1584659"/>
                  <a:gd name="connsiteY57" fmla="*/ 671355 h 4433372"/>
                  <a:gd name="connsiteX58" fmla="*/ 1081974 w 1584659"/>
                  <a:gd name="connsiteY58" fmla="*/ 617377 h 4433372"/>
                  <a:gd name="connsiteX59" fmla="*/ 1084832 w 1584659"/>
                  <a:gd name="connsiteY59" fmla="*/ 147161 h 4433372"/>
                  <a:gd name="connsiteX60" fmla="*/ 850841 w 1584659"/>
                  <a:gd name="connsiteY60" fmla="*/ 793 h 443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4659" h="4433372">
                    <a:moveTo>
                      <a:pt x="850841" y="793"/>
                    </a:moveTo>
                    <a:cubicBezTo>
                      <a:pt x="749333" y="-6481"/>
                      <a:pt x="612649" y="51729"/>
                      <a:pt x="617478" y="170973"/>
                    </a:cubicBezTo>
                    <a:cubicBezTo>
                      <a:pt x="606401" y="259336"/>
                      <a:pt x="613640" y="354081"/>
                      <a:pt x="670818" y="424974"/>
                    </a:cubicBezTo>
                    <a:cubicBezTo>
                      <a:pt x="713367" y="520561"/>
                      <a:pt x="680543" y="641999"/>
                      <a:pt x="591123" y="697711"/>
                    </a:cubicBezTo>
                    <a:cubicBezTo>
                      <a:pt x="494854" y="785969"/>
                      <a:pt x="329747" y="818916"/>
                      <a:pt x="294895" y="960915"/>
                    </a:cubicBezTo>
                    <a:cubicBezTo>
                      <a:pt x="239574" y="1182867"/>
                      <a:pt x="303287" y="1423735"/>
                      <a:pt x="216790" y="1640686"/>
                    </a:cubicBezTo>
                    <a:cubicBezTo>
                      <a:pt x="174728" y="1841482"/>
                      <a:pt x="211218" y="2051356"/>
                      <a:pt x="184719" y="2254410"/>
                    </a:cubicBezTo>
                    <a:cubicBezTo>
                      <a:pt x="141657" y="2343583"/>
                      <a:pt x="64914" y="2412782"/>
                      <a:pt x="-66" y="2483010"/>
                    </a:cubicBezTo>
                    <a:cubicBezTo>
                      <a:pt x="20451" y="2523167"/>
                      <a:pt x="84659" y="2462588"/>
                      <a:pt x="98994" y="2515071"/>
                    </a:cubicBezTo>
                    <a:cubicBezTo>
                      <a:pt x="111310" y="2568164"/>
                      <a:pt x="86917" y="2643144"/>
                      <a:pt x="137094" y="2680816"/>
                    </a:cubicBezTo>
                    <a:cubicBezTo>
                      <a:pt x="154220" y="2689960"/>
                      <a:pt x="168556" y="2706562"/>
                      <a:pt x="192339" y="2694465"/>
                    </a:cubicBezTo>
                    <a:cubicBezTo>
                      <a:pt x="215200" y="2680301"/>
                      <a:pt x="221067" y="2729422"/>
                      <a:pt x="243460" y="2698589"/>
                    </a:cubicBezTo>
                    <a:cubicBezTo>
                      <a:pt x="250490" y="2665985"/>
                      <a:pt x="293905" y="2707733"/>
                      <a:pt x="296486" y="2666528"/>
                    </a:cubicBezTo>
                    <a:cubicBezTo>
                      <a:pt x="309535" y="2548971"/>
                      <a:pt x="318612" y="2424936"/>
                      <a:pt x="309497" y="2308064"/>
                    </a:cubicBezTo>
                    <a:cubicBezTo>
                      <a:pt x="418692" y="2098086"/>
                      <a:pt x="430750" y="1858732"/>
                      <a:pt x="456877" y="1628436"/>
                    </a:cubicBezTo>
                    <a:cubicBezTo>
                      <a:pt x="461802" y="1606700"/>
                      <a:pt x="493444" y="1453281"/>
                      <a:pt x="493444" y="1453281"/>
                    </a:cubicBezTo>
                    <a:cubicBezTo>
                      <a:pt x="493444" y="1453281"/>
                      <a:pt x="496292" y="1557409"/>
                      <a:pt x="500321" y="1581945"/>
                    </a:cubicBezTo>
                    <a:cubicBezTo>
                      <a:pt x="519714" y="1729697"/>
                      <a:pt x="518675" y="1888050"/>
                      <a:pt x="508569" y="2039774"/>
                    </a:cubicBezTo>
                    <a:cubicBezTo>
                      <a:pt x="495320" y="2189545"/>
                      <a:pt x="424435" y="2330077"/>
                      <a:pt x="424435" y="2482686"/>
                    </a:cubicBezTo>
                    <a:cubicBezTo>
                      <a:pt x="427255" y="2717515"/>
                      <a:pt x="411919" y="2956974"/>
                      <a:pt x="472060" y="3185641"/>
                    </a:cubicBezTo>
                    <a:cubicBezTo>
                      <a:pt x="445028" y="3337907"/>
                      <a:pt x="373114" y="3485640"/>
                      <a:pt x="398718" y="3643469"/>
                    </a:cubicBezTo>
                    <a:cubicBezTo>
                      <a:pt x="411024" y="3791450"/>
                      <a:pt x="449381" y="3942869"/>
                      <a:pt x="407300" y="4089754"/>
                    </a:cubicBezTo>
                    <a:cubicBezTo>
                      <a:pt x="395393" y="4150533"/>
                      <a:pt x="406442" y="4212683"/>
                      <a:pt x="443800" y="4261642"/>
                    </a:cubicBezTo>
                    <a:cubicBezTo>
                      <a:pt x="464783" y="4319135"/>
                      <a:pt x="471470" y="4398592"/>
                      <a:pt x="542860" y="4416585"/>
                    </a:cubicBezTo>
                    <a:cubicBezTo>
                      <a:pt x="592513" y="4443388"/>
                      <a:pt x="662313" y="4440988"/>
                      <a:pt x="693040" y="4388963"/>
                    </a:cubicBezTo>
                    <a:cubicBezTo>
                      <a:pt x="718329" y="4371379"/>
                      <a:pt x="775936" y="4409775"/>
                      <a:pt x="775593" y="4363559"/>
                    </a:cubicBezTo>
                    <a:cubicBezTo>
                      <a:pt x="753810" y="4318144"/>
                      <a:pt x="707413" y="4288398"/>
                      <a:pt x="693012" y="4237277"/>
                    </a:cubicBezTo>
                    <a:cubicBezTo>
                      <a:pt x="664522" y="4172450"/>
                      <a:pt x="630528" y="4107994"/>
                      <a:pt x="591437" y="4051139"/>
                    </a:cubicBezTo>
                    <a:cubicBezTo>
                      <a:pt x="587646" y="3854239"/>
                      <a:pt x="707137" y="3678093"/>
                      <a:pt x="691850" y="3479963"/>
                    </a:cubicBezTo>
                    <a:cubicBezTo>
                      <a:pt x="688487" y="3383084"/>
                      <a:pt x="700975" y="3285872"/>
                      <a:pt x="732407" y="3195480"/>
                    </a:cubicBezTo>
                    <a:cubicBezTo>
                      <a:pt x="727902" y="3140721"/>
                      <a:pt x="717510" y="3080247"/>
                      <a:pt x="755905" y="3034822"/>
                    </a:cubicBezTo>
                    <a:cubicBezTo>
                      <a:pt x="791738" y="2944344"/>
                      <a:pt x="795920" y="2841484"/>
                      <a:pt x="843849" y="2754473"/>
                    </a:cubicBezTo>
                    <a:cubicBezTo>
                      <a:pt x="869834" y="2906063"/>
                      <a:pt x="883369" y="3063816"/>
                      <a:pt x="861947" y="3217073"/>
                    </a:cubicBezTo>
                    <a:cubicBezTo>
                      <a:pt x="837525" y="3364682"/>
                      <a:pt x="831439" y="3519730"/>
                      <a:pt x="872110" y="3664748"/>
                    </a:cubicBezTo>
                    <a:cubicBezTo>
                      <a:pt x="892694" y="3770371"/>
                      <a:pt x="858575" y="3876927"/>
                      <a:pt x="853374" y="3980978"/>
                    </a:cubicBezTo>
                    <a:cubicBezTo>
                      <a:pt x="873615" y="4035728"/>
                      <a:pt x="947339" y="4001628"/>
                      <a:pt x="989754" y="4019192"/>
                    </a:cubicBezTo>
                    <a:cubicBezTo>
                      <a:pt x="1063877" y="4024450"/>
                      <a:pt x="1118265" y="4075028"/>
                      <a:pt x="1174691" y="4115909"/>
                    </a:cubicBezTo>
                    <a:cubicBezTo>
                      <a:pt x="1224164" y="4136512"/>
                      <a:pt x="1297278" y="4154381"/>
                      <a:pt x="1339149" y="4113690"/>
                    </a:cubicBezTo>
                    <a:cubicBezTo>
                      <a:pt x="1383126" y="4064951"/>
                      <a:pt x="1358885" y="3969139"/>
                      <a:pt x="1284857" y="3972396"/>
                    </a:cubicBezTo>
                    <a:cubicBezTo>
                      <a:pt x="1214305" y="3964691"/>
                      <a:pt x="1168100" y="3905912"/>
                      <a:pt x="1102615" y="3885090"/>
                    </a:cubicBezTo>
                    <a:cubicBezTo>
                      <a:pt x="1038645" y="3855943"/>
                      <a:pt x="1064020" y="3772733"/>
                      <a:pt x="1057848" y="3716498"/>
                    </a:cubicBezTo>
                    <a:cubicBezTo>
                      <a:pt x="1057133" y="3594587"/>
                      <a:pt x="1095881" y="3478468"/>
                      <a:pt x="1130552" y="3363749"/>
                    </a:cubicBezTo>
                    <a:cubicBezTo>
                      <a:pt x="1141811" y="3257697"/>
                      <a:pt x="1127104" y="3149732"/>
                      <a:pt x="1147230" y="3044671"/>
                    </a:cubicBezTo>
                    <a:cubicBezTo>
                      <a:pt x="1144420" y="2938086"/>
                      <a:pt x="1156193" y="2828082"/>
                      <a:pt x="1209933" y="2735423"/>
                    </a:cubicBezTo>
                    <a:cubicBezTo>
                      <a:pt x="1285295" y="2520081"/>
                      <a:pt x="1258606" y="2281556"/>
                      <a:pt x="1193741" y="2067082"/>
                    </a:cubicBezTo>
                    <a:cubicBezTo>
                      <a:pt x="1157013" y="1908538"/>
                      <a:pt x="1153641" y="1741870"/>
                      <a:pt x="1162937" y="1579402"/>
                    </a:cubicBezTo>
                    <a:cubicBezTo>
                      <a:pt x="1166137" y="1502611"/>
                      <a:pt x="1208238" y="1511203"/>
                      <a:pt x="1207305" y="1582221"/>
                    </a:cubicBezTo>
                    <a:cubicBezTo>
                      <a:pt x="1216725" y="1706360"/>
                      <a:pt x="1278704" y="1818727"/>
                      <a:pt x="1329624" y="1929922"/>
                    </a:cubicBezTo>
                    <a:cubicBezTo>
                      <a:pt x="1328272" y="2024667"/>
                      <a:pt x="1340340" y="2125956"/>
                      <a:pt x="1376621" y="2210271"/>
                    </a:cubicBezTo>
                    <a:cubicBezTo>
                      <a:pt x="1402424" y="2211214"/>
                      <a:pt x="1447125" y="2232903"/>
                      <a:pt x="1462974" y="2204880"/>
                    </a:cubicBezTo>
                    <a:cubicBezTo>
                      <a:pt x="1460936" y="2181620"/>
                      <a:pt x="1485434" y="2169028"/>
                      <a:pt x="1505837" y="2173448"/>
                    </a:cubicBezTo>
                    <a:cubicBezTo>
                      <a:pt x="1525620" y="2084341"/>
                      <a:pt x="1483415" y="1993596"/>
                      <a:pt x="1505523" y="1904519"/>
                    </a:cubicBezTo>
                    <a:cubicBezTo>
                      <a:pt x="1528478" y="1928007"/>
                      <a:pt x="1585628" y="1913825"/>
                      <a:pt x="1584580" y="1881344"/>
                    </a:cubicBezTo>
                    <a:cubicBezTo>
                      <a:pt x="1522725" y="1878620"/>
                      <a:pt x="1473271" y="1837434"/>
                      <a:pt x="1429637" y="1799115"/>
                    </a:cubicBezTo>
                    <a:cubicBezTo>
                      <a:pt x="1402805" y="1730363"/>
                      <a:pt x="1421588" y="1650439"/>
                      <a:pt x="1411225" y="1577811"/>
                    </a:cubicBezTo>
                    <a:cubicBezTo>
                      <a:pt x="1412521" y="1456882"/>
                      <a:pt x="1381764" y="1340924"/>
                      <a:pt x="1359152" y="1223481"/>
                    </a:cubicBezTo>
                    <a:cubicBezTo>
                      <a:pt x="1337540" y="1092646"/>
                      <a:pt x="1356571" y="955943"/>
                      <a:pt x="1324233" y="827565"/>
                    </a:cubicBezTo>
                    <a:cubicBezTo>
                      <a:pt x="1287381" y="745555"/>
                      <a:pt x="1212067" y="653219"/>
                      <a:pt x="1110873" y="671355"/>
                    </a:cubicBezTo>
                    <a:cubicBezTo>
                      <a:pt x="1046294" y="690643"/>
                      <a:pt x="1053209" y="662859"/>
                      <a:pt x="1081974" y="617377"/>
                    </a:cubicBezTo>
                    <a:cubicBezTo>
                      <a:pt x="1144020" y="468739"/>
                      <a:pt x="1117084" y="298953"/>
                      <a:pt x="1084832" y="147161"/>
                    </a:cubicBezTo>
                    <a:cubicBezTo>
                      <a:pt x="1050247" y="52829"/>
                      <a:pt x="950453" y="-7382"/>
                      <a:pt x="850841" y="793"/>
                    </a:cubicBezTo>
                    <a:close/>
                  </a:path>
                </a:pathLst>
              </a:custGeom>
              <a:solidFill>
                <a:srgbClr val="F9EAE7"/>
              </a:solidFill>
              <a:ln w="2540" cap="flat">
                <a:solidFill>
                  <a:srgbClr val="000000"/>
                </a:solidFill>
                <a:prstDash val="solid"/>
                <a:miter/>
              </a:ln>
            </p:spPr>
            <p:txBody>
              <a:bodyPr rtlCol="0" anchor="ctr"/>
              <a:lstStyle/>
              <a:p>
                <a:endParaRPr lang="tr-TR" dirty="0"/>
              </a:p>
            </p:txBody>
          </p:sp>
          <p:sp>
            <p:nvSpPr>
              <p:cNvPr id="31" name="Serbest Form: Şekil 30">
                <a:extLst>
                  <a:ext uri="{FF2B5EF4-FFF2-40B4-BE49-F238E27FC236}">
                    <a16:creationId xmlns:a16="http://schemas.microsoft.com/office/drawing/2014/main" id="{9767C787-91A8-F885-37C2-930AC1326345}"/>
                  </a:ext>
                </a:extLst>
              </p:cNvPr>
              <p:cNvSpPr/>
              <p:nvPr/>
            </p:nvSpPr>
            <p:spPr>
              <a:xfrm>
                <a:off x="3784335" y="3996512"/>
                <a:ext cx="79057" cy="73971"/>
              </a:xfrm>
              <a:custGeom>
                <a:avLst/>
                <a:gdLst>
                  <a:gd name="connsiteX0" fmla="*/ 61533 w 79057"/>
                  <a:gd name="connsiteY0" fmla="*/ 53 h 73971"/>
                  <a:gd name="connsiteX1" fmla="*/ -66 w 79057"/>
                  <a:gd name="connsiteY1" fmla="*/ 64823 h 73971"/>
                  <a:gd name="connsiteX2" fmla="*/ 7555 w 79057"/>
                  <a:gd name="connsiteY2" fmla="*/ 74024 h 73971"/>
                  <a:gd name="connsiteX3" fmla="*/ 78992 w 79057"/>
                  <a:gd name="connsiteY3" fmla="*/ 7349 h 73971"/>
                  <a:gd name="connsiteX4" fmla="*/ 61533 w 79057"/>
                  <a:gd name="connsiteY4" fmla="*/ 53 h 73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57" h="73971">
                    <a:moveTo>
                      <a:pt x="61533" y="53"/>
                    </a:moveTo>
                    <a:cubicBezTo>
                      <a:pt x="40740" y="21951"/>
                      <a:pt x="19823" y="43325"/>
                      <a:pt x="-66" y="64823"/>
                    </a:cubicBezTo>
                    <a:cubicBezTo>
                      <a:pt x="2030" y="68918"/>
                      <a:pt x="4649" y="71795"/>
                      <a:pt x="7555" y="74024"/>
                    </a:cubicBezTo>
                    <a:cubicBezTo>
                      <a:pt x="28443" y="55602"/>
                      <a:pt x="53694" y="31685"/>
                      <a:pt x="78992" y="7349"/>
                    </a:cubicBezTo>
                    <a:cubicBezTo>
                      <a:pt x="71944" y="5987"/>
                      <a:pt x="66019" y="3548"/>
                      <a:pt x="61533" y="53"/>
                    </a:cubicBezTo>
                    <a:close/>
                  </a:path>
                </a:pathLst>
              </a:custGeom>
              <a:solidFill>
                <a:srgbClr val="FFE8E1"/>
              </a:solidFill>
              <a:ln w="2540" cap="flat">
                <a:solidFill>
                  <a:srgbClr val="000000"/>
                </a:solidFill>
                <a:prstDash val="solid"/>
                <a:round/>
              </a:ln>
            </p:spPr>
            <p:txBody>
              <a:bodyPr rtlCol="0" anchor="ctr"/>
              <a:lstStyle/>
              <a:p>
                <a:endParaRPr lang="tr-TR"/>
              </a:p>
            </p:txBody>
          </p:sp>
          <p:sp>
            <p:nvSpPr>
              <p:cNvPr id="33" name="Serbest Form: Şekil 32">
                <a:extLst>
                  <a:ext uri="{FF2B5EF4-FFF2-40B4-BE49-F238E27FC236}">
                    <a16:creationId xmlns:a16="http://schemas.microsoft.com/office/drawing/2014/main" id="{AAF8C559-FE6A-8184-A398-2D1C4A20A8B2}"/>
                  </a:ext>
                </a:extLst>
              </p:cNvPr>
              <p:cNvSpPr/>
              <p:nvPr/>
            </p:nvSpPr>
            <p:spPr>
              <a:xfrm>
                <a:off x="3779240" y="1574093"/>
                <a:ext cx="1598561" cy="4442405"/>
              </a:xfrm>
              <a:custGeom>
                <a:avLst/>
                <a:gdLst>
                  <a:gd name="connsiteX0" fmla="*/ 643167 w 1598561"/>
                  <a:gd name="connsiteY0" fmla="*/ 980987 h 4442405"/>
                  <a:gd name="connsiteX1" fmla="*/ 628803 w 1598561"/>
                  <a:gd name="connsiteY1" fmla="*/ 1025888 h 4442405"/>
                  <a:gd name="connsiteX2" fmla="*/ 587493 w 1598561"/>
                  <a:gd name="connsiteY2" fmla="*/ 812157 h 4442405"/>
                  <a:gd name="connsiteX3" fmla="*/ 646767 w 1598561"/>
                  <a:gd name="connsiteY3" fmla="*/ 901958 h 4442405"/>
                  <a:gd name="connsiteX4" fmla="*/ 1166527 w 1598561"/>
                  <a:gd name="connsiteY4" fmla="*/ 1240572 h 4442405"/>
                  <a:gd name="connsiteX5" fmla="*/ 1191435 w 1598561"/>
                  <a:gd name="connsiteY5" fmla="*/ 1237457 h 4442405"/>
                  <a:gd name="connsiteX6" fmla="*/ 1249538 w 1598561"/>
                  <a:gd name="connsiteY6" fmla="*/ 1161419 h 4442405"/>
                  <a:gd name="connsiteX7" fmla="*/ 1483529 w 1598561"/>
                  <a:gd name="connsiteY7" fmla="*/ 2139618 h 4442405"/>
                  <a:gd name="connsiteX8" fmla="*/ 1495264 w 1598561"/>
                  <a:gd name="connsiteY8" fmla="*/ 2180699 h 4442405"/>
                  <a:gd name="connsiteX9" fmla="*/ 1515447 w 1598561"/>
                  <a:gd name="connsiteY9" fmla="*/ 2178870 h 4442405"/>
                  <a:gd name="connsiteX10" fmla="*/ 1516914 w 1598561"/>
                  <a:gd name="connsiteY10" fmla="*/ 2065885 h 4442405"/>
                  <a:gd name="connsiteX11" fmla="*/ 1502969 w 1598561"/>
                  <a:gd name="connsiteY11" fmla="*/ 1921362 h 4442405"/>
                  <a:gd name="connsiteX12" fmla="*/ 1528649 w 1598561"/>
                  <a:gd name="connsiteY12" fmla="*/ 1922829 h 4442405"/>
                  <a:gd name="connsiteX13" fmla="*/ 1562396 w 1598561"/>
                  <a:gd name="connsiteY13" fmla="*/ 1922095 h 4442405"/>
                  <a:gd name="connsiteX14" fmla="*/ 1591742 w 1598561"/>
                  <a:gd name="connsiteY14" fmla="*/ 1900816 h 4442405"/>
                  <a:gd name="connsiteX15" fmla="*/ 1595410 w 1598561"/>
                  <a:gd name="connsiteY15" fmla="*/ 1880280 h 4442405"/>
                  <a:gd name="connsiteX16" fmla="*/ 1555062 w 1598561"/>
                  <a:gd name="connsiteY16" fmla="*/ 1880280 h 4442405"/>
                  <a:gd name="connsiteX17" fmla="*/ 1513980 w 1598561"/>
                  <a:gd name="connsiteY17" fmla="*/ 1859002 h 4442405"/>
                  <a:gd name="connsiteX18" fmla="*/ 1465555 w 1598561"/>
                  <a:gd name="connsiteY18" fmla="*/ 1823054 h 4442405"/>
                  <a:gd name="connsiteX19" fmla="*/ 1427408 w 1598561"/>
                  <a:gd name="connsiteY19" fmla="*/ 1777572 h 4442405"/>
                  <a:gd name="connsiteX20" fmla="*/ 1412739 w 1598561"/>
                  <a:gd name="connsiteY20" fmla="*/ 1440835 h 4442405"/>
                  <a:gd name="connsiteX21" fmla="*/ 1387060 w 1598561"/>
                  <a:gd name="connsiteY21" fmla="*/ 1330783 h 4442405"/>
                  <a:gd name="connsiteX22" fmla="*/ 1366514 w 1598561"/>
                  <a:gd name="connsiteY22" fmla="*/ 1216340 h 4442405"/>
                  <a:gd name="connsiteX23" fmla="*/ 1352579 w 1598561"/>
                  <a:gd name="connsiteY23" fmla="*/ 1068884 h 4442405"/>
                  <a:gd name="connsiteX24" fmla="*/ 1343769 w 1598561"/>
                  <a:gd name="connsiteY24" fmla="*/ 856124 h 4442405"/>
                  <a:gd name="connsiteX25" fmla="*/ 1323233 w 1598561"/>
                  <a:gd name="connsiteY25" fmla="*/ 803308 h 4442405"/>
                  <a:gd name="connsiteX26" fmla="*/ 1271874 w 1598561"/>
                  <a:gd name="connsiteY26" fmla="*/ 737280 h 4442405"/>
                  <a:gd name="connsiteX27" fmla="*/ 1221991 w 1598561"/>
                  <a:gd name="connsiteY27" fmla="*/ 687388 h 4442405"/>
                  <a:gd name="connsiteX28" fmla="*/ 1141286 w 1598561"/>
                  <a:gd name="connsiteY28" fmla="*/ 669786 h 4442405"/>
                  <a:gd name="connsiteX29" fmla="*/ 1058809 w 1598561"/>
                  <a:gd name="connsiteY29" fmla="*/ 679416 h 4442405"/>
                  <a:gd name="connsiteX30" fmla="*/ 1433275 w 1598561"/>
                  <a:gd name="connsiteY30" fmla="*/ 2220313 h 4442405"/>
                  <a:gd name="connsiteX31" fmla="*/ 1472889 w 1598561"/>
                  <a:gd name="connsiteY31" fmla="*/ 2207845 h 4442405"/>
                  <a:gd name="connsiteX32" fmla="*/ 1483529 w 1598561"/>
                  <a:gd name="connsiteY32" fmla="*/ 2139618 h 4442405"/>
                  <a:gd name="connsiteX33" fmla="*/ 1475461 w 1598561"/>
                  <a:gd name="connsiteY33" fmla="*/ 2072485 h 4442405"/>
                  <a:gd name="connsiteX34" fmla="*/ 1399109 w 1598561"/>
                  <a:gd name="connsiteY34" fmla="*/ 2217008 h 4442405"/>
                  <a:gd name="connsiteX35" fmla="*/ 1399109 w 1598561"/>
                  <a:gd name="connsiteY35" fmla="*/ 2217008 h 4442405"/>
                  <a:gd name="connsiteX36" fmla="*/ 1433275 w 1598561"/>
                  <a:gd name="connsiteY36" fmla="*/ 2220313 h 4442405"/>
                  <a:gd name="connsiteX37" fmla="*/ 1433275 w 1598561"/>
                  <a:gd name="connsiteY37" fmla="*/ 2082392 h 4442405"/>
                  <a:gd name="connsiteX38" fmla="*/ 1224811 w 1598561"/>
                  <a:gd name="connsiteY38" fmla="*/ 1003114 h 4442405"/>
                  <a:gd name="connsiteX39" fmla="*/ 1245556 w 1598561"/>
                  <a:gd name="connsiteY39" fmla="*/ 1007267 h 4442405"/>
                  <a:gd name="connsiteX40" fmla="*/ 1241413 w 1598561"/>
                  <a:gd name="connsiteY40" fmla="*/ 1322668 h 4442405"/>
                  <a:gd name="connsiteX41" fmla="*/ 1197836 w 1598561"/>
                  <a:gd name="connsiteY41" fmla="*/ 1463771 h 4442405"/>
                  <a:gd name="connsiteX42" fmla="*/ 1166708 w 1598561"/>
                  <a:gd name="connsiteY42" fmla="*/ 1602798 h 4442405"/>
                  <a:gd name="connsiteX43" fmla="*/ 1166708 w 1598561"/>
                  <a:gd name="connsiteY43" fmla="*/ 1785402 h 4442405"/>
                  <a:gd name="connsiteX44" fmla="*/ 1183310 w 1598561"/>
                  <a:gd name="connsiteY44" fmla="*/ 1959709 h 4442405"/>
                  <a:gd name="connsiteX45" fmla="*/ 1201989 w 1598561"/>
                  <a:gd name="connsiteY45" fmla="*/ 2086278 h 4442405"/>
                  <a:gd name="connsiteX46" fmla="*/ 1239337 w 1598561"/>
                  <a:gd name="connsiteY46" fmla="*/ 2200406 h 4442405"/>
                  <a:gd name="connsiteX47" fmla="*/ 1260082 w 1598561"/>
                  <a:gd name="connsiteY47" fmla="*/ 2337357 h 4442405"/>
                  <a:gd name="connsiteX48" fmla="*/ 1258015 w 1598561"/>
                  <a:gd name="connsiteY48" fmla="*/ 2573910 h 4442405"/>
                  <a:gd name="connsiteX49" fmla="*/ 1235184 w 1598561"/>
                  <a:gd name="connsiteY49" fmla="*/ 2700488 h 4442405"/>
                  <a:gd name="connsiteX50" fmla="*/ 1185387 w 1598561"/>
                  <a:gd name="connsiteY50" fmla="*/ 2818769 h 4442405"/>
                  <a:gd name="connsiteX51" fmla="*/ 1158412 w 1598561"/>
                  <a:gd name="connsiteY51" fmla="*/ 2907990 h 4442405"/>
                  <a:gd name="connsiteX52" fmla="*/ 1158412 w 1598561"/>
                  <a:gd name="connsiteY52" fmla="*/ 3078144 h 4442405"/>
                  <a:gd name="connsiteX53" fmla="*/ 1139734 w 1598561"/>
                  <a:gd name="connsiteY53" fmla="*/ 3125874 h 4442405"/>
                  <a:gd name="connsiteX54" fmla="*/ 1141810 w 1598561"/>
                  <a:gd name="connsiteY54" fmla="*/ 3358275 h 4442405"/>
                  <a:gd name="connsiteX55" fmla="*/ 1112759 w 1598561"/>
                  <a:gd name="connsiteY55" fmla="*/ 3457878 h 4442405"/>
                  <a:gd name="connsiteX56" fmla="*/ 1079555 w 1598561"/>
                  <a:gd name="connsiteY56" fmla="*/ 3574073 h 4442405"/>
                  <a:gd name="connsiteX57" fmla="*/ 1069182 w 1598561"/>
                  <a:gd name="connsiteY57" fmla="*/ 3652931 h 4442405"/>
                  <a:gd name="connsiteX58" fmla="*/ 1067106 w 1598561"/>
                  <a:gd name="connsiteY58" fmla="*/ 3823076 h 4442405"/>
                  <a:gd name="connsiteX59" fmla="*/ 1079555 w 1598561"/>
                  <a:gd name="connsiteY59" fmla="*/ 3866653 h 4442405"/>
                  <a:gd name="connsiteX60" fmla="*/ 1150106 w 1598561"/>
                  <a:gd name="connsiteY60" fmla="*/ 3901933 h 4442405"/>
                  <a:gd name="connsiteX61" fmla="*/ 1253862 w 1598561"/>
                  <a:gd name="connsiteY61" fmla="*/ 3966256 h 4442405"/>
                  <a:gd name="connsiteX62" fmla="*/ 1334787 w 1598561"/>
                  <a:gd name="connsiteY62" fmla="*/ 3982858 h 4442405"/>
                  <a:gd name="connsiteX63" fmla="*/ 1372134 w 1598561"/>
                  <a:gd name="connsiteY63" fmla="*/ 4045103 h 4442405"/>
                  <a:gd name="connsiteX64" fmla="*/ 1353465 w 1598561"/>
                  <a:gd name="connsiteY64" fmla="*/ 4113579 h 4442405"/>
                  <a:gd name="connsiteX65" fmla="*/ 1326490 w 1598561"/>
                  <a:gd name="connsiteY65" fmla="*/ 4140563 h 4442405"/>
                  <a:gd name="connsiteX66" fmla="*/ 1264235 w 1598561"/>
                  <a:gd name="connsiteY66" fmla="*/ 4144706 h 4442405"/>
                  <a:gd name="connsiteX67" fmla="*/ 1177081 w 1598561"/>
                  <a:gd name="connsiteY67" fmla="*/ 4126037 h 4442405"/>
                  <a:gd name="connsiteX68" fmla="*/ 1083707 w 1598561"/>
                  <a:gd name="connsiteY68" fmla="*/ 4053409 h 4442405"/>
                  <a:gd name="connsiteX69" fmla="*/ 979961 w 1598561"/>
                  <a:gd name="connsiteY69" fmla="*/ 4022282 h 4442405"/>
                  <a:gd name="connsiteX70" fmla="*/ 890731 w 1598561"/>
                  <a:gd name="connsiteY70" fmla="*/ 4022282 h 4442405"/>
                  <a:gd name="connsiteX71" fmla="*/ 859603 w 1598561"/>
                  <a:gd name="connsiteY71" fmla="*/ 3999460 h 4442405"/>
                  <a:gd name="connsiteX72" fmla="*/ 855460 w 1598561"/>
                  <a:gd name="connsiteY72" fmla="*/ 3933051 h 4442405"/>
                  <a:gd name="connsiteX73" fmla="*/ 876206 w 1598561"/>
                  <a:gd name="connsiteY73" fmla="*/ 3843831 h 4442405"/>
                  <a:gd name="connsiteX74" fmla="*/ 878282 w 1598561"/>
                  <a:gd name="connsiteY74" fmla="*/ 3669523 h 4442405"/>
                  <a:gd name="connsiteX75" fmla="*/ 851307 w 1598561"/>
                  <a:gd name="connsiteY75" fmla="*/ 3588599 h 4442405"/>
                  <a:gd name="connsiteX76" fmla="*/ 853383 w 1598561"/>
                  <a:gd name="connsiteY76" fmla="*/ 3262825 h 4442405"/>
                  <a:gd name="connsiteX77" fmla="*/ 872053 w 1598561"/>
                  <a:gd name="connsiteY77" fmla="*/ 3175671 h 4442405"/>
                  <a:gd name="connsiteX78" fmla="*/ 872053 w 1598561"/>
                  <a:gd name="connsiteY78" fmla="*/ 3017966 h 4442405"/>
                  <a:gd name="connsiteX79" fmla="*/ 865833 w 1598561"/>
                  <a:gd name="connsiteY79" fmla="*/ 2889321 h 4442405"/>
                  <a:gd name="connsiteX80" fmla="*/ 851307 w 1598561"/>
                  <a:gd name="connsiteY80" fmla="*/ 2731616 h 4442405"/>
                  <a:gd name="connsiteX81" fmla="*/ 855460 w 1598561"/>
                  <a:gd name="connsiteY81" fmla="*/ 2445265 h 4442405"/>
                  <a:gd name="connsiteX82" fmla="*/ 1197836 w 1598561"/>
                  <a:gd name="connsiteY82" fmla="*/ 1463771 h 4442405"/>
                  <a:gd name="connsiteX83" fmla="*/ 1228592 w 1598561"/>
                  <a:gd name="connsiteY83" fmla="*/ 1700534 h 4442405"/>
                  <a:gd name="connsiteX84" fmla="*/ 1309888 w 1598561"/>
                  <a:gd name="connsiteY84" fmla="*/ 1889158 h 4442405"/>
                  <a:gd name="connsiteX85" fmla="*/ 1332710 w 1598561"/>
                  <a:gd name="connsiteY85" fmla="*/ 1941031 h 4442405"/>
                  <a:gd name="connsiteX86" fmla="*/ 1327852 w 1598561"/>
                  <a:gd name="connsiteY86" fmla="*/ 1997638 h 4442405"/>
                  <a:gd name="connsiteX87" fmla="*/ 1345159 w 1598561"/>
                  <a:gd name="connsiteY87" fmla="*/ 2086278 h 4442405"/>
                  <a:gd name="connsiteX88" fmla="*/ 1364952 w 1598561"/>
                  <a:gd name="connsiteY88" fmla="*/ 2199673 h 4442405"/>
                  <a:gd name="connsiteX89" fmla="*/ 1399109 w 1598561"/>
                  <a:gd name="connsiteY89" fmla="*/ 2217008 h 4442405"/>
                  <a:gd name="connsiteX90" fmla="*/ 1397880 w 1598561"/>
                  <a:gd name="connsiteY90" fmla="*/ 2155496 h 4442405"/>
                  <a:gd name="connsiteX91" fmla="*/ 1392889 w 1598561"/>
                  <a:gd name="connsiteY91" fmla="*/ 2077981 h 4442405"/>
                  <a:gd name="connsiteX92" fmla="*/ 865061 w 1598561"/>
                  <a:gd name="connsiteY92" fmla="*/ 2394735 h 4442405"/>
                  <a:gd name="connsiteX93" fmla="*/ 828476 w 1598561"/>
                  <a:gd name="connsiteY93" fmla="*/ 2293780 h 4442405"/>
                  <a:gd name="connsiteX94" fmla="*/ 813960 w 1598561"/>
                  <a:gd name="connsiteY94" fmla="*/ 2206636 h 4442405"/>
                  <a:gd name="connsiteX95" fmla="*/ 1139734 w 1598561"/>
                  <a:gd name="connsiteY95" fmla="*/ 2024032 h 4442405"/>
                  <a:gd name="connsiteX96" fmla="*/ 1081631 w 1598561"/>
                  <a:gd name="connsiteY96" fmla="*/ 2123635 h 4442405"/>
                  <a:gd name="connsiteX97" fmla="*/ 1021462 w 1598561"/>
                  <a:gd name="connsiteY97" fmla="*/ 2192110 h 4442405"/>
                  <a:gd name="connsiteX98" fmla="*/ 967503 w 1598561"/>
                  <a:gd name="connsiteY98" fmla="*/ 2306239 h 4442405"/>
                  <a:gd name="connsiteX99" fmla="*/ 921859 w 1598561"/>
                  <a:gd name="connsiteY99" fmla="*/ 2358112 h 4442405"/>
                  <a:gd name="connsiteX100" fmla="*/ 882435 w 1598561"/>
                  <a:gd name="connsiteY100" fmla="*/ 2395459 h 4442405"/>
                  <a:gd name="connsiteX101" fmla="*/ 733026 w 1598561"/>
                  <a:gd name="connsiteY101" fmla="*/ 3094747 h 4442405"/>
                  <a:gd name="connsiteX102" fmla="*/ 770383 w 1598561"/>
                  <a:gd name="connsiteY102" fmla="*/ 3032491 h 4442405"/>
                  <a:gd name="connsiteX103" fmla="*/ 813960 w 1598561"/>
                  <a:gd name="connsiteY103" fmla="*/ 2854040 h 4442405"/>
                  <a:gd name="connsiteX104" fmla="*/ 851307 w 1598561"/>
                  <a:gd name="connsiteY104" fmla="*/ 2731616 h 4442405"/>
                  <a:gd name="connsiteX105" fmla="*/ 627203 w 1598561"/>
                  <a:gd name="connsiteY105" fmla="*/ 3252443 h 4442405"/>
                  <a:gd name="connsiteX106" fmla="*/ 662474 w 1598561"/>
                  <a:gd name="connsiteY106" fmla="*/ 3262825 h 4442405"/>
                  <a:gd name="connsiteX107" fmla="*/ 498549 w 1598561"/>
                  <a:gd name="connsiteY107" fmla="*/ 1457551 h 4442405"/>
                  <a:gd name="connsiteX108" fmla="*/ 508921 w 1598561"/>
                  <a:gd name="connsiteY108" fmla="*/ 1611104 h 4442405"/>
                  <a:gd name="connsiteX109" fmla="*/ 513074 w 1598561"/>
                  <a:gd name="connsiteY109" fmla="*/ 2055159 h 4442405"/>
                  <a:gd name="connsiteX110" fmla="*/ 484023 w 1598561"/>
                  <a:gd name="connsiteY110" fmla="*/ 2185881 h 4442405"/>
                  <a:gd name="connsiteX111" fmla="*/ 434226 w 1598561"/>
                  <a:gd name="connsiteY111" fmla="*/ 2387163 h 4442405"/>
                  <a:gd name="connsiteX112" fmla="*/ 423854 w 1598561"/>
                  <a:gd name="connsiteY112" fmla="*/ 2783489 h 4442405"/>
                  <a:gd name="connsiteX113" fmla="*/ 434226 w 1598561"/>
                  <a:gd name="connsiteY113" fmla="*/ 2945347 h 4442405"/>
                  <a:gd name="connsiteX114" fmla="*/ 452905 w 1598561"/>
                  <a:gd name="connsiteY114" fmla="*/ 3103043 h 4442405"/>
                  <a:gd name="connsiteX115" fmla="*/ 473650 w 1598561"/>
                  <a:gd name="connsiteY115" fmla="*/ 3173594 h 4442405"/>
                  <a:gd name="connsiteX116" fmla="*/ 467421 w 1598561"/>
                  <a:gd name="connsiteY116" fmla="*/ 3233774 h 4442405"/>
                  <a:gd name="connsiteX117" fmla="*/ 415548 w 1598561"/>
                  <a:gd name="connsiteY117" fmla="*/ 3412224 h 4442405"/>
                  <a:gd name="connsiteX118" fmla="*/ 396879 w 1598561"/>
                  <a:gd name="connsiteY118" fmla="*/ 3518047 h 4442405"/>
                  <a:gd name="connsiteX119" fmla="*/ 398946 w 1598561"/>
                  <a:gd name="connsiteY119" fmla="*/ 3625956 h 4442405"/>
                  <a:gd name="connsiteX120" fmla="*/ 409328 w 1598561"/>
                  <a:gd name="connsiteY120" fmla="*/ 3760830 h 4442405"/>
                  <a:gd name="connsiteX121" fmla="*/ 425920 w 1598561"/>
                  <a:gd name="connsiteY121" fmla="*/ 3850051 h 4442405"/>
                  <a:gd name="connsiteX122" fmla="*/ 427997 w 1598561"/>
                  <a:gd name="connsiteY122" fmla="*/ 4009832 h 4442405"/>
                  <a:gd name="connsiteX123" fmla="*/ 407252 w 1598561"/>
                  <a:gd name="connsiteY123" fmla="*/ 4070011 h 4442405"/>
                  <a:gd name="connsiteX124" fmla="*/ 405175 w 1598561"/>
                  <a:gd name="connsiteY124" fmla="*/ 4177910 h 4442405"/>
                  <a:gd name="connsiteX125" fmla="*/ 421777 w 1598561"/>
                  <a:gd name="connsiteY125" fmla="*/ 4225631 h 4442405"/>
                  <a:gd name="connsiteX126" fmla="*/ 454972 w 1598561"/>
                  <a:gd name="connsiteY126" fmla="*/ 4283733 h 4442405"/>
                  <a:gd name="connsiteX127" fmla="*/ 475727 w 1598561"/>
                  <a:gd name="connsiteY127" fmla="*/ 4370887 h 4442405"/>
                  <a:gd name="connsiteX128" fmla="*/ 506854 w 1598561"/>
                  <a:gd name="connsiteY128" fmla="*/ 4406158 h 4442405"/>
                  <a:gd name="connsiteX129" fmla="*/ 577406 w 1598561"/>
                  <a:gd name="connsiteY129" fmla="*/ 4435209 h 4442405"/>
                  <a:gd name="connsiteX130" fmla="*/ 656254 w 1598561"/>
                  <a:gd name="connsiteY130" fmla="*/ 4439362 h 4442405"/>
                  <a:gd name="connsiteX131" fmla="*/ 683229 w 1598561"/>
                  <a:gd name="connsiteY131" fmla="*/ 4414464 h 4442405"/>
                  <a:gd name="connsiteX132" fmla="*/ 708127 w 1598561"/>
                  <a:gd name="connsiteY132" fmla="*/ 4387489 h 4442405"/>
                  <a:gd name="connsiteX133" fmla="*/ 733026 w 1598561"/>
                  <a:gd name="connsiteY133" fmla="*/ 4397862 h 4442405"/>
                  <a:gd name="connsiteX134" fmla="*/ 766230 w 1598561"/>
                  <a:gd name="connsiteY134" fmla="*/ 4397862 h 4442405"/>
                  <a:gd name="connsiteX135" fmla="*/ 786975 w 1598561"/>
                  <a:gd name="connsiteY135" fmla="*/ 4377116 h 4442405"/>
                  <a:gd name="connsiteX136" fmla="*/ 780755 w 1598561"/>
                  <a:gd name="connsiteY136" fmla="*/ 4350132 h 4442405"/>
                  <a:gd name="connsiteX137" fmla="*/ 735102 w 1598561"/>
                  <a:gd name="connsiteY137" fmla="*/ 4304488 h 4442405"/>
                  <a:gd name="connsiteX138" fmla="*/ 693602 w 1598561"/>
                  <a:gd name="connsiteY138" fmla="*/ 4225631 h 4442405"/>
                  <a:gd name="connsiteX139" fmla="*/ 645881 w 1598561"/>
                  <a:gd name="connsiteY139" fmla="*/ 4117732 h 4442405"/>
                  <a:gd name="connsiteX140" fmla="*/ 602305 w 1598561"/>
                  <a:gd name="connsiteY140" fmla="*/ 4065859 h 4442405"/>
                  <a:gd name="connsiteX141" fmla="*/ 598152 w 1598561"/>
                  <a:gd name="connsiteY141" fmla="*/ 4005679 h 4442405"/>
                  <a:gd name="connsiteX142" fmla="*/ 631356 w 1598561"/>
                  <a:gd name="connsiteY142" fmla="*/ 3854203 h 4442405"/>
                  <a:gd name="connsiteX143" fmla="*/ 666627 w 1598561"/>
                  <a:gd name="connsiteY143" fmla="*/ 3719329 h 4442405"/>
                  <a:gd name="connsiteX144" fmla="*/ 689449 w 1598561"/>
                  <a:gd name="connsiteY144" fmla="*/ 3659151 h 4442405"/>
                  <a:gd name="connsiteX145" fmla="*/ 699831 w 1598561"/>
                  <a:gd name="connsiteY145" fmla="*/ 3511827 h 4442405"/>
                  <a:gd name="connsiteX146" fmla="*/ 711318 w 1598561"/>
                  <a:gd name="connsiteY146" fmla="*/ 3286428 h 4442405"/>
                  <a:gd name="connsiteX147" fmla="*/ 733159 w 1598561"/>
                  <a:gd name="connsiteY147" fmla="*/ 3242194 h 4442405"/>
                  <a:gd name="connsiteX148" fmla="*/ 739255 w 1598561"/>
                  <a:gd name="connsiteY148" fmla="*/ 3152849 h 4442405"/>
                  <a:gd name="connsiteX149" fmla="*/ 720576 w 1598561"/>
                  <a:gd name="connsiteY149" fmla="*/ 3036644 h 4442405"/>
                  <a:gd name="connsiteX150" fmla="*/ 591922 w 1598561"/>
                  <a:gd name="connsiteY150" fmla="*/ 1216845 h 4442405"/>
                  <a:gd name="connsiteX151" fmla="*/ 658331 w 1598561"/>
                  <a:gd name="connsiteY151" fmla="*/ 1270795 h 4442405"/>
                  <a:gd name="connsiteX152" fmla="*/ 737179 w 1598561"/>
                  <a:gd name="connsiteY152" fmla="*/ 1310219 h 4442405"/>
                  <a:gd name="connsiteX153" fmla="*/ 809807 w 1598561"/>
                  <a:gd name="connsiteY153" fmla="*/ 1310219 h 4442405"/>
                  <a:gd name="connsiteX154" fmla="*/ 867909 w 1598561"/>
                  <a:gd name="connsiteY154" fmla="*/ 1293617 h 4442405"/>
                  <a:gd name="connsiteX155" fmla="*/ 259919 w 1598561"/>
                  <a:gd name="connsiteY155" fmla="*/ 2673513 h 4442405"/>
                  <a:gd name="connsiteX156" fmla="*/ 299352 w 1598561"/>
                  <a:gd name="connsiteY156" fmla="*/ 2692192 h 4442405"/>
                  <a:gd name="connsiteX157" fmla="*/ 314611 w 1598561"/>
                  <a:gd name="connsiteY157" fmla="*/ 2604361 h 4442405"/>
                  <a:gd name="connsiteX158" fmla="*/ 322298 w 1598561"/>
                  <a:gd name="connsiteY158" fmla="*/ 2463220 h 4442405"/>
                  <a:gd name="connsiteX159" fmla="*/ 324251 w 1598561"/>
                  <a:gd name="connsiteY159" fmla="*/ 2383010 h 4442405"/>
                  <a:gd name="connsiteX160" fmla="*/ 313878 w 1598561"/>
                  <a:gd name="connsiteY160" fmla="*/ 2320764 h 4442405"/>
                  <a:gd name="connsiteX161" fmla="*/ 361598 w 1598561"/>
                  <a:gd name="connsiteY161" fmla="*/ 2214932 h 4442405"/>
                  <a:gd name="connsiteX162" fmla="*/ 394802 w 1598561"/>
                  <a:gd name="connsiteY162" fmla="*/ 2121558 h 4442405"/>
                  <a:gd name="connsiteX163" fmla="*/ 432150 w 1598561"/>
                  <a:gd name="connsiteY163" fmla="*/ 1938954 h 4442405"/>
                  <a:gd name="connsiteX164" fmla="*/ 448752 w 1598561"/>
                  <a:gd name="connsiteY164" fmla="*/ 1758427 h 4442405"/>
                  <a:gd name="connsiteX165" fmla="*/ 498549 w 1598561"/>
                  <a:gd name="connsiteY165" fmla="*/ 1457551 h 4442405"/>
                  <a:gd name="connsiteX166" fmla="*/ 513074 w 1598561"/>
                  <a:gd name="connsiteY166" fmla="*/ 1326821 h 4442405"/>
                  <a:gd name="connsiteX167" fmla="*/ 531753 w 1598561"/>
                  <a:gd name="connsiteY167" fmla="*/ 1262499 h 4442405"/>
                  <a:gd name="connsiteX168" fmla="*/ 562880 w 1598561"/>
                  <a:gd name="connsiteY168" fmla="*/ 1137997 h 4442405"/>
                  <a:gd name="connsiteX169" fmla="*/ 203893 w 1598561"/>
                  <a:gd name="connsiteY169" fmla="*/ 2669360 h 4442405"/>
                  <a:gd name="connsiteX170" fmla="*/ 216351 w 1598561"/>
                  <a:gd name="connsiteY170" fmla="*/ 2706717 h 4442405"/>
                  <a:gd name="connsiteX171" fmla="*/ 239173 w 1598561"/>
                  <a:gd name="connsiteY171" fmla="*/ 2717090 h 4442405"/>
                  <a:gd name="connsiteX172" fmla="*/ 259919 w 1598561"/>
                  <a:gd name="connsiteY172" fmla="*/ 2673513 h 4442405"/>
                  <a:gd name="connsiteX173" fmla="*/ 259566 w 1598561"/>
                  <a:gd name="connsiteY173" fmla="*/ 2592589 h 4442405"/>
                  <a:gd name="connsiteX174" fmla="*/ 257852 w 1598561"/>
                  <a:gd name="connsiteY174" fmla="*/ 2490909 h 4442405"/>
                  <a:gd name="connsiteX175" fmla="*/ 274444 w 1598561"/>
                  <a:gd name="connsiteY175" fmla="*/ 2490909 h 4442405"/>
                  <a:gd name="connsiteX176" fmla="*/ 152020 w 1598561"/>
                  <a:gd name="connsiteY176" fmla="*/ 2683886 h 4442405"/>
                  <a:gd name="connsiteX177" fmla="*/ 165688 w 1598561"/>
                  <a:gd name="connsiteY177" fmla="*/ 2705022 h 4442405"/>
                  <a:gd name="connsiteX178" fmla="*/ 191444 w 1598561"/>
                  <a:gd name="connsiteY178" fmla="*/ 2704641 h 4442405"/>
                  <a:gd name="connsiteX179" fmla="*/ 203902 w 1598561"/>
                  <a:gd name="connsiteY179" fmla="*/ 2669360 h 4442405"/>
                  <a:gd name="connsiteX180" fmla="*/ 211208 w 1598561"/>
                  <a:gd name="connsiteY180" fmla="*/ 2581225 h 4442405"/>
                  <a:gd name="connsiteX181" fmla="*/ 214275 w 1598561"/>
                  <a:gd name="connsiteY181" fmla="*/ 2490909 h 4442405"/>
                  <a:gd name="connsiteX182" fmla="*/ 100146 w 1598561"/>
                  <a:gd name="connsiteY182" fmla="*/ 2490909 h 4442405"/>
                  <a:gd name="connsiteX183" fmla="*/ 112596 w 1598561"/>
                  <a:gd name="connsiteY183" fmla="*/ 2650691 h 4442405"/>
                  <a:gd name="connsiteX184" fmla="*/ 131274 w 1598561"/>
                  <a:gd name="connsiteY184" fmla="*/ 2684619 h 4442405"/>
                  <a:gd name="connsiteX185" fmla="*/ 152020 w 1598561"/>
                  <a:gd name="connsiteY185" fmla="*/ 2683886 h 4442405"/>
                  <a:gd name="connsiteX186" fmla="*/ 165812 w 1598561"/>
                  <a:gd name="connsiteY186" fmla="*/ 2623059 h 4442405"/>
                  <a:gd name="connsiteX187" fmla="*/ 164469 w 1598561"/>
                  <a:gd name="connsiteY187" fmla="*/ 2488833 h 4442405"/>
                  <a:gd name="connsiteX188" fmla="*/ 181071 w 1598561"/>
                  <a:gd name="connsiteY188" fmla="*/ 2488833 h 4442405"/>
                  <a:gd name="connsiteX189" fmla="*/ 757934 w 1598561"/>
                  <a:gd name="connsiteY189" fmla="*/ 536236 h 4442405"/>
                  <a:gd name="connsiteX190" fmla="*/ 782832 w 1598561"/>
                  <a:gd name="connsiteY190" fmla="*/ 559058 h 4442405"/>
                  <a:gd name="connsiteX191" fmla="*/ 784908 w 1598561"/>
                  <a:gd name="connsiteY191" fmla="*/ 619237 h 4442405"/>
                  <a:gd name="connsiteX192" fmla="*/ 880358 w 1598561"/>
                  <a:gd name="connsiteY192" fmla="*/ 664890 h 4442405"/>
                  <a:gd name="connsiteX193" fmla="*/ 979961 w 1598561"/>
                  <a:gd name="connsiteY193" fmla="*/ 685636 h 4442405"/>
                  <a:gd name="connsiteX194" fmla="*/ 1058809 w 1598561"/>
                  <a:gd name="connsiteY194" fmla="*/ 679416 h 4442405"/>
                  <a:gd name="connsiteX195" fmla="*/ 1123131 w 1598561"/>
                  <a:gd name="connsiteY195" fmla="*/ 511336 h 4442405"/>
                  <a:gd name="connsiteX196" fmla="*/ 1129361 w 1598561"/>
                  <a:gd name="connsiteY196" fmla="*/ 432485 h 4442405"/>
                  <a:gd name="connsiteX197" fmla="*/ 1108606 w 1598561"/>
                  <a:gd name="connsiteY197" fmla="*/ 210457 h 4442405"/>
                  <a:gd name="connsiteX198" fmla="*/ 1092013 w 1598561"/>
                  <a:gd name="connsiteY198" fmla="*/ 141981 h 4442405"/>
                  <a:gd name="connsiteX199" fmla="*/ 1015232 w 1598561"/>
                  <a:gd name="connsiteY199" fmla="*/ 42380 h 4442405"/>
                  <a:gd name="connsiteX200" fmla="*/ 905257 w 1598561"/>
                  <a:gd name="connsiteY200" fmla="*/ 2954 h 4442405"/>
                  <a:gd name="connsiteX201" fmla="*/ 786985 w 1598561"/>
                  <a:gd name="connsiteY201" fmla="*/ 7104 h 4442405"/>
                  <a:gd name="connsiteX202" fmla="*/ 699831 w 1598561"/>
                  <a:gd name="connsiteY202" fmla="*/ 34080 h 4442405"/>
                  <a:gd name="connsiteX203" fmla="*/ 629279 w 1598561"/>
                  <a:gd name="connsiteY203" fmla="*/ 110855 h 4442405"/>
                  <a:gd name="connsiteX204" fmla="*/ 614754 w 1598561"/>
                  <a:gd name="connsiteY204" fmla="*/ 212532 h 4442405"/>
                  <a:gd name="connsiteX205" fmla="*/ 623050 w 1598561"/>
                  <a:gd name="connsiteY205" fmla="*/ 343259 h 4442405"/>
                  <a:gd name="connsiteX206" fmla="*/ 677000 w 1598561"/>
                  <a:gd name="connsiteY206" fmla="*/ 436635 h 4442405"/>
                  <a:gd name="connsiteX207" fmla="*/ 691525 w 1598561"/>
                  <a:gd name="connsiteY207" fmla="*/ 517562 h 4442405"/>
                  <a:gd name="connsiteX208" fmla="*/ 668703 w 1598561"/>
                  <a:gd name="connsiteY208" fmla="*/ 619237 h 4442405"/>
                  <a:gd name="connsiteX209" fmla="*/ 550431 w 1598561"/>
                  <a:gd name="connsiteY209" fmla="*/ 733366 h 4442405"/>
                  <a:gd name="connsiteX210" fmla="*/ 423854 w 1598561"/>
                  <a:gd name="connsiteY210" fmla="*/ 808061 h 4442405"/>
                  <a:gd name="connsiteX211" fmla="*/ 322174 w 1598561"/>
                  <a:gd name="connsiteY211" fmla="*/ 899367 h 4442405"/>
                  <a:gd name="connsiteX212" fmla="*/ 274444 w 1598561"/>
                  <a:gd name="connsiteY212" fmla="*/ 1088191 h 4442405"/>
                  <a:gd name="connsiteX213" fmla="*/ 266148 w 1598561"/>
                  <a:gd name="connsiteY213" fmla="*/ 1434720 h 4442405"/>
                  <a:gd name="connsiteX214" fmla="*/ 255775 w 1598561"/>
                  <a:gd name="connsiteY214" fmla="*/ 1515654 h 4442405"/>
                  <a:gd name="connsiteX215" fmla="*/ 222571 w 1598561"/>
                  <a:gd name="connsiteY215" fmla="*/ 1623553 h 4442405"/>
                  <a:gd name="connsiteX216" fmla="*/ 199749 w 1598561"/>
                  <a:gd name="connsiteY216" fmla="*/ 1768800 h 4442405"/>
                  <a:gd name="connsiteX217" fmla="*/ 191444 w 1598561"/>
                  <a:gd name="connsiteY217" fmla="*/ 1976302 h 4442405"/>
                  <a:gd name="connsiteX218" fmla="*/ 195596 w 1598561"/>
                  <a:gd name="connsiteY218" fmla="*/ 2225305 h 4442405"/>
                  <a:gd name="connsiteX219" fmla="*/ 176918 w 1598561"/>
                  <a:gd name="connsiteY219" fmla="*/ 2279264 h 4442405"/>
                  <a:gd name="connsiteX220" fmla="*/ 129198 w 1598561"/>
                  <a:gd name="connsiteY220" fmla="*/ 2345662 h 4442405"/>
                  <a:gd name="connsiteX221" fmla="*/ 79391 w 1598561"/>
                  <a:gd name="connsiteY221" fmla="*/ 2405832 h 4442405"/>
                  <a:gd name="connsiteX222" fmla="*/ 12993 w 1598561"/>
                  <a:gd name="connsiteY222" fmla="*/ 2466011 h 4442405"/>
                  <a:gd name="connsiteX223" fmla="*/ 544 w 1598561"/>
                  <a:gd name="connsiteY223" fmla="*/ 2476384 h 4442405"/>
                  <a:gd name="connsiteX224" fmla="*/ 7373 w 1598561"/>
                  <a:gd name="connsiteY224" fmla="*/ 2501787 h 4442405"/>
                  <a:gd name="connsiteX225" fmla="*/ 52417 w 1598561"/>
                  <a:gd name="connsiteY225" fmla="*/ 2503358 h 4442405"/>
                  <a:gd name="connsiteX226" fmla="*/ 100146 w 1598561"/>
                  <a:gd name="connsiteY226" fmla="*/ 2490909 h 4442405"/>
                  <a:gd name="connsiteX227" fmla="*/ 133351 w 1598561"/>
                  <a:gd name="connsiteY227" fmla="*/ 2463935 h 444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1598561" h="4442405">
                    <a:moveTo>
                      <a:pt x="643167" y="980987"/>
                    </a:moveTo>
                    <a:cubicBezTo>
                      <a:pt x="645710" y="1001066"/>
                      <a:pt x="644624" y="1012486"/>
                      <a:pt x="628803" y="1025888"/>
                    </a:cubicBezTo>
                    <a:moveTo>
                      <a:pt x="587493" y="812157"/>
                    </a:moveTo>
                    <a:cubicBezTo>
                      <a:pt x="632537" y="823434"/>
                      <a:pt x="649367" y="849714"/>
                      <a:pt x="646767" y="901958"/>
                    </a:cubicBezTo>
                    <a:moveTo>
                      <a:pt x="1166527" y="1240572"/>
                    </a:moveTo>
                    <a:cubicBezTo>
                      <a:pt x="1166527" y="1240572"/>
                      <a:pt x="1175614" y="1243810"/>
                      <a:pt x="1191435" y="1237457"/>
                    </a:cubicBezTo>
                    <a:cubicBezTo>
                      <a:pt x="1248614" y="1214511"/>
                      <a:pt x="1249538" y="1161419"/>
                      <a:pt x="1249538" y="1161419"/>
                    </a:cubicBezTo>
                    <a:moveTo>
                      <a:pt x="1483529" y="2139618"/>
                    </a:moveTo>
                    <a:cubicBezTo>
                      <a:pt x="1483529" y="2139618"/>
                      <a:pt x="1490625" y="2173012"/>
                      <a:pt x="1495264" y="2180699"/>
                    </a:cubicBezTo>
                    <a:cubicBezTo>
                      <a:pt x="1506741" y="2195577"/>
                      <a:pt x="1511628" y="2186500"/>
                      <a:pt x="1515447" y="2178870"/>
                    </a:cubicBezTo>
                    <a:cubicBezTo>
                      <a:pt x="1524905" y="2159677"/>
                      <a:pt x="1518695" y="2108881"/>
                      <a:pt x="1516914" y="2065885"/>
                    </a:cubicBezTo>
                    <a:cubicBezTo>
                      <a:pt x="1515123" y="2022889"/>
                      <a:pt x="1500026" y="1947327"/>
                      <a:pt x="1502969" y="1921362"/>
                    </a:cubicBezTo>
                    <a:cubicBezTo>
                      <a:pt x="1503246" y="1893482"/>
                      <a:pt x="1511637" y="1917876"/>
                      <a:pt x="1528649" y="1922829"/>
                    </a:cubicBezTo>
                    <a:cubicBezTo>
                      <a:pt x="1538193" y="1925238"/>
                      <a:pt x="1551337" y="1925820"/>
                      <a:pt x="1562396" y="1922095"/>
                    </a:cubicBezTo>
                    <a:cubicBezTo>
                      <a:pt x="1573455" y="1918371"/>
                      <a:pt x="1586685" y="1908884"/>
                      <a:pt x="1591742" y="1900816"/>
                    </a:cubicBezTo>
                    <a:cubicBezTo>
                      <a:pt x="1596800" y="1892758"/>
                      <a:pt x="1601963" y="1888100"/>
                      <a:pt x="1595410" y="1880280"/>
                    </a:cubicBezTo>
                    <a:cubicBezTo>
                      <a:pt x="1588857" y="1872451"/>
                      <a:pt x="1569082" y="1883690"/>
                      <a:pt x="1555062" y="1880280"/>
                    </a:cubicBezTo>
                    <a:cubicBezTo>
                      <a:pt x="1541031" y="1876861"/>
                      <a:pt x="1529040" y="1868412"/>
                      <a:pt x="1513980" y="1859002"/>
                    </a:cubicBezTo>
                    <a:cubicBezTo>
                      <a:pt x="1498912" y="1849591"/>
                      <a:pt x="1485672" y="1829550"/>
                      <a:pt x="1465555" y="1823054"/>
                    </a:cubicBezTo>
                    <a:cubicBezTo>
                      <a:pt x="1445439" y="1816568"/>
                      <a:pt x="1439019" y="1804919"/>
                      <a:pt x="1427408" y="1777572"/>
                    </a:cubicBezTo>
                    <a:cubicBezTo>
                      <a:pt x="1415797" y="1750226"/>
                      <a:pt x="1423388" y="1504386"/>
                      <a:pt x="1412739" y="1440835"/>
                    </a:cubicBezTo>
                    <a:cubicBezTo>
                      <a:pt x="1404395" y="1391076"/>
                      <a:pt x="1399280" y="1361511"/>
                      <a:pt x="1387060" y="1330783"/>
                    </a:cubicBezTo>
                    <a:cubicBezTo>
                      <a:pt x="1374830" y="1300065"/>
                      <a:pt x="1370258" y="1259993"/>
                      <a:pt x="1366514" y="1216340"/>
                    </a:cubicBezTo>
                    <a:cubicBezTo>
                      <a:pt x="1362771" y="1172687"/>
                      <a:pt x="1356656" y="1128920"/>
                      <a:pt x="1352579" y="1068884"/>
                    </a:cubicBezTo>
                    <a:cubicBezTo>
                      <a:pt x="1348503" y="1008848"/>
                      <a:pt x="1352970" y="900110"/>
                      <a:pt x="1343769" y="856124"/>
                    </a:cubicBezTo>
                    <a:cubicBezTo>
                      <a:pt x="1334577" y="812147"/>
                      <a:pt x="1334767" y="823644"/>
                      <a:pt x="1323233" y="803308"/>
                    </a:cubicBezTo>
                    <a:cubicBezTo>
                      <a:pt x="1311689" y="782962"/>
                      <a:pt x="1288886" y="756550"/>
                      <a:pt x="1271874" y="737280"/>
                    </a:cubicBezTo>
                    <a:cubicBezTo>
                      <a:pt x="1254872" y="718011"/>
                      <a:pt x="1244385" y="699628"/>
                      <a:pt x="1221991" y="687388"/>
                    </a:cubicBezTo>
                    <a:cubicBezTo>
                      <a:pt x="1199589" y="675149"/>
                      <a:pt x="1168861" y="671148"/>
                      <a:pt x="1141286" y="669786"/>
                    </a:cubicBezTo>
                    <a:cubicBezTo>
                      <a:pt x="1113721" y="668424"/>
                      <a:pt x="1058809" y="679416"/>
                      <a:pt x="1058809" y="679416"/>
                    </a:cubicBezTo>
                    <a:moveTo>
                      <a:pt x="1433275" y="2220313"/>
                    </a:moveTo>
                    <a:cubicBezTo>
                      <a:pt x="1452058" y="2234563"/>
                      <a:pt x="1468546" y="2225828"/>
                      <a:pt x="1472889" y="2207845"/>
                    </a:cubicBezTo>
                    <a:cubicBezTo>
                      <a:pt x="1476452" y="2191891"/>
                      <a:pt x="1483481" y="2164316"/>
                      <a:pt x="1483529" y="2139618"/>
                    </a:cubicBezTo>
                    <a:cubicBezTo>
                      <a:pt x="1483567" y="2114920"/>
                      <a:pt x="1475461" y="2072485"/>
                      <a:pt x="1475461" y="2072485"/>
                    </a:cubicBezTo>
                    <a:moveTo>
                      <a:pt x="1399109" y="2217008"/>
                    </a:moveTo>
                    <a:lnTo>
                      <a:pt x="1399109" y="2217008"/>
                    </a:lnTo>
                    <a:cubicBezTo>
                      <a:pt x="1420235" y="2234820"/>
                      <a:pt x="1425293" y="2233163"/>
                      <a:pt x="1433275" y="2220313"/>
                    </a:cubicBezTo>
                    <a:cubicBezTo>
                      <a:pt x="1447039" y="2197844"/>
                      <a:pt x="1433275" y="2082392"/>
                      <a:pt x="1433275" y="2082392"/>
                    </a:cubicBezTo>
                    <a:moveTo>
                      <a:pt x="1224811" y="1003114"/>
                    </a:moveTo>
                    <a:cubicBezTo>
                      <a:pt x="1224811" y="1003114"/>
                      <a:pt x="1239146" y="1003447"/>
                      <a:pt x="1245556" y="1007267"/>
                    </a:cubicBezTo>
                    <a:cubicBezTo>
                      <a:pt x="1251976" y="1011086"/>
                      <a:pt x="1251347" y="1285406"/>
                      <a:pt x="1241413" y="1322668"/>
                    </a:cubicBezTo>
                    <a:cubicBezTo>
                      <a:pt x="1231612" y="1366407"/>
                      <a:pt x="1212286" y="1411498"/>
                      <a:pt x="1197836" y="1463771"/>
                    </a:cubicBezTo>
                    <a:cubicBezTo>
                      <a:pt x="1186558" y="1505262"/>
                      <a:pt x="1172662" y="1548953"/>
                      <a:pt x="1166708" y="1602798"/>
                    </a:cubicBezTo>
                    <a:cubicBezTo>
                      <a:pt x="1160755" y="1656653"/>
                      <a:pt x="1163880" y="1725852"/>
                      <a:pt x="1166708" y="1785402"/>
                    </a:cubicBezTo>
                    <a:cubicBezTo>
                      <a:pt x="1169537" y="1844952"/>
                      <a:pt x="1177224" y="1909570"/>
                      <a:pt x="1183310" y="1959709"/>
                    </a:cubicBezTo>
                    <a:cubicBezTo>
                      <a:pt x="1189387" y="2009840"/>
                      <a:pt x="1192502" y="2046044"/>
                      <a:pt x="1201989" y="2086278"/>
                    </a:cubicBezTo>
                    <a:cubicBezTo>
                      <a:pt x="1211466" y="2126521"/>
                      <a:pt x="1229373" y="2158477"/>
                      <a:pt x="1239337" y="2200406"/>
                    </a:cubicBezTo>
                    <a:cubicBezTo>
                      <a:pt x="1249300" y="2242335"/>
                      <a:pt x="1255662" y="2275006"/>
                      <a:pt x="1260082" y="2337357"/>
                    </a:cubicBezTo>
                    <a:cubicBezTo>
                      <a:pt x="1264511" y="2399717"/>
                      <a:pt x="1263701" y="2513312"/>
                      <a:pt x="1258015" y="2573910"/>
                    </a:cubicBezTo>
                    <a:cubicBezTo>
                      <a:pt x="1252319" y="2634508"/>
                      <a:pt x="1247366" y="2659435"/>
                      <a:pt x="1235184" y="2700488"/>
                    </a:cubicBezTo>
                    <a:cubicBezTo>
                      <a:pt x="1223001" y="2741541"/>
                      <a:pt x="1197912" y="2784032"/>
                      <a:pt x="1185387" y="2818769"/>
                    </a:cubicBezTo>
                    <a:cubicBezTo>
                      <a:pt x="1172862" y="2853497"/>
                      <a:pt x="1164832" y="2864565"/>
                      <a:pt x="1158412" y="2907990"/>
                    </a:cubicBezTo>
                    <a:cubicBezTo>
                      <a:pt x="1151992" y="2951414"/>
                      <a:pt x="1165251" y="3041883"/>
                      <a:pt x="1158412" y="3078144"/>
                    </a:cubicBezTo>
                    <a:cubicBezTo>
                      <a:pt x="1151564" y="3114406"/>
                      <a:pt x="1139734" y="3125874"/>
                      <a:pt x="1139734" y="3125874"/>
                    </a:cubicBezTo>
                    <a:cubicBezTo>
                      <a:pt x="1141029" y="3155564"/>
                      <a:pt x="1149487" y="3302773"/>
                      <a:pt x="1141810" y="3358275"/>
                    </a:cubicBezTo>
                    <a:cubicBezTo>
                      <a:pt x="1134133" y="3413777"/>
                      <a:pt x="1123141" y="3421911"/>
                      <a:pt x="1112759" y="3457878"/>
                    </a:cubicBezTo>
                    <a:cubicBezTo>
                      <a:pt x="1102377" y="3493844"/>
                      <a:pt x="1086346" y="3541374"/>
                      <a:pt x="1079555" y="3574073"/>
                    </a:cubicBezTo>
                    <a:cubicBezTo>
                      <a:pt x="1072773" y="3606773"/>
                      <a:pt x="1072154" y="3611421"/>
                      <a:pt x="1069182" y="3652931"/>
                    </a:cubicBezTo>
                    <a:cubicBezTo>
                      <a:pt x="1066210" y="3694441"/>
                      <a:pt x="1062343" y="3787481"/>
                      <a:pt x="1067106" y="3823076"/>
                    </a:cubicBezTo>
                    <a:cubicBezTo>
                      <a:pt x="1071868" y="3858680"/>
                      <a:pt x="1066343" y="3850727"/>
                      <a:pt x="1079555" y="3866653"/>
                    </a:cubicBezTo>
                    <a:cubicBezTo>
                      <a:pt x="1092775" y="3882588"/>
                      <a:pt x="1120864" y="3885598"/>
                      <a:pt x="1150106" y="3901933"/>
                    </a:cubicBezTo>
                    <a:cubicBezTo>
                      <a:pt x="1179348" y="3918259"/>
                      <a:pt x="1222163" y="3953645"/>
                      <a:pt x="1253862" y="3966256"/>
                    </a:cubicBezTo>
                    <a:cubicBezTo>
                      <a:pt x="1285561" y="3978867"/>
                      <a:pt x="1313679" y="3967903"/>
                      <a:pt x="1334787" y="3982858"/>
                    </a:cubicBezTo>
                    <a:cubicBezTo>
                      <a:pt x="1355894" y="3997812"/>
                      <a:pt x="1368867" y="4021405"/>
                      <a:pt x="1372134" y="4045103"/>
                    </a:cubicBezTo>
                    <a:cubicBezTo>
                      <a:pt x="1375411" y="4068811"/>
                      <a:pt x="1362590" y="4097853"/>
                      <a:pt x="1353465" y="4113579"/>
                    </a:cubicBezTo>
                    <a:cubicBezTo>
                      <a:pt x="1344330" y="4129314"/>
                      <a:pt x="1341749" y="4133638"/>
                      <a:pt x="1326490" y="4140563"/>
                    </a:cubicBezTo>
                    <a:cubicBezTo>
                      <a:pt x="1311231" y="4147478"/>
                      <a:pt x="1289419" y="4146535"/>
                      <a:pt x="1264235" y="4144706"/>
                    </a:cubicBezTo>
                    <a:cubicBezTo>
                      <a:pt x="1239051" y="4142887"/>
                      <a:pt x="1208418" y="4140639"/>
                      <a:pt x="1177081" y="4126037"/>
                    </a:cubicBezTo>
                    <a:cubicBezTo>
                      <a:pt x="1145753" y="4111435"/>
                      <a:pt x="1117274" y="4070726"/>
                      <a:pt x="1083707" y="4053409"/>
                    </a:cubicBezTo>
                    <a:cubicBezTo>
                      <a:pt x="1050141" y="4036093"/>
                      <a:pt x="1012537" y="4027063"/>
                      <a:pt x="979961" y="4022282"/>
                    </a:cubicBezTo>
                    <a:cubicBezTo>
                      <a:pt x="947386" y="4017500"/>
                      <a:pt x="910981" y="4028911"/>
                      <a:pt x="890731" y="4022282"/>
                    </a:cubicBezTo>
                    <a:cubicBezTo>
                      <a:pt x="870481" y="4015652"/>
                      <a:pt x="868014" y="4014833"/>
                      <a:pt x="859603" y="3999460"/>
                    </a:cubicBezTo>
                    <a:cubicBezTo>
                      <a:pt x="851202" y="3984086"/>
                      <a:pt x="853269" y="3959321"/>
                      <a:pt x="855460" y="3933051"/>
                    </a:cubicBezTo>
                    <a:cubicBezTo>
                      <a:pt x="857641" y="3906791"/>
                      <a:pt x="870890" y="3887827"/>
                      <a:pt x="876206" y="3843831"/>
                    </a:cubicBezTo>
                    <a:cubicBezTo>
                      <a:pt x="881520" y="3799825"/>
                      <a:pt x="884959" y="3712281"/>
                      <a:pt x="878282" y="3669523"/>
                    </a:cubicBezTo>
                    <a:cubicBezTo>
                      <a:pt x="871605" y="3626775"/>
                      <a:pt x="862061" y="3656264"/>
                      <a:pt x="851307" y="3588599"/>
                    </a:cubicBezTo>
                    <a:cubicBezTo>
                      <a:pt x="840544" y="3520933"/>
                      <a:pt x="845878" y="3331567"/>
                      <a:pt x="853383" y="3262825"/>
                    </a:cubicBezTo>
                    <a:cubicBezTo>
                      <a:pt x="860889" y="3194073"/>
                      <a:pt x="867719" y="3216581"/>
                      <a:pt x="872053" y="3175671"/>
                    </a:cubicBezTo>
                    <a:cubicBezTo>
                      <a:pt x="876386" y="3134761"/>
                      <a:pt x="873205" y="3065705"/>
                      <a:pt x="872053" y="3017966"/>
                    </a:cubicBezTo>
                    <a:cubicBezTo>
                      <a:pt x="870900" y="2970236"/>
                      <a:pt x="869186" y="2937060"/>
                      <a:pt x="865833" y="2889321"/>
                    </a:cubicBezTo>
                    <a:cubicBezTo>
                      <a:pt x="862480" y="2841572"/>
                      <a:pt x="854174" y="2805682"/>
                      <a:pt x="851307" y="2731616"/>
                    </a:cubicBezTo>
                    <a:cubicBezTo>
                      <a:pt x="848440" y="2657549"/>
                      <a:pt x="855460" y="2445265"/>
                      <a:pt x="855460" y="2445265"/>
                    </a:cubicBezTo>
                    <a:moveTo>
                      <a:pt x="1197836" y="1463771"/>
                    </a:moveTo>
                    <a:cubicBezTo>
                      <a:pt x="1203732" y="1546439"/>
                      <a:pt x="1211600" y="1623163"/>
                      <a:pt x="1228592" y="1700534"/>
                    </a:cubicBezTo>
                    <a:cubicBezTo>
                      <a:pt x="1242118" y="1759056"/>
                      <a:pt x="1292448" y="1849105"/>
                      <a:pt x="1309888" y="1889158"/>
                    </a:cubicBezTo>
                    <a:cubicBezTo>
                      <a:pt x="1327329" y="1929201"/>
                      <a:pt x="1330739" y="1919590"/>
                      <a:pt x="1332710" y="1941031"/>
                    </a:cubicBezTo>
                    <a:cubicBezTo>
                      <a:pt x="1334682" y="1962462"/>
                      <a:pt x="1326071" y="1972263"/>
                      <a:pt x="1327852" y="1997638"/>
                    </a:cubicBezTo>
                    <a:cubicBezTo>
                      <a:pt x="1329624" y="2023022"/>
                      <a:pt x="1337444" y="2054721"/>
                      <a:pt x="1345159" y="2086278"/>
                    </a:cubicBezTo>
                    <a:cubicBezTo>
                      <a:pt x="1352874" y="2117843"/>
                      <a:pt x="1361342" y="2174641"/>
                      <a:pt x="1364952" y="2199673"/>
                    </a:cubicBezTo>
                    <a:cubicBezTo>
                      <a:pt x="1373982" y="2222428"/>
                      <a:pt x="1387450" y="2230391"/>
                      <a:pt x="1399109" y="2217008"/>
                    </a:cubicBezTo>
                    <a:cubicBezTo>
                      <a:pt x="1408243" y="2206293"/>
                      <a:pt x="1398518" y="2178975"/>
                      <a:pt x="1397880" y="2155496"/>
                    </a:cubicBezTo>
                    <a:cubicBezTo>
                      <a:pt x="1397232" y="2132007"/>
                      <a:pt x="1392889" y="2077981"/>
                      <a:pt x="1392889" y="2077981"/>
                    </a:cubicBezTo>
                    <a:moveTo>
                      <a:pt x="865061" y="2394735"/>
                    </a:moveTo>
                    <a:cubicBezTo>
                      <a:pt x="865061" y="2394735"/>
                      <a:pt x="830619" y="2309563"/>
                      <a:pt x="828476" y="2293780"/>
                    </a:cubicBezTo>
                    <a:cubicBezTo>
                      <a:pt x="826342" y="2278006"/>
                      <a:pt x="813960" y="2206636"/>
                      <a:pt x="813960" y="2206636"/>
                    </a:cubicBezTo>
                    <a:moveTo>
                      <a:pt x="1139734" y="2024032"/>
                    </a:moveTo>
                    <a:cubicBezTo>
                      <a:pt x="1139734" y="2024032"/>
                      <a:pt x="1101757" y="2095717"/>
                      <a:pt x="1081631" y="2123635"/>
                    </a:cubicBezTo>
                    <a:cubicBezTo>
                      <a:pt x="1061514" y="2151552"/>
                      <a:pt x="1041350" y="2161830"/>
                      <a:pt x="1021462" y="2192110"/>
                    </a:cubicBezTo>
                    <a:cubicBezTo>
                      <a:pt x="1001564" y="2222390"/>
                      <a:pt x="985390" y="2279035"/>
                      <a:pt x="967503" y="2306239"/>
                    </a:cubicBezTo>
                    <a:cubicBezTo>
                      <a:pt x="949624" y="2333442"/>
                      <a:pt x="935918" y="2344424"/>
                      <a:pt x="921859" y="2358112"/>
                    </a:cubicBezTo>
                    <a:cubicBezTo>
                      <a:pt x="905209" y="2387811"/>
                      <a:pt x="889474" y="2391145"/>
                      <a:pt x="882435" y="2395459"/>
                    </a:cubicBezTo>
                    <a:moveTo>
                      <a:pt x="733026" y="3094747"/>
                    </a:moveTo>
                    <a:cubicBezTo>
                      <a:pt x="733026" y="3094747"/>
                      <a:pt x="754142" y="3072001"/>
                      <a:pt x="770383" y="3032491"/>
                    </a:cubicBezTo>
                    <a:cubicBezTo>
                      <a:pt x="786613" y="2992982"/>
                      <a:pt x="800205" y="2904142"/>
                      <a:pt x="813960" y="2854040"/>
                    </a:cubicBezTo>
                    <a:cubicBezTo>
                      <a:pt x="827704" y="2803948"/>
                      <a:pt x="851307" y="2731616"/>
                      <a:pt x="851307" y="2731616"/>
                    </a:cubicBezTo>
                    <a:moveTo>
                      <a:pt x="627203" y="3252443"/>
                    </a:moveTo>
                    <a:lnTo>
                      <a:pt x="662474" y="3262825"/>
                    </a:lnTo>
                    <a:moveTo>
                      <a:pt x="498549" y="1457551"/>
                    </a:moveTo>
                    <a:cubicBezTo>
                      <a:pt x="500873" y="1489546"/>
                      <a:pt x="500016" y="1525207"/>
                      <a:pt x="508921" y="1611104"/>
                    </a:cubicBezTo>
                    <a:cubicBezTo>
                      <a:pt x="517837" y="1697000"/>
                      <a:pt x="523142" y="1959348"/>
                      <a:pt x="513074" y="2055159"/>
                    </a:cubicBezTo>
                    <a:cubicBezTo>
                      <a:pt x="503016" y="2150962"/>
                      <a:pt x="497025" y="2130512"/>
                      <a:pt x="484023" y="2185881"/>
                    </a:cubicBezTo>
                    <a:cubicBezTo>
                      <a:pt x="471021" y="2241259"/>
                      <a:pt x="447704" y="2287436"/>
                      <a:pt x="434226" y="2387163"/>
                    </a:cubicBezTo>
                    <a:cubicBezTo>
                      <a:pt x="420748" y="2486890"/>
                      <a:pt x="422092" y="2690401"/>
                      <a:pt x="423854" y="2783489"/>
                    </a:cubicBezTo>
                    <a:cubicBezTo>
                      <a:pt x="425616" y="2876586"/>
                      <a:pt x="429369" y="2892064"/>
                      <a:pt x="434226" y="2945347"/>
                    </a:cubicBezTo>
                    <a:cubicBezTo>
                      <a:pt x="439084" y="2998620"/>
                      <a:pt x="445132" y="3065105"/>
                      <a:pt x="452905" y="3103043"/>
                    </a:cubicBezTo>
                    <a:cubicBezTo>
                      <a:pt x="460668" y="3140981"/>
                      <a:pt x="471612" y="3151354"/>
                      <a:pt x="473650" y="3173594"/>
                    </a:cubicBezTo>
                    <a:cubicBezTo>
                      <a:pt x="475689" y="3195845"/>
                      <a:pt x="475298" y="3193473"/>
                      <a:pt x="467421" y="3233774"/>
                    </a:cubicBezTo>
                    <a:cubicBezTo>
                      <a:pt x="459553" y="3274064"/>
                      <a:pt x="426635" y="3364619"/>
                      <a:pt x="415548" y="3412224"/>
                    </a:cubicBezTo>
                    <a:cubicBezTo>
                      <a:pt x="404461" y="3459830"/>
                      <a:pt x="399660" y="3482262"/>
                      <a:pt x="396879" y="3518047"/>
                    </a:cubicBezTo>
                    <a:cubicBezTo>
                      <a:pt x="394088" y="3553842"/>
                      <a:pt x="397003" y="3585465"/>
                      <a:pt x="398946" y="3625956"/>
                    </a:cubicBezTo>
                    <a:cubicBezTo>
                      <a:pt x="400898" y="3666437"/>
                      <a:pt x="404432" y="3723473"/>
                      <a:pt x="409328" y="3760830"/>
                    </a:cubicBezTo>
                    <a:cubicBezTo>
                      <a:pt x="414224" y="3798177"/>
                      <a:pt x="421815" y="3808502"/>
                      <a:pt x="425920" y="3850051"/>
                    </a:cubicBezTo>
                    <a:cubicBezTo>
                      <a:pt x="430026" y="3891608"/>
                      <a:pt x="433912" y="3973066"/>
                      <a:pt x="427997" y="4009832"/>
                    </a:cubicBezTo>
                    <a:cubicBezTo>
                      <a:pt x="422082" y="4046599"/>
                      <a:pt x="412243" y="4041855"/>
                      <a:pt x="407252" y="4070011"/>
                    </a:cubicBezTo>
                    <a:cubicBezTo>
                      <a:pt x="402251" y="4098167"/>
                      <a:pt x="401022" y="4151831"/>
                      <a:pt x="405175" y="4177910"/>
                    </a:cubicBezTo>
                    <a:cubicBezTo>
                      <a:pt x="409328" y="4203990"/>
                      <a:pt x="413671" y="4207819"/>
                      <a:pt x="421777" y="4225631"/>
                    </a:cubicBezTo>
                    <a:cubicBezTo>
                      <a:pt x="429883" y="4243452"/>
                      <a:pt x="445390" y="4259473"/>
                      <a:pt x="454972" y="4283733"/>
                    </a:cubicBezTo>
                    <a:cubicBezTo>
                      <a:pt x="464563" y="4307994"/>
                      <a:pt x="465240" y="4350675"/>
                      <a:pt x="475727" y="4370887"/>
                    </a:cubicBezTo>
                    <a:cubicBezTo>
                      <a:pt x="486204" y="4391099"/>
                      <a:pt x="490109" y="4394233"/>
                      <a:pt x="506854" y="4406158"/>
                    </a:cubicBezTo>
                    <a:cubicBezTo>
                      <a:pt x="523590" y="4418093"/>
                      <a:pt x="552155" y="4429523"/>
                      <a:pt x="577406" y="4435209"/>
                    </a:cubicBezTo>
                    <a:cubicBezTo>
                      <a:pt x="602647" y="4440896"/>
                      <a:pt x="638118" y="4445906"/>
                      <a:pt x="656254" y="4439362"/>
                    </a:cubicBezTo>
                    <a:cubicBezTo>
                      <a:pt x="674390" y="4432819"/>
                      <a:pt x="674571" y="4423113"/>
                      <a:pt x="683229" y="4414464"/>
                    </a:cubicBezTo>
                    <a:cubicBezTo>
                      <a:pt x="691878" y="4405806"/>
                      <a:pt x="697754" y="4389756"/>
                      <a:pt x="708127" y="4387489"/>
                    </a:cubicBezTo>
                    <a:cubicBezTo>
                      <a:pt x="718500" y="4385222"/>
                      <a:pt x="723196" y="4395890"/>
                      <a:pt x="733026" y="4397862"/>
                    </a:cubicBezTo>
                    <a:cubicBezTo>
                      <a:pt x="742865" y="4399824"/>
                      <a:pt x="756600" y="4401853"/>
                      <a:pt x="766230" y="4397862"/>
                    </a:cubicBezTo>
                    <a:cubicBezTo>
                      <a:pt x="775859" y="4393871"/>
                      <a:pt x="784356" y="4386251"/>
                      <a:pt x="786975" y="4377116"/>
                    </a:cubicBezTo>
                    <a:cubicBezTo>
                      <a:pt x="789604" y="4367973"/>
                      <a:pt x="788204" y="4363582"/>
                      <a:pt x="780755" y="4350132"/>
                    </a:cubicBezTo>
                    <a:cubicBezTo>
                      <a:pt x="773297" y="4336692"/>
                      <a:pt x="750294" y="4325110"/>
                      <a:pt x="735102" y="4304488"/>
                    </a:cubicBezTo>
                    <a:cubicBezTo>
                      <a:pt x="719910" y="4283867"/>
                      <a:pt x="708632" y="4256711"/>
                      <a:pt x="693602" y="4225631"/>
                    </a:cubicBezTo>
                    <a:cubicBezTo>
                      <a:pt x="678581" y="4194560"/>
                      <a:pt x="662255" y="4144001"/>
                      <a:pt x="645881" y="4117732"/>
                    </a:cubicBezTo>
                    <a:cubicBezTo>
                      <a:pt x="629498" y="4091462"/>
                      <a:pt x="610296" y="4085651"/>
                      <a:pt x="602305" y="4065859"/>
                    </a:cubicBezTo>
                    <a:cubicBezTo>
                      <a:pt x="594313" y="4046066"/>
                      <a:pt x="595513" y="4041484"/>
                      <a:pt x="598152" y="4005679"/>
                    </a:cubicBezTo>
                    <a:cubicBezTo>
                      <a:pt x="600790" y="3969884"/>
                      <a:pt x="619888" y="3901924"/>
                      <a:pt x="631356" y="3854203"/>
                    </a:cubicBezTo>
                    <a:cubicBezTo>
                      <a:pt x="642814" y="3806483"/>
                      <a:pt x="656292" y="3751676"/>
                      <a:pt x="666627" y="3719329"/>
                    </a:cubicBezTo>
                    <a:cubicBezTo>
                      <a:pt x="676961" y="3686973"/>
                      <a:pt x="681867" y="3693669"/>
                      <a:pt x="689449" y="3659151"/>
                    </a:cubicBezTo>
                    <a:cubicBezTo>
                      <a:pt x="697040" y="3624632"/>
                      <a:pt x="696945" y="3578226"/>
                      <a:pt x="699831" y="3511827"/>
                    </a:cubicBezTo>
                    <a:cubicBezTo>
                      <a:pt x="702717" y="3445419"/>
                      <a:pt x="702469" y="3308392"/>
                      <a:pt x="711318" y="3286428"/>
                    </a:cubicBezTo>
                    <a:cubicBezTo>
                      <a:pt x="720157" y="3264453"/>
                      <a:pt x="723348" y="3259929"/>
                      <a:pt x="733159" y="3242194"/>
                    </a:cubicBezTo>
                    <a:cubicBezTo>
                      <a:pt x="742960" y="3224467"/>
                      <a:pt x="740360" y="3187034"/>
                      <a:pt x="739255" y="3152849"/>
                    </a:cubicBezTo>
                    <a:cubicBezTo>
                      <a:pt x="738150" y="3118654"/>
                      <a:pt x="720576" y="3036644"/>
                      <a:pt x="720576" y="3036644"/>
                    </a:cubicBezTo>
                    <a:moveTo>
                      <a:pt x="591922" y="1216845"/>
                    </a:moveTo>
                    <a:cubicBezTo>
                      <a:pt x="591922" y="1216845"/>
                      <a:pt x="634004" y="1255098"/>
                      <a:pt x="658331" y="1270795"/>
                    </a:cubicBezTo>
                    <a:cubicBezTo>
                      <a:pt x="682657" y="1286492"/>
                      <a:pt x="711099" y="1304066"/>
                      <a:pt x="737179" y="1310219"/>
                    </a:cubicBezTo>
                    <a:cubicBezTo>
                      <a:pt x="763258" y="1316381"/>
                      <a:pt x="787842" y="1313295"/>
                      <a:pt x="809807" y="1310219"/>
                    </a:cubicBezTo>
                    <a:cubicBezTo>
                      <a:pt x="831762" y="1307142"/>
                      <a:pt x="867909" y="1293617"/>
                      <a:pt x="867909" y="1293617"/>
                    </a:cubicBezTo>
                    <a:moveTo>
                      <a:pt x="259919" y="2673513"/>
                    </a:moveTo>
                    <a:cubicBezTo>
                      <a:pt x="263138" y="2700212"/>
                      <a:pt x="292113" y="2704803"/>
                      <a:pt x="299352" y="2692192"/>
                    </a:cubicBezTo>
                    <a:cubicBezTo>
                      <a:pt x="306582" y="2679580"/>
                      <a:pt x="314535" y="2632089"/>
                      <a:pt x="314611" y="2604361"/>
                    </a:cubicBezTo>
                    <a:cubicBezTo>
                      <a:pt x="314678" y="2576644"/>
                      <a:pt x="312954" y="2519722"/>
                      <a:pt x="322298" y="2463220"/>
                    </a:cubicBezTo>
                    <a:cubicBezTo>
                      <a:pt x="331652" y="2406727"/>
                      <a:pt x="325394" y="2404937"/>
                      <a:pt x="324251" y="2383010"/>
                    </a:cubicBezTo>
                    <a:cubicBezTo>
                      <a:pt x="323098" y="2361093"/>
                      <a:pt x="305334" y="2342252"/>
                      <a:pt x="313878" y="2320764"/>
                    </a:cubicBezTo>
                    <a:cubicBezTo>
                      <a:pt x="322412" y="2299266"/>
                      <a:pt x="348206" y="2248203"/>
                      <a:pt x="361598" y="2214932"/>
                    </a:cubicBezTo>
                    <a:cubicBezTo>
                      <a:pt x="374990" y="2181661"/>
                      <a:pt x="382029" y="2167392"/>
                      <a:pt x="394802" y="2121558"/>
                    </a:cubicBezTo>
                    <a:cubicBezTo>
                      <a:pt x="407566" y="2075724"/>
                      <a:pt x="423187" y="1999572"/>
                      <a:pt x="432150" y="1938954"/>
                    </a:cubicBezTo>
                    <a:cubicBezTo>
                      <a:pt x="441113" y="1878337"/>
                      <a:pt x="446066" y="1816939"/>
                      <a:pt x="448752" y="1758427"/>
                    </a:cubicBezTo>
                    <a:cubicBezTo>
                      <a:pt x="463811" y="1604417"/>
                      <a:pt x="480603" y="1571023"/>
                      <a:pt x="498549" y="1457551"/>
                    </a:cubicBezTo>
                    <a:cubicBezTo>
                      <a:pt x="504407" y="1420899"/>
                      <a:pt x="506616" y="1359273"/>
                      <a:pt x="513074" y="1326821"/>
                    </a:cubicBezTo>
                    <a:cubicBezTo>
                      <a:pt x="519542" y="1294369"/>
                      <a:pt x="524161" y="1287864"/>
                      <a:pt x="531753" y="1262499"/>
                    </a:cubicBezTo>
                    <a:cubicBezTo>
                      <a:pt x="539344" y="1237124"/>
                      <a:pt x="568167" y="1173916"/>
                      <a:pt x="562880" y="1137997"/>
                    </a:cubicBezTo>
                    <a:moveTo>
                      <a:pt x="203893" y="2669360"/>
                    </a:moveTo>
                    <a:cubicBezTo>
                      <a:pt x="203893" y="2669360"/>
                      <a:pt x="208922" y="2693382"/>
                      <a:pt x="216351" y="2706717"/>
                    </a:cubicBezTo>
                    <a:cubicBezTo>
                      <a:pt x="223771" y="2720052"/>
                      <a:pt x="225772" y="2721281"/>
                      <a:pt x="239173" y="2717090"/>
                    </a:cubicBezTo>
                    <a:cubicBezTo>
                      <a:pt x="252575" y="2712899"/>
                      <a:pt x="255975" y="2694725"/>
                      <a:pt x="259919" y="2673513"/>
                    </a:cubicBezTo>
                    <a:cubicBezTo>
                      <a:pt x="263862" y="2652310"/>
                      <a:pt x="260119" y="2623069"/>
                      <a:pt x="259566" y="2592589"/>
                    </a:cubicBezTo>
                    <a:cubicBezTo>
                      <a:pt x="259023" y="2562109"/>
                      <a:pt x="254728" y="2490909"/>
                      <a:pt x="257852" y="2490909"/>
                    </a:cubicBezTo>
                    <a:lnTo>
                      <a:pt x="274444" y="2490909"/>
                    </a:lnTo>
                    <a:moveTo>
                      <a:pt x="152020" y="2683886"/>
                    </a:moveTo>
                    <a:cubicBezTo>
                      <a:pt x="152020" y="2683886"/>
                      <a:pt x="159049" y="2699573"/>
                      <a:pt x="165688" y="2705022"/>
                    </a:cubicBezTo>
                    <a:cubicBezTo>
                      <a:pt x="172327" y="2710461"/>
                      <a:pt x="182433" y="2709365"/>
                      <a:pt x="191444" y="2704641"/>
                    </a:cubicBezTo>
                    <a:cubicBezTo>
                      <a:pt x="200464" y="2699916"/>
                      <a:pt x="199006" y="2688991"/>
                      <a:pt x="203902" y="2669360"/>
                    </a:cubicBezTo>
                    <a:cubicBezTo>
                      <a:pt x="208789" y="2649739"/>
                      <a:pt x="209312" y="2611067"/>
                      <a:pt x="211208" y="2581225"/>
                    </a:cubicBezTo>
                    <a:cubicBezTo>
                      <a:pt x="213113" y="2551384"/>
                      <a:pt x="213675" y="2506187"/>
                      <a:pt x="214275" y="2490909"/>
                    </a:cubicBezTo>
                    <a:moveTo>
                      <a:pt x="100146" y="2490909"/>
                    </a:moveTo>
                    <a:cubicBezTo>
                      <a:pt x="100146" y="2490909"/>
                      <a:pt x="102985" y="2619059"/>
                      <a:pt x="112596" y="2650691"/>
                    </a:cubicBezTo>
                    <a:cubicBezTo>
                      <a:pt x="122206" y="2682314"/>
                      <a:pt x="122806" y="2679676"/>
                      <a:pt x="131274" y="2684619"/>
                    </a:cubicBezTo>
                    <a:cubicBezTo>
                      <a:pt x="139742" y="2689572"/>
                      <a:pt x="143657" y="2689610"/>
                      <a:pt x="152020" y="2683886"/>
                    </a:cubicBezTo>
                    <a:cubicBezTo>
                      <a:pt x="160392" y="2678161"/>
                      <a:pt x="166507" y="2655473"/>
                      <a:pt x="165812" y="2623059"/>
                    </a:cubicBezTo>
                    <a:cubicBezTo>
                      <a:pt x="165126" y="2590655"/>
                      <a:pt x="158278" y="2490681"/>
                      <a:pt x="164469" y="2488833"/>
                    </a:cubicBezTo>
                    <a:cubicBezTo>
                      <a:pt x="170670" y="2486994"/>
                      <a:pt x="181071" y="2488833"/>
                      <a:pt x="181071" y="2488833"/>
                    </a:cubicBezTo>
                    <a:moveTo>
                      <a:pt x="757934" y="536236"/>
                    </a:moveTo>
                    <a:cubicBezTo>
                      <a:pt x="757934" y="536236"/>
                      <a:pt x="776279" y="544837"/>
                      <a:pt x="782832" y="559058"/>
                    </a:cubicBezTo>
                    <a:cubicBezTo>
                      <a:pt x="789385" y="573289"/>
                      <a:pt x="769754" y="596082"/>
                      <a:pt x="784908" y="619237"/>
                    </a:cubicBezTo>
                    <a:cubicBezTo>
                      <a:pt x="800062" y="642392"/>
                      <a:pt x="847583" y="653822"/>
                      <a:pt x="880358" y="664890"/>
                    </a:cubicBezTo>
                    <a:cubicBezTo>
                      <a:pt x="913124" y="675959"/>
                      <a:pt x="949881" y="683731"/>
                      <a:pt x="979961" y="685636"/>
                    </a:cubicBezTo>
                    <a:cubicBezTo>
                      <a:pt x="1010032" y="687541"/>
                      <a:pt x="1024233" y="705267"/>
                      <a:pt x="1058809" y="679416"/>
                    </a:cubicBezTo>
                    <a:cubicBezTo>
                      <a:pt x="1093385" y="653556"/>
                      <a:pt x="1113626" y="553448"/>
                      <a:pt x="1123131" y="511336"/>
                    </a:cubicBezTo>
                    <a:cubicBezTo>
                      <a:pt x="1132647" y="469220"/>
                      <a:pt x="1129723" y="482832"/>
                      <a:pt x="1129361" y="432485"/>
                    </a:cubicBezTo>
                    <a:cubicBezTo>
                      <a:pt x="1128999" y="382138"/>
                      <a:pt x="1116664" y="258698"/>
                      <a:pt x="1108606" y="210457"/>
                    </a:cubicBezTo>
                    <a:cubicBezTo>
                      <a:pt x="1100548" y="162216"/>
                      <a:pt x="1106148" y="171467"/>
                      <a:pt x="1092013" y="141981"/>
                    </a:cubicBezTo>
                    <a:cubicBezTo>
                      <a:pt x="1077869" y="112496"/>
                      <a:pt x="1047922" y="66172"/>
                      <a:pt x="1015232" y="42380"/>
                    </a:cubicBezTo>
                    <a:cubicBezTo>
                      <a:pt x="982543" y="18588"/>
                      <a:pt x="943985" y="8989"/>
                      <a:pt x="905257" y="2954"/>
                    </a:cubicBezTo>
                    <a:cubicBezTo>
                      <a:pt x="866528" y="-3080"/>
                      <a:pt x="821418" y="1277"/>
                      <a:pt x="786985" y="7104"/>
                    </a:cubicBezTo>
                    <a:cubicBezTo>
                      <a:pt x="752542" y="12932"/>
                      <a:pt x="727368" y="16665"/>
                      <a:pt x="699831" y="34080"/>
                    </a:cubicBezTo>
                    <a:cubicBezTo>
                      <a:pt x="672294" y="51495"/>
                      <a:pt x="644053" y="79683"/>
                      <a:pt x="629279" y="110855"/>
                    </a:cubicBezTo>
                    <a:cubicBezTo>
                      <a:pt x="614506" y="142029"/>
                      <a:pt x="616278" y="173613"/>
                      <a:pt x="614754" y="212532"/>
                    </a:cubicBezTo>
                    <a:cubicBezTo>
                      <a:pt x="613220" y="251452"/>
                      <a:pt x="611534" y="305158"/>
                      <a:pt x="623050" y="343259"/>
                    </a:cubicBezTo>
                    <a:cubicBezTo>
                      <a:pt x="634575" y="381360"/>
                      <a:pt x="666122" y="406887"/>
                      <a:pt x="677000" y="436635"/>
                    </a:cubicBezTo>
                    <a:cubicBezTo>
                      <a:pt x="687887" y="466383"/>
                      <a:pt x="692201" y="486498"/>
                      <a:pt x="691525" y="517562"/>
                    </a:cubicBezTo>
                    <a:cubicBezTo>
                      <a:pt x="690858" y="548628"/>
                      <a:pt x="690630" y="580213"/>
                      <a:pt x="668703" y="619237"/>
                    </a:cubicBezTo>
                    <a:cubicBezTo>
                      <a:pt x="646777" y="658261"/>
                      <a:pt x="585255" y="704743"/>
                      <a:pt x="550431" y="733366"/>
                    </a:cubicBezTo>
                    <a:cubicBezTo>
                      <a:pt x="514217" y="763122"/>
                      <a:pt x="472926" y="780610"/>
                      <a:pt x="423854" y="808061"/>
                    </a:cubicBezTo>
                    <a:cubicBezTo>
                      <a:pt x="389487" y="828082"/>
                      <a:pt x="355797" y="851495"/>
                      <a:pt x="322174" y="899367"/>
                    </a:cubicBezTo>
                    <a:cubicBezTo>
                      <a:pt x="288542" y="947240"/>
                      <a:pt x="279321" y="1039013"/>
                      <a:pt x="274444" y="1088191"/>
                    </a:cubicBezTo>
                    <a:cubicBezTo>
                      <a:pt x="265815" y="1166991"/>
                      <a:pt x="271549" y="1363559"/>
                      <a:pt x="266148" y="1434720"/>
                    </a:cubicBezTo>
                    <a:cubicBezTo>
                      <a:pt x="260747" y="1505891"/>
                      <a:pt x="262624" y="1483964"/>
                      <a:pt x="255775" y="1515654"/>
                    </a:cubicBezTo>
                    <a:cubicBezTo>
                      <a:pt x="248917" y="1547334"/>
                      <a:pt x="232334" y="1581338"/>
                      <a:pt x="222571" y="1623553"/>
                    </a:cubicBezTo>
                    <a:cubicBezTo>
                      <a:pt x="212818" y="1665758"/>
                      <a:pt x="205531" y="1709964"/>
                      <a:pt x="199749" y="1768800"/>
                    </a:cubicBezTo>
                    <a:cubicBezTo>
                      <a:pt x="193968" y="1827636"/>
                      <a:pt x="192339" y="1900197"/>
                      <a:pt x="191444" y="1976302"/>
                    </a:cubicBezTo>
                    <a:cubicBezTo>
                      <a:pt x="190558" y="2052416"/>
                      <a:pt x="203636" y="2174927"/>
                      <a:pt x="195596" y="2225305"/>
                    </a:cubicBezTo>
                    <a:cubicBezTo>
                      <a:pt x="187557" y="2275692"/>
                      <a:pt x="187576" y="2258709"/>
                      <a:pt x="176918" y="2279264"/>
                    </a:cubicBezTo>
                    <a:cubicBezTo>
                      <a:pt x="166269" y="2299809"/>
                      <a:pt x="145476" y="2324565"/>
                      <a:pt x="129198" y="2345662"/>
                    </a:cubicBezTo>
                    <a:cubicBezTo>
                      <a:pt x="112920" y="2366751"/>
                      <a:pt x="96060" y="2384582"/>
                      <a:pt x="79391" y="2405832"/>
                    </a:cubicBezTo>
                    <a:cubicBezTo>
                      <a:pt x="62732" y="2427082"/>
                      <a:pt x="26309" y="2454438"/>
                      <a:pt x="12993" y="2466011"/>
                    </a:cubicBezTo>
                    <a:cubicBezTo>
                      <a:pt x="-314" y="2477584"/>
                      <a:pt x="1734" y="2470716"/>
                      <a:pt x="544" y="2476384"/>
                    </a:cubicBezTo>
                    <a:cubicBezTo>
                      <a:pt x="-638" y="2482060"/>
                      <a:pt x="-895" y="2495234"/>
                      <a:pt x="7373" y="2501787"/>
                    </a:cubicBezTo>
                    <a:cubicBezTo>
                      <a:pt x="15650" y="2508350"/>
                      <a:pt x="37996" y="2507092"/>
                      <a:pt x="52417" y="2503358"/>
                    </a:cubicBezTo>
                    <a:cubicBezTo>
                      <a:pt x="52417" y="2503358"/>
                      <a:pt x="86307" y="2497424"/>
                      <a:pt x="100146" y="2490909"/>
                    </a:cubicBezTo>
                    <a:cubicBezTo>
                      <a:pt x="113977" y="2484394"/>
                      <a:pt x="133351" y="2463935"/>
                      <a:pt x="133351" y="2463935"/>
                    </a:cubicBezTo>
                  </a:path>
                </a:pathLst>
              </a:custGeom>
              <a:noFill/>
              <a:ln w="10160" cap="flat">
                <a:solidFill>
                  <a:srgbClr val="000000"/>
                </a:solidFill>
                <a:prstDash val="solid"/>
                <a:round/>
              </a:ln>
            </p:spPr>
            <p:txBody>
              <a:bodyPr rtlCol="0" anchor="ctr"/>
              <a:lstStyle/>
              <a:p>
                <a:endParaRPr lang="tr-TR"/>
              </a:p>
            </p:txBody>
          </p:sp>
          <p:sp>
            <p:nvSpPr>
              <p:cNvPr id="35" name="Serbest Form: Şekil 34">
                <a:extLst>
                  <a:ext uri="{FF2B5EF4-FFF2-40B4-BE49-F238E27FC236}">
                    <a16:creationId xmlns:a16="http://schemas.microsoft.com/office/drawing/2014/main" id="{280BC0AA-7D3B-829C-F6E4-7CB3A035A700}"/>
                  </a:ext>
                </a:extLst>
              </p:cNvPr>
              <p:cNvSpPr/>
              <p:nvPr/>
            </p:nvSpPr>
            <p:spPr>
              <a:xfrm>
                <a:off x="4265976" y="3753387"/>
                <a:ext cx="447446" cy="118957"/>
              </a:xfrm>
              <a:custGeom>
                <a:avLst/>
                <a:gdLst>
                  <a:gd name="connsiteX0" fmla="*/ -66 w 447446"/>
                  <a:gd name="connsiteY0" fmla="*/ 53 h 118957"/>
                  <a:gd name="connsiteX1" fmla="*/ 447381 w 447446"/>
                  <a:gd name="connsiteY1" fmla="*/ 119010 h 118957"/>
                </a:gdLst>
                <a:ahLst/>
                <a:cxnLst>
                  <a:cxn ang="0">
                    <a:pos x="connsiteX0" y="connsiteY0"/>
                  </a:cxn>
                  <a:cxn ang="0">
                    <a:pos x="connsiteX1" y="connsiteY1"/>
                  </a:cxn>
                </a:cxnLst>
                <a:rect l="l" t="t" r="r" b="b"/>
                <a:pathLst>
                  <a:path w="447446" h="118957">
                    <a:moveTo>
                      <a:pt x="-66" y="53"/>
                    </a:moveTo>
                    <a:lnTo>
                      <a:pt x="447381" y="119010"/>
                    </a:lnTo>
                  </a:path>
                </a:pathLst>
              </a:custGeom>
              <a:noFill/>
              <a:ln w="20320" cap="flat">
                <a:solidFill>
                  <a:srgbClr val="999999">
                    <a:alpha val="50000"/>
                  </a:srgbClr>
                </a:solidFill>
                <a:custDash>
                  <a:ds d="480000" sp="480000"/>
                </a:custDash>
                <a:round/>
              </a:ln>
            </p:spPr>
            <p:txBody>
              <a:bodyPr rtlCol="0" anchor="ctr"/>
              <a:lstStyle/>
              <a:p>
                <a:endParaRPr lang="tr-TR"/>
              </a:p>
            </p:txBody>
          </p:sp>
        </p:grpSp>
        <p:sp>
          <p:nvSpPr>
            <p:cNvPr id="28" name="Serbest Form: Şekil 27">
              <a:extLst>
                <a:ext uri="{FF2B5EF4-FFF2-40B4-BE49-F238E27FC236}">
                  <a16:creationId xmlns:a16="http://schemas.microsoft.com/office/drawing/2014/main" id="{61129492-10D7-03BE-080B-65EBDC807727}"/>
                </a:ext>
              </a:extLst>
            </p:cNvPr>
            <p:cNvSpPr/>
            <p:nvPr/>
          </p:nvSpPr>
          <p:spPr>
            <a:xfrm>
              <a:off x="6948809" y="4145172"/>
              <a:ext cx="899302" cy="240963"/>
            </a:xfrm>
            <a:custGeom>
              <a:avLst/>
              <a:gdLst>
                <a:gd name="connsiteX0" fmla="*/ 899237 w 899302"/>
                <a:gd name="connsiteY0" fmla="*/ 241016 h 240963"/>
                <a:gd name="connsiteX1" fmla="*/ -66 w 899302"/>
                <a:gd name="connsiteY1" fmla="*/ 53 h 240963"/>
              </a:gdLst>
              <a:ahLst/>
              <a:cxnLst>
                <a:cxn ang="0">
                  <a:pos x="connsiteX0" y="connsiteY0"/>
                </a:cxn>
                <a:cxn ang="0">
                  <a:pos x="connsiteX1" y="connsiteY1"/>
                </a:cxn>
              </a:cxnLst>
              <a:rect l="l" t="t" r="r" b="b"/>
              <a:pathLst>
                <a:path w="899302" h="240963">
                  <a:moveTo>
                    <a:pt x="899237" y="241016"/>
                  </a:moveTo>
                  <a:lnTo>
                    <a:pt x="-66" y="53"/>
                  </a:lnTo>
                </a:path>
              </a:pathLst>
            </a:custGeom>
            <a:noFill/>
            <a:ln w="20320" cap="flat">
              <a:solidFill>
                <a:srgbClr val="000000"/>
              </a:solidFill>
              <a:custDash>
                <a:ds d="480000" sp="480000"/>
              </a:custDash>
              <a:round/>
            </a:ln>
          </p:spPr>
          <p:txBody>
            <a:bodyPr rtlCol="0" anchor="ctr"/>
            <a:lstStyle/>
            <a:p>
              <a:endParaRPr lang="tr-TR"/>
            </a:p>
          </p:txBody>
        </p:sp>
        <p:sp>
          <p:nvSpPr>
            <p:cNvPr id="27" name="Serbest Form: Şekil 26">
              <a:extLst>
                <a:ext uri="{FF2B5EF4-FFF2-40B4-BE49-F238E27FC236}">
                  <a16:creationId xmlns:a16="http://schemas.microsoft.com/office/drawing/2014/main" id="{FCDF78BA-2F9E-63EC-66C8-35D7C1700978}"/>
                </a:ext>
              </a:extLst>
            </p:cNvPr>
            <p:cNvSpPr/>
            <p:nvPr/>
          </p:nvSpPr>
          <p:spPr>
            <a:xfrm>
              <a:off x="7848107" y="4386136"/>
              <a:ext cx="1826217" cy="489337"/>
            </a:xfrm>
            <a:custGeom>
              <a:avLst/>
              <a:gdLst>
                <a:gd name="connsiteX0" fmla="*/ 1826084 w 1826218"/>
                <a:gd name="connsiteY0" fmla="*/ 489332 h 489337"/>
                <a:gd name="connsiteX1" fmla="*/ -135 w 1826218"/>
                <a:gd name="connsiteY1" fmla="*/ -5 h 489337"/>
              </a:gdLst>
              <a:ahLst/>
              <a:cxnLst>
                <a:cxn ang="0">
                  <a:pos x="connsiteX0" y="connsiteY0"/>
                </a:cxn>
                <a:cxn ang="0">
                  <a:pos x="connsiteX1" y="connsiteY1"/>
                </a:cxn>
              </a:cxnLst>
              <a:rect l="l" t="t" r="r" b="b"/>
              <a:pathLst>
                <a:path w="1826218" h="489337">
                  <a:moveTo>
                    <a:pt x="1826084" y="489332"/>
                  </a:moveTo>
                  <a:lnTo>
                    <a:pt x="-135" y="-5"/>
                  </a:lnTo>
                </a:path>
              </a:pathLst>
            </a:custGeom>
            <a:noFill/>
            <a:ln w="20320" cap="flat">
              <a:solidFill>
                <a:srgbClr val="000000"/>
              </a:solidFill>
              <a:custDash>
                <a:ds d="480000" sp="480000"/>
              </a:custDash>
              <a:round/>
            </a:ln>
          </p:spPr>
          <p:txBody>
            <a:bodyPr rtlCol="0" anchor="ctr"/>
            <a:lstStyle/>
            <a:p>
              <a:endParaRPr lang="tr-TR"/>
            </a:p>
          </p:txBody>
        </p:sp>
      </p:grpSp>
      <p:sp>
        <p:nvSpPr>
          <p:cNvPr id="43" name="Metin kutusu 42">
            <a:extLst>
              <a:ext uri="{FF2B5EF4-FFF2-40B4-BE49-F238E27FC236}">
                <a16:creationId xmlns:a16="http://schemas.microsoft.com/office/drawing/2014/main" id="{F88305A8-EB2A-D999-8BED-D81BB2805F27}"/>
              </a:ext>
            </a:extLst>
          </p:cNvPr>
          <p:cNvSpPr txBox="1"/>
          <p:nvPr/>
        </p:nvSpPr>
        <p:spPr>
          <a:xfrm rot="844990">
            <a:off x="1885872" y="4228501"/>
            <a:ext cx="1623815" cy="369332"/>
          </a:xfrm>
          <a:prstGeom prst="rect">
            <a:avLst/>
          </a:prstGeom>
          <a:noFill/>
        </p:spPr>
        <p:txBody>
          <a:bodyPr wrap="square">
            <a:spAutoFit/>
          </a:bodyPr>
          <a:lstStyle/>
          <a:p>
            <a:r>
              <a:rPr lang="tr-TR" dirty="0">
                <a:latin typeface="Calibri"/>
                <a:cs typeface="Calibri"/>
              </a:rPr>
              <a:t>Sagittal eksen</a:t>
            </a:r>
            <a:endParaRPr lang="tr-TR" dirty="0"/>
          </a:p>
        </p:txBody>
      </p:sp>
      <p:pic>
        <p:nvPicPr>
          <p:cNvPr id="7" name="Resim 6">
            <a:extLst>
              <a:ext uri="{FF2B5EF4-FFF2-40B4-BE49-F238E27FC236}">
                <a16:creationId xmlns:a16="http://schemas.microsoft.com/office/drawing/2014/main" id="{76ACDC91-8BA8-1476-D554-8F0D3A80C15E}"/>
              </a:ext>
            </a:extLst>
          </p:cNvPr>
          <p:cNvPicPr>
            <a:picLocks noChangeAspect="1"/>
          </p:cNvPicPr>
          <p:nvPr/>
        </p:nvPicPr>
        <p:blipFill>
          <a:blip r:embed="rId3"/>
          <a:stretch>
            <a:fillRect/>
          </a:stretch>
        </p:blipFill>
        <p:spPr>
          <a:xfrm>
            <a:off x="7171659" y="44624"/>
            <a:ext cx="1864837" cy="2428719"/>
          </a:xfrm>
          <a:prstGeom prst="rect">
            <a:avLst/>
          </a:prstGeom>
        </p:spPr>
      </p:pic>
    </p:spTree>
    <p:extLst>
      <p:ext uri="{BB962C8B-B14F-4D97-AF65-F5344CB8AC3E}">
        <p14:creationId xmlns:p14="http://schemas.microsoft.com/office/powerpoint/2010/main" val="8469053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6D0B21-B32C-6676-EDBA-A517DF0BC56C}"/>
              </a:ext>
            </a:extLst>
          </p:cNvPr>
          <p:cNvSpPr>
            <a:spLocks noGrp="1"/>
          </p:cNvSpPr>
          <p:nvPr>
            <p:ph type="title"/>
          </p:nvPr>
        </p:nvSpPr>
        <p:spPr/>
        <p:txBody>
          <a:bodyPr/>
          <a:lstStyle/>
          <a:p>
            <a:r>
              <a:rPr lang="tr-TR" dirty="0"/>
              <a:t>2. Transvers (frontal) eksen</a:t>
            </a:r>
          </a:p>
        </p:txBody>
      </p:sp>
      <p:sp>
        <p:nvSpPr>
          <p:cNvPr id="3" name="İçerik Yer Tutucusu 2">
            <a:extLst>
              <a:ext uri="{FF2B5EF4-FFF2-40B4-BE49-F238E27FC236}">
                <a16:creationId xmlns:a16="http://schemas.microsoft.com/office/drawing/2014/main" id="{AF394C07-8B0D-324B-0C67-BF04B6350FBC}"/>
              </a:ext>
            </a:extLst>
          </p:cNvPr>
          <p:cNvSpPr>
            <a:spLocks noGrp="1"/>
          </p:cNvSpPr>
          <p:nvPr>
            <p:ph idx="1"/>
          </p:nvPr>
        </p:nvSpPr>
        <p:spPr>
          <a:xfrm>
            <a:off x="251520" y="895699"/>
            <a:ext cx="8568951" cy="5273527"/>
          </a:xfrm>
        </p:spPr>
        <p:txBody>
          <a:bodyPr/>
          <a:lstStyle/>
          <a:p>
            <a:pPr marL="355600" marR="5080" indent="-342900">
              <a:lnSpc>
                <a:spcPct val="100000"/>
              </a:lnSpc>
              <a:buClr>
                <a:srgbClr val="205868"/>
              </a:buClr>
              <a:buFont typeface="Arial"/>
              <a:buChar char="•"/>
              <a:tabLst>
                <a:tab pos="355600" algn="l"/>
              </a:tabLst>
            </a:pPr>
            <a:r>
              <a:rPr lang="tr-TR" sz="2000" dirty="0">
                <a:latin typeface="Calibri"/>
                <a:cs typeface="Calibri"/>
              </a:rPr>
              <a:t>Sa</a:t>
            </a:r>
            <a:r>
              <a:rPr lang="tr-TR" sz="2000" spc="-20" dirty="0">
                <a:latin typeface="Calibri"/>
                <a:cs typeface="Calibri"/>
              </a:rPr>
              <a:t>ğ</a:t>
            </a:r>
            <a:r>
              <a:rPr lang="tr-TR" sz="2000" dirty="0">
                <a:latin typeface="Calibri"/>
                <a:cs typeface="Calibri"/>
              </a:rPr>
              <a:t>dan </a:t>
            </a:r>
            <a:r>
              <a:rPr lang="tr-TR" sz="2000" spc="-10" dirty="0">
                <a:latin typeface="Calibri"/>
                <a:cs typeface="Calibri"/>
              </a:rPr>
              <a:t>s</a:t>
            </a:r>
            <a:r>
              <a:rPr lang="tr-TR" sz="2000" dirty="0">
                <a:latin typeface="Calibri"/>
                <a:cs typeface="Calibri"/>
              </a:rPr>
              <a:t>o</a:t>
            </a:r>
            <a:r>
              <a:rPr lang="tr-TR" sz="2000" spc="-10" dirty="0">
                <a:latin typeface="Calibri"/>
                <a:cs typeface="Calibri"/>
              </a:rPr>
              <a:t>l</a:t>
            </a:r>
            <a:r>
              <a:rPr lang="tr-TR" sz="2000" dirty="0">
                <a:latin typeface="Calibri"/>
                <a:cs typeface="Calibri"/>
              </a:rPr>
              <a:t>a </a:t>
            </a:r>
            <a:r>
              <a:rPr lang="tr-TR" sz="2000" spc="-30" dirty="0">
                <a:latin typeface="Calibri"/>
                <a:cs typeface="Calibri"/>
              </a:rPr>
              <a:t>v</a:t>
            </a:r>
            <a:r>
              <a:rPr lang="tr-TR" sz="2000" spc="-15" dirty="0">
                <a:latin typeface="Calibri"/>
                <a:cs typeface="Calibri"/>
              </a:rPr>
              <a:t>e</a:t>
            </a:r>
            <a:r>
              <a:rPr lang="tr-TR" sz="2000" spc="-35" dirty="0">
                <a:latin typeface="Calibri"/>
                <a:cs typeface="Calibri"/>
              </a:rPr>
              <a:t>y</a:t>
            </a:r>
            <a:r>
              <a:rPr lang="tr-TR" sz="2000" dirty="0">
                <a:latin typeface="Calibri"/>
                <a:cs typeface="Calibri"/>
              </a:rPr>
              <a:t>a soldan</a:t>
            </a:r>
            <a:r>
              <a:rPr lang="tr-TR" sz="2000" spc="-10" dirty="0">
                <a:latin typeface="Calibri"/>
                <a:cs typeface="Calibri"/>
              </a:rPr>
              <a:t> </a:t>
            </a:r>
            <a:r>
              <a:rPr lang="tr-TR" sz="2000" dirty="0">
                <a:latin typeface="Calibri"/>
                <a:cs typeface="Calibri"/>
              </a:rPr>
              <a:t>sa</a:t>
            </a:r>
            <a:r>
              <a:rPr lang="tr-TR" sz="2000" spc="-40" dirty="0">
                <a:latin typeface="Calibri"/>
                <a:cs typeface="Calibri"/>
              </a:rPr>
              <a:t>ğ</a:t>
            </a:r>
            <a:r>
              <a:rPr lang="tr-TR" sz="2000" dirty="0">
                <a:latin typeface="Calibri"/>
                <a:cs typeface="Calibri"/>
              </a:rPr>
              <a:t>a </a:t>
            </a:r>
            <a:r>
              <a:rPr lang="tr-TR" sz="2000" spc="5" dirty="0">
                <a:latin typeface="Calibri"/>
                <a:cs typeface="Calibri"/>
              </a:rPr>
              <a:t>d</a:t>
            </a:r>
            <a:r>
              <a:rPr lang="tr-TR" sz="2000" dirty="0">
                <a:latin typeface="Calibri"/>
                <a:cs typeface="Calibri"/>
              </a:rPr>
              <a:t>oğru</a:t>
            </a:r>
            <a:r>
              <a:rPr lang="tr-TR" sz="2000" spc="-30" dirty="0">
                <a:latin typeface="Calibri"/>
                <a:cs typeface="Calibri"/>
              </a:rPr>
              <a:t> </a:t>
            </a:r>
            <a:r>
              <a:rPr lang="tr-TR" sz="2000" spc="-10" dirty="0">
                <a:latin typeface="Calibri"/>
                <a:cs typeface="Calibri"/>
              </a:rPr>
              <a:t>g</a:t>
            </a:r>
            <a:r>
              <a:rPr lang="tr-TR" sz="2000" dirty="0">
                <a:latin typeface="Calibri"/>
                <a:cs typeface="Calibri"/>
              </a:rPr>
              <a:t>eçen </a:t>
            </a:r>
            <a:r>
              <a:rPr lang="tr-TR" sz="2000" spc="-20" dirty="0">
                <a:latin typeface="Calibri"/>
                <a:cs typeface="Calibri"/>
              </a:rPr>
              <a:t>y</a:t>
            </a:r>
            <a:r>
              <a:rPr lang="tr-TR" sz="2000" dirty="0">
                <a:latin typeface="Calibri"/>
                <a:cs typeface="Calibri"/>
              </a:rPr>
              <a:t>e</a:t>
            </a:r>
            <a:r>
              <a:rPr lang="tr-TR" sz="2000" spc="-30" dirty="0">
                <a:latin typeface="Calibri"/>
                <a:cs typeface="Calibri"/>
              </a:rPr>
              <a:t>r</a:t>
            </a:r>
            <a:r>
              <a:rPr lang="tr-TR" sz="2000" dirty="0">
                <a:latin typeface="Calibri"/>
                <a:cs typeface="Calibri"/>
              </a:rPr>
              <a:t>e</a:t>
            </a:r>
            <a:r>
              <a:rPr lang="tr-TR" sz="2000" spc="-10" dirty="0">
                <a:latin typeface="Calibri"/>
                <a:cs typeface="Calibri"/>
              </a:rPr>
              <a:t> </a:t>
            </a:r>
            <a:r>
              <a:rPr lang="tr-TR" sz="2000" spc="-5" dirty="0">
                <a:latin typeface="Calibri"/>
                <a:cs typeface="Calibri"/>
              </a:rPr>
              <a:t>pa</a:t>
            </a:r>
            <a:r>
              <a:rPr lang="tr-TR" sz="2000" spc="-35" dirty="0">
                <a:latin typeface="Calibri"/>
                <a:cs typeface="Calibri"/>
              </a:rPr>
              <a:t>r</a:t>
            </a:r>
            <a:r>
              <a:rPr lang="tr-TR" sz="2000" dirty="0">
                <a:latin typeface="Calibri"/>
                <a:cs typeface="Calibri"/>
              </a:rPr>
              <a:t>al</a:t>
            </a:r>
            <a:r>
              <a:rPr lang="tr-TR" sz="2000" spc="-5" dirty="0">
                <a:latin typeface="Calibri"/>
                <a:cs typeface="Calibri"/>
              </a:rPr>
              <a:t>e</a:t>
            </a:r>
            <a:r>
              <a:rPr lang="tr-TR" sz="2000" dirty="0">
                <a:latin typeface="Calibri"/>
                <a:cs typeface="Calibri"/>
              </a:rPr>
              <a:t>l</a:t>
            </a:r>
            <a:r>
              <a:rPr lang="tr-TR" sz="2000" spc="10" dirty="0">
                <a:latin typeface="Calibri"/>
                <a:cs typeface="Calibri"/>
              </a:rPr>
              <a:t> </a:t>
            </a:r>
            <a:r>
              <a:rPr lang="tr-TR" sz="2000" spc="-5" dirty="0">
                <a:latin typeface="Calibri"/>
                <a:cs typeface="Calibri"/>
              </a:rPr>
              <a:t>u</a:t>
            </a:r>
            <a:r>
              <a:rPr lang="tr-TR" sz="2000" spc="-35" dirty="0">
                <a:latin typeface="Calibri"/>
                <a:cs typeface="Calibri"/>
              </a:rPr>
              <a:t>z</a:t>
            </a:r>
            <a:r>
              <a:rPr lang="tr-TR" sz="2000" dirty="0">
                <a:latin typeface="Calibri"/>
                <a:cs typeface="Calibri"/>
              </a:rPr>
              <a:t>anan</a:t>
            </a:r>
            <a:r>
              <a:rPr lang="tr-TR" sz="2000" spc="-15" dirty="0">
                <a:latin typeface="Calibri"/>
                <a:cs typeface="Calibri"/>
              </a:rPr>
              <a:t> </a:t>
            </a:r>
            <a:r>
              <a:rPr lang="tr-TR" sz="2000" dirty="0">
                <a:latin typeface="Calibri"/>
                <a:cs typeface="Calibri"/>
              </a:rPr>
              <a:t>e</a:t>
            </a:r>
            <a:r>
              <a:rPr lang="tr-TR" sz="2000" spc="-30" dirty="0">
                <a:latin typeface="Calibri"/>
                <a:cs typeface="Calibri"/>
              </a:rPr>
              <a:t>k</a:t>
            </a:r>
            <a:r>
              <a:rPr lang="tr-TR" sz="2000" spc="-5" dirty="0">
                <a:latin typeface="Calibri"/>
                <a:cs typeface="Calibri"/>
              </a:rPr>
              <a:t>sendi</a:t>
            </a:r>
            <a:r>
              <a:rPr lang="tr-TR" sz="2000" spc="-210" dirty="0">
                <a:latin typeface="Calibri"/>
                <a:cs typeface="Calibri"/>
              </a:rPr>
              <a:t>r</a:t>
            </a:r>
            <a:r>
              <a:rPr lang="tr-TR" sz="2000" dirty="0">
                <a:latin typeface="Calibri"/>
                <a:cs typeface="Calibri"/>
              </a:rPr>
              <a:t>.</a:t>
            </a:r>
          </a:p>
          <a:p>
            <a:pPr marL="355600" marR="5080" indent="-342900">
              <a:lnSpc>
                <a:spcPct val="100000"/>
              </a:lnSpc>
              <a:buClr>
                <a:srgbClr val="205868"/>
              </a:buClr>
              <a:buFont typeface="Arial"/>
              <a:buChar char="•"/>
              <a:tabLst>
                <a:tab pos="355600" algn="l"/>
              </a:tabLst>
            </a:pPr>
            <a:r>
              <a:rPr lang="tr-TR" sz="2000" dirty="0">
                <a:latin typeface="Calibri"/>
                <a:cs typeface="Calibri"/>
              </a:rPr>
              <a:t>Frontal ve horizontal düzlemlerin kesişmesiyle oluşur.</a:t>
            </a:r>
          </a:p>
          <a:p>
            <a:pPr marL="355600" indent="-342900">
              <a:lnSpc>
                <a:spcPct val="100000"/>
              </a:lnSpc>
              <a:spcBef>
                <a:spcPts val="480"/>
              </a:spcBef>
              <a:buClr>
                <a:srgbClr val="205868"/>
              </a:buClr>
              <a:buFont typeface="Arial"/>
              <a:buChar char="•"/>
              <a:tabLst>
                <a:tab pos="355600" algn="l"/>
              </a:tabLst>
            </a:pPr>
            <a:r>
              <a:rPr lang="tr-TR" sz="2000" dirty="0">
                <a:latin typeface="Calibri"/>
                <a:cs typeface="Calibri"/>
              </a:rPr>
              <a:t>Bu</a:t>
            </a:r>
            <a:r>
              <a:rPr lang="tr-TR" sz="2000" spc="-5" dirty="0">
                <a:latin typeface="Calibri"/>
                <a:cs typeface="Calibri"/>
              </a:rPr>
              <a:t> </a:t>
            </a:r>
            <a:r>
              <a:rPr lang="tr-TR" sz="2000" dirty="0">
                <a:latin typeface="Calibri"/>
                <a:cs typeface="Calibri"/>
              </a:rPr>
              <a:t>e</a:t>
            </a:r>
            <a:r>
              <a:rPr lang="tr-TR" sz="2000" spc="-30" dirty="0">
                <a:latin typeface="Calibri"/>
                <a:cs typeface="Calibri"/>
              </a:rPr>
              <a:t>k</a:t>
            </a:r>
            <a:r>
              <a:rPr lang="tr-TR" sz="2000" dirty="0">
                <a:latin typeface="Calibri"/>
                <a:cs typeface="Calibri"/>
              </a:rPr>
              <a:t>s</a:t>
            </a:r>
            <a:r>
              <a:rPr lang="tr-TR" sz="2000" spc="-10" dirty="0">
                <a:latin typeface="Calibri"/>
                <a:cs typeface="Calibri"/>
              </a:rPr>
              <a:t>e</a:t>
            </a:r>
            <a:r>
              <a:rPr lang="tr-TR" sz="2000" dirty="0">
                <a:latin typeface="Calibri"/>
                <a:cs typeface="Calibri"/>
              </a:rPr>
              <a:t>n </a:t>
            </a:r>
            <a:r>
              <a:rPr lang="tr-TR" sz="2000" spc="-10" dirty="0">
                <a:latin typeface="Calibri"/>
                <a:cs typeface="Calibri"/>
              </a:rPr>
              <a:t>e</a:t>
            </a:r>
            <a:r>
              <a:rPr lang="tr-TR" sz="2000" dirty="0">
                <a:latin typeface="Calibri"/>
                <a:cs typeface="Calibri"/>
              </a:rPr>
              <a:t>t</a:t>
            </a:r>
            <a:r>
              <a:rPr lang="tr-TR" sz="2000" spc="-45" dirty="0">
                <a:latin typeface="Calibri"/>
                <a:cs typeface="Calibri"/>
              </a:rPr>
              <a:t>r</a:t>
            </a:r>
            <a:r>
              <a:rPr lang="tr-TR" sz="2000" spc="-15" dirty="0">
                <a:latin typeface="Calibri"/>
                <a:cs typeface="Calibri"/>
              </a:rPr>
              <a:t>a</a:t>
            </a:r>
            <a:r>
              <a:rPr lang="tr-TR" sz="2000" dirty="0">
                <a:latin typeface="Calibri"/>
                <a:cs typeface="Calibri"/>
              </a:rPr>
              <a:t>fında</a:t>
            </a:r>
            <a:r>
              <a:rPr lang="tr-TR" sz="2000" spc="10" dirty="0">
                <a:latin typeface="Calibri"/>
                <a:cs typeface="Calibri"/>
              </a:rPr>
              <a:t> </a:t>
            </a:r>
            <a:r>
              <a:rPr lang="tr-TR" sz="2000" b="1" dirty="0">
                <a:solidFill>
                  <a:schemeClr val="accent2"/>
                </a:solidFill>
                <a:latin typeface="Calibri"/>
                <a:cs typeface="Calibri"/>
              </a:rPr>
              <a:t>fl</a:t>
            </a:r>
            <a:r>
              <a:rPr lang="tr-TR" sz="2000" b="1" spc="-10" dirty="0">
                <a:solidFill>
                  <a:schemeClr val="accent2"/>
                </a:solidFill>
                <a:latin typeface="Calibri"/>
                <a:cs typeface="Calibri"/>
              </a:rPr>
              <a:t>e</a:t>
            </a:r>
            <a:r>
              <a:rPr lang="tr-TR" sz="2000" b="1" spc="-25" dirty="0">
                <a:solidFill>
                  <a:schemeClr val="accent2"/>
                </a:solidFill>
                <a:latin typeface="Calibri"/>
                <a:cs typeface="Calibri"/>
              </a:rPr>
              <a:t>k</a:t>
            </a:r>
            <a:r>
              <a:rPr lang="tr-TR" sz="2000" b="1" dirty="0">
                <a:solidFill>
                  <a:schemeClr val="accent2"/>
                </a:solidFill>
                <a:latin typeface="Calibri"/>
                <a:cs typeface="Calibri"/>
              </a:rPr>
              <a:t>s</a:t>
            </a:r>
            <a:r>
              <a:rPr lang="tr-TR" sz="2000" b="1" spc="-10" dirty="0">
                <a:solidFill>
                  <a:schemeClr val="accent2"/>
                </a:solidFill>
                <a:latin typeface="Calibri"/>
                <a:cs typeface="Calibri"/>
              </a:rPr>
              <a:t>i</a:t>
            </a:r>
            <a:r>
              <a:rPr lang="tr-TR" sz="2000" b="1" spc="-20" dirty="0">
                <a:solidFill>
                  <a:schemeClr val="accent2"/>
                </a:solidFill>
                <a:latin typeface="Calibri"/>
                <a:cs typeface="Calibri"/>
              </a:rPr>
              <a:t>y</a:t>
            </a:r>
            <a:r>
              <a:rPr lang="tr-TR" sz="2000" b="1" dirty="0">
                <a:solidFill>
                  <a:schemeClr val="accent2"/>
                </a:solidFill>
                <a:latin typeface="Calibri"/>
                <a:cs typeface="Calibri"/>
              </a:rPr>
              <a:t>on</a:t>
            </a:r>
            <a:r>
              <a:rPr lang="tr-TR" sz="2000" dirty="0">
                <a:latin typeface="Calibri"/>
                <a:cs typeface="Calibri"/>
              </a:rPr>
              <a:t> </a:t>
            </a:r>
            <a:r>
              <a:rPr lang="tr-TR" sz="2000" spc="-30" dirty="0">
                <a:latin typeface="Calibri"/>
                <a:cs typeface="Calibri"/>
              </a:rPr>
              <a:t>v</a:t>
            </a:r>
            <a:r>
              <a:rPr lang="tr-TR" sz="2000" dirty="0">
                <a:latin typeface="Calibri"/>
                <a:cs typeface="Calibri"/>
              </a:rPr>
              <a:t>e </a:t>
            </a:r>
            <a:r>
              <a:rPr lang="tr-TR" sz="2000" b="1" spc="-40" dirty="0">
                <a:solidFill>
                  <a:schemeClr val="accent2"/>
                </a:solidFill>
                <a:latin typeface="Calibri"/>
                <a:cs typeface="Calibri"/>
              </a:rPr>
              <a:t>e</a:t>
            </a:r>
            <a:r>
              <a:rPr lang="tr-TR" sz="2000" b="1" dirty="0">
                <a:solidFill>
                  <a:schemeClr val="accent2"/>
                </a:solidFill>
                <a:latin typeface="Calibri"/>
                <a:cs typeface="Calibri"/>
              </a:rPr>
              <a:t>x</a:t>
            </a:r>
            <a:r>
              <a:rPr lang="tr-TR" sz="2000" b="1" spc="-30" dirty="0">
                <a:solidFill>
                  <a:schemeClr val="accent2"/>
                </a:solidFill>
                <a:latin typeface="Calibri"/>
                <a:cs typeface="Calibri"/>
              </a:rPr>
              <a:t>t</a:t>
            </a:r>
            <a:r>
              <a:rPr lang="tr-TR" sz="2000" b="1" dirty="0">
                <a:solidFill>
                  <a:schemeClr val="accent2"/>
                </a:solidFill>
                <a:latin typeface="Calibri"/>
                <a:cs typeface="Calibri"/>
              </a:rPr>
              <a:t>ansi</a:t>
            </a:r>
            <a:r>
              <a:rPr lang="tr-TR" sz="2000" b="1" spc="-25" dirty="0">
                <a:solidFill>
                  <a:schemeClr val="accent2"/>
                </a:solidFill>
                <a:latin typeface="Calibri"/>
                <a:cs typeface="Calibri"/>
              </a:rPr>
              <a:t>y</a:t>
            </a:r>
            <a:r>
              <a:rPr lang="tr-TR" sz="2000" b="1" dirty="0">
                <a:solidFill>
                  <a:schemeClr val="accent2"/>
                </a:solidFill>
                <a:latin typeface="Calibri"/>
                <a:cs typeface="Calibri"/>
              </a:rPr>
              <a:t>on</a:t>
            </a:r>
            <a:r>
              <a:rPr lang="tr-TR" sz="2000" spc="5" dirty="0">
                <a:latin typeface="Calibri"/>
                <a:cs typeface="Calibri"/>
              </a:rPr>
              <a:t> </a:t>
            </a:r>
            <a:r>
              <a:rPr lang="tr-TR" sz="2000" dirty="0">
                <a:latin typeface="Calibri"/>
                <a:cs typeface="Calibri"/>
              </a:rPr>
              <a:t>ha</a:t>
            </a:r>
            <a:r>
              <a:rPr lang="tr-TR" sz="2000" spc="-25" dirty="0">
                <a:latin typeface="Calibri"/>
                <a:cs typeface="Calibri"/>
              </a:rPr>
              <a:t>r</a:t>
            </a:r>
            <a:r>
              <a:rPr lang="tr-TR" sz="2000" dirty="0">
                <a:latin typeface="Calibri"/>
                <a:cs typeface="Calibri"/>
              </a:rPr>
              <a:t>e</a:t>
            </a:r>
            <a:r>
              <a:rPr lang="tr-TR" sz="2000" spc="-65" dirty="0">
                <a:latin typeface="Calibri"/>
                <a:cs typeface="Calibri"/>
              </a:rPr>
              <a:t>k</a:t>
            </a:r>
            <a:r>
              <a:rPr lang="tr-TR" sz="2000" spc="-15" dirty="0">
                <a:latin typeface="Calibri"/>
                <a:cs typeface="Calibri"/>
              </a:rPr>
              <a:t>e</a:t>
            </a:r>
            <a:r>
              <a:rPr lang="tr-TR" sz="2000" dirty="0">
                <a:latin typeface="Calibri"/>
                <a:cs typeface="Calibri"/>
              </a:rPr>
              <a:t>ti </a:t>
            </a:r>
            <a:r>
              <a:rPr lang="tr-TR" sz="2000" spc="-35" dirty="0">
                <a:latin typeface="Calibri"/>
                <a:cs typeface="Calibri"/>
              </a:rPr>
              <a:t>y</a:t>
            </a:r>
            <a:r>
              <a:rPr lang="tr-TR" sz="2000" dirty="0">
                <a:latin typeface="Calibri"/>
                <a:cs typeface="Calibri"/>
              </a:rPr>
              <a:t>apıl</a:t>
            </a:r>
            <a:r>
              <a:rPr lang="tr-TR" sz="2000" spc="-10" dirty="0">
                <a:latin typeface="Calibri"/>
                <a:cs typeface="Calibri"/>
              </a:rPr>
              <a:t>ı</a:t>
            </a:r>
            <a:r>
              <a:rPr lang="tr-TR" sz="2000" spc="-210" dirty="0">
                <a:latin typeface="Calibri"/>
                <a:cs typeface="Calibri"/>
              </a:rPr>
              <a:t>r</a:t>
            </a:r>
            <a:r>
              <a:rPr lang="tr-TR" sz="2000" dirty="0">
                <a:latin typeface="Calibri"/>
                <a:cs typeface="Calibri"/>
              </a:rPr>
              <a:t>.</a:t>
            </a:r>
          </a:p>
          <a:p>
            <a:endParaRPr lang="tr-TR" dirty="0"/>
          </a:p>
        </p:txBody>
      </p:sp>
      <p:sp>
        <p:nvSpPr>
          <p:cNvPr id="5" name="Alt Bilgi Yer Tutucusu 4">
            <a:extLst>
              <a:ext uri="{FF2B5EF4-FFF2-40B4-BE49-F238E27FC236}">
                <a16:creationId xmlns:a16="http://schemas.microsoft.com/office/drawing/2014/main" id="{543B0E38-F431-8408-3CE4-2A7EDE704BFC}"/>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C41964CC-4F62-ABC1-FE6E-6AA14488229D}"/>
              </a:ext>
            </a:extLst>
          </p:cNvPr>
          <p:cNvSpPr>
            <a:spLocks noGrp="1"/>
          </p:cNvSpPr>
          <p:nvPr>
            <p:ph type="sldNum" sz="quarter" idx="12"/>
          </p:nvPr>
        </p:nvSpPr>
        <p:spPr/>
        <p:txBody>
          <a:bodyPr/>
          <a:lstStyle/>
          <a:p>
            <a:fld id="{60FF87A7-9A7A-4B3D-9625-8440EC4947F9}" type="slidenum">
              <a:rPr lang="tr-TR" smtClean="0"/>
              <a:pPr/>
              <a:t>18</a:t>
            </a:fld>
            <a:endParaRPr lang="tr-TR"/>
          </a:p>
        </p:txBody>
      </p:sp>
      <p:grpSp>
        <p:nvGrpSpPr>
          <p:cNvPr id="8" name="Grup 7">
            <a:extLst>
              <a:ext uri="{FF2B5EF4-FFF2-40B4-BE49-F238E27FC236}">
                <a16:creationId xmlns:a16="http://schemas.microsoft.com/office/drawing/2014/main" id="{B5B90934-C2C3-ABA5-5EE8-4196E0944827}"/>
              </a:ext>
            </a:extLst>
          </p:cNvPr>
          <p:cNvGrpSpPr>
            <a:grpSpLocks noChangeAspect="1"/>
          </p:cNvGrpSpPr>
          <p:nvPr/>
        </p:nvGrpSpPr>
        <p:grpSpPr>
          <a:xfrm>
            <a:off x="309206" y="2822975"/>
            <a:ext cx="2455433" cy="2500653"/>
            <a:chOff x="3851115" y="1848988"/>
            <a:chExt cx="4362071" cy="4442405"/>
          </a:xfrm>
        </p:grpSpPr>
        <p:grpSp>
          <p:nvGrpSpPr>
            <p:cNvPr id="9" name="Grafik 7">
              <a:extLst>
                <a:ext uri="{FF2B5EF4-FFF2-40B4-BE49-F238E27FC236}">
                  <a16:creationId xmlns:a16="http://schemas.microsoft.com/office/drawing/2014/main" id="{630DC82D-F21C-B396-7605-2CD629825DDF}"/>
                </a:ext>
              </a:extLst>
            </p:cNvPr>
            <p:cNvGrpSpPr/>
            <p:nvPr/>
          </p:nvGrpSpPr>
          <p:grpSpPr>
            <a:xfrm>
              <a:off x="5436096" y="3741589"/>
              <a:ext cx="2777090" cy="915723"/>
              <a:chOff x="3191927" y="3466694"/>
              <a:chExt cx="2777090" cy="915723"/>
            </a:xfrm>
            <a:noFill/>
          </p:grpSpPr>
          <p:sp>
            <p:nvSpPr>
              <p:cNvPr id="25" name="Serbest Form: Şekil 24">
                <a:extLst>
                  <a:ext uri="{FF2B5EF4-FFF2-40B4-BE49-F238E27FC236}">
                    <a16:creationId xmlns:a16="http://schemas.microsoft.com/office/drawing/2014/main" id="{A61F1985-555C-BCC6-F336-C7DD21B6289A}"/>
                  </a:ext>
                </a:extLst>
              </p:cNvPr>
              <p:cNvSpPr/>
              <p:nvPr/>
            </p:nvSpPr>
            <p:spPr>
              <a:xfrm>
                <a:off x="3191927" y="3835692"/>
                <a:ext cx="1399984" cy="375123"/>
              </a:xfrm>
              <a:custGeom>
                <a:avLst/>
                <a:gdLst>
                  <a:gd name="connsiteX0" fmla="*/ -66 w 1399984"/>
                  <a:gd name="connsiteY0" fmla="*/ 375176 h 375123"/>
                  <a:gd name="connsiteX1" fmla="*/ 1399919 w 1399984"/>
                  <a:gd name="connsiteY1" fmla="*/ 53 h 375123"/>
                </a:gdLst>
                <a:ahLst/>
                <a:cxnLst>
                  <a:cxn ang="0">
                    <a:pos x="connsiteX0" y="connsiteY0"/>
                  </a:cxn>
                  <a:cxn ang="0">
                    <a:pos x="connsiteX1" y="connsiteY1"/>
                  </a:cxn>
                </a:cxnLst>
                <a:rect l="l" t="t" r="r" b="b"/>
                <a:pathLst>
                  <a:path w="1399984" h="375123">
                    <a:moveTo>
                      <a:pt x="-66" y="375176"/>
                    </a:moveTo>
                    <a:lnTo>
                      <a:pt x="1399919" y="53"/>
                    </a:lnTo>
                  </a:path>
                </a:pathLst>
              </a:custGeom>
              <a:noFill/>
              <a:ln w="20320" cap="flat">
                <a:solidFill>
                  <a:srgbClr val="000000"/>
                </a:solidFill>
                <a:custDash>
                  <a:ds d="480000" sp="480000"/>
                </a:custDash>
                <a:round/>
              </a:ln>
            </p:spPr>
            <p:txBody>
              <a:bodyPr rtlCol="0" anchor="ctr"/>
              <a:lstStyle/>
              <a:p>
                <a:endParaRPr lang="tr-TR"/>
              </a:p>
            </p:txBody>
          </p:sp>
          <p:sp>
            <p:nvSpPr>
              <p:cNvPr id="27" name="Serbest Form: Şekil 26">
                <a:extLst>
                  <a:ext uri="{FF2B5EF4-FFF2-40B4-BE49-F238E27FC236}">
                    <a16:creationId xmlns:a16="http://schemas.microsoft.com/office/drawing/2014/main" id="{74ECFF26-E111-3F19-231A-0A7398A83671}"/>
                  </a:ext>
                </a:extLst>
              </p:cNvPr>
              <p:cNvSpPr/>
              <p:nvPr/>
            </p:nvSpPr>
            <p:spPr>
              <a:xfrm>
                <a:off x="4591912" y="3835692"/>
                <a:ext cx="9525" cy="546725"/>
              </a:xfrm>
              <a:custGeom>
                <a:avLst/>
                <a:gdLst>
                  <a:gd name="connsiteX0" fmla="*/ -66 w 9525"/>
                  <a:gd name="connsiteY0" fmla="*/ 53 h 546725"/>
                  <a:gd name="connsiteX1" fmla="*/ -66 w 9525"/>
                  <a:gd name="connsiteY1" fmla="*/ 546778 h 546725"/>
                </a:gdLst>
                <a:ahLst/>
                <a:cxnLst>
                  <a:cxn ang="0">
                    <a:pos x="connsiteX0" y="connsiteY0"/>
                  </a:cxn>
                  <a:cxn ang="0">
                    <a:pos x="connsiteX1" y="connsiteY1"/>
                  </a:cxn>
                </a:cxnLst>
                <a:rect l="l" t="t" r="r" b="b"/>
                <a:pathLst>
                  <a:path w="9525" h="546725">
                    <a:moveTo>
                      <a:pt x="-66" y="53"/>
                    </a:moveTo>
                    <a:lnTo>
                      <a:pt x="-66" y="546778"/>
                    </a:lnTo>
                  </a:path>
                </a:pathLst>
              </a:custGeom>
              <a:noFill/>
              <a:ln w="20320" cap="flat">
                <a:solidFill>
                  <a:srgbClr val="999999"/>
                </a:solidFill>
                <a:custDash>
                  <a:ds d="480000" sp="480000"/>
                </a:custDash>
                <a:round/>
              </a:ln>
            </p:spPr>
            <p:txBody>
              <a:bodyPr rtlCol="0" anchor="ctr"/>
              <a:lstStyle/>
              <a:p>
                <a:endParaRPr lang="tr-TR"/>
              </a:p>
            </p:txBody>
          </p:sp>
          <p:sp>
            <p:nvSpPr>
              <p:cNvPr id="28" name="Serbest Form: Şekil 27">
                <a:extLst>
                  <a:ext uri="{FF2B5EF4-FFF2-40B4-BE49-F238E27FC236}">
                    <a16:creationId xmlns:a16="http://schemas.microsoft.com/office/drawing/2014/main" id="{9C67E6D8-AD26-0564-101E-E012730A87BB}"/>
                  </a:ext>
                </a:extLst>
              </p:cNvPr>
              <p:cNvSpPr/>
              <p:nvPr/>
            </p:nvSpPr>
            <p:spPr>
              <a:xfrm>
                <a:off x="4988676" y="3466694"/>
                <a:ext cx="980341" cy="264614"/>
              </a:xfrm>
              <a:custGeom>
                <a:avLst/>
                <a:gdLst>
                  <a:gd name="connsiteX0" fmla="*/ 980276 w 980341"/>
                  <a:gd name="connsiteY0" fmla="*/ 53 h 264614"/>
                  <a:gd name="connsiteX1" fmla="*/ -66 w 980341"/>
                  <a:gd name="connsiteY1" fmla="*/ 264667 h 264614"/>
                </a:gdLst>
                <a:ahLst/>
                <a:cxnLst>
                  <a:cxn ang="0">
                    <a:pos x="connsiteX0" y="connsiteY0"/>
                  </a:cxn>
                  <a:cxn ang="0">
                    <a:pos x="connsiteX1" y="connsiteY1"/>
                  </a:cxn>
                </a:cxnLst>
                <a:rect l="l" t="t" r="r" b="b"/>
                <a:pathLst>
                  <a:path w="980341" h="264614">
                    <a:moveTo>
                      <a:pt x="980276" y="53"/>
                    </a:moveTo>
                    <a:lnTo>
                      <a:pt x="-66" y="264667"/>
                    </a:lnTo>
                  </a:path>
                </a:pathLst>
              </a:custGeom>
              <a:noFill/>
              <a:ln w="20320" cap="flat">
                <a:solidFill>
                  <a:srgbClr val="000000"/>
                </a:solidFill>
                <a:custDash>
                  <a:ds d="480000" sp="480000"/>
                </a:custDash>
                <a:round/>
              </a:ln>
            </p:spPr>
            <p:txBody>
              <a:bodyPr rtlCol="0" anchor="ctr"/>
              <a:lstStyle/>
              <a:p>
                <a:endParaRPr lang="tr-TR"/>
              </a:p>
            </p:txBody>
          </p:sp>
        </p:grpSp>
        <p:grpSp>
          <p:nvGrpSpPr>
            <p:cNvPr id="10" name="Grafik 7">
              <a:extLst>
                <a:ext uri="{FF2B5EF4-FFF2-40B4-BE49-F238E27FC236}">
                  <a16:creationId xmlns:a16="http://schemas.microsoft.com/office/drawing/2014/main" id="{2C16661B-2800-BED2-DD3B-473621D7D89F}"/>
                </a:ext>
              </a:extLst>
            </p:cNvPr>
            <p:cNvGrpSpPr/>
            <p:nvPr/>
          </p:nvGrpSpPr>
          <p:grpSpPr>
            <a:xfrm>
              <a:off x="6023409" y="1848988"/>
              <a:ext cx="1598561" cy="4442405"/>
              <a:chOff x="3779240" y="1574093"/>
              <a:chExt cx="1598561" cy="4442405"/>
            </a:xfrm>
          </p:grpSpPr>
          <p:sp>
            <p:nvSpPr>
              <p:cNvPr id="18" name="Serbest Form: Şekil 17">
                <a:extLst>
                  <a:ext uri="{FF2B5EF4-FFF2-40B4-BE49-F238E27FC236}">
                    <a16:creationId xmlns:a16="http://schemas.microsoft.com/office/drawing/2014/main" id="{DCAB7465-10AC-2E98-BDC2-E576AB19979A}"/>
                  </a:ext>
                </a:extLst>
              </p:cNvPr>
              <p:cNvSpPr/>
              <p:nvPr/>
            </p:nvSpPr>
            <p:spPr>
              <a:xfrm>
                <a:off x="3784344" y="1578363"/>
                <a:ext cx="1584659" cy="4433372"/>
              </a:xfrm>
              <a:custGeom>
                <a:avLst/>
                <a:gdLst>
                  <a:gd name="connsiteX0" fmla="*/ 850841 w 1584659"/>
                  <a:gd name="connsiteY0" fmla="*/ 793 h 4433372"/>
                  <a:gd name="connsiteX1" fmla="*/ 617478 w 1584659"/>
                  <a:gd name="connsiteY1" fmla="*/ 170973 h 4433372"/>
                  <a:gd name="connsiteX2" fmla="*/ 670818 w 1584659"/>
                  <a:gd name="connsiteY2" fmla="*/ 424974 h 4433372"/>
                  <a:gd name="connsiteX3" fmla="*/ 591123 w 1584659"/>
                  <a:gd name="connsiteY3" fmla="*/ 697711 h 4433372"/>
                  <a:gd name="connsiteX4" fmla="*/ 294895 w 1584659"/>
                  <a:gd name="connsiteY4" fmla="*/ 960915 h 4433372"/>
                  <a:gd name="connsiteX5" fmla="*/ 216790 w 1584659"/>
                  <a:gd name="connsiteY5" fmla="*/ 1640686 h 4433372"/>
                  <a:gd name="connsiteX6" fmla="*/ 184719 w 1584659"/>
                  <a:gd name="connsiteY6" fmla="*/ 2254410 h 4433372"/>
                  <a:gd name="connsiteX7" fmla="*/ -66 w 1584659"/>
                  <a:gd name="connsiteY7" fmla="*/ 2483010 h 4433372"/>
                  <a:gd name="connsiteX8" fmla="*/ 98994 w 1584659"/>
                  <a:gd name="connsiteY8" fmla="*/ 2515071 h 4433372"/>
                  <a:gd name="connsiteX9" fmla="*/ 137094 w 1584659"/>
                  <a:gd name="connsiteY9" fmla="*/ 2680816 h 4433372"/>
                  <a:gd name="connsiteX10" fmla="*/ 192339 w 1584659"/>
                  <a:gd name="connsiteY10" fmla="*/ 2694465 h 4433372"/>
                  <a:gd name="connsiteX11" fmla="*/ 243460 w 1584659"/>
                  <a:gd name="connsiteY11" fmla="*/ 2698589 h 4433372"/>
                  <a:gd name="connsiteX12" fmla="*/ 296486 w 1584659"/>
                  <a:gd name="connsiteY12" fmla="*/ 2666528 h 4433372"/>
                  <a:gd name="connsiteX13" fmla="*/ 309497 w 1584659"/>
                  <a:gd name="connsiteY13" fmla="*/ 2308064 h 4433372"/>
                  <a:gd name="connsiteX14" fmla="*/ 456877 w 1584659"/>
                  <a:gd name="connsiteY14" fmla="*/ 1628436 h 4433372"/>
                  <a:gd name="connsiteX15" fmla="*/ 493444 w 1584659"/>
                  <a:gd name="connsiteY15" fmla="*/ 1453281 h 4433372"/>
                  <a:gd name="connsiteX16" fmla="*/ 500321 w 1584659"/>
                  <a:gd name="connsiteY16" fmla="*/ 1581945 h 4433372"/>
                  <a:gd name="connsiteX17" fmla="*/ 508569 w 1584659"/>
                  <a:gd name="connsiteY17" fmla="*/ 2039774 h 4433372"/>
                  <a:gd name="connsiteX18" fmla="*/ 424435 w 1584659"/>
                  <a:gd name="connsiteY18" fmla="*/ 2482686 h 4433372"/>
                  <a:gd name="connsiteX19" fmla="*/ 472060 w 1584659"/>
                  <a:gd name="connsiteY19" fmla="*/ 3185641 h 4433372"/>
                  <a:gd name="connsiteX20" fmla="*/ 398718 w 1584659"/>
                  <a:gd name="connsiteY20" fmla="*/ 3643469 h 4433372"/>
                  <a:gd name="connsiteX21" fmla="*/ 407300 w 1584659"/>
                  <a:gd name="connsiteY21" fmla="*/ 4089754 h 4433372"/>
                  <a:gd name="connsiteX22" fmla="*/ 443800 w 1584659"/>
                  <a:gd name="connsiteY22" fmla="*/ 4261642 h 4433372"/>
                  <a:gd name="connsiteX23" fmla="*/ 542860 w 1584659"/>
                  <a:gd name="connsiteY23" fmla="*/ 4416585 h 4433372"/>
                  <a:gd name="connsiteX24" fmla="*/ 693040 w 1584659"/>
                  <a:gd name="connsiteY24" fmla="*/ 4388963 h 4433372"/>
                  <a:gd name="connsiteX25" fmla="*/ 775593 w 1584659"/>
                  <a:gd name="connsiteY25" fmla="*/ 4363559 h 4433372"/>
                  <a:gd name="connsiteX26" fmla="*/ 693012 w 1584659"/>
                  <a:gd name="connsiteY26" fmla="*/ 4237277 h 4433372"/>
                  <a:gd name="connsiteX27" fmla="*/ 591437 w 1584659"/>
                  <a:gd name="connsiteY27" fmla="*/ 4051139 h 4433372"/>
                  <a:gd name="connsiteX28" fmla="*/ 691850 w 1584659"/>
                  <a:gd name="connsiteY28" fmla="*/ 3479963 h 4433372"/>
                  <a:gd name="connsiteX29" fmla="*/ 732407 w 1584659"/>
                  <a:gd name="connsiteY29" fmla="*/ 3195480 h 4433372"/>
                  <a:gd name="connsiteX30" fmla="*/ 755905 w 1584659"/>
                  <a:gd name="connsiteY30" fmla="*/ 3034822 h 4433372"/>
                  <a:gd name="connsiteX31" fmla="*/ 843849 w 1584659"/>
                  <a:gd name="connsiteY31" fmla="*/ 2754473 h 4433372"/>
                  <a:gd name="connsiteX32" fmla="*/ 861947 w 1584659"/>
                  <a:gd name="connsiteY32" fmla="*/ 3217073 h 4433372"/>
                  <a:gd name="connsiteX33" fmla="*/ 872110 w 1584659"/>
                  <a:gd name="connsiteY33" fmla="*/ 3664748 h 4433372"/>
                  <a:gd name="connsiteX34" fmla="*/ 853374 w 1584659"/>
                  <a:gd name="connsiteY34" fmla="*/ 3980978 h 4433372"/>
                  <a:gd name="connsiteX35" fmla="*/ 989754 w 1584659"/>
                  <a:gd name="connsiteY35" fmla="*/ 4019192 h 4433372"/>
                  <a:gd name="connsiteX36" fmla="*/ 1174691 w 1584659"/>
                  <a:gd name="connsiteY36" fmla="*/ 4115909 h 4433372"/>
                  <a:gd name="connsiteX37" fmla="*/ 1339149 w 1584659"/>
                  <a:gd name="connsiteY37" fmla="*/ 4113690 h 4433372"/>
                  <a:gd name="connsiteX38" fmla="*/ 1284857 w 1584659"/>
                  <a:gd name="connsiteY38" fmla="*/ 3972396 h 4433372"/>
                  <a:gd name="connsiteX39" fmla="*/ 1102615 w 1584659"/>
                  <a:gd name="connsiteY39" fmla="*/ 3885090 h 4433372"/>
                  <a:gd name="connsiteX40" fmla="*/ 1057848 w 1584659"/>
                  <a:gd name="connsiteY40" fmla="*/ 3716498 h 4433372"/>
                  <a:gd name="connsiteX41" fmla="*/ 1130552 w 1584659"/>
                  <a:gd name="connsiteY41" fmla="*/ 3363749 h 4433372"/>
                  <a:gd name="connsiteX42" fmla="*/ 1147230 w 1584659"/>
                  <a:gd name="connsiteY42" fmla="*/ 3044671 h 4433372"/>
                  <a:gd name="connsiteX43" fmla="*/ 1209933 w 1584659"/>
                  <a:gd name="connsiteY43" fmla="*/ 2735423 h 4433372"/>
                  <a:gd name="connsiteX44" fmla="*/ 1193741 w 1584659"/>
                  <a:gd name="connsiteY44" fmla="*/ 2067082 h 4433372"/>
                  <a:gd name="connsiteX45" fmla="*/ 1162937 w 1584659"/>
                  <a:gd name="connsiteY45" fmla="*/ 1579402 h 4433372"/>
                  <a:gd name="connsiteX46" fmla="*/ 1207305 w 1584659"/>
                  <a:gd name="connsiteY46" fmla="*/ 1582221 h 4433372"/>
                  <a:gd name="connsiteX47" fmla="*/ 1329624 w 1584659"/>
                  <a:gd name="connsiteY47" fmla="*/ 1929922 h 4433372"/>
                  <a:gd name="connsiteX48" fmla="*/ 1376621 w 1584659"/>
                  <a:gd name="connsiteY48" fmla="*/ 2210271 h 4433372"/>
                  <a:gd name="connsiteX49" fmla="*/ 1462974 w 1584659"/>
                  <a:gd name="connsiteY49" fmla="*/ 2204880 h 4433372"/>
                  <a:gd name="connsiteX50" fmla="*/ 1505837 w 1584659"/>
                  <a:gd name="connsiteY50" fmla="*/ 2173448 h 4433372"/>
                  <a:gd name="connsiteX51" fmla="*/ 1505523 w 1584659"/>
                  <a:gd name="connsiteY51" fmla="*/ 1904519 h 4433372"/>
                  <a:gd name="connsiteX52" fmla="*/ 1584580 w 1584659"/>
                  <a:gd name="connsiteY52" fmla="*/ 1881344 h 4433372"/>
                  <a:gd name="connsiteX53" fmla="*/ 1429637 w 1584659"/>
                  <a:gd name="connsiteY53" fmla="*/ 1799115 h 4433372"/>
                  <a:gd name="connsiteX54" fmla="*/ 1411225 w 1584659"/>
                  <a:gd name="connsiteY54" fmla="*/ 1577811 h 4433372"/>
                  <a:gd name="connsiteX55" fmla="*/ 1359152 w 1584659"/>
                  <a:gd name="connsiteY55" fmla="*/ 1223481 h 4433372"/>
                  <a:gd name="connsiteX56" fmla="*/ 1324233 w 1584659"/>
                  <a:gd name="connsiteY56" fmla="*/ 827565 h 4433372"/>
                  <a:gd name="connsiteX57" fmla="*/ 1110873 w 1584659"/>
                  <a:gd name="connsiteY57" fmla="*/ 671355 h 4433372"/>
                  <a:gd name="connsiteX58" fmla="*/ 1081974 w 1584659"/>
                  <a:gd name="connsiteY58" fmla="*/ 617377 h 4433372"/>
                  <a:gd name="connsiteX59" fmla="*/ 1084832 w 1584659"/>
                  <a:gd name="connsiteY59" fmla="*/ 147161 h 4433372"/>
                  <a:gd name="connsiteX60" fmla="*/ 850841 w 1584659"/>
                  <a:gd name="connsiteY60" fmla="*/ 793 h 443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4659" h="4433372">
                    <a:moveTo>
                      <a:pt x="850841" y="793"/>
                    </a:moveTo>
                    <a:cubicBezTo>
                      <a:pt x="749333" y="-6481"/>
                      <a:pt x="612649" y="51729"/>
                      <a:pt x="617478" y="170973"/>
                    </a:cubicBezTo>
                    <a:cubicBezTo>
                      <a:pt x="606401" y="259336"/>
                      <a:pt x="613640" y="354081"/>
                      <a:pt x="670818" y="424974"/>
                    </a:cubicBezTo>
                    <a:cubicBezTo>
                      <a:pt x="713367" y="520561"/>
                      <a:pt x="680543" y="641999"/>
                      <a:pt x="591123" y="697711"/>
                    </a:cubicBezTo>
                    <a:cubicBezTo>
                      <a:pt x="494854" y="785969"/>
                      <a:pt x="329747" y="818916"/>
                      <a:pt x="294895" y="960915"/>
                    </a:cubicBezTo>
                    <a:cubicBezTo>
                      <a:pt x="239574" y="1182867"/>
                      <a:pt x="303287" y="1423735"/>
                      <a:pt x="216790" y="1640686"/>
                    </a:cubicBezTo>
                    <a:cubicBezTo>
                      <a:pt x="174728" y="1841482"/>
                      <a:pt x="211218" y="2051356"/>
                      <a:pt x="184719" y="2254410"/>
                    </a:cubicBezTo>
                    <a:cubicBezTo>
                      <a:pt x="141657" y="2343583"/>
                      <a:pt x="64914" y="2412782"/>
                      <a:pt x="-66" y="2483010"/>
                    </a:cubicBezTo>
                    <a:cubicBezTo>
                      <a:pt x="20451" y="2523167"/>
                      <a:pt x="84659" y="2462588"/>
                      <a:pt x="98994" y="2515071"/>
                    </a:cubicBezTo>
                    <a:cubicBezTo>
                      <a:pt x="111310" y="2568164"/>
                      <a:pt x="86917" y="2643144"/>
                      <a:pt x="137094" y="2680816"/>
                    </a:cubicBezTo>
                    <a:cubicBezTo>
                      <a:pt x="154220" y="2689960"/>
                      <a:pt x="168556" y="2706562"/>
                      <a:pt x="192339" y="2694465"/>
                    </a:cubicBezTo>
                    <a:cubicBezTo>
                      <a:pt x="215200" y="2680301"/>
                      <a:pt x="221067" y="2729422"/>
                      <a:pt x="243460" y="2698589"/>
                    </a:cubicBezTo>
                    <a:cubicBezTo>
                      <a:pt x="250490" y="2665985"/>
                      <a:pt x="293905" y="2707733"/>
                      <a:pt x="296486" y="2666528"/>
                    </a:cubicBezTo>
                    <a:cubicBezTo>
                      <a:pt x="309535" y="2548971"/>
                      <a:pt x="318612" y="2424936"/>
                      <a:pt x="309497" y="2308064"/>
                    </a:cubicBezTo>
                    <a:cubicBezTo>
                      <a:pt x="418692" y="2098086"/>
                      <a:pt x="430750" y="1858732"/>
                      <a:pt x="456877" y="1628436"/>
                    </a:cubicBezTo>
                    <a:cubicBezTo>
                      <a:pt x="461802" y="1606700"/>
                      <a:pt x="493444" y="1453281"/>
                      <a:pt x="493444" y="1453281"/>
                    </a:cubicBezTo>
                    <a:cubicBezTo>
                      <a:pt x="493444" y="1453281"/>
                      <a:pt x="496292" y="1557409"/>
                      <a:pt x="500321" y="1581945"/>
                    </a:cubicBezTo>
                    <a:cubicBezTo>
                      <a:pt x="519714" y="1729697"/>
                      <a:pt x="518675" y="1888050"/>
                      <a:pt x="508569" y="2039774"/>
                    </a:cubicBezTo>
                    <a:cubicBezTo>
                      <a:pt x="495320" y="2189545"/>
                      <a:pt x="424435" y="2330077"/>
                      <a:pt x="424435" y="2482686"/>
                    </a:cubicBezTo>
                    <a:cubicBezTo>
                      <a:pt x="427255" y="2717515"/>
                      <a:pt x="411919" y="2956974"/>
                      <a:pt x="472060" y="3185641"/>
                    </a:cubicBezTo>
                    <a:cubicBezTo>
                      <a:pt x="445028" y="3337907"/>
                      <a:pt x="373114" y="3485640"/>
                      <a:pt x="398718" y="3643469"/>
                    </a:cubicBezTo>
                    <a:cubicBezTo>
                      <a:pt x="411024" y="3791450"/>
                      <a:pt x="449381" y="3942869"/>
                      <a:pt x="407300" y="4089754"/>
                    </a:cubicBezTo>
                    <a:cubicBezTo>
                      <a:pt x="395393" y="4150533"/>
                      <a:pt x="406442" y="4212683"/>
                      <a:pt x="443800" y="4261642"/>
                    </a:cubicBezTo>
                    <a:cubicBezTo>
                      <a:pt x="464783" y="4319135"/>
                      <a:pt x="471470" y="4398592"/>
                      <a:pt x="542860" y="4416585"/>
                    </a:cubicBezTo>
                    <a:cubicBezTo>
                      <a:pt x="592513" y="4443388"/>
                      <a:pt x="662313" y="4440988"/>
                      <a:pt x="693040" y="4388963"/>
                    </a:cubicBezTo>
                    <a:cubicBezTo>
                      <a:pt x="718329" y="4371379"/>
                      <a:pt x="775936" y="4409775"/>
                      <a:pt x="775593" y="4363559"/>
                    </a:cubicBezTo>
                    <a:cubicBezTo>
                      <a:pt x="753810" y="4318144"/>
                      <a:pt x="707413" y="4288398"/>
                      <a:pt x="693012" y="4237277"/>
                    </a:cubicBezTo>
                    <a:cubicBezTo>
                      <a:pt x="664522" y="4172450"/>
                      <a:pt x="630528" y="4107994"/>
                      <a:pt x="591437" y="4051139"/>
                    </a:cubicBezTo>
                    <a:cubicBezTo>
                      <a:pt x="587646" y="3854239"/>
                      <a:pt x="707137" y="3678093"/>
                      <a:pt x="691850" y="3479963"/>
                    </a:cubicBezTo>
                    <a:cubicBezTo>
                      <a:pt x="688487" y="3383084"/>
                      <a:pt x="700975" y="3285872"/>
                      <a:pt x="732407" y="3195480"/>
                    </a:cubicBezTo>
                    <a:cubicBezTo>
                      <a:pt x="727902" y="3140721"/>
                      <a:pt x="717510" y="3080247"/>
                      <a:pt x="755905" y="3034822"/>
                    </a:cubicBezTo>
                    <a:cubicBezTo>
                      <a:pt x="791738" y="2944344"/>
                      <a:pt x="795920" y="2841484"/>
                      <a:pt x="843849" y="2754473"/>
                    </a:cubicBezTo>
                    <a:cubicBezTo>
                      <a:pt x="869834" y="2906063"/>
                      <a:pt x="883369" y="3063816"/>
                      <a:pt x="861947" y="3217073"/>
                    </a:cubicBezTo>
                    <a:cubicBezTo>
                      <a:pt x="837525" y="3364682"/>
                      <a:pt x="831439" y="3519730"/>
                      <a:pt x="872110" y="3664748"/>
                    </a:cubicBezTo>
                    <a:cubicBezTo>
                      <a:pt x="892694" y="3770371"/>
                      <a:pt x="858575" y="3876927"/>
                      <a:pt x="853374" y="3980978"/>
                    </a:cubicBezTo>
                    <a:cubicBezTo>
                      <a:pt x="873615" y="4035728"/>
                      <a:pt x="947339" y="4001628"/>
                      <a:pt x="989754" y="4019192"/>
                    </a:cubicBezTo>
                    <a:cubicBezTo>
                      <a:pt x="1063877" y="4024450"/>
                      <a:pt x="1118265" y="4075028"/>
                      <a:pt x="1174691" y="4115909"/>
                    </a:cubicBezTo>
                    <a:cubicBezTo>
                      <a:pt x="1224164" y="4136512"/>
                      <a:pt x="1297278" y="4154381"/>
                      <a:pt x="1339149" y="4113690"/>
                    </a:cubicBezTo>
                    <a:cubicBezTo>
                      <a:pt x="1383126" y="4064951"/>
                      <a:pt x="1358885" y="3969139"/>
                      <a:pt x="1284857" y="3972396"/>
                    </a:cubicBezTo>
                    <a:cubicBezTo>
                      <a:pt x="1214305" y="3964691"/>
                      <a:pt x="1168100" y="3905912"/>
                      <a:pt x="1102615" y="3885090"/>
                    </a:cubicBezTo>
                    <a:cubicBezTo>
                      <a:pt x="1038645" y="3855943"/>
                      <a:pt x="1064020" y="3772733"/>
                      <a:pt x="1057848" y="3716498"/>
                    </a:cubicBezTo>
                    <a:cubicBezTo>
                      <a:pt x="1057133" y="3594587"/>
                      <a:pt x="1095881" y="3478468"/>
                      <a:pt x="1130552" y="3363749"/>
                    </a:cubicBezTo>
                    <a:cubicBezTo>
                      <a:pt x="1141811" y="3257697"/>
                      <a:pt x="1127104" y="3149732"/>
                      <a:pt x="1147230" y="3044671"/>
                    </a:cubicBezTo>
                    <a:cubicBezTo>
                      <a:pt x="1144420" y="2938086"/>
                      <a:pt x="1156193" y="2828082"/>
                      <a:pt x="1209933" y="2735423"/>
                    </a:cubicBezTo>
                    <a:cubicBezTo>
                      <a:pt x="1285295" y="2520081"/>
                      <a:pt x="1258606" y="2281556"/>
                      <a:pt x="1193741" y="2067082"/>
                    </a:cubicBezTo>
                    <a:cubicBezTo>
                      <a:pt x="1157013" y="1908538"/>
                      <a:pt x="1153641" y="1741870"/>
                      <a:pt x="1162937" y="1579402"/>
                    </a:cubicBezTo>
                    <a:cubicBezTo>
                      <a:pt x="1166137" y="1502611"/>
                      <a:pt x="1208238" y="1511203"/>
                      <a:pt x="1207305" y="1582221"/>
                    </a:cubicBezTo>
                    <a:cubicBezTo>
                      <a:pt x="1216725" y="1706360"/>
                      <a:pt x="1278704" y="1818727"/>
                      <a:pt x="1329624" y="1929922"/>
                    </a:cubicBezTo>
                    <a:cubicBezTo>
                      <a:pt x="1328272" y="2024667"/>
                      <a:pt x="1340340" y="2125956"/>
                      <a:pt x="1376621" y="2210271"/>
                    </a:cubicBezTo>
                    <a:cubicBezTo>
                      <a:pt x="1402424" y="2211214"/>
                      <a:pt x="1447125" y="2232903"/>
                      <a:pt x="1462974" y="2204880"/>
                    </a:cubicBezTo>
                    <a:cubicBezTo>
                      <a:pt x="1460936" y="2181620"/>
                      <a:pt x="1485434" y="2169028"/>
                      <a:pt x="1505837" y="2173448"/>
                    </a:cubicBezTo>
                    <a:cubicBezTo>
                      <a:pt x="1525620" y="2084341"/>
                      <a:pt x="1483415" y="1993596"/>
                      <a:pt x="1505523" y="1904519"/>
                    </a:cubicBezTo>
                    <a:cubicBezTo>
                      <a:pt x="1528478" y="1928007"/>
                      <a:pt x="1585628" y="1913825"/>
                      <a:pt x="1584580" y="1881344"/>
                    </a:cubicBezTo>
                    <a:cubicBezTo>
                      <a:pt x="1522725" y="1878620"/>
                      <a:pt x="1473271" y="1837434"/>
                      <a:pt x="1429637" y="1799115"/>
                    </a:cubicBezTo>
                    <a:cubicBezTo>
                      <a:pt x="1402805" y="1730363"/>
                      <a:pt x="1421588" y="1650439"/>
                      <a:pt x="1411225" y="1577811"/>
                    </a:cubicBezTo>
                    <a:cubicBezTo>
                      <a:pt x="1412521" y="1456882"/>
                      <a:pt x="1381764" y="1340924"/>
                      <a:pt x="1359152" y="1223481"/>
                    </a:cubicBezTo>
                    <a:cubicBezTo>
                      <a:pt x="1337540" y="1092646"/>
                      <a:pt x="1356571" y="955943"/>
                      <a:pt x="1324233" y="827565"/>
                    </a:cubicBezTo>
                    <a:cubicBezTo>
                      <a:pt x="1287381" y="745555"/>
                      <a:pt x="1212067" y="653219"/>
                      <a:pt x="1110873" y="671355"/>
                    </a:cubicBezTo>
                    <a:cubicBezTo>
                      <a:pt x="1046294" y="690643"/>
                      <a:pt x="1053209" y="662859"/>
                      <a:pt x="1081974" y="617377"/>
                    </a:cubicBezTo>
                    <a:cubicBezTo>
                      <a:pt x="1144020" y="468739"/>
                      <a:pt x="1117084" y="298953"/>
                      <a:pt x="1084832" y="147161"/>
                    </a:cubicBezTo>
                    <a:cubicBezTo>
                      <a:pt x="1050247" y="52829"/>
                      <a:pt x="950453" y="-7382"/>
                      <a:pt x="850841" y="793"/>
                    </a:cubicBezTo>
                    <a:close/>
                  </a:path>
                </a:pathLst>
              </a:custGeom>
              <a:solidFill>
                <a:srgbClr val="F9EAE7"/>
              </a:solidFill>
              <a:ln w="2540" cap="flat">
                <a:solidFill>
                  <a:srgbClr val="000000"/>
                </a:solidFill>
                <a:prstDash val="solid"/>
                <a:miter/>
              </a:ln>
            </p:spPr>
            <p:txBody>
              <a:bodyPr rtlCol="0" anchor="ctr"/>
              <a:lstStyle/>
              <a:p>
                <a:endParaRPr lang="tr-TR"/>
              </a:p>
            </p:txBody>
          </p:sp>
          <p:sp>
            <p:nvSpPr>
              <p:cNvPr id="19" name="Serbest Form: Şekil 18">
                <a:extLst>
                  <a:ext uri="{FF2B5EF4-FFF2-40B4-BE49-F238E27FC236}">
                    <a16:creationId xmlns:a16="http://schemas.microsoft.com/office/drawing/2014/main" id="{A5D5757B-4780-2B65-1C65-CE26E708371E}"/>
                  </a:ext>
                </a:extLst>
              </p:cNvPr>
              <p:cNvSpPr/>
              <p:nvPr/>
            </p:nvSpPr>
            <p:spPr>
              <a:xfrm>
                <a:off x="3784335" y="3996512"/>
                <a:ext cx="79057" cy="73971"/>
              </a:xfrm>
              <a:custGeom>
                <a:avLst/>
                <a:gdLst>
                  <a:gd name="connsiteX0" fmla="*/ 61533 w 79057"/>
                  <a:gd name="connsiteY0" fmla="*/ 53 h 73971"/>
                  <a:gd name="connsiteX1" fmla="*/ -66 w 79057"/>
                  <a:gd name="connsiteY1" fmla="*/ 64823 h 73971"/>
                  <a:gd name="connsiteX2" fmla="*/ 7555 w 79057"/>
                  <a:gd name="connsiteY2" fmla="*/ 74024 h 73971"/>
                  <a:gd name="connsiteX3" fmla="*/ 78992 w 79057"/>
                  <a:gd name="connsiteY3" fmla="*/ 7349 h 73971"/>
                  <a:gd name="connsiteX4" fmla="*/ 61533 w 79057"/>
                  <a:gd name="connsiteY4" fmla="*/ 53 h 73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57" h="73971">
                    <a:moveTo>
                      <a:pt x="61533" y="53"/>
                    </a:moveTo>
                    <a:cubicBezTo>
                      <a:pt x="40740" y="21951"/>
                      <a:pt x="19823" y="43325"/>
                      <a:pt x="-66" y="64823"/>
                    </a:cubicBezTo>
                    <a:cubicBezTo>
                      <a:pt x="2030" y="68918"/>
                      <a:pt x="4649" y="71795"/>
                      <a:pt x="7555" y="74024"/>
                    </a:cubicBezTo>
                    <a:cubicBezTo>
                      <a:pt x="28443" y="55602"/>
                      <a:pt x="53694" y="31685"/>
                      <a:pt x="78992" y="7349"/>
                    </a:cubicBezTo>
                    <a:cubicBezTo>
                      <a:pt x="71944" y="5987"/>
                      <a:pt x="66019" y="3548"/>
                      <a:pt x="61533" y="53"/>
                    </a:cubicBezTo>
                    <a:close/>
                  </a:path>
                </a:pathLst>
              </a:custGeom>
              <a:solidFill>
                <a:srgbClr val="FFE8E1"/>
              </a:solidFill>
              <a:ln w="2540" cap="flat">
                <a:solidFill>
                  <a:srgbClr val="000000"/>
                </a:solidFill>
                <a:prstDash val="solid"/>
                <a:round/>
              </a:ln>
            </p:spPr>
            <p:txBody>
              <a:bodyPr rtlCol="0" anchor="ctr"/>
              <a:lstStyle/>
              <a:p>
                <a:endParaRPr lang="tr-TR"/>
              </a:p>
            </p:txBody>
          </p:sp>
          <p:sp>
            <p:nvSpPr>
              <p:cNvPr id="21" name="Serbest Form: Şekil 20">
                <a:extLst>
                  <a:ext uri="{FF2B5EF4-FFF2-40B4-BE49-F238E27FC236}">
                    <a16:creationId xmlns:a16="http://schemas.microsoft.com/office/drawing/2014/main" id="{947A7675-67FC-FC2B-1D31-FC30E70D5DE6}"/>
                  </a:ext>
                </a:extLst>
              </p:cNvPr>
              <p:cNvSpPr/>
              <p:nvPr/>
            </p:nvSpPr>
            <p:spPr>
              <a:xfrm>
                <a:off x="3779240" y="1574093"/>
                <a:ext cx="1598561" cy="4442405"/>
              </a:xfrm>
              <a:custGeom>
                <a:avLst/>
                <a:gdLst>
                  <a:gd name="connsiteX0" fmla="*/ 643167 w 1598561"/>
                  <a:gd name="connsiteY0" fmla="*/ 980987 h 4442405"/>
                  <a:gd name="connsiteX1" fmla="*/ 628803 w 1598561"/>
                  <a:gd name="connsiteY1" fmla="*/ 1025888 h 4442405"/>
                  <a:gd name="connsiteX2" fmla="*/ 587493 w 1598561"/>
                  <a:gd name="connsiteY2" fmla="*/ 812157 h 4442405"/>
                  <a:gd name="connsiteX3" fmla="*/ 646767 w 1598561"/>
                  <a:gd name="connsiteY3" fmla="*/ 901958 h 4442405"/>
                  <a:gd name="connsiteX4" fmla="*/ 1166527 w 1598561"/>
                  <a:gd name="connsiteY4" fmla="*/ 1240572 h 4442405"/>
                  <a:gd name="connsiteX5" fmla="*/ 1191435 w 1598561"/>
                  <a:gd name="connsiteY5" fmla="*/ 1237457 h 4442405"/>
                  <a:gd name="connsiteX6" fmla="*/ 1249538 w 1598561"/>
                  <a:gd name="connsiteY6" fmla="*/ 1161419 h 4442405"/>
                  <a:gd name="connsiteX7" fmla="*/ 1483529 w 1598561"/>
                  <a:gd name="connsiteY7" fmla="*/ 2139618 h 4442405"/>
                  <a:gd name="connsiteX8" fmla="*/ 1495264 w 1598561"/>
                  <a:gd name="connsiteY8" fmla="*/ 2180699 h 4442405"/>
                  <a:gd name="connsiteX9" fmla="*/ 1515447 w 1598561"/>
                  <a:gd name="connsiteY9" fmla="*/ 2178870 h 4442405"/>
                  <a:gd name="connsiteX10" fmla="*/ 1516914 w 1598561"/>
                  <a:gd name="connsiteY10" fmla="*/ 2065885 h 4442405"/>
                  <a:gd name="connsiteX11" fmla="*/ 1502969 w 1598561"/>
                  <a:gd name="connsiteY11" fmla="*/ 1921362 h 4442405"/>
                  <a:gd name="connsiteX12" fmla="*/ 1528649 w 1598561"/>
                  <a:gd name="connsiteY12" fmla="*/ 1922829 h 4442405"/>
                  <a:gd name="connsiteX13" fmla="*/ 1562396 w 1598561"/>
                  <a:gd name="connsiteY13" fmla="*/ 1922095 h 4442405"/>
                  <a:gd name="connsiteX14" fmla="*/ 1591742 w 1598561"/>
                  <a:gd name="connsiteY14" fmla="*/ 1900816 h 4442405"/>
                  <a:gd name="connsiteX15" fmla="*/ 1595410 w 1598561"/>
                  <a:gd name="connsiteY15" fmla="*/ 1880280 h 4442405"/>
                  <a:gd name="connsiteX16" fmla="*/ 1555062 w 1598561"/>
                  <a:gd name="connsiteY16" fmla="*/ 1880280 h 4442405"/>
                  <a:gd name="connsiteX17" fmla="*/ 1513980 w 1598561"/>
                  <a:gd name="connsiteY17" fmla="*/ 1859002 h 4442405"/>
                  <a:gd name="connsiteX18" fmla="*/ 1465555 w 1598561"/>
                  <a:gd name="connsiteY18" fmla="*/ 1823054 h 4442405"/>
                  <a:gd name="connsiteX19" fmla="*/ 1427408 w 1598561"/>
                  <a:gd name="connsiteY19" fmla="*/ 1777572 h 4442405"/>
                  <a:gd name="connsiteX20" fmla="*/ 1412739 w 1598561"/>
                  <a:gd name="connsiteY20" fmla="*/ 1440835 h 4442405"/>
                  <a:gd name="connsiteX21" fmla="*/ 1387060 w 1598561"/>
                  <a:gd name="connsiteY21" fmla="*/ 1330783 h 4442405"/>
                  <a:gd name="connsiteX22" fmla="*/ 1366514 w 1598561"/>
                  <a:gd name="connsiteY22" fmla="*/ 1216340 h 4442405"/>
                  <a:gd name="connsiteX23" fmla="*/ 1352579 w 1598561"/>
                  <a:gd name="connsiteY23" fmla="*/ 1068884 h 4442405"/>
                  <a:gd name="connsiteX24" fmla="*/ 1343769 w 1598561"/>
                  <a:gd name="connsiteY24" fmla="*/ 856124 h 4442405"/>
                  <a:gd name="connsiteX25" fmla="*/ 1323233 w 1598561"/>
                  <a:gd name="connsiteY25" fmla="*/ 803308 h 4442405"/>
                  <a:gd name="connsiteX26" fmla="*/ 1271874 w 1598561"/>
                  <a:gd name="connsiteY26" fmla="*/ 737280 h 4442405"/>
                  <a:gd name="connsiteX27" fmla="*/ 1221991 w 1598561"/>
                  <a:gd name="connsiteY27" fmla="*/ 687388 h 4442405"/>
                  <a:gd name="connsiteX28" fmla="*/ 1141286 w 1598561"/>
                  <a:gd name="connsiteY28" fmla="*/ 669786 h 4442405"/>
                  <a:gd name="connsiteX29" fmla="*/ 1058809 w 1598561"/>
                  <a:gd name="connsiteY29" fmla="*/ 679416 h 4442405"/>
                  <a:gd name="connsiteX30" fmla="*/ 1433275 w 1598561"/>
                  <a:gd name="connsiteY30" fmla="*/ 2220313 h 4442405"/>
                  <a:gd name="connsiteX31" fmla="*/ 1472889 w 1598561"/>
                  <a:gd name="connsiteY31" fmla="*/ 2207845 h 4442405"/>
                  <a:gd name="connsiteX32" fmla="*/ 1483529 w 1598561"/>
                  <a:gd name="connsiteY32" fmla="*/ 2139618 h 4442405"/>
                  <a:gd name="connsiteX33" fmla="*/ 1475461 w 1598561"/>
                  <a:gd name="connsiteY33" fmla="*/ 2072485 h 4442405"/>
                  <a:gd name="connsiteX34" fmla="*/ 1399109 w 1598561"/>
                  <a:gd name="connsiteY34" fmla="*/ 2217008 h 4442405"/>
                  <a:gd name="connsiteX35" fmla="*/ 1399109 w 1598561"/>
                  <a:gd name="connsiteY35" fmla="*/ 2217008 h 4442405"/>
                  <a:gd name="connsiteX36" fmla="*/ 1433275 w 1598561"/>
                  <a:gd name="connsiteY36" fmla="*/ 2220313 h 4442405"/>
                  <a:gd name="connsiteX37" fmla="*/ 1433275 w 1598561"/>
                  <a:gd name="connsiteY37" fmla="*/ 2082392 h 4442405"/>
                  <a:gd name="connsiteX38" fmla="*/ 1224811 w 1598561"/>
                  <a:gd name="connsiteY38" fmla="*/ 1003114 h 4442405"/>
                  <a:gd name="connsiteX39" fmla="*/ 1245556 w 1598561"/>
                  <a:gd name="connsiteY39" fmla="*/ 1007267 h 4442405"/>
                  <a:gd name="connsiteX40" fmla="*/ 1241413 w 1598561"/>
                  <a:gd name="connsiteY40" fmla="*/ 1322668 h 4442405"/>
                  <a:gd name="connsiteX41" fmla="*/ 1197836 w 1598561"/>
                  <a:gd name="connsiteY41" fmla="*/ 1463771 h 4442405"/>
                  <a:gd name="connsiteX42" fmla="*/ 1166708 w 1598561"/>
                  <a:gd name="connsiteY42" fmla="*/ 1602798 h 4442405"/>
                  <a:gd name="connsiteX43" fmla="*/ 1166708 w 1598561"/>
                  <a:gd name="connsiteY43" fmla="*/ 1785402 h 4442405"/>
                  <a:gd name="connsiteX44" fmla="*/ 1183310 w 1598561"/>
                  <a:gd name="connsiteY44" fmla="*/ 1959709 h 4442405"/>
                  <a:gd name="connsiteX45" fmla="*/ 1201989 w 1598561"/>
                  <a:gd name="connsiteY45" fmla="*/ 2086278 h 4442405"/>
                  <a:gd name="connsiteX46" fmla="*/ 1239337 w 1598561"/>
                  <a:gd name="connsiteY46" fmla="*/ 2200406 h 4442405"/>
                  <a:gd name="connsiteX47" fmla="*/ 1260082 w 1598561"/>
                  <a:gd name="connsiteY47" fmla="*/ 2337357 h 4442405"/>
                  <a:gd name="connsiteX48" fmla="*/ 1258015 w 1598561"/>
                  <a:gd name="connsiteY48" fmla="*/ 2573910 h 4442405"/>
                  <a:gd name="connsiteX49" fmla="*/ 1235184 w 1598561"/>
                  <a:gd name="connsiteY49" fmla="*/ 2700488 h 4442405"/>
                  <a:gd name="connsiteX50" fmla="*/ 1185387 w 1598561"/>
                  <a:gd name="connsiteY50" fmla="*/ 2818769 h 4442405"/>
                  <a:gd name="connsiteX51" fmla="*/ 1158412 w 1598561"/>
                  <a:gd name="connsiteY51" fmla="*/ 2907990 h 4442405"/>
                  <a:gd name="connsiteX52" fmla="*/ 1158412 w 1598561"/>
                  <a:gd name="connsiteY52" fmla="*/ 3078144 h 4442405"/>
                  <a:gd name="connsiteX53" fmla="*/ 1139734 w 1598561"/>
                  <a:gd name="connsiteY53" fmla="*/ 3125874 h 4442405"/>
                  <a:gd name="connsiteX54" fmla="*/ 1141810 w 1598561"/>
                  <a:gd name="connsiteY54" fmla="*/ 3358275 h 4442405"/>
                  <a:gd name="connsiteX55" fmla="*/ 1112759 w 1598561"/>
                  <a:gd name="connsiteY55" fmla="*/ 3457878 h 4442405"/>
                  <a:gd name="connsiteX56" fmla="*/ 1079555 w 1598561"/>
                  <a:gd name="connsiteY56" fmla="*/ 3574073 h 4442405"/>
                  <a:gd name="connsiteX57" fmla="*/ 1069182 w 1598561"/>
                  <a:gd name="connsiteY57" fmla="*/ 3652931 h 4442405"/>
                  <a:gd name="connsiteX58" fmla="*/ 1067106 w 1598561"/>
                  <a:gd name="connsiteY58" fmla="*/ 3823076 h 4442405"/>
                  <a:gd name="connsiteX59" fmla="*/ 1079555 w 1598561"/>
                  <a:gd name="connsiteY59" fmla="*/ 3866653 h 4442405"/>
                  <a:gd name="connsiteX60" fmla="*/ 1150106 w 1598561"/>
                  <a:gd name="connsiteY60" fmla="*/ 3901933 h 4442405"/>
                  <a:gd name="connsiteX61" fmla="*/ 1253862 w 1598561"/>
                  <a:gd name="connsiteY61" fmla="*/ 3966256 h 4442405"/>
                  <a:gd name="connsiteX62" fmla="*/ 1334787 w 1598561"/>
                  <a:gd name="connsiteY62" fmla="*/ 3982858 h 4442405"/>
                  <a:gd name="connsiteX63" fmla="*/ 1372134 w 1598561"/>
                  <a:gd name="connsiteY63" fmla="*/ 4045103 h 4442405"/>
                  <a:gd name="connsiteX64" fmla="*/ 1353465 w 1598561"/>
                  <a:gd name="connsiteY64" fmla="*/ 4113579 h 4442405"/>
                  <a:gd name="connsiteX65" fmla="*/ 1326490 w 1598561"/>
                  <a:gd name="connsiteY65" fmla="*/ 4140563 h 4442405"/>
                  <a:gd name="connsiteX66" fmla="*/ 1264235 w 1598561"/>
                  <a:gd name="connsiteY66" fmla="*/ 4144706 h 4442405"/>
                  <a:gd name="connsiteX67" fmla="*/ 1177081 w 1598561"/>
                  <a:gd name="connsiteY67" fmla="*/ 4126037 h 4442405"/>
                  <a:gd name="connsiteX68" fmla="*/ 1083707 w 1598561"/>
                  <a:gd name="connsiteY68" fmla="*/ 4053409 h 4442405"/>
                  <a:gd name="connsiteX69" fmla="*/ 979961 w 1598561"/>
                  <a:gd name="connsiteY69" fmla="*/ 4022282 h 4442405"/>
                  <a:gd name="connsiteX70" fmla="*/ 890731 w 1598561"/>
                  <a:gd name="connsiteY70" fmla="*/ 4022282 h 4442405"/>
                  <a:gd name="connsiteX71" fmla="*/ 859603 w 1598561"/>
                  <a:gd name="connsiteY71" fmla="*/ 3999460 h 4442405"/>
                  <a:gd name="connsiteX72" fmla="*/ 855460 w 1598561"/>
                  <a:gd name="connsiteY72" fmla="*/ 3933051 h 4442405"/>
                  <a:gd name="connsiteX73" fmla="*/ 876206 w 1598561"/>
                  <a:gd name="connsiteY73" fmla="*/ 3843831 h 4442405"/>
                  <a:gd name="connsiteX74" fmla="*/ 878282 w 1598561"/>
                  <a:gd name="connsiteY74" fmla="*/ 3669523 h 4442405"/>
                  <a:gd name="connsiteX75" fmla="*/ 851307 w 1598561"/>
                  <a:gd name="connsiteY75" fmla="*/ 3588599 h 4442405"/>
                  <a:gd name="connsiteX76" fmla="*/ 853383 w 1598561"/>
                  <a:gd name="connsiteY76" fmla="*/ 3262825 h 4442405"/>
                  <a:gd name="connsiteX77" fmla="*/ 872053 w 1598561"/>
                  <a:gd name="connsiteY77" fmla="*/ 3175671 h 4442405"/>
                  <a:gd name="connsiteX78" fmla="*/ 872053 w 1598561"/>
                  <a:gd name="connsiteY78" fmla="*/ 3017966 h 4442405"/>
                  <a:gd name="connsiteX79" fmla="*/ 865833 w 1598561"/>
                  <a:gd name="connsiteY79" fmla="*/ 2889321 h 4442405"/>
                  <a:gd name="connsiteX80" fmla="*/ 851307 w 1598561"/>
                  <a:gd name="connsiteY80" fmla="*/ 2731616 h 4442405"/>
                  <a:gd name="connsiteX81" fmla="*/ 855460 w 1598561"/>
                  <a:gd name="connsiteY81" fmla="*/ 2445265 h 4442405"/>
                  <a:gd name="connsiteX82" fmla="*/ 1197836 w 1598561"/>
                  <a:gd name="connsiteY82" fmla="*/ 1463771 h 4442405"/>
                  <a:gd name="connsiteX83" fmla="*/ 1228592 w 1598561"/>
                  <a:gd name="connsiteY83" fmla="*/ 1700534 h 4442405"/>
                  <a:gd name="connsiteX84" fmla="*/ 1309888 w 1598561"/>
                  <a:gd name="connsiteY84" fmla="*/ 1889158 h 4442405"/>
                  <a:gd name="connsiteX85" fmla="*/ 1332710 w 1598561"/>
                  <a:gd name="connsiteY85" fmla="*/ 1941031 h 4442405"/>
                  <a:gd name="connsiteX86" fmla="*/ 1327852 w 1598561"/>
                  <a:gd name="connsiteY86" fmla="*/ 1997638 h 4442405"/>
                  <a:gd name="connsiteX87" fmla="*/ 1345159 w 1598561"/>
                  <a:gd name="connsiteY87" fmla="*/ 2086278 h 4442405"/>
                  <a:gd name="connsiteX88" fmla="*/ 1364952 w 1598561"/>
                  <a:gd name="connsiteY88" fmla="*/ 2199673 h 4442405"/>
                  <a:gd name="connsiteX89" fmla="*/ 1399109 w 1598561"/>
                  <a:gd name="connsiteY89" fmla="*/ 2217008 h 4442405"/>
                  <a:gd name="connsiteX90" fmla="*/ 1397880 w 1598561"/>
                  <a:gd name="connsiteY90" fmla="*/ 2155496 h 4442405"/>
                  <a:gd name="connsiteX91" fmla="*/ 1392889 w 1598561"/>
                  <a:gd name="connsiteY91" fmla="*/ 2077981 h 4442405"/>
                  <a:gd name="connsiteX92" fmla="*/ 865061 w 1598561"/>
                  <a:gd name="connsiteY92" fmla="*/ 2394735 h 4442405"/>
                  <a:gd name="connsiteX93" fmla="*/ 828476 w 1598561"/>
                  <a:gd name="connsiteY93" fmla="*/ 2293780 h 4442405"/>
                  <a:gd name="connsiteX94" fmla="*/ 813960 w 1598561"/>
                  <a:gd name="connsiteY94" fmla="*/ 2206636 h 4442405"/>
                  <a:gd name="connsiteX95" fmla="*/ 1139734 w 1598561"/>
                  <a:gd name="connsiteY95" fmla="*/ 2024032 h 4442405"/>
                  <a:gd name="connsiteX96" fmla="*/ 1081631 w 1598561"/>
                  <a:gd name="connsiteY96" fmla="*/ 2123635 h 4442405"/>
                  <a:gd name="connsiteX97" fmla="*/ 1021462 w 1598561"/>
                  <a:gd name="connsiteY97" fmla="*/ 2192110 h 4442405"/>
                  <a:gd name="connsiteX98" fmla="*/ 967503 w 1598561"/>
                  <a:gd name="connsiteY98" fmla="*/ 2306239 h 4442405"/>
                  <a:gd name="connsiteX99" fmla="*/ 921859 w 1598561"/>
                  <a:gd name="connsiteY99" fmla="*/ 2358112 h 4442405"/>
                  <a:gd name="connsiteX100" fmla="*/ 882435 w 1598561"/>
                  <a:gd name="connsiteY100" fmla="*/ 2395459 h 4442405"/>
                  <a:gd name="connsiteX101" fmla="*/ 733026 w 1598561"/>
                  <a:gd name="connsiteY101" fmla="*/ 3094747 h 4442405"/>
                  <a:gd name="connsiteX102" fmla="*/ 770383 w 1598561"/>
                  <a:gd name="connsiteY102" fmla="*/ 3032491 h 4442405"/>
                  <a:gd name="connsiteX103" fmla="*/ 813960 w 1598561"/>
                  <a:gd name="connsiteY103" fmla="*/ 2854040 h 4442405"/>
                  <a:gd name="connsiteX104" fmla="*/ 851307 w 1598561"/>
                  <a:gd name="connsiteY104" fmla="*/ 2731616 h 4442405"/>
                  <a:gd name="connsiteX105" fmla="*/ 627203 w 1598561"/>
                  <a:gd name="connsiteY105" fmla="*/ 3252443 h 4442405"/>
                  <a:gd name="connsiteX106" fmla="*/ 662474 w 1598561"/>
                  <a:gd name="connsiteY106" fmla="*/ 3262825 h 4442405"/>
                  <a:gd name="connsiteX107" fmla="*/ 498549 w 1598561"/>
                  <a:gd name="connsiteY107" fmla="*/ 1457551 h 4442405"/>
                  <a:gd name="connsiteX108" fmla="*/ 508921 w 1598561"/>
                  <a:gd name="connsiteY108" fmla="*/ 1611104 h 4442405"/>
                  <a:gd name="connsiteX109" fmla="*/ 513074 w 1598561"/>
                  <a:gd name="connsiteY109" fmla="*/ 2055159 h 4442405"/>
                  <a:gd name="connsiteX110" fmla="*/ 484023 w 1598561"/>
                  <a:gd name="connsiteY110" fmla="*/ 2185881 h 4442405"/>
                  <a:gd name="connsiteX111" fmla="*/ 434226 w 1598561"/>
                  <a:gd name="connsiteY111" fmla="*/ 2387163 h 4442405"/>
                  <a:gd name="connsiteX112" fmla="*/ 423854 w 1598561"/>
                  <a:gd name="connsiteY112" fmla="*/ 2783489 h 4442405"/>
                  <a:gd name="connsiteX113" fmla="*/ 434226 w 1598561"/>
                  <a:gd name="connsiteY113" fmla="*/ 2945347 h 4442405"/>
                  <a:gd name="connsiteX114" fmla="*/ 452905 w 1598561"/>
                  <a:gd name="connsiteY114" fmla="*/ 3103043 h 4442405"/>
                  <a:gd name="connsiteX115" fmla="*/ 473650 w 1598561"/>
                  <a:gd name="connsiteY115" fmla="*/ 3173594 h 4442405"/>
                  <a:gd name="connsiteX116" fmla="*/ 467421 w 1598561"/>
                  <a:gd name="connsiteY116" fmla="*/ 3233774 h 4442405"/>
                  <a:gd name="connsiteX117" fmla="*/ 415548 w 1598561"/>
                  <a:gd name="connsiteY117" fmla="*/ 3412224 h 4442405"/>
                  <a:gd name="connsiteX118" fmla="*/ 396879 w 1598561"/>
                  <a:gd name="connsiteY118" fmla="*/ 3518047 h 4442405"/>
                  <a:gd name="connsiteX119" fmla="*/ 398946 w 1598561"/>
                  <a:gd name="connsiteY119" fmla="*/ 3625956 h 4442405"/>
                  <a:gd name="connsiteX120" fmla="*/ 409328 w 1598561"/>
                  <a:gd name="connsiteY120" fmla="*/ 3760830 h 4442405"/>
                  <a:gd name="connsiteX121" fmla="*/ 425920 w 1598561"/>
                  <a:gd name="connsiteY121" fmla="*/ 3850051 h 4442405"/>
                  <a:gd name="connsiteX122" fmla="*/ 427997 w 1598561"/>
                  <a:gd name="connsiteY122" fmla="*/ 4009832 h 4442405"/>
                  <a:gd name="connsiteX123" fmla="*/ 407252 w 1598561"/>
                  <a:gd name="connsiteY123" fmla="*/ 4070011 h 4442405"/>
                  <a:gd name="connsiteX124" fmla="*/ 405175 w 1598561"/>
                  <a:gd name="connsiteY124" fmla="*/ 4177910 h 4442405"/>
                  <a:gd name="connsiteX125" fmla="*/ 421777 w 1598561"/>
                  <a:gd name="connsiteY125" fmla="*/ 4225631 h 4442405"/>
                  <a:gd name="connsiteX126" fmla="*/ 454972 w 1598561"/>
                  <a:gd name="connsiteY126" fmla="*/ 4283733 h 4442405"/>
                  <a:gd name="connsiteX127" fmla="*/ 475727 w 1598561"/>
                  <a:gd name="connsiteY127" fmla="*/ 4370887 h 4442405"/>
                  <a:gd name="connsiteX128" fmla="*/ 506854 w 1598561"/>
                  <a:gd name="connsiteY128" fmla="*/ 4406158 h 4442405"/>
                  <a:gd name="connsiteX129" fmla="*/ 577406 w 1598561"/>
                  <a:gd name="connsiteY129" fmla="*/ 4435209 h 4442405"/>
                  <a:gd name="connsiteX130" fmla="*/ 656254 w 1598561"/>
                  <a:gd name="connsiteY130" fmla="*/ 4439362 h 4442405"/>
                  <a:gd name="connsiteX131" fmla="*/ 683229 w 1598561"/>
                  <a:gd name="connsiteY131" fmla="*/ 4414464 h 4442405"/>
                  <a:gd name="connsiteX132" fmla="*/ 708127 w 1598561"/>
                  <a:gd name="connsiteY132" fmla="*/ 4387489 h 4442405"/>
                  <a:gd name="connsiteX133" fmla="*/ 733026 w 1598561"/>
                  <a:gd name="connsiteY133" fmla="*/ 4397862 h 4442405"/>
                  <a:gd name="connsiteX134" fmla="*/ 766230 w 1598561"/>
                  <a:gd name="connsiteY134" fmla="*/ 4397862 h 4442405"/>
                  <a:gd name="connsiteX135" fmla="*/ 786975 w 1598561"/>
                  <a:gd name="connsiteY135" fmla="*/ 4377116 h 4442405"/>
                  <a:gd name="connsiteX136" fmla="*/ 780755 w 1598561"/>
                  <a:gd name="connsiteY136" fmla="*/ 4350132 h 4442405"/>
                  <a:gd name="connsiteX137" fmla="*/ 735102 w 1598561"/>
                  <a:gd name="connsiteY137" fmla="*/ 4304488 h 4442405"/>
                  <a:gd name="connsiteX138" fmla="*/ 693602 w 1598561"/>
                  <a:gd name="connsiteY138" fmla="*/ 4225631 h 4442405"/>
                  <a:gd name="connsiteX139" fmla="*/ 645881 w 1598561"/>
                  <a:gd name="connsiteY139" fmla="*/ 4117732 h 4442405"/>
                  <a:gd name="connsiteX140" fmla="*/ 602305 w 1598561"/>
                  <a:gd name="connsiteY140" fmla="*/ 4065859 h 4442405"/>
                  <a:gd name="connsiteX141" fmla="*/ 598152 w 1598561"/>
                  <a:gd name="connsiteY141" fmla="*/ 4005679 h 4442405"/>
                  <a:gd name="connsiteX142" fmla="*/ 631356 w 1598561"/>
                  <a:gd name="connsiteY142" fmla="*/ 3854203 h 4442405"/>
                  <a:gd name="connsiteX143" fmla="*/ 666627 w 1598561"/>
                  <a:gd name="connsiteY143" fmla="*/ 3719329 h 4442405"/>
                  <a:gd name="connsiteX144" fmla="*/ 689449 w 1598561"/>
                  <a:gd name="connsiteY144" fmla="*/ 3659151 h 4442405"/>
                  <a:gd name="connsiteX145" fmla="*/ 699831 w 1598561"/>
                  <a:gd name="connsiteY145" fmla="*/ 3511827 h 4442405"/>
                  <a:gd name="connsiteX146" fmla="*/ 711318 w 1598561"/>
                  <a:gd name="connsiteY146" fmla="*/ 3286428 h 4442405"/>
                  <a:gd name="connsiteX147" fmla="*/ 733159 w 1598561"/>
                  <a:gd name="connsiteY147" fmla="*/ 3242194 h 4442405"/>
                  <a:gd name="connsiteX148" fmla="*/ 739255 w 1598561"/>
                  <a:gd name="connsiteY148" fmla="*/ 3152849 h 4442405"/>
                  <a:gd name="connsiteX149" fmla="*/ 720576 w 1598561"/>
                  <a:gd name="connsiteY149" fmla="*/ 3036644 h 4442405"/>
                  <a:gd name="connsiteX150" fmla="*/ 591922 w 1598561"/>
                  <a:gd name="connsiteY150" fmla="*/ 1216845 h 4442405"/>
                  <a:gd name="connsiteX151" fmla="*/ 658331 w 1598561"/>
                  <a:gd name="connsiteY151" fmla="*/ 1270795 h 4442405"/>
                  <a:gd name="connsiteX152" fmla="*/ 737179 w 1598561"/>
                  <a:gd name="connsiteY152" fmla="*/ 1310219 h 4442405"/>
                  <a:gd name="connsiteX153" fmla="*/ 809807 w 1598561"/>
                  <a:gd name="connsiteY153" fmla="*/ 1310219 h 4442405"/>
                  <a:gd name="connsiteX154" fmla="*/ 867909 w 1598561"/>
                  <a:gd name="connsiteY154" fmla="*/ 1293617 h 4442405"/>
                  <a:gd name="connsiteX155" fmla="*/ 259919 w 1598561"/>
                  <a:gd name="connsiteY155" fmla="*/ 2673513 h 4442405"/>
                  <a:gd name="connsiteX156" fmla="*/ 299352 w 1598561"/>
                  <a:gd name="connsiteY156" fmla="*/ 2692192 h 4442405"/>
                  <a:gd name="connsiteX157" fmla="*/ 314611 w 1598561"/>
                  <a:gd name="connsiteY157" fmla="*/ 2604361 h 4442405"/>
                  <a:gd name="connsiteX158" fmla="*/ 322298 w 1598561"/>
                  <a:gd name="connsiteY158" fmla="*/ 2463220 h 4442405"/>
                  <a:gd name="connsiteX159" fmla="*/ 324251 w 1598561"/>
                  <a:gd name="connsiteY159" fmla="*/ 2383010 h 4442405"/>
                  <a:gd name="connsiteX160" fmla="*/ 313878 w 1598561"/>
                  <a:gd name="connsiteY160" fmla="*/ 2320764 h 4442405"/>
                  <a:gd name="connsiteX161" fmla="*/ 361598 w 1598561"/>
                  <a:gd name="connsiteY161" fmla="*/ 2214932 h 4442405"/>
                  <a:gd name="connsiteX162" fmla="*/ 394802 w 1598561"/>
                  <a:gd name="connsiteY162" fmla="*/ 2121558 h 4442405"/>
                  <a:gd name="connsiteX163" fmla="*/ 432150 w 1598561"/>
                  <a:gd name="connsiteY163" fmla="*/ 1938954 h 4442405"/>
                  <a:gd name="connsiteX164" fmla="*/ 448752 w 1598561"/>
                  <a:gd name="connsiteY164" fmla="*/ 1758427 h 4442405"/>
                  <a:gd name="connsiteX165" fmla="*/ 498549 w 1598561"/>
                  <a:gd name="connsiteY165" fmla="*/ 1457551 h 4442405"/>
                  <a:gd name="connsiteX166" fmla="*/ 513074 w 1598561"/>
                  <a:gd name="connsiteY166" fmla="*/ 1326821 h 4442405"/>
                  <a:gd name="connsiteX167" fmla="*/ 531753 w 1598561"/>
                  <a:gd name="connsiteY167" fmla="*/ 1262499 h 4442405"/>
                  <a:gd name="connsiteX168" fmla="*/ 562880 w 1598561"/>
                  <a:gd name="connsiteY168" fmla="*/ 1137997 h 4442405"/>
                  <a:gd name="connsiteX169" fmla="*/ 203893 w 1598561"/>
                  <a:gd name="connsiteY169" fmla="*/ 2669360 h 4442405"/>
                  <a:gd name="connsiteX170" fmla="*/ 216351 w 1598561"/>
                  <a:gd name="connsiteY170" fmla="*/ 2706717 h 4442405"/>
                  <a:gd name="connsiteX171" fmla="*/ 239173 w 1598561"/>
                  <a:gd name="connsiteY171" fmla="*/ 2717090 h 4442405"/>
                  <a:gd name="connsiteX172" fmla="*/ 259919 w 1598561"/>
                  <a:gd name="connsiteY172" fmla="*/ 2673513 h 4442405"/>
                  <a:gd name="connsiteX173" fmla="*/ 259566 w 1598561"/>
                  <a:gd name="connsiteY173" fmla="*/ 2592589 h 4442405"/>
                  <a:gd name="connsiteX174" fmla="*/ 257852 w 1598561"/>
                  <a:gd name="connsiteY174" fmla="*/ 2490909 h 4442405"/>
                  <a:gd name="connsiteX175" fmla="*/ 274444 w 1598561"/>
                  <a:gd name="connsiteY175" fmla="*/ 2490909 h 4442405"/>
                  <a:gd name="connsiteX176" fmla="*/ 152020 w 1598561"/>
                  <a:gd name="connsiteY176" fmla="*/ 2683886 h 4442405"/>
                  <a:gd name="connsiteX177" fmla="*/ 165688 w 1598561"/>
                  <a:gd name="connsiteY177" fmla="*/ 2705022 h 4442405"/>
                  <a:gd name="connsiteX178" fmla="*/ 191444 w 1598561"/>
                  <a:gd name="connsiteY178" fmla="*/ 2704641 h 4442405"/>
                  <a:gd name="connsiteX179" fmla="*/ 203902 w 1598561"/>
                  <a:gd name="connsiteY179" fmla="*/ 2669360 h 4442405"/>
                  <a:gd name="connsiteX180" fmla="*/ 211208 w 1598561"/>
                  <a:gd name="connsiteY180" fmla="*/ 2581225 h 4442405"/>
                  <a:gd name="connsiteX181" fmla="*/ 214275 w 1598561"/>
                  <a:gd name="connsiteY181" fmla="*/ 2490909 h 4442405"/>
                  <a:gd name="connsiteX182" fmla="*/ 100146 w 1598561"/>
                  <a:gd name="connsiteY182" fmla="*/ 2490909 h 4442405"/>
                  <a:gd name="connsiteX183" fmla="*/ 112596 w 1598561"/>
                  <a:gd name="connsiteY183" fmla="*/ 2650691 h 4442405"/>
                  <a:gd name="connsiteX184" fmla="*/ 131274 w 1598561"/>
                  <a:gd name="connsiteY184" fmla="*/ 2684619 h 4442405"/>
                  <a:gd name="connsiteX185" fmla="*/ 152020 w 1598561"/>
                  <a:gd name="connsiteY185" fmla="*/ 2683886 h 4442405"/>
                  <a:gd name="connsiteX186" fmla="*/ 165812 w 1598561"/>
                  <a:gd name="connsiteY186" fmla="*/ 2623059 h 4442405"/>
                  <a:gd name="connsiteX187" fmla="*/ 164469 w 1598561"/>
                  <a:gd name="connsiteY187" fmla="*/ 2488833 h 4442405"/>
                  <a:gd name="connsiteX188" fmla="*/ 181071 w 1598561"/>
                  <a:gd name="connsiteY188" fmla="*/ 2488833 h 4442405"/>
                  <a:gd name="connsiteX189" fmla="*/ 757934 w 1598561"/>
                  <a:gd name="connsiteY189" fmla="*/ 536236 h 4442405"/>
                  <a:gd name="connsiteX190" fmla="*/ 782832 w 1598561"/>
                  <a:gd name="connsiteY190" fmla="*/ 559058 h 4442405"/>
                  <a:gd name="connsiteX191" fmla="*/ 784908 w 1598561"/>
                  <a:gd name="connsiteY191" fmla="*/ 619237 h 4442405"/>
                  <a:gd name="connsiteX192" fmla="*/ 880358 w 1598561"/>
                  <a:gd name="connsiteY192" fmla="*/ 664890 h 4442405"/>
                  <a:gd name="connsiteX193" fmla="*/ 979961 w 1598561"/>
                  <a:gd name="connsiteY193" fmla="*/ 685636 h 4442405"/>
                  <a:gd name="connsiteX194" fmla="*/ 1058809 w 1598561"/>
                  <a:gd name="connsiteY194" fmla="*/ 679416 h 4442405"/>
                  <a:gd name="connsiteX195" fmla="*/ 1123131 w 1598561"/>
                  <a:gd name="connsiteY195" fmla="*/ 511336 h 4442405"/>
                  <a:gd name="connsiteX196" fmla="*/ 1129361 w 1598561"/>
                  <a:gd name="connsiteY196" fmla="*/ 432485 h 4442405"/>
                  <a:gd name="connsiteX197" fmla="*/ 1108606 w 1598561"/>
                  <a:gd name="connsiteY197" fmla="*/ 210457 h 4442405"/>
                  <a:gd name="connsiteX198" fmla="*/ 1092013 w 1598561"/>
                  <a:gd name="connsiteY198" fmla="*/ 141981 h 4442405"/>
                  <a:gd name="connsiteX199" fmla="*/ 1015232 w 1598561"/>
                  <a:gd name="connsiteY199" fmla="*/ 42380 h 4442405"/>
                  <a:gd name="connsiteX200" fmla="*/ 905257 w 1598561"/>
                  <a:gd name="connsiteY200" fmla="*/ 2954 h 4442405"/>
                  <a:gd name="connsiteX201" fmla="*/ 786985 w 1598561"/>
                  <a:gd name="connsiteY201" fmla="*/ 7104 h 4442405"/>
                  <a:gd name="connsiteX202" fmla="*/ 699831 w 1598561"/>
                  <a:gd name="connsiteY202" fmla="*/ 34080 h 4442405"/>
                  <a:gd name="connsiteX203" fmla="*/ 629279 w 1598561"/>
                  <a:gd name="connsiteY203" fmla="*/ 110855 h 4442405"/>
                  <a:gd name="connsiteX204" fmla="*/ 614754 w 1598561"/>
                  <a:gd name="connsiteY204" fmla="*/ 212532 h 4442405"/>
                  <a:gd name="connsiteX205" fmla="*/ 623050 w 1598561"/>
                  <a:gd name="connsiteY205" fmla="*/ 343259 h 4442405"/>
                  <a:gd name="connsiteX206" fmla="*/ 677000 w 1598561"/>
                  <a:gd name="connsiteY206" fmla="*/ 436635 h 4442405"/>
                  <a:gd name="connsiteX207" fmla="*/ 691525 w 1598561"/>
                  <a:gd name="connsiteY207" fmla="*/ 517562 h 4442405"/>
                  <a:gd name="connsiteX208" fmla="*/ 668703 w 1598561"/>
                  <a:gd name="connsiteY208" fmla="*/ 619237 h 4442405"/>
                  <a:gd name="connsiteX209" fmla="*/ 550431 w 1598561"/>
                  <a:gd name="connsiteY209" fmla="*/ 733366 h 4442405"/>
                  <a:gd name="connsiteX210" fmla="*/ 423854 w 1598561"/>
                  <a:gd name="connsiteY210" fmla="*/ 808061 h 4442405"/>
                  <a:gd name="connsiteX211" fmla="*/ 322174 w 1598561"/>
                  <a:gd name="connsiteY211" fmla="*/ 899367 h 4442405"/>
                  <a:gd name="connsiteX212" fmla="*/ 274444 w 1598561"/>
                  <a:gd name="connsiteY212" fmla="*/ 1088191 h 4442405"/>
                  <a:gd name="connsiteX213" fmla="*/ 266148 w 1598561"/>
                  <a:gd name="connsiteY213" fmla="*/ 1434720 h 4442405"/>
                  <a:gd name="connsiteX214" fmla="*/ 255775 w 1598561"/>
                  <a:gd name="connsiteY214" fmla="*/ 1515654 h 4442405"/>
                  <a:gd name="connsiteX215" fmla="*/ 222571 w 1598561"/>
                  <a:gd name="connsiteY215" fmla="*/ 1623553 h 4442405"/>
                  <a:gd name="connsiteX216" fmla="*/ 199749 w 1598561"/>
                  <a:gd name="connsiteY216" fmla="*/ 1768800 h 4442405"/>
                  <a:gd name="connsiteX217" fmla="*/ 191444 w 1598561"/>
                  <a:gd name="connsiteY217" fmla="*/ 1976302 h 4442405"/>
                  <a:gd name="connsiteX218" fmla="*/ 195596 w 1598561"/>
                  <a:gd name="connsiteY218" fmla="*/ 2225305 h 4442405"/>
                  <a:gd name="connsiteX219" fmla="*/ 176918 w 1598561"/>
                  <a:gd name="connsiteY219" fmla="*/ 2279264 h 4442405"/>
                  <a:gd name="connsiteX220" fmla="*/ 129198 w 1598561"/>
                  <a:gd name="connsiteY220" fmla="*/ 2345662 h 4442405"/>
                  <a:gd name="connsiteX221" fmla="*/ 79391 w 1598561"/>
                  <a:gd name="connsiteY221" fmla="*/ 2405832 h 4442405"/>
                  <a:gd name="connsiteX222" fmla="*/ 12993 w 1598561"/>
                  <a:gd name="connsiteY222" fmla="*/ 2466011 h 4442405"/>
                  <a:gd name="connsiteX223" fmla="*/ 544 w 1598561"/>
                  <a:gd name="connsiteY223" fmla="*/ 2476384 h 4442405"/>
                  <a:gd name="connsiteX224" fmla="*/ 7373 w 1598561"/>
                  <a:gd name="connsiteY224" fmla="*/ 2501787 h 4442405"/>
                  <a:gd name="connsiteX225" fmla="*/ 52417 w 1598561"/>
                  <a:gd name="connsiteY225" fmla="*/ 2503358 h 4442405"/>
                  <a:gd name="connsiteX226" fmla="*/ 100146 w 1598561"/>
                  <a:gd name="connsiteY226" fmla="*/ 2490909 h 4442405"/>
                  <a:gd name="connsiteX227" fmla="*/ 133351 w 1598561"/>
                  <a:gd name="connsiteY227" fmla="*/ 2463935 h 444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1598561" h="4442405">
                    <a:moveTo>
                      <a:pt x="643167" y="980987"/>
                    </a:moveTo>
                    <a:cubicBezTo>
                      <a:pt x="645710" y="1001066"/>
                      <a:pt x="644624" y="1012486"/>
                      <a:pt x="628803" y="1025888"/>
                    </a:cubicBezTo>
                    <a:moveTo>
                      <a:pt x="587493" y="812157"/>
                    </a:moveTo>
                    <a:cubicBezTo>
                      <a:pt x="632537" y="823434"/>
                      <a:pt x="649367" y="849714"/>
                      <a:pt x="646767" y="901958"/>
                    </a:cubicBezTo>
                    <a:moveTo>
                      <a:pt x="1166527" y="1240572"/>
                    </a:moveTo>
                    <a:cubicBezTo>
                      <a:pt x="1166527" y="1240572"/>
                      <a:pt x="1175614" y="1243810"/>
                      <a:pt x="1191435" y="1237457"/>
                    </a:cubicBezTo>
                    <a:cubicBezTo>
                      <a:pt x="1248614" y="1214511"/>
                      <a:pt x="1249538" y="1161419"/>
                      <a:pt x="1249538" y="1161419"/>
                    </a:cubicBezTo>
                    <a:moveTo>
                      <a:pt x="1483529" y="2139618"/>
                    </a:moveTo>
                    <a:cubicBezTo>
                      <a:pt x="1483529" y="2139618"/>
                      <a:pt x="1490625" y="2173012"/>
                      <a:pt x="1495264" y="2180699"/>
                    </a:cubicBezTo>
                    <a:cubicBezTo>
                      <a:pt x="1506741" y="2195577"/>
                      <a:pt x="1511628" y="2186500"/>
                      <a:pt x="1515447" y="2178870"/>
                    </a:cubicBezTo>
                    <a:cubicBezTo>
                      <a:pt x="1524905" y="2159677"/>
                      <a:pt x="1518695" y="2108881"/>
                      <a:pt x="1516914" y="2065885"/>
                    </a:cubicBezTo>
                    <a:cubicBezTo>
                      <a:pt x="1515123" y="2022889"/>
                      <a:pt x="1500026" y="1947327"/>
                      <a:pt x="1502969" y="1921362"/>
                    </a:cubicBezTo>
                    <a:cubicBezTo>
                      <a:pt x="1503246" y="1893482"/>
                      <a:pt x="1511637" y="1917876"/>
                      <a:pt x="1528649" y="1922829"/>
                    </a:cubicBezTo>
                    <a:cubicBezTo>
                      <a:pt x="1538193" y="1925238"/>
                      <a:pt x="1551337" y="1925820"/>
                      <a:pt x="1562396" y="1922095"/>
                    </a:cubicBezTo>
                    <a:cubicBezTo>
                      <a:pt x="1573455" y="1918371"/>
                      <a:pt x="1586685" y="1908884"/>
                      <a:pt x="1591742" y="1900816"/>
                    </a:cubicBezTo>
                    <a:cubicBezTo>
                      <a:pt x="1596800" y="1892758"/>
                      <a:pt x="1601963" y="1888100"/>
                      <a:pt x="1595410" y="1880280"/>
                    </a:cubicBezTo>
                    <a:cubicBezTo>
                      <a:pt x="1588857" y="1872451"/>
                      <a:pt x="1569082" y="1883690"/>
                      <a:pt x="1555062" y="1880280"/>
                    </a:cubicBezTo>
                    <a:cubicBezTo>
                      <a:pt x="1541031" y="1876861"/>
                      <a:pt x="1529040" y="1868412"/>
                      <a:pt x="1513980" y="1859002"/>
                    </a:cubicBezTo>
                    <a:cubicBezTo>
                      <a:pt x="1498912" y="1849591"/>
                      <a:pt x="1485672" y="1829550"/>
                      <a:pt x="1465555" y="1823054"/>
                    </a:cubicBezTo>
                    <a:cubicBezTo>
                      <a:pt x="1445439" y="1816568"/>
                      <a:pt x="1439019" y="1804919"/>
                      <a:pt x="1427408" y="1777572"/>
                    </a:cubicBezTo>
                    <a:cubicBezTo>
                      <a:pt x="1415797" y="1750226"/>
                      <a:pt x="1423388" y="1504386"/>
                      <a:pt x="1412739" y="1440835"/>
                    </a:cubicBezTo>
                    <a:cubicBezTo>
                      <a:pt x="1404395" y="1391076"/>
                      <a:pt x="1399280" y="1361511"/>
                      <a:pt x="1387060" y="1330783"/>
                    </a:cubicBezTo>
                    <a:cubicBezTo>
                      <a:pt x="1374830" y="1300065"/>
                      <a:pt x="1370258" y="1259993"/>
                      <a:pt x="1366514" y="1216340"/>
                    </a:cubicBezTo>
                    <a:cubicBezTo>
                      <a:pt x="1362771" y="1172687"/>
                      <a:pt x="1356656" y="1128920"/>
                      <a:pt x="1352579" y="1068884"/>
                    </a:cubicBezTo>
                    <a:cubicBezTo>
                      <a:pt x="1348503" y="1008848"/>
                      <a:pt x="1352970" y="900110"/>
                      <a:pt x="1343769" y="856124"/>
                    </a:cubicBezTo>
                    <a:cubicBezTo>
                      <a:pt x="1334577" y="812147"/>
                      <a:pt x="1334767" y="823644"/>
                      <a:pt x="1323233" y="803308"/>
                    </a:cubicBezTo>
                    <a:cubicBezTo>
                      <a:pt x="1311689" y="782962"/>
                      <a:pt x="1288886" y="756550"/>
                      <a:pt x="1271874" y="737280"/>
                    </a:cubicBezTo>
                    <a:cubicBezTo>
                      <a:pt x="1254872" y="718011"/>
                      <a:pt x="1244385" y="699628"/>
                      <a:pt x="1221991" y="687388"/>
                    </a:cubicBezTo>
                    <a:cubicBezTo>
                      <a:pt x="1199589" y="675149"/>
                      <a:pt x="1168861" y="671148"/>
                      <a:pt x="1141286" y="669786"/>
                    </a:cubicBezTo>
                    <a:cubicBezTo>
                      <a:pt x="1113721" y="668424"/>
                      <a:pt x="1058809" y="679416"/>
                      <a:pt x="1058809" y="679416"/>
                    </a:cubicBezTo>
                    <a:moveTo>
                      <a:pt x="1433275" y="2220313"/>
                    </a:moveTo>
                    <a:cubicBezTo>
                      <a:pt x="1452058" y="2234563"/>
                      <a:pt x="1468546" y="2225828"/>
                      <a:pt x="1472889" y="2207845"/>
                    </a:cubicBezTo>
                    <a:cubicBezTo>
                      <a:pt x="1476452" y="2191891"/>
                      <a:pt x="1483481" y="2164316"/>
                      <a:pt x="1483529" y="2139618"/>
                    </a:cubicBezTo>
                    <a:cubicBezTo>
                      <a:pt x="1483567" y="2114920"/>
                      <a:pt x="1475461" y="2072485"/>
                      <a:pt x="1475461" y="2072485"/>
                    </a:cubicBezTo>
                    <a:moveTo>
                      <a:pt x="1399109" y="2217008"/>
                    </a:moveTo>
                    <a:lnTo>
                      <a:pt x="1399109" y="2217008"/>
                    </a:lnTo>
                    <a:cubicBezTo>
                      <a:pt x="1420235" y="2234820"/>
                      <a:pt x="1425293" y="2233163"/>
                      <a:pt x="1433275" y="2220313"/>
                    </a:cubicBezTo>
                    <a:cubicBezTo>
                      <a:pt x="1447039" y="2197844"/>
                      <a:pt x="1433275" y="2082392"/>
                      <a:pt x="1433275" y="2082392"/>
                    </a:cubicBezTo>
                    <a:moveTo>
                      <a:pt x="1224811" y="1003114"/>
                    </a:moveTo>
                    <a:cubicBezTo>
                      <a:pt x="1224811" y="1003114"/>
                      <a:pt x="1239146" y="1003447"/>
                      <a:pt x="1245556" y="1007267"/>
                    </a:cubicBezTo>
                    <a:cubicBezTo>
                      <a:pt x="1251976" y="1011086"/>
                      <a:pt x="1251347" y="1285406"/>
                      <a:pt x="1241413" y="1322668"/>
                    </a:cubicBezTo>
                    <a:cubicBezTo>
                      <a:pt x="1231612" y="1366407"/>
                      <a:pt x="1212286" y="1411498"/>
                      <a:pt x="1197836" y="1463771"/>
                    </a:cubicBezTo>
                    <a:cubicBezTo>
                      <a:pt x="1186558" y="1505262"/>
                      <a:pt x="1172662" y="1548953"/>
                      <a:pt x="1166708" y="1602798"/>
                    </a:cubicBezTo>
                    <a:cubicBezTo>
                      <a:pt x="1160755" y="1656653"/>
                      <a:pt x="1163880" y="1725852"/>
                      <a:pt x="1166708" y="1785402"/>
                    </a:cubicBezTo>
                    <a:cubicBezTo>
                      <a:pt x="1169537" y="1844952"/>
                      <a:pt x="1177224" y="1909570"/>
                      <a:pt x="1183310" y="1959709"/>
                    </a:cubicBezTo>
                    <a:cubicBezTo>
                      <a:pt x="1189387" y="2009840"/>
                      <a:pt x="1192502" y="2046044"/>
                      <a:pt x="1201989" y="2086278"/>
                    </a:cubicBezTo>
                    <a:cubicBezTo>
                      <a:pt x="1211466" y="2126521"/>
                      <a:pt x="1229373" y="2158477"/>
                      <a:pt x="1239337" y="2200406"/>
                    </a:cubicBezTo>
                    <a:cubicBezTo>
                      <a:pt x="1249300" y="2242335"/>
                      <a:pt x="1255662" y="2275006"/>
                      <a:pt x="1260082" y="2337357"/>
                    </a:cubicBezTo>
                    <a:cubicBezTo>
                      <a:pt x="1264511" y="2399717"/>
                      <a:pt x="1263701" y="2513312"/>
                      <a:pt x="1258015" y="2573910"/>
                    </a:cubicBezTo>
                    <a:cubicBezTo>
                      <a:pt x="1252319" y="2634508"/>
                      <a:pt x="1247366" y="2659435"/>
                      <a:pt x="1235184" y="2700488"/>
                    </a:cubicBezTo>
                    <a:cubicBezTo>
                      <a:pt x="1223001" y="2741541"/>
                      <a:pt x="1197912" y="2784032"/>
                      <a:pt x="1185387" y="2818769"/>
                    </a:cubicBezTo>
                    <a:cubicBezTo>
                      <a:pt x="1172862" y="2853497"/>
                      <a:pt x="1164832" y="2864565"/>
                      <a:pt x="1158412" y="2907990"/>
                    </a:cubicBezTo>
                    <a:cubicBezTo>
                      <a:pt x="1151992" y="2951414"/>
                      <a:pt x="1165251" y="3041883"/>
                      <a:pt x="1158412" y="3078144"/>
                    </a:cubicBezTo>
                    <a:cubicBezTo>
                      <a:pt x="1151564" y="3114406"/>
                      <a:pt x="1139734" y="3125874"/>
                      <a:pt x="1139734" y="3125874"/>
                    </a:cubicBezTo>
                    <a:cubicBezTo>
                      <a:pt x="1141029" y="3155564"/>
                      <a:pt x="1149487" y="3302773"/>
                      <a:pt x="1141810" y="3358275"/>
                    </a:cubicBezTo>
                    <a:cubicBezTo>
                      <a:pt x="1134133" y="3413777"/>
                      <a:pt x="1123141" y="3421911"/>
                      <a:pt x="1112759" y="3457878"/>
                    </a:cubicBezTo>
                    <a:cubicBezTo>
                      <a:pt x="1102377" y="3493844"/>
                      <a:pt x="1086346" y="3541374"/>
                      <a:pt x="1079555" y="3574073"/>
                    </a:cubicBezTo>
                    <a:cubicBezTo>
                      <a:pt x="1072773" y="3606773"/>
                      <a:pt x="1072154" y="3611421"/>
                      <a:pt x="1069182" y="3652931"/>
                    </a:cubicBezTo>
                    <a:cubicBezTo>
                      <a:pt x="1066210" y="3694441"/>
                      <a:pt x="1062343" y="3787481"/>
                      <a:pt x="1067106" y="3823076"/>
                    </a:cubicBezTo>
                    <a:cubicBezTo>
                      <a:pt x="1071868" y="3858680"/>
                      <a:pt x="1066343" y="3850727"/>
                      <a:pt x="1079555" y="3866653"/>
                    </a:cubicBezTo>
                    <a:cubicBezTo>
                      <a:pt x="1092775" y="3882588"/>
                      <a:pt x="1120864" y="3885598"/>
                      <a:pt x="1150106" y="3901933"/>
                    </a:cubicBezTo>
                    <a:cubicBezTo>
                      <a:pt x="1179348" y="3918259"/>
                      <a:pt x="1222163" y="3953645"/>
                      <a:pt x="1253862" y="3966256"/>
                    </a:cubicBezTo>
                    <a:cubicBezTo>
                      <a:pt x="1285561" y="3978867"/>
                      <a:pt x="1313679" y="3967903"/>
                      <a:pt x="1334787" y="3982858"/>
                    </a:cubicBezTo>
                    <a:cubicBezTo>
                      <a:pt x="1355894" y="3997812"/>
                      <a:pt x="1368867" y="4021405"/>
                      <a:pt x="1372134" y="4045103"/>
                    </a:cubicBezTo>
                    <a:cubicBezTo>
                      <a:pt x="1375411" y="4068811"/>
                      <a:pt x="1362590" y="4097853"/>
                      <a:pt x="1353465" y="4113579"/>
                    </a:cubicBezTo>
                    <a:cubicBezTo>
                      <a:pt x="1344330" y="4129314"/>
                      <a:pt x="1341749" y="4133638"/>
                      <a:pt x="1326490" y="4140563"/>
                    </a:cubicBezTo>
                    <a:cubicBezTo>
                      <a:pt x="1311231" y="4147478"/>
                      <a:pt x="1289419" y="4146535"/>
                      <a:pt x="1264235" y="4144706"/>
                    </a:cubicBezTo>
                    <a:cubicBezTo>
                      <a:pt x="1239051" y="4142887"/>
                      <a:pt x="1208418" y="4140639"/>
                      <a:pt x="1177081" y="4126037"/>
                    </a:cubicBezTo>
                    <a:cubicBezTo>
                      <a:pt x="1145753" y="4111435"/>
                      <a:pt x="1117274" y="4070726"/>
                      <a:pt x="1083707" y="4053409"/>
                    </a:cubicBezTo>
                    <a:cubicBezTo>
                      <a:pt x="1050141" y="4036093"/>
                      <a:pt x="1012537" y="4027063"/>
                      <a:pt x="979961" y="4022282"/>
                    </a:cubicBezTo>
                    <a:cubicBezTo>
                      <a:pt x="947386" y="4017500"/>
                      <a:pt x="910981" y="4028911"/>
                      <a:pt x="890731" y="4022282"/>
                    </a:cubicBezTo>
                    <a:cubicBezTo>
                      <a:pt x="870481" y="4015652"/>
                      <a:pt x="868014" y="4014833"/>
                      <a:pt x="859603" y="3999460"/>
                    </a:cubicBezTo>
                    <a:cubicBezTo>
                      <a:pt x="851202" y="3984086"/>
                      <a:pt x="853269" y="3959321"/>
                      <a:pt x="855460" y="3933051"/>
                    </a:cubicBezTo>
                    <a:cubicBezTo>
                      <a:pt x="857641" y="3906791"/>
                      <a:pt x="870890" y="3887827"/>
                      <a:pt x="876206" y="3843831"/>
                    </a:cubicBezTo>
                    <a:cubicBezTo>
                      <a:pt x="881520" y="3799825"/>
                      <a:pt x="884959" y="3712281"/>
                      <a:pt x="878282" y="3669523"/>
                    </a:cubicBezTo>
                    <a:cubicBezTo>
                      <a:pt x="871605" y="3626775"/>
                      <a:pt x="862061" y="3656264"/>
                      <a:pt x="851307" y="3588599"/>
                    </a:cubicBezTo>
                    <a:cubicBezTo>
                      <a:pt x="840544" y="3520933"/>
                      <a:pt x="845878" y="3331567"/>
                      <a:pt x="853383" y="3262825"/>
                    </a:cubicBezTo>
                    <a:cubicBezTo>
                      <a:pt x="860889" y="3194073"/>
                      <a:pt x="867719" y="3216581"/>
                      <a:pt x="872053" y="3175671"/>
                    </a:cubicBezTo>
                    <a:cubicBezTo>
                      <a:pt x="876386" y="3134761"/>
                      <a:pt x="873205" y="3065705"/>
                      <a:pt x="872053" y="3017966"/>
                    </a:cubicBezTo>
                    <a:cubicBezTo>
                      <a:pt x="870900" y="2970236"/>
                      <a:pt x="869186" y="2937060"/>
                      <a:pt x="865833" y="2889321"/>
                    </a:cubicBezTo>
                    <a:cubicBezTo>
                      <a:pt x="862480" y="2841572"/>
                      <a:pt x="854174" y="2805682"/>
                      <a:pt x="851307" y="2731616"/>
                    </a:cubicBezTo>
                    <a:cubicBezTo>
                      <a:pt x="848440" y="2657549"/>
                      <a:pt x="855460" y="2445265"/>
                      <a:pt x="855460" y="2445265"/>
                    </a:cubicBezTo>
                    <a:moveTo>
                      <a:pt x="1197836" y="1463771"/>
                    </a:moveTo>
                    <a:cubicBezTo>
                      <a:pt x="1203732" y="1546439"/>
                      <a:pt x="1211600" y="1623163"/>
                      <a:pt x="1228592" y="1700534"/>
                    </a:cubicBezTo>
                    <a:cubicBezTo>
                      <a:pt x="1242118" y="1759056"/>
                      <a:pt x="1292448" y="1849105"/>
                      <a:pt x="1309888" y="1889158"/>
                    </a:cubicBezTo>
                    <a:cubicBezTo>
                      <a:pt x="1327329" y="1929201"/>
                      <a:pt x="1330739" y="1919590"/>
                      <a:pt x="1332710" y="1941031"/>
                    </a:cubicBezTo>
                    <a:cubicBezTo>
                      <a:pt x="1334682" y="1962462"/>
                      <a:pt x="1326071" y="1972263"/>
                      <a:pt x="1327852" y="1997638"/>
                    </a:cubicBezTo>
                    <a:cubicBezTo>
                      <a:pt x="1329624" y="2023022"/>
                      <a:pt x="1337444" y="2054721"/>
                      <a:pt x="1345159" y="2086278"/>
                    </a:cubicBezTo>
                    <a:cubicBezTo>
                      <a:pt x="1352874" y="2117843"/>
                      <a:pt x="1361342" y="2174641"/>
                      <a:pt x="1364952" y="2199673"/>
                    </a:cubicBezTo>
                    <a:cubicBezTo>
                      <a:pt x="1373982" y="2222428"/>
                      <a:pt x="1387450" y="2230391"/>
                      <a:pt x="1399109" y="2217008"/>
                    </a:cubicBezTo>
                    <a:cubicBezTo>
                      <a:pt x="1408243" y="2206293"/>
                      <a:pt x="1398518" y="2178975"/>
                      <a:pt x="1397880" y="2155496"/>
                    </a:cubicBezTo>
                    <a:cubicBezTo>
                      <a:pt x="1397232" y="2132007"/>
                      <a:pt x="1392889" y="2077981"/>
                      <a:pt x="1392889" y="2077981"/>
                    </a:cubicBezTo>
                    <a:moveTo>
                      <a:pt x="865061" y="2394735"/>
                    </a:moveTo>
                    <a:cubicBezTo>
                      <a:pt x="865061" y="2394735"/>
                      <a:pt x="830619" y="2309563"/>
                      <a:pt x="828476" y="2293780"/>
                    </a:cubicBezTo>
                    <a:cubicBezTo>
                      <a:pt x="826342" y="2278006"/>
                      <a:pt x="813960" y="2206636"/>
                      <a:pt x="813960" y="2206636"/>
                    </a:cubicBezTo>
                    <a:moveTo>
                      <a:pt x="1139734" y="2024032"/>
                    </a:moveTo>
                    <a:cubicBezTo>
                      <a:pt x="1139734" y="2024032"/>
                      <a:pt x="1101757" y="2095717"/>
                      <a:pt x="1081631" y="2123635"/>
                    </a:cubicBezTo>
                    <a:cubicBezTo>
                      <a:pt x="1061514" y="2151552"/>
                      <a:pt x="1041350" y="2161830"/>
                      <a:pt x="1021462" y="2192110"/>
                    </a:cubicBezTo>
                    <a:cubicBezTo>
                      <a:pt x="1001564" y="2222390"/>
                      <a:pt x="985390" y="2279035"/>
                      <a:pt x="967503" y="2306239"/>
                    </a:cubicBezTo>
                    <a:cubicBezTo>
                      <a:pt x="949624" y="2333442"/>
                      <a:pt x="935918" y="2344424"/>
                      <a:pt x="921859" y="2358112"/>
                    </a:cubicBezTo>
                    <a:cubicBezTo>
                      <a:pt x="905209" y="2387811"/>
                      <a:pt x="889474" y="2391145"/>
                      <a:pt x="882435" y="2395459"/>
                    </a:cubicBezTo>
                    <a:moveTo>
                      <a:pt x="733026" y="3094747"/>
                    </a:moveTo>
                    <a:cubicBezTo>
                      <a:pt x="733026" y="3094747"/>
                      <a:pt x="754142" y="3072001"/>
                      <a:pt x="770383" y="3032491"/>
                    </a:cubicBezTo>
                    <a:cubicBezTo>
                      <a:pt x="786613" y="2992982"/>
                      <a:pt x="800205" y="2904142"/>
                      <a:pt x="813960" y="2854040"/>
                    </a:cubicBezTo>
                    <a:cubicBezTo>
                      <a:pt x="827704" y="2803948"/>
                      <a:pt x="851307" y="2731616"/>
                      <a:pt x="851307" y="2731616"/>
                    </a:cubicBezTo>
                    <a:moveTo>
                      <a:pt x="627203" y="3252443"/>
                    </a:moveTo>
                    <a:lnTo>
                      <a:pt x="662474" y="3262825"/>
                    </a:lnTo>
                    <a:moveTo>
                      <a:pt x="498549" y="1457551"/>
                    </a:moveTo>
                    <a:cubicBezTo>
                      <a:pt x="500873" y="1489546"/>
                      <a:pt x="500016" y="1525207"/>
                      <a:pt x="508921" y="1611104"/>
                    </a:cubicBezTo>
                    <a:cubicBezTo>
                      <a:pt x="517837" y="1697000"/>
                      <a:pt x="523142" y="1959348"/>
                      <a:pt x="513074" y="2055159"/>
                    </a:cubicBezTo>
                    <a:cubicBezTo>
                      <a:pt x="503016" y="2150962"/>
                      <a:pt x="497025" y="2130512"/>
                      <a:pt x="484023" y="2185881"/>
                    </a:cubicBezTo>
                    <a:cubicBezTo>
                      <a:pt x="471021" y="2241259"/>
                      <a:pt x="447704" y="2287436"/>
                      <a:pt x="434226" y="2387163"/>
                    </a:cubicBezTo>
                    <a:cubicBezTo>
                      <a:pt x="420748" y="2486890"/>
                      <a:pt x="422092" y="2690401"/>
                      <a:pt x="423854" y="2783489"/>
                    </a:cubicBezTo>
                    <a:cubicBezTo>
                      <a:pt x="425616" y="2876586"/>
                      <a:pt x="429369" y="2892064"/>
                      <a:pt x="434226" y="2945347"/>
                    </a:cubicBezTo>
                    <a:cubicBezTo>
                      <a:pt x="439084" y="2998620"/>
                      <a:pt x="445132" y="3065105"/>
                      <a:pt x="452905" y="3103043"/>
                    </a:cubicBezTo>
                    <a:cubicBezTo>
                      <a:pt x="460668" y="3140981"/>
                      <a:pt x="471612" y="3151354"/>
                      <a:pt x="473650" y="3173594"/>
                    </a:cubicBezTo>
                    <a:cubicBezTo>
                      <a:pt x="475689" y="3195845"/>
                      <a:pt x="475298" y="3193473"/>
                      <a:pt x="467421" y="3233774"/>
                    </a:cubicBezTo>
                    <a:cubicBezTo>
                      <a:pt x="459553" y="3274064"/>
                      <a:pt x="426635" y="3364619"/>
                      <a:pt x="415548" y="3412224"/>
                    </a:cubicBezTo>
                    <a:cubicBezTo>
                      <a:pt x="404461" y="3459830"/>
                      <a:pt x="399660" y="3482262"/>
                      <a:pt x="396879" y="3518047"/>
                    </a:cubicBezTo>
                    <a:cubicBezTo>
                      <a:pt x="394088" y="3553842"/>
                      <a:pt x="397003" y="3585465"/>
                      <a:pt x="398946" y="3625956"/>
                    </a:cubicBezTo>
                    <a:cubicBezTo>
                      <a:pt x="400898" y="3666437"/>
                      <a:pt x="404432" y="3723473"/>
                      <a:pt x="409328" y="3760830"/>
                    </a:cubicBezTo>
                    <a:cubicBezTo>
                      <a:pt x="414224" y="3798177"/>
                      <a:pt x="421815" y="3808502"/>
                      <a:pt x="425920" y="3850051"/>
                    </a:cubicBezTo>
                    <a:cubicBezTo>
                      <a:pt x="430026" y="3891608"/>
                      <a:pt x="433912" y="3973066"/>
                      <a:pt x="427997" y="4009832"/>
                    </a:cubicBezTo>
                    <a:cubicBezTo>
                      <a:pt x="422082" y="4046599"/>
                      <a:pt x="412243" y="4041855"/>
                      <a:pt x="407252" y="4070011"/>
                    </a:cubicBezTo>
                    <a:cubicBezTo>
                      <a:pt x="402251" y="4098167"/>
                      <a:pt x="401022" y="4151831"/>
                      <a:pt x="405175" y="4177910"/>
                    </a:cubicBezTo>
                    <a:cubicBezTo>
                      <a:pt x="409328" y="4203990"/>
                      <a:pt x="413671" y="4207819"/>
                      <a:pt x="421777" y="4225631"/>
                    </a:cubicBezTo>
                    <a:cubicBezTo>
                      <a:pt x="429883" y="4243452"/>
                      <a:pt x="445390" y="4259473"/>
                      <a:pt x="454972" y="4283733"/>
                    </a:cubicBezTo>
                    <a:cubicBezTo>
                      <a:pt x="464563" y="4307994"/>
                      <a:pt x="465240" y="4350675"/>
                      <a:pt x="475727" y="4370887"/>
                    </a:cubicBezTo>
                    <a:cubicBezTo>
                      <a:pt x="486204" y="4391099"/>
                      <a:pt x="490109" y="4394233"/>
                      <a:pt x="506854" y="4406158"/>
                    </a:cubicBezTo>
                    <a:cubicBezTo>
                      <a:pt x="523590" y="4418093"/>
                      <a:pt x="552155" y="4429523"/>
                      <a:pt x="577406" y="4435209"/>
                    </a:cubicBezTo>
                    <a:cubicBezTo>
                      <a:pt x="602647" y="4440896"/>
                      <a:pt x="638118" y="4445906"/>
                      <a:pt x="656254" y="4439362"/>
                    </a:cubicBezTo>
                    <a:cubicBezTo>
                      <a:pt x="674390" y="4432819"/>
                      <a:pt x="674571" y="4423113"/>
                      <a:pt x="683229" y="4414464"/>
                    </a:cubicBezTo>
                    <a:cubicBezTo>
                      <a:pt x="691878" y="4405806"/>
                      <a:pt x="697754" y="4389756"/>
                      <a:pt x="708127" y="4387489"/>
                    </a:cubicBezTo>
                    <a:cubicBezTo>
                      <a:pt x="718500" y="4385222"/>
                      <a:pt x="723196" y="4395890"/>
                      <a:pt x="733026" y="4397862"/>
                    </a:cubicBezTo>
                    <a:cubicBezTo>
                      <a:pt x="742865" y="4399824"/>
                      <a:pt x="756600" y="4401853"/>
                      <a:pt x="766230" y="4397862"/>
                    </a:cubicBezTo>
                    <a:cubicBezTo>
                      <a:pt x="775859" y="4393871"/>
                      <a:pt x="784356" y="4386251"/>
                      <a:pt x="786975" y="4377116"/>
                    </a:cubicBezTo>
                    <a:cubicBezTo>
                      <a:pt x="789604" y="4367973"/>
                      <a:pt x="788204" y="4363582"/>
                      <a:pt x="780755" y="4350132"/>
                    </a:cubicBezTo>
                    <a:cubicBezTo>
                      <a:pt x="773297" y="4336692"/>
                      <a:pt x="750294" y="4325110"/>
                      <a:pt x="735102" y="4304488"/>
                    </a:cubicBezTo>
                    <a:cubicBezTo>
                      <a:pt x="719910" y="4283867"/>
                      <a:pt x="708632" y="4256711"/>
                      <a:pt x="693602" y="4225631"/>
                    </a:cubicBezTo>
                    <a:cubicBezTo>
                      <a:pt x="678581" y="4194560"/>
                      <a:pt x="662255" y="4144001"/>
                      <a:pt x="645881" y="4117732"/>
                    </a:cubicBezTo>
                    <a:cubicBezTo>
                      <a:pt x="629498" y="4091462"/>
                      <a:pt x="610296" y="4085651"/>
                      <a:pt x="602305" y="4065859"/>
                    </a:cubicBezTo>
                    <a:cubicBezTo>
                      <a:pt x="594313" y="4046066"/>
                      <a:pt x="595513" y="4041484"/>
                      <a:pt x="598152" y="4005679"/>
                    </a:cubicBezTo>
                    <a:cubicBezTo>
                      <a:pt x="600790" y="3969884"/>
                      <a:pt x="619888" y="3901924"/>
                      <a:pt x="631356" y="3854203"/>
                    </a:cubicBezTo>
                    <a:cubicBezTo>
                      <a:pt x="642814" y="3806483"/>
                      <a:pt x="656292" y="3751676"/>
                      <a:pt x="666627" y="3719329"/>
                    </a:cubicBezTo>
                    <a:cubicBezTo>
                      <a:pt x="676961" y="3686973"/>
                      <a:pt x="681867" y="3693669"/>
                      <a:pt x="689449" y="3659151"/>
                    </a:cubicBezTo>
                    <a:cubicBezTo>
                      <a:pt x="697040" y="3624632"/>
                      <a:pt x="696945" y="3578226"/>
                      <a:pt x="699831" y="3511827"/>
                    </a:cubicBezTo>
                    <a:cubicBezTo>
                      <a:pt x="702717" y="3445419"/>
                      <a:pt x="702469" y="3308392"/>
                      <a:pt x="711318" y="3286428"/>
                    </a:cubicBezTo>
                    <a:cubicBezTo>
                      <a:pt x="720157" y="3264453"/>
                      <a:pt x="723348" y="3259929"/>
                      <a:pt x="733159" y="3242194"/>
                    </a:cubicBezTo>
                    <a:cubicBezTo>
                      <a:pt x="742960" y="3224467"/>
                      <a:pt x="740360" y="3187034"/>
                      <a:pt x="739255" y="3152849"/>
                    </a:cubicBezTo>
                    <a:cubicBezTo>
                      <a:pt x="738150" y="3118654"/>
                      <a:pt x="720576" y="3036644"/>
                      <a:pt x="720576" y="3036644"/>
                    </a:cubicBezTo>
                    <a:moveTo>
                      <a:pt x="591922" y="1216845"/>
                    </a:moveTo>
                    <a:cubicBezTo>
                      <a:pt x="591922" y="1216845"/>
                      <a:pt x="634004" y="1255098"/>
                      <a:pt x="658331" y="1270795"/>
                    </a:cubicBezTo>
                    <a:cubicBezTo>
                      <a:pt x="682657" y="1286492"/>
                      <a:pt x="711099" y="1304066"/>
                      <a:pt x="737179" y="1310219"/>
                    </a:cubicBezTo>
                    <a:cubicBezTo>
                      <a:pt x="763258" y="1316381"/>
                      <a:pt x="787842" y="1313295"/>
                      <a:pt x="809807" y="1310219"/>
                    </a:cubicBezTo>
                    <a:cubicBezTo>
                      <a:pt x="831762" y="1307142"/>
                      <a:pt x="867909" y="1293617"/>
                      <a:pt x="867909" y="1293617"/>
                    </a:cubicBezTo>
                    <a:moveTo>
                      <a:pt x="259919" y="2673513"/>
                    </a:moveTo>
                    <a:cubicBezTo>
                      <a:pt x="263138" y="2700212"/>
                      <a:pt x="292113" y="2704803"/>
                      <a:pt x="299352" y="2692192"/>
                    </a:cubicBezTo>
                    <a:cubicBezTo>
                      <a:pt x="306582" y="2679580"/>
                      <a:pt x="314535" y="2632089"/>
                      <a:pt x="314611" y="2604361"/>
                    </a:cubicBezTo>
                    <a:cubicBezTo>
                      <a:pt x="314678" y="2576644"/>
                      <a:pt x="312954" y="2519722"/>
                      <a:pt x="322298" y="2463220"/>
                    </a:cubicBezTo>
                    <a:cubicBezTo>
                      <a:pt x="331652" y="2406727"/>
                      <a:pt x="325394" y="2404937"/>
                      <a:pt x="324251" y="2383010"/>
                    </a:cubicBezTo>
                    <a:cubicBezTo>
                      <a:pt x="323098" y="2361093"/>
                      <a:pt x="305334" y="2342252"/>
                      <a:pt x="313878" y="2320764"/>
                    </a:cubicBezTo>
                    <a:cubicBezTo>
                      <a:pt x="322412" y="2299266"/>
                      <a:pt x="348206" y="2248203"/>
                      <a:pt x="361598" y="2214932"/>
                    </a:cubicBezTo>
                    <a:cubicBezTo>
                      <a:pt x="374990" y="2181661"/>
                      <a:pt x="382029" y="2167392"/>
                      <a:pt x="394802" y="2121558"/>
                    </a:cubicBezTo>
                    <a:cubicBezTo>
                      <a:pt x="407566" y="2075724"/>
                      <a:pt x="423187" y="1999572"/>
                      <a:pt x="432150" y="1938954"/>
                    </a:cubicBezTo>
                    <a:cubicBezTo>
                      <a:pt x="441113" y="1878337"/>
                      <a:pt x="446066" y="1816939"/>
                      <a:pt x="448752" y="1758427"/>
                    </a:cubicBezTo>
                    <a:cubicBezTo>
                      <a:pt x="463811" y="1604417"/>
                      <a:pt x="480603" y="1571023"/>
                      <a:pt x="498549" y="1457551"/>
                    </a:cubicBezTo>
                    <a:cubicBezTo>
                      <a:pt x="504407" y="1420899"/>
                      <a:pt x="506616" y="1359273"/>
                      <a:pt x="513074" y="1326821"/>
                    </a:cubicBezTo>
                    <a:cubicBezTo>
                      <a:pt x="519542" y="1294369"/>
                      <a:pt x="524161" y="1287864"/>
                      <a:pt x="531753" y="1262499"/>
                    </a:cubicBezTo>
                    <a:cubicBezTo>
                      <a:pt x="539344" y="1237124"/>
                      <a:pt x="568167" y="1173916"/>
                      <a:pt x="562880" y="1137997"/>
                    </a:cubicBezTo>
                    <a:moveTo>
                      <a:pt x="203893" y="2669360"/>
                    </a:moveTo>
                    <a:cubicBezTo>
                      <a:pt x="203893" y="2669360"/>
                      <a:pt x="208922" y="2693382"/>
                      <a:pt x="216351" y="2706717"/>
                    </a:cubicBezTo>
                    <a:cubicBezTo>
                      <a:pt x="223771" y="2720052"/>
                      <a:pt x="225772" y="2721281"/>
                      <a:pt x="239173" y="2717090"/>
                    </a:cubicBezTo>
                    <a:cubicBezTo>
                      <a:pt x="252575" y="2712899"/>
                      <a:pt x="255975" y="2694725"/>
                      <a:pt x="259919" y="2673513"/>
                    </a:cubicBezTo>
                    <a:cubicBezTo>
                      <a:pt x="263862" y="2652310"/>
                      <a:pt x="260119" y="2623069"/>
                      <a:pt x="259566" y="2592589"/>
                    </a:cubicBezTo>
                    <a:cubicBezTo>
                      <a:pt x="259023" y="2562109"/>
                      <a:pt x="254728" y="2490909"/>
                      <a:pt x="257852" y="2490909"/>
                    </a:cubicBezTo>
                    <a:lnTo>
                      <a:pt x="274444" y="2490909"/>
                    </a:lnTo>
                    <a:moveTo>
                      <a:pt x="152020" y="2683886"/>
                    </a:moveTo>
                    <a:cubicBezTo>
                      <a:pt x="152020" y="2683886"/>
                      <a:pt x="159049" y="2699573"/>
                      <a:pt x="165688" y="2705022"/>
                    </a:cubicBezTo>
                    <a:cubicBezTo>
                      <a:pt x="172327" y="2710461"/>
                      <a:pt x="182433" y="2709365"/>
                      <a:pt x="191444" y="2704641"/>
                    </a:cubicBezTo>
                    <a:cubicBezTo>
                      <a:pt x="200464" y="2699916"/>
                      <a:pt x="199006" y="2688991"/>
                      <a:pt x="203902" y="2669360"/>
                    </a:cubicBezTo>
                    <a:cubicBezTo>
                      <a:pt x="208789" y="2649739"/>
                      <a:pt x="209312" y="2611067"/>
                      <a:pt x="211208" y="2581225"/>
                    </a:cubicBezTo>
                    <a:cubicBezTo>
                      <a:pt x="213113" y="2551384"/>
                      <a:pt x="213675" y="2506187"/>
                      <a:pt x="214275" y="2490909"/>
                    </a:cubicBezTo>
                    <a:moveTo>
                      <a:pt x="100146" y="2490909"/>
                    </a:moveTo>
                    <a:cubicBezTo>
                      <a:pt x="100146" y="2490909"/>
                      <a:pt x="102985" y="2619059"/>
                      <a:pt x="112596" y="2650691"/>
                    </a:cubicBezTo>
                    <a:cubicBezTo>
                      <a:pt x="122206" y="2682314"/>
                      <a:pt x="122806" y="2679676"/>
                      <a:pt x="131274" y="2684619"/>
                    </a:cubicBezTo>
                    <a:cubicBezTo>
                      <a:pt x="139742" y="2689572"/>
                      <a:pt x="143657" y="2689610"/>
                      <a:pt x="152020" y="2683886"/>
                    </a:cubicBezTo>
                    <a:cubicBezTo>
                      <a:pt x="160392" y="2678161"/>
                      <a:pt x="166507" y="2655473"/>
                      <a:pt x="165812" y="2623059"/>
                    </a:cubicBezTo>
                    <a:cubicBezTo>
                      <a:pt x="165126" y="2590655"/>
                      <a:pt x="158278" y="2490681"/>
                      <a:pt x="164469" y="2488833"/>
                    </a:cubicBezTo>
                    <a:cubicBezTo>
                      <a:pt x="170670" y="2486994"/>
                      <a:pt x="181071" y="2488833"/>
                      <a:pt x="181071" y="2488833"/>
                    </a:cubicBezTo>
                    <a:moveTo>
                      <a:pt x="757934" y="536236"/>
                    </a:moveTo>
                    <a:cubicBezTo>
                      <a:pt x="757934" y="536236"/>
                      <a:pt x="776279" y="544837"/>
                      <a:pt x="782832" y="559058"/>
                    </a:cubicBezTo>
                    <a:cubicBezTo>
                      <a:pt x="789385" y="573289"/>
                      <a:pt x="769754" y="596082"/>
                      <a:pt x="784908" y="619237"/>
                    </a:cubicBezTo>
                    <a:cubicBezTo>
                      <a:pt x="800062" y="642392"/>
                      <a:pt x="847583" y="653822"/>
                      <a:pt x="880358" y="664890"/>
                    </a:cubicBezTo>
                    <a:cubicBezTo>
                      <a:pt x="913124" y="675959"/>
                      <a:pt x="949881" y="683731"/>
                      <a:pt x="979961" y="685636"/>
                    </a:cubicBezTo>
                    <a:cubicBezTo>
                      <a:pt x="1010032" y="687541"/>
                      <a:pt x="1024233" y="705267"/>
                      <a:pt x="1058809" y="679416"/>
                    </a:cubicBezTo>
                    <a:cubicBezTo>
                      <a:pt x="1093385" y="653556"/>
                      <a:pt x="1113626" y="553448"/>
                      <a:pt x="1123131" y="511336"/>
                    </a:cubicBezTo>
                    <a:cubicBezTo>
                      <a:pt x="1132647" y="469220"/>
                      <a:pt x="1129723" y="482832"/>
                      <a:pt x="1129361" y="432485"/>
                    </a:cubicBezTo>
                    <a:cubicBezTo>
                      <a:pt x="1128999" y="382138"/>
                      <a:pt x="1116664" y="258698"/>
                      <a:pt x="1108606" y="210457"/>
                    </a:cubicBezTo>
                    <a:cubicBezTo>
                      <a:pt x="1100548" y="162216"/>
                      <a:pt x="1106148" y="171467"/>
                      <a:pt x="1092013" y="141981"/>
                    </a:cubicBezTo>
                    <a:cubicBezTo>
                      <a:pt x="1077869" y="112496"/>
                      <a:pt x="1047922" y="66172"/>
                      <a:pt x="1015232" y="42380"/>
                    </a:cubicBezTo>
                    <a:cubicBezTo>
                      <a:pt x="982543" y="18588"/>
                      <a:pt x="943985" y="8989"/>
                      <a:pt x="905257" y="2954"/>
                    </a:cubicBezTo>
                    <a:cubicBezTo>
                      <a:pt x="866528" y="-3080"/>
                      <a:pt x="821418" y="1277"/>
                      <a:pt x="786985" y="7104"/>
                    </a:cubicBezTo>
                    <a:cubicBezTo>
                      <a:pt x="752542" y="12932"/>
                      <a:pt x="727368" y="16665"/>
                      <a:pt x="699831" y="34080"/>
                    </a:cubicBezTo>
                    <a:cubicBezTo>
                      <a:pt x="672294" y="51495"/>
                      <a:pt x="644053" y="79683"/>
                      <a:pt x="629279" y="110855"/>
                    </a:cubicBezTo>
                    <a:cubicBezTo>
                      <a:pt x="614506" y="142029"/>
                      <a:pt x="616278" y="173613"/>
                      <a:pt x="614754" y="212532"/>
                    </a:cubicBezTo>
                    <a:cubicBezTo>
                      <a:pt x="613220" y="251452"/>
                      <a:pt x="611534" y="305158"/>
                      <a:pt x="623050" y="343259"/>
                    </a:cubicBezTo>
                    <a:cubicBezTo>
                      <a:pt x="634575" y="381360"/>
                      <a:pt x="666122" y="406887"/>
                      <a:pt x="677000" y="436635"/>
                    </a:cubicBezTo>
                    <a:cubicBezTo>
                      <a:pt x="687887" y="466383"/>
                      <a:pt x="692201" y="486498"/>
                      <a:pt x="691525" y="517562"/>
                    </a:cubicBezTo>
                    <a:cubicBezTo>
                      <a:pt x="690858" y="548628"/>
                      <a:pt x="690630" y="580213"/>
                      <a:pt x="668703" y="619237"/>
                    </a:cubicBezTo>
                    <a:cubicBezTo>
                      <a:pt x="646777" y="658261"/>
                      <a:pt x="585255" y="704743"/>
                      <a:pt x="550431" y="733366"/>
                    </a:cubicBezTo>
                    <a:cubicBezTo>
                      <a:pt x="514217" y="763122"/>
                      <a:pt x="472926" y="780610"/>
                      <a:pt x="423854" y="808061"/>
                    </a:cubicBezTo>
                    <a:cubicBezTo>
                      <a:pt x="389487" y="828082"/>
                      <a:pt x="355797" y="851495"/>
                      <a:pt x="322174" y="899367"/>
                    </a:cubicBezTo>
                    <a:cubicBezTo>
                      <a:pt x="288542" y="947240"/>
                      <a:pt x="279321" y="1039013"/>
                      <a:pt x="274444" y="1088191"/>
                    </a:cubicBezTo>
                    <a:cubicBezTo>
                      <a:pt x="265815" y="1166991"/>
                      <a:pt x="271549" y="1363559"/>
                      <a:pt x="266148" y="1434720"/>
                    </a:cubicBezTo>
                    <a:cubicBezTo>
                      <a:pt x="260747" y="1505891"/>
                      <a:pt x="262624" y="1483964"/>
                      <a:pt x="255775" y="1515654"/>
                    </a:cubicBezTo>
                    <a:cubicBezTo>
                      <a:pt x="248917" y="1547334"/>
                      <a:pt x="232334" y="1581338"/>
                      <a:pt x="222571" y="1623553"/>
                    </a:cubicBezTo>
                    <a:cubicBezTo>
                      <a:pt x="212818" y="1665758"/>
                      <a:pt x="205531" y="1709964"/>
                      <a:pt x="199749" y="1768800"/>
                    </a:cubicBezTo>
                    <a:cubicBezTo>
                      <a:pt x="193968" y="1827636"/>
                      <a:pt x="192339" y="1900197"/>
                      <a:pt x="191444" y="1976302"/>
                    </a:cubicBezTo>
                    <a:cubicBezTo>
                      <a:pt x="190558" y="2052416"/>
                      <a:pt x="203636" y="2174927"/>
                      <a:pt x="195596" y="2225305"/>
                    </a:cubicBezTo>
                    <a:cubicBezTo>
                      <a:pt x="187557" y="2275692"/>
                      <a:pt x="187576" y="2258709"/>
                      <a:pt x="176918" y="2279264"/>
                    </a:cubicBezTo>
                    <a:cubicBezTo>
                      <a:pt x="166269" y="2299809"/>
                      <a:pt x="145476" y="2324565"/>
                      <a:pt x="129198" y="2345662"/>
                    </a:cubicBezTo>
                    <a:cubicBezTo>
                      <a:pt x="112920" y="2366751"/>
                      <a:pt x="96060" y="2384582"/>
                      <a:pt x="79391" y="2405832"/>
                    </a:cubicBezTo>
                    <a:cubicBezTo>
                      <a:pt x="62732" y="2427082"/>
                      <a:pt x="26309" y="2454438"/>
                      <a:pt x="12993" y="2466011"/>
                    </a:cubicBezTo>
                    <a:cubicBezTo>
                      <a:pt x="-314" y="2477584"/>
                      <a:pt x="1734" y="2470716"/>
                      <a:pt x="544" y="2476384"/>
                    </a:cubicBezTo>
                    <a:cubicBezTo>
                      <a:pt x="-638" y="2482060"/>
                      <a:pt x="-895" y="2495234"/>
                      <a:pt x="7373" y="2501787"/>
                    </a:cubicBezTo>
                    <a:cubicBezTo>
                      <a:pt x="15650" y="2508350"/>
                      <a:pt x="37996" y="2507092"/>
                      <a:pt x="52417" y="2503358"/>
                    </a:cubicBezTo>
                    <a:cubicBezTo>
                      <a:pt x="52417" y="2503358"/>
                      <a:pt x="86307" y="2497424"/>
                      <a:pt x="100146" y="2490909"/>
                    </a:cubicBezTo>
                    <a:cubicBezTo>
                      <a:pt x="113977" y="2484394"/>
                      <a:pt x="133351" y="2463935"/>
                      <a:pt x="133351" y="2463935"/>
                    </a:cubicBezTo>
                  </a:path>
                </a:pathLst>
              </a:custGeom>
              <a:noFill/>
              <a:ln w="10160" cap="flat">
                <a:solidFill>
                  <a:srgbClr val="000000"/>
                </a:solidFill>
                <a:prstDash val="solid"/>
                <a:round/>
              </a:ln>
            </p:spPr>
            <p:txBody>
              <a:bodyPr rtlCol="0" anchor="ctr"/>
              <a:lstStyle/>
              <a:p>
                <a:endParaRPr lang="tr-TR"/>
              </a:p>
            </p:txBody>
          </p:sp>
          <p:sp>
            <p:nvSpPr>
              <p:cNvPr id="22" name="Serbest Form: Şekil 21">
                <a:extLst>
                  <a:ext uri="{FF2B5EF4-FFF2-40B4-BE49-F238E27FC236}">
                    <a16:creationId xmlns:a16="http://schemas.microsoft.com/office/drawing/2014/main" id="{3F377F45-77D6-B48B-7225-9AE9D8E010AC}"/>
                  </a:ext>
                </a:extLst>
              </p:cNvPr>
              <p:cNvSpPr/>
              <p:nvPr/>
            </p:nvSpPr>
            <p:spPr>
              <a:xfrm>
                <a:off x="4352511" y="3729498"/>
                <a:ext cx="646356" cy="169287"/>
              </a:xfrm>
              <a:custGeom>
                <a:avLst/>
                <a:gdLst>
                  <a:gd name="connsiteX0" fmla="*/ -66 w 646356"/>
                  <a:gd name="connsiteY0" fmla="*/ 169340 h 169287"/>
                  <a:gd name="connsiteX1" fmla="*/ 646291 w 646356"/>
                  <a:gd name="connsiteY1" fmla="*/ 53 h 169287"/>
                </a:gdLst>
                <a:ahLst/>
                <a:cxnLst>
                  <a:cxn ang="0">
                    <a:pos x="connsiteX0" y="connsiteY0"/>
                  </a:cxn>
                  <a:cxn ang="0">
                    <a:pos x="connsiteX1" y="connsiteY1"/>
                  </a:cxn>
                </a:cxnLst>
                <a:rect l="l" t="t" r="r" b="b"/>
                <a:pathLst>
                  <a:path w="646356" h="169287">
                    <a:moveTo>
                      <a:pt x="-66" y="169340"/>
                    </a:moveTo>
                    <a:lnTo>
                      <a:pt x="646291" y="53"/>
                    </a:lnTo>
                  </a:path>
                </a:pathLst>
              </a:custGeom>
              <a:noFill/>
              <a:ln w="20320" cap="flat">
                <a:solidFill>
                  <a:srgbClr val="999999">
                    <a:alpha val="50000"/>
                  </a:srgbClr>
                </a:solidFill>
                <a:custDash>
                  <a:ds d="480000" sp="480000"/>
                </a:custDash>
                <a:round/>
              </a:ln>
            </p:spPr>
            <p:txBody>
              <a:bodyPr rtlCol="0" anchor="ctr"/>
              <a:lstStyle/>
              <a:p>
                <a:endParaRPr lang="tr-TR"/>
              </a:p>
            </p:txBody>
          </p:sp>
        </p:grpSp>
        <p:sp>
          <p:nvSpPr>
            <p:cNvPr id="17" name="Serbest Form: Şekil 16">
              <a:extLst>
                <a:ext uri="{FF2B5EF4-FFF2-40B4-BE49-F238E27FC236}">
                  <a16:creationId xmlns:a16="http://schemas.microsoft.com/office/drawing/2014/main" id="{5571FBFF-454A-745E-32AE-C8B99A61B08C}"/>
                </a:ext>
              </a:extLst>
            </p:cNvPr>
            <p:cNvSpPr/>
            <p:nvPr/>
          </p:nvSpPr>
          <p:spPr>
            <a:xfrm>
              <a:off x="6378901" y="4185797"/>
              <a:ext cx="176497" cy="47291"/>
            </a:xfrm>
            <a:custGeom>
              <a:avLst/>
              <a:gdLst>
                <a:gd name="connsiteX0" fmla="*/ -66 w 176498"/>
                <a:gd name="connsiteY0" fmla="*/ 47344 h 47291"/>
                <a:gd name="connsiteX1" fmla="*/ 176433 w 176498"/>
                <a:gd name="connsiteY1" fmla="*/ 53 h 47291"/>
              </a:gdLst>
              <a:ahLst/>
              <a:cxnLst>
                <a:cxn ang="0">
                  <a:pos x="connsiteX0" y="connsiteY0"/>
                </a:cxn>
                <a:cxn ang="0">
                  <a:pos x="connsiteX1" y="connsiteY1"/>
                </a:cxn>
              </a:cxnLst>
              <a:rect l="l" t="t" r="r" b="b"/>
              <a:pathLst>
                <a:path w="176498" h="47291">
                  <a:moveTo>
                    <a:pt x="-66" y="47344"/>
                  </a:moveTo>
                  <a:lnTo>
                    <a:pt x="176433" y="53"/>
                  </a:lnTo>
                </a:path>
              </a:pathLst>
            </a:custGeom>
            <a:noFill/>
            <a:ln w="20320" cap="flat">
              <a:solidFill>
                <a:srgbClr val="000000"/>
              </a:solidFill>
              <a:custDash>
                <a:ds d="480000" sp="480000"/>
              </a:custDash>
              <a:round/>
            </a:ln>
          </p:spPr>
          <p:txBody>
            <a:bodyPr rtlCol="0" anchor="ctr"/>
            <a:lstStyle/>
            <a:p>
              <a:endParaRPr lang="tr-TR"/>
            </a:p>
          </p:txBody>
        </p:sp>
        <p:sp>
          <p:nvSpPr>
            <p:cNvPr id="14" name="Serbest Form: Şekil 13">
              <a:extLst>
                <a:ext uri="{FF2B5EF4-FFF2-40B4-BE49-F238E27FC236}">
                  <a16:creationId xmlns:a16="http://schemas.microsoft.com/office/drawing/2014/main" id="{6470C075-8BBA-B6E3-087B-AEBAB6683BA9}"/>
                </a:ext>
              </a:extLst>
            </p:cNvPr>
            <p:cNvSpPr/>
            <p:nvPr/>
          </p:nvSpPr>
          <p:spPr>
            <a:xfrm>
              <a:off x="3851115" y="4487664"/>
              <a:ext cx="1577699" cy="422737"/>
            </a:xfrm>
            <a:custGeom>
              <a:avLst/>
              <a:gdLst>
                <a:gd name="connsiteX0" fmla="*/ -135 w 1577699"/>
                <a:gd name="connsiteY0" fmla="*/ 422733 h 422738"/>
                <a:gd name="connsiteX1" fmla="*/ 1577565 w 1577699"/>
                <a:gd name="connsiteY1" fmla="*/ -5 h 422738"/>
              </a:gdLst>
              <a:ahLst/>
              <a:cxnLst>
                <a:cxn ang="0">
                  <a:pos x="connsiteX0" y="connsiteY0"/>
                </a:cxn>
                <a:cxn ang="0">
                  <a:pos x="connsiteX1" y="connsiteY1"/>
                </a:cxn>
              </a:cxnLst>
              <a:rect l="l" t="t" r="r" b="b"/>
              <a:pathLst>
                <a:path w="1577699" h="422738">
                  <a:moveTo>
                    <a:pt x="-135" y="422733"/>
                  </a:moveTo>
                  <a:lnTo>
                    <a:pt x="1577565" y="-5"/>
                  </a:lnTo>
                </a:path>
              </a:pathLst>
            </a:custGeom>
            <a:noFill/>
            <a:ln w="20320" cap="flat">
              <a:solidFill>
                <a:srgbClr val="000000"/>
              </a:solidFill>
              <a:custDash>
                <a:ds d="480000" sp="480000"/>
              </a:custDash>
              <a:round/>
            </a:ln>
          </p:spPr>
          <p:txBody>
            <a:bodyPr rtlCol="0" anchor="ctr"/>
            <a:lstStyle/>
            <a:p>
              <a:endParaRPr lang="tr-TR"/>
            </a:p>
          </p:txBody>
        </p:sp>
      </p:grpSp>
      <p:sp>
        <p:nvSpPr>
          <p:cNvPr id="30" name="Metin kutusu 29">
            <a:extLst>
              <a:ext uri="{FF2B5EF4-FFF2-40B4-BE49-F238E27FC236}">
                <a16:creationId xmlns:a16="http://schemas.microsoft.com/office/drawing/2014/main" id="{62804954-6C9C-7C8B-8DE4-14CB873A627D}"/>
              </a:ext>
            </a:extLst>
          </p:cNvPr>
          <p:cNvSpPr txBox="1"/>
          <p:nvPr/>
        </p:nvSpPr>
        <p:spPr>
          <a:xfrm rot="20700794">
            <a:off x="79431" y="3953711"/>
            <a:ext cx="2050785" cy="369332"/>
          </a:xfrm>
          <a:prstGeom prst="rect">
            <a:avLst/>
          </a:prstGeom>
          <a:noFill/>
        </p:spPr>
        <p:txBody>
          <a:bodyPr wrap="square">
            <a:spAutoFit/>
          </a:bodyPr>
          <a:lstStyle/>
          <a:p>
            <a:r>
              <a:rPr lang="tr-TR" dirty="0">
                <a:latin typeface="Calibri"/>
                <a:cs typeface="Calibri"/>
              </a:rPr>
              <a:t>Tansvers eksen</a:t>
            </a:r>
            <a:endParaRPr lang="tr-TR" dirty="0"/>
          </a:p>
        </p:txBody>
      </p:sp>
      <p:grpSp>
        <p:nvGrpSpPr>
          <p:cNvPr id="12" name="Grup 11">
            <a:extLst>
              <a:ext uri="{FF2B5EF4-FFF2-40B4-BE49-F238E27FC236}">
                <a16:creationId xmlns:a16="http://schemas.microsoft.com/office/drawing/2014/main" id="{3BC2BD22-689E-5AD9-FE56-A155B2B93A6C}"/>
              </a:ext>
            </a:extLst>
          </p:cNvPr>
          <p:cNvGrpSpPr/>
          <p:nvPr/>
        </p:nvGrpSpPr>
        <p:grpSpPr>
          <a:xfrm>
            <a:off x="3374757" y="2513746"/>
            <a:ext cx="5580474" cy="3145761"/>
            <a:chOff x="3374757" y="2513746"/>
            <a:chExt cx="5580474" cy="3145761"/>
          </a:xfrm>
        </p:grpSpPr>
        <p:pic>
          <p:nvPicPr>
            <p:cNvPr id="2050" name="Picture 2" descr="Picture">
              <a:extLst>
                <a:ext uri="{FF2B5EF4-FFF2-40B4-BE49-F238E27FC236}">
                  <a16:creationId xmlns:a16="http://schemas.microsoft.com/office/drawing/2014/main" id="{010B68C7-53D5-3A17-D2F9-36981EA78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0708" y="2513746"/>
              <a:ext cx="5404523" cy="2792941"/>
            </a:xfrm>
            <a:prstGeom prst="rect">
              <a:avLst/>
            </a:prstGeom>
            <a:noFill/>
            <a:extLst>
              <a:ext uri="{909E8E84-426E-40DD-AFC4-6F175D3DCCD1}">
                <a14:hiddenFill xmlns:a14="http://schemas.microsoft.com/office/drawing/2010/main">
                  <a:solidFill>
                    <a:srgbClr val="FFFFFF"/>
                  </a:solidFill>
                </a14:hiddenFill>
              </a:ext>
            </a:extLst>
          </p:spPr>
        </p:pic>
        <p:sp>
          <p:nvSpPr>
            <p:cNvPr id="11" name="Metin kutusu 10">
              <a:extLst>
                <a:ext uri="{FF2B5EF4-FFF2-40B4-BE49-F238E27FC236}">
                  <a16:creationId xmlns:a16="http://schemas.microsoft.com/office/drawing/2014/main" id="{3565DFE1-8373-1B1B-C4C4-F33789CF3916}"/>
                </a:ext>
              </a:extLst>
            </p:cNvPr>
            <p:cNvSpPr txBox="1"/>
            <p:nvPr/>
          </p:nvSpPr>
          <p:spPr>
            <a:xfrm>
              <a:off x="3374757" y="5013176"/>
              <a:ext cx="5454352" cy="646331"/>
            </a:xfrm>
            <a:prstGeom prst="rect">
              <a:avLst/>
            </a:prstGeom>
            <a:solidFill>
              <a:schemeClr val="bg1"/>
            </a:solidFill>
          </p:spPr>
          <p:txBody>
            <a:bodyPr wrap="square">
              <a:spAutoFit/>
            </a:bodyPr>
            <a:lstStyle/>
            <a:p>
              <a:r>
                <a:rPr lang="tr-TR" sz="1800" b="1" dirty="0">
                  <a:solidFill>
                    <a:schemeClr val="accent1"/>
                  </a:solidFill>
                  <a:latin typeface="Calibri"/>
                  <a:cs typeface="Calibri"/>
                </a:rPr>
                <a:t>fl</a:t>
              </a:r>
              <a:r>
                <a:rPr lang="tr-TR" sz="1800" b="1" spc="-10" dirty="0">
                  <a:solidFill>
                    <a:schemeClr val="accent1"/>
                  </a:solidFill>
                  <a:latin typeface="Calibri"/>
                  <a:cs typeface="Calibri"/>
                </a:rPr>
                <a:t>e</a:t>
              </a:r>
              <a:r>
                <a:rPr lang="tr-TR" sz="1800" b="1" spc="-25" dirty="0">
                  <a:solidFill>
                    <a:schemeClr val="accent1"/>
                  </a:solidFill>
                  <a:latin typeface="Calibri"/>
                  <a:cs typeface="Calibri"/>
                </a:rPr>
                <a:t>k</a:t>
              </a:r>
              <a:r>
                <a:rPr lang="tr-TR" sz="1800" b="1" dirty="0">
                  <a:solidFill>
                    <a:schemeClr val="accent1"/>
                  </a:solidFill>
                  <a:latin typeface="Calibri"/>
                  <a:cs typeface="Calibri"/>
                </a:rPr>
                <a:t>s</a:t>
              </a:r>
              <a:r>
                <a:rPr lang="tr-TR" sz="1800" b="1" spc="-10" dirty="0">
                  <a:solidFill>
                    <a:schemeClr val="accent1"/>
                  </a:solidFill>
                  <a:latin typeface="Calibri"/>
                  <a:cs typeface="Calibri"/>
                </a:rPr>
                <a:t>i</a:t>
              </a:r>
              <a:r>
                <a:rPr lang="tr-TR" sz="1800" b="1" spc="-20" dirty="0">
                  <a:solidFill>
                    <a:schemeClr val="accent1"/>
                  </a:solidFill>
                  <a:latin typeface="Calibri"/>
                  <a:cs typeface="Calibri"/>
                </a:rPr>
                <a:t>y</a:t>
              </a:r>
              <a:r>
                <a:rPr lang="tr-TR" sz="1800" b="1" dirty="0">
                  <a:solidFill>
                    <a:schemeClr val="accent1"/>
                  </a:solidFill>
                  <a:latin typeface="Calibri"/>
                  <a:cs typeface="Calibri"/>
                </a:rPr>
                <a:t>on          </a:t>
              </a:r>
              <a:r>
                <a:rPr lang="tr-TR" sz="1800" b="1" spc="-40" dirty="0">
                  <a:solidFill>
                    <a:schemeClr val="accent1"/>
                  </a:solidFill>
                  <a:latin typeface="Calibri"/>
                  <a:cs typeface="Calibri"/>
                </a:rPr>
                <a:t>e</a:t>
              </a:r>
              <a:r>
                <a:rPr lang="tr-TR" sz="1800" b="1" dirty="0">
                  <a:solidFill>
                    <a:schemeClr val="accent1"/>
                  </a:solidFill>
                  <a:latin typeface="Calibri"/>
                  <a:cs typeface="Calibri"/>
                </a:rPr>
                <a:t>x</a:t>
              </a:r>
              <a:r>
                <a:rPr lang="tr-TR" sz="1800" b="1" spc="-30" dirty="0">
                  <a:solidFill>
                    <a:schemeClr val="accent1"/>
                  </a:solidFill>
                  <a:latin typeface="Calibri"/>
                  <a:cs typeface="Calibri"/>
                </a:rPr>
                <a:t>t</a:t>
              </a:r>
              <a:r>
                <a:rPr lang="tr-TR" sz="1800" b="1" dirty="0">
                  <a:solidFill>
                    <a:schemeClr val="accent1"/>
                  </a:solidFill>
                  <a:latin typeface="Calibri"/>
                  <a:cs typeface="Calibri"/>
                </a:rPr>
                <a:t>ansi</a:t>
              </a:r>
              <a:r>
                <a:rPr lang="tr-TR" sz="1800" b="1" spc="-25" dirty="0">
                  <a:solidFill>
                    <a:schemeClr val="accent1"/>
                  </a:solidFill>
                  <a:latin typeface="Calibri"/>
                  <a:cs typeface="Calibri"/>
                </a:rPr>
                <a:t>y</a:t>
              </a:r>
              <a:r>
                <a:rPr lang="tr-TR" sz="1800" b="1" dirty="0">
                  <a:solidFill>
                    <a:schemeClr val="accent1"/>
                  </a:solidFill>
                  <a:latin typeface="Calibri"/>
                  <a:cs typeface="Calibri"/>
                </a:rPr>
                <a:t>on       fl</a:t>
              </a:r>
              <a:r>
                <a:rPr lang="tr-TR" sz="1800" b="1" spc="-10" dirty="0">
                  <a:solidFill>
                    <a:schemeClr val="accent1"/>
                  </a:solidFill>
                  <a:latin typeface="Calibri"/>
                  <a:cs typeface="Calibri"/>
                </a:rPr>
                <a:t>e</a:t>
              </a:r>
              <a:r>
                <a:rPr lang="tr-TR" sz="1800" b="1" spc="-25" dirty="0">
                  <a:solidFill>
                    <a:schemeClr val="accent1"/>
                  </a:solidFill>
                  <a:latin typeface="Calibri"/>
                  <a:cs typeface="Calibri"/>
                </a:rPr>
                <a:t>k</a:t>
              </a:r>
              <a:r>
                <a:rPr lang="tr-TR" sz="1800" b="1" dirty="0">
                  <a:solidFill>
                    <a:schemeClr val="accent1"/>
                  </a:solidFill>
                  <a:latin typeface="Calibri"/>
                  <a:cs typeface="Calibri"/>
                </a:rPr>
                <a:t>s</a:t>
              </a:r>
              <a:r>
                <a:rPr lang="tr-TR" sz="1800" b="1" spc="-10" dirty="0">
                  <a:solidFill>
                    <a:schemeClr val="accent1"/>
                  </a:solidFill>
                  <a:latin typeface="Calibri"/>
                  <a:cs typeface="Calibri"/>
                </a:rPr>
                <a:t>i</a:t>
              </a:r>
              <a:r>
                <a:rPr lang="tr-TR" sz="1800" b="1" spc="-20" dirty="0">
                  <a:solidFill>
                    <a:schemeClr val="accent1"/>
                  </a:solidFill>
                  <a:latin typeface="Calibri"/>
                  <a:cs typeface="Calibri"/>
                </a:rPr>
                <a:t>y</a:t>
              </a:r>
              <a:r>
                <a:rPr lang="tr-TR" sz="1800" b="1" dirty="0">
                  <a:solidFill>
                    <a:schemeClr val="accent1"/>
                  </a:solidFill>
                  <a:latin typeface="Calibri"/>
                  <a:cs typeface="Calibri"/>
                </a:rPr>
                <a:t>on            </a:t>
              </a:r>
              <a:r>
                <a:rPr lang="tr-TR" sz="1800" b="1" spc="-40" dirty="0">
                  <a:solidFill>
                    <a:schemeClr val="accent1"/>
                  </a:solidFill>
                  <a:latin typeface="Calibri"/>
                  <a:cs typeface="Calibri"/>
                </a:rPr>
                <a:t>e</a:t>
              </a:r>
              <a:r>
                <a:rPr lang="tr-TR" sz="1800" b="1" dirty="0">
                  <a:solidFill>
                    <a:schemeClr val="accent1"/>
                  </a:solidFill>
                  <a:latin typeface="Calibri"/>
                  <a:cs typeface="Calibri"/>
                </a:rPr>
                <a:t>x</a:t>
              </a:r>
              <a:r>
                <a:rPr lang="tr-TR" sz="1800" b="1" spc="-30" dirty="0">
                  <a:solidFill>
                    <a:schemeClr val="accent1"/>
                  </a:solidFill>
                  <a:latin typeface="Calibri"/>
                  <a:cs typeface="Calibri"/>
                </a:rPr>
                <a:t>t</a:t>
              </a:r>
              <a:r>
                <a:rPr lang="tr-TR" sz="1800" b="1" dirty="0">
                  <a:solidFill>
                    <a:schemeClr val="accent1"/>
                  </a:solidFill>
                  <a:latin typeface="Calibri"/>
                  <a:cs typeface="Calibri"/>
                </a:rPr>
                <a:t>ansi</a:t>
              </a:r>
              <a:r>
                <a:rPr lang="tr-TR" sz="1800" b="1" spc="-25" dirty="0">
                  <a:solidFill>
                    <a:schemeClr val="accent1"/>
                  </a:solidFill>
                  <a:latin typeface="Calibri"/>
                  <a:cs typeface="Calibri"/>
                </a:rPr>
                <a:t>y</a:t>
              </a:r>
              <a:r>
                <a:rPr lang="tr-TR" sz="1800" b="1" dirty="0">
                  <a:solidFill>
                    <a:schemeClr val="accent1"/>
                  </a:solidFill>
                  <a:latin typeface="Calibri"/>
                  <a:cs typeface="Calibri"/>
                </a:rPr>
                <a:t>on</a:t>
              </a:r>
              <a:endParaRPr lang="tr-TR" dirty="0">
                <a:solidFill>
                  <a:schemeClr val="accent1"/>
                </a:solidFill>
              </a:endParaRPr>
            </a:p>
            <a:p>
              <a:endParaRPr lang="tr-TR" dirty="0">
                <a:solidFill>
                  <a:schemeClr val="accent1"/>
                </a:solidFill>
              </a:endParaRPr>
            </a:p>
          </p:txBody>
        </p:sp>
      </p:grpSp>
    </p:spTree>
    <p:extLst>
      <p:ext uri="{BB962C8B-B14F-4D97-AF65-F5344CB8AC3E}">
        <p14:creationId xmlns:p14="http://schemas.microsoft.com/office/powerpoint/2010/main" val="31271309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ilgi Yer Tutucusu 4">
            <a:extLst>
              <a:ext uri="{FF2B5EF4-FFF2-40B4-BE49-F238E27FC236}">
                <a16:creationId xmlns:a16="http://schemas.microsoft.com/office/drawing/2014/main" id="{283BF13C-3FEA-1D50-B268-1D55ED398680}"/>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7006B58F-3D75-D7B6-CBEF-4C770F37036F}"/>
              </a:ext>
            </a:extLst>
          </p:cNvPr>
          <p:cNvSpPr>
            <a:spLocks noGrp="1"/>
          </p:cNvSpPr>
          <p:nvPr>
            <p:ph type="sldNum" sz="quarter" idx="12"/>
          </p:nvPr>
        </p:nvSpPr>
        <p:spPr/>
        <p:txBody>
          <a:bodyPr/>
          <a:lstStyle/>
          <a:p>
            <a:fld id="{60FF87A7-9A7A-4B3D-9625-8440EC4947F9}" type="slidenum">
              <a:rPr lang="tr-TR" smtClean="0"/>
              <a:pPr/>
              <a:t>19</a:t>
            </a:fld>
            <a:endParaRPr lang="tr-TR"/>
          </a:p>
        </p:txBody>
      </p:sp>
      <p:pic>
        <p:nvPicPr>
          <p:cNvPr id="8" name="Resim 7">
            <a:extLst>
              <a:ext uri="{FF2B5EF4-FFF2-40B4-BE49-F238E27FC236}">
                <a16:creationId xmlns:a16="http://schemas.microsoft.com/office/drawing/2014/main" id="{AE14F0B9-3B13-316D-B8BA-009F150E4D15}"/>
              </a:ext>
            </a:extLst>
          </p:cNvPr>
          <p:cNvPicPr>
            <a:picLocks noChangeAspect="1"/>
          </p:cNvPicPr>
          <p:nvPr/>
        </p:nvPicPr>
        <p:blipFill>
          <a:blip r:embed="rId2"/>
          <a:stretch>
            <a:fillRect/>
          </a:stretch>
        </p:blipFill>
        <p:spPr>
          <a:xfrm>
            <a:off x="2051720" y="35996"/>
            <a:ext cx="4775636" cy="6093486"/>
          </a:xfrm>
          <a:prstGeom prst="rect">
            <a:avLst/>
          </a:prstGeom>
        </p:spPr>
      </p:pic>
      <p:sp>
        <p:nvSpPr>
          <p:cNvPr id="10" name="Metin kutusu 9">
            <a:extLst>
              <a:ext uri="{FF2B5EF4-FFF2-40B4-BE49-F238E27FC236}">
                <a16:creationId xmlns:a16="http://schemas.microsoft.com/office/drawing/2014/main" id="{4EAD71D2-1FC4-4300-58F7-49D1209B2123}"/>
              </a:ext>
            </a:extLst>
          </p:cNvPr>
          <p:cNvSpPr txBox="1"/>
          <p:nvPr/>
        </p:nvSpPr>
        <p:spPr>
          <a:xfrm>
            <a:off x="53752" y="476672"/>
            <a:ext cx="2286000" cy="923330"/>
          </a:xfrm>
          <a:prstGeom prst="rect">
            <a:avLst/>
          </a:prstGeom>
          <a:noFill/>
        </p:spPr>
        <p:txBody>
          <a:bodyPr wrap="square">
            <a:spAutoFit/>
          </a:bodyPr>
          <a:lstStyle/>
          <a:p>
            <a:r>
              <a:rPr lang="tr-TR" dirty="0"/>
              <a:t>Frontal eksen etrafında </a:t>
            </a:r>
            <a:r>
              <a:rPr lang="tr-TR" dirty="0" err="1"/>
              <a:t>sagital</a:t>
            </a:r>
            <a:r>
              <a:rPr lang="tr-TR" dirty="0"/>
              <a:t> düzlemde hareket</a:t>
            </a:r>
          </a:p>
        </p:txBody>
      </p:sp>
    </p:spTree>
    <p:extLst>
      <p:ext uri="{BB962C8B-B14F-4D97-AF65-F5344CB8AC3E}">
        <p14:creationId xmlns:p14="http://schemas.microsoft.com/office/powerpoint/2010/main" val="31152609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72DD4713-AA5C-23F6-53CB-AD577ACBB6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93" r="-2" b="-2"/>
          <a:stretch/>
        </p:blipFill>
        <p:spPr>
          <a:xfrm>
            <a:off x="4283282" y="-5065"/>
            <a:ext cx="4860717" cy="6340512"/>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a:solidFill>
            <a:srgbClr val="FFFFFF">
              <a:shade val="85000"/>
            </a:srgbClr>
          </a:solidFill>
        </p:spPr>
      </p:pic>
      <p:sp>
        <p:nvSpPr>
          <p:cNvPr id="6" name="Slayt Numarası Yer Tutucusu 5">
            <a:extLst>
              <a:ext uri="{FF2B5EF4-FFF2-40B4-BE49-F238E27FC236}">
                <a16:creationId xmlns:a16="http://schemas.microsoft.com/office/drawing/2014/main" id="{5AE94C94-279A-7F87-152B-BECE3E4F9C5D}"/>
              </a:ext>
            </a:extLst>
          </p:cNvPr>
          <p:cNvSpPr>
            <a:spLocks noGrp="1"/>
          </p:cNvSpPr>
          <p:nvPr>
            <p:ph type="sldNum" sz="quarter" idx="12"/>
          </p:nvPr>
        </p:nvSpPr>
        <p:spPr>
          <a:xfrm>
            <a:off x="603504" y="599325"/>
            <a:ext cx="411480" cy="548640"/>
          </a:xfrm>
          <a:prstGeom prst="ellipse">
            <a:avLst/>
          </a:prstGeom>
          <a:solidFill>
            <a:srgbClr val="413852"/>
          </a:solidFill>
        </p:spPr>
        <p:txBody>
          <a:bodyPr vert="horz" lIns="91440" tIns="45720" rIns="91440" bIns="45720" rtlCol="0" anchor="ctr">
            <a:normAutofit/>
          </a:bodyPr>
          <a:lstStyle/>
          <a:p>
            <a:pPr algn="ctr">
              <a:spcAft>
                <a:spcPts val="600"/>
              </a:spcAft>
              <a:defRPr/>
            </a:pPr>
            <a:fld id="{60FF87A7-9A7A-4B3D-9625-8440EC4947F9}" type="slidenum">
              <a:rPr lang="en-US" sz="1300">
                <a:solidFill>
                  <a:srgbClr val="FFFFFF"/>
                </a:solidFill>
                <a:latin typeface="Calibri" panose="020F0502020204030204"/>
              </a:rPr>
              <a:pPr algn="ctr">
                <a:spcAft>
                  <a:spcPts val="600"/>
                </a:spcAft>
                <a:defRPr/>
              </a:pPr>
              <a:t>2</a:t>
            </a:fld>
            <a:endParaRPr lang="en-US" sz="1300">
              <a:solidFill>
                <a:srgbClr val="FFFFFF"/>
              </a:solidFill>
              <a:latin typeface="Calibri" panose="020F0502020204030204"/>
            </a:endParaRPr>
          </a:p>
        </p:txBody>
      </p:sp>
      <p:sp>
        <p:nvSpPr>
          <p:cNvPr id="7" name="Metin kutusu 6">
            <a:extLst>
              <a:ext uri="{FF2B5EF4-FFF2-40B4-BE49-F238E27FC236}">
                <a16:creationId xmlns:a16="http://schemas.microsoft.com/office/drawing/2014/main" id="{06E4C9FA-558C-25F0-D5CA-8A4777F9932C}"/>
              </a:ext>
            </a:extLst>
          </p:cNvPr>
          <p:cNvSpPr txBox="1"/>
          <p:nvPr/>
        </p:nvSpPr>
        <p:spPr>
          <a:xfrm>
            <a:off x="603504" y="2871982"/>
            <a:ext cx="3586843" cy="3181684"/>
          </a:xfrm>
          <a:prstGeom prst="rect">
            <a:avLst/>
          </a:prstGeom>
        </p:spPr>
        <p:txBody>
          <a:bodyPr vert="horz" lIns="91440" tIns="45720" rIns="91440" bIns="45720" rtlCol="0" anchor="t">
            <a:normAutofit/>
          </a:bodyPr>
          <a:lstStyle/>
          <a:p>
            <a:pPr>
              <a:lnSpc>
                <a:spcPct val="90000"/>
              </a:lnSpc>
              <a:spcAft>
                <a:spcPts val="600"/>
              </a:spcAft>
            </a:pPr>
            <a:r>
              <a:rPr lang="en-US" sz="2000" b="1" i="0" dirty="0">
                <a:effectLst/>
              </a:rPr>
              <a:t>Dr. Öğr. </a:t>
            </a:r>
            <a:r>
              <a:rPr lang="en-US" sz="2000" b="1" i="0" dirty="0" err="1">
                <a:effectLst/>
              </a:rPr>
              <a:t>Üyesi</a:t>
            </a:r>
            <a:r>
              <a:rPr lang="en-US" sz="2000" b="1" i="0" dirty="0">
                <a:effectLst/>
              </a:rPr>
              <a:t> Ali Tekin GÜNER</a:t>
            </a:r>
            <a:br>
              <a:rPr lang="en-US" sz="2000" b="1" i="0" dirty="0">
                <a:effectLst/>
              </a:rPr>
            </a:br>
            <a:r>
              <a:rPr lang="en-US" sz="2000" b="0" i="1" dirty="0" err="1">
                <a:effectLst/>
              </a:rPr>
              <a:t>Makine</a:t>
            </a:r>
            <a:r>
              <a:rPr lang="en-US" sz="2000" b="0" i="1" dirty="0">
                <a:effectLst/>
              </a:rPr>
              <a:t> </a:t>
            </a:r>
            <a:r>
              <a:rPr lang="en-US" sz="2000" b="0" i="1" dirty="0" err="1">
                <a:effectLst/>
              </a:rPr>
              <a:t>Mühendisi</a:t>
            </a:r>
            <a:endParaRPr lang="tr-TR" sz="2000" b="0" i="1" dirty="0">
              <a:effectLst/>
            </a:endParaRPr>
          </a:p>
          <a:p>
            <a:pPr>
              <a:lnSpc>
                <a:spcPct val="90000"/>
              </a:lnSpc>
              <a:spcAft>
                <a:spcPts val="600"/>
              </a:spcAft>
            </a:pPr>
            <a:br>
              <a:rPr lang="en-US" sz="1600" b="0" i="1" dirty="0">
                <a:effectLst/>
              </a:rPr>
            </a:br>
            <a:r>
              <a:rPr lang="tr-TR" sz="1600" b="0" i="1" dirty="0">
                <a:effectLst/>
              </a:rPr>
              <a:t>Pamukkale Üniversitesi</a:t>
            </a:r>
            <a:br>
              <a:rPr lang="tr-TR" sz="1600" b="0" i="1" dirty="0">
                <a:effectLst/>
              </a:rPr>
            </a:br>
            <a:r>
              <a:rPr lang="en-US" sz="1600" b="0" i="1" dirty="0" err="1">
                <a:effectLst/>
              </a:rPr>
              <a:t>Teknoloji</a:t>
            </a:r>
            <a:r>
              <a:rPr lang="en-US" sz="1600" b="0" i="1" dirty="0">
                <a:effectLst/>
              </a:rPr>
              <a:t> </a:t>
            </a:r>
            <a:r>
              <a:rPr lang="en-US" sz="1600" b="0" i="1" dirty="0" err="1">
                <a:effectLst/>
              </a:rPr>
              <a:t>Fakültesi</a:t>
            </a:r>
            <a:r>
              <a:rPr lang="en-US" sz="1600" b="0" i="1" dirty="0">
                <a:effectLst/>
              </a:rPr>
              <a:t> </a:t>
            </a:r>
            <a:br>
              <a:rPr lang="en-US" sz="1600" i="1" dirty="0"/>
            </a:br>
            <a:r>
              <a:rPr lang="tr-TR" sz="1600" i="1" dirty="0"/>
              <a:t>B</a:t>
            </a:r>
            <a:r>
              <a:rPr lang="en-US" sz="1600" b="0" i="1" dirty="0" err="1">
                <a:effectLst/>
              </a:rPr>
              <a:t>iyomedikal</a:t>
            </a:r>
            <a:r>
              <a:rPr lang="en-US" sz="1600" b="0" i="1" dirty="0">
                <a:effectLst/>
              </a:rPr>
              <a:t> </a:t>
            </a:r>
            <a:r>
              <a:rPr lang="en-US" sz="1600" b="0" i="1" dirty="0" err="1">
                <a:effectLst/>
              </a:rPr>
              <a:t>Mühendisliği</a:t>
            </a:r>
            <a:r>
              <a:rPr lang="en-US" sz="1600" b="0" i="1" dirty="0">
                <a:effectLst/>
              </a:rPr>
              <a:t> </a:t>
            </a:r>
            <a:r>
              <a:rPr lang="en-US" sz="1600" b="0" i="1" dirty="0" err="1">
                <a:effectLst/>
              </a:rPr>
              <a:t>Bölümü</a:t>
            </a:r>
            <a:r>
              <a:rPr lang="en-US" sz="1600" b="0" i="1" dirty="0">
                <a:effectLst/>
              </a:rPr>
              <a:t> </a:t>
            </a:r>
            <a:endParaRPr lang="tr-TR" sz="1600" b="0" i="1" dirty="0">
              <a:effectLst/>
            </a:endParaRPr>
          </a:p>
          <a:p>
            <a:pPr>
              <a:lnSpc>
                <a:spcPct val="90000"/>
              </a:lnSpc>
              <a:spcAft>
                <a:spcPts val="600"/>
              </a:spcAft>
            </a:pPr>
            <a:br>
              <a:rPr lang="en-US" sz="1600" b="0" i="1" dirty="0">
                <a:effectLst/>
              </a:rPr>
            </a:br>
            <a:r>
              <a:rPr lang="en-US" sz="1600" b="1" i="0" dirty="0">
                <a:effectLst/>
              </a:rPr>
              <a:t>E-</a:t>
            </a:r>
            <a:r>
              <a:rPr lang="en-US" sz="1600" b="1" i="0" dirty="0" err="1">
                <a:effectLst/>
              </a:rPr>
              <a:t>posta</a:t>
            </a:r>
            <a:r>
              <a:rPr lang="en-US" sz="1600" b="1" i="0" dirty="0">
                <a:effectLst/>
              </a:rPr>
              <a:t>: </a:t>
            </a:r>
            <a:r>
              <a:rPr lang="en-US" sz="1600" b="0" i="0" dirty="0">
                <a:effectLst/>
              </a:rPr>
              <a:t>alitekinguner@pau.edu.tr</a:t>
            </a:r>
            <a:br>
              <a:rPr lang="en-US" sz="1600" b="0" i="0" dirty="0">
                <a:effectLst/>
              </a:rPr>
            </a:br>
            <a:r>
              <a:rPr lang="en-US" sz="1600" b="1" i="0" dirty="0">
                <a:effectLst/>
              </a:rPr>
              <a:t>Tel: </a:t>
            </a:r>
            <a:r>
              <a:rPr lang="en-US" sz="1600" b="0" i="0" dirty="0">
                <a:effectLst/>
              </a:rPr>
              <a:t>(0258) 296 4171</a:t>
            </a:r>
            <a:endParaRPr lang="en-US" sz="1600" dirty="0"/>
          </a:p>
        </p:txBody>
      </p:sp>
      <p:sp>
        <p:nvSpPr>
          <p:cNvPr id="2" name="Alt Bilgi Yer Tutucusu 1">
            <a:extLst>
              <a:ext uri="{FF2B5EF4-FFF2-40B4-BE49-F238E27FC236}">
                <a16:creationId xmlns:a16="http://schemas.microsoft.com/office/drawing/2014/main" id="{A1E2B9DD-C2B3-4789-9847-19DDC76C25F6}"/>
              </a:ext>
            </a:extLst>
          </p:cNvPr>
          <p:cNvSpPr>
            <a:spLocks noGrp="1"/>
          </p:cNvSpPr>
          <p:nvPr>
            <p:ph type="ftr" sz="quarter" idx="11"/>
          </p:nvPr>
        </p:nvSpPr>
        <p:spPr/>
        <p:txBody>
          <a:bodyPr/>
          <a:lstStyle/>
          <a:p>
            <a:r>
              <a:rPr lang="tr-TR"/>
              <a:t>Dr. Ali Tekin GÜNER - BİYOMEKANİK</a:t>
            </a:r>
          </a:p>
        </p:txBody>
      </p:sp>
    </p:spTree>
    <p:extLst>
      <p:ext uri="{BB962C8B-B14F-4D97-AF65-F5344CB8AC3E}">
        <p14:creationId xmlns:p14="http://schemas.microsoft.com/office/powerpoint/2010/main" val="21747518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BF20C4-A735-B8B2-92F1-05BFA0D422D4}"/>
              </a:ext>
            </a:extLst>
          </p:cNvPr>
          <p:cNvSpPr>
            <a:spLocks noGrp="1"/>
          </p:cNvSpPr>
          <p:nvPr>
            <p:ph type="title"/>
          </p:nvPr>
        </p:nvSpPr>
        <p:spPr/>
        <p:txBody>
          <a:bodyPr/>
          <a:lstStyle/>
          <a:p>
            <a:r>
              <a:rPr lang="tr-TR" dirty="0"/>
              <a:t>3. Vertikal eksen</a:t>
            </a:r>
          </a:p>
        </p:txBody>
      </p:sp>
      <p:sp>
        <p:nvSpPr>
          <p:cNvPr id="3" name="İçerik Yer Tutucusu 2">
            <a:extLst>
              <a:ext uri="{FF2B5EF4-FFF2-40B4-BE49-F238E27FC236}">
                <a16:creationId xmlns:a16="http://schemas.microsoft.com/office/drawing/2014/main" id="{9D62DD48-467F-AC8C-323A-201752042284}"/>
              </a:ext>
            </a:extLst>
          </p:cNvPr>
          <p:cNvSpPr>
            <a:spLocks noGrp="1"/>
          </p:cNvSpPr>
          <p:nvPr>
            <p:ph idx="1"/>
          </p:nvPr>
        </p:nvSpPr>
        <p:spPr>
          <a:xfrm>
            <a:off x="251520" y="895699"/>
            <a:ext cx="5314255" cy="5273527"/>
          </a:xfrm>
        </p:spPr>
        <p:txBody>
          <a:bodyPr/>
          <a:lstStyle/>
          <a:p>
            <a:pPr marL="355600" marR="5080" indent="-342900">
              <a:lnSpc>
                <a:spcPct val="100000"/>
              </a:lnSpc>
              <a:buClr>
                <a:srgbClr val="205868"/>
              </a:buClr>
              <a:buFont typeface="Arial"/>
              <a:buChar char="•"/>
              <a:tabLst>
                <a:tab pos="356235" algn="l"/>
              </a:tabLst>
            </a:pPr>
            <a:r>
              <a:rPr lang="tr-TR" sz="2000" spc="-100" dirty="0">
                <a:latin typeface="Calibri"/>
                <a:cs typeface="Calibri"/>
              </a:rPr>
              <a:t>Y</a:t>
            </a:r>
            <a:r>
              <a:rPr lang="tr-TR" sz="2000" spc="-5" dirty="0">
                <a:latin typeface="Calibri"/>
                <a:cs typeface="Calibri"/>
              </a:rPr>
              <a:t>u</a:t>
            </a:r>
            <a:r>
              <a:rPr lang="tr-TR" sz="2000" spc="-30" dirty="0">
                <a:latin typeface="Calibri"/>
                <a:cs typeface="Calibri"/>
              </a:rPr>
              <a:t>k</a:t>
            </a:r>
            <a:r>
              <a:rPr lang="tr-TR" sz="2000" dirty="0">
                <a:latin typeface="Calibri"/>
                <a:cs typeface="Calibri"/>
              </a:rPr>
              <a:t>a</a:t>
            </a:r>
            <a:r>
              <a:rPr lang="tr-TR" sz="2000" spc="-25" dirty="0">
                <a:latin typeface="Calibri"/>
                <a:cs typeface="Calibri"/>
              </a:rPr>
              <a:t>r</a:t>
            </a:r>
            <a:r>
              <a:rPr lang="tr-TR" sz="2000" spc="-5" dirty="0">
                <a:latin typeface="Calibri"/>
                <a:cs typeface="Calibri"/>
              </a:rPr>
              <a:t>d</a:t>
            </a:r>
            <a:r>
              <a:rPr lang="tr-TR" sz="2000" dirty="0">
                <a:latin typeface="Calibri"/>
                <a:cs typeface="Calibri"/>
              </a:rPr>
              <a:t>an aşağı</a:t>
            </a:r>
            <a:r>
              <a:rPr lang="tr-TR" sz="2000" spc="-40" dirty="0">
                <a:latin typeface="Calibri"/>
                <a:cs typeface="Calibri"/>
              </a:rPr>
              <a:t>y</a:t>
            </a:r>
            <a:r>
              <a:rPr lang="tr-TR" sz="2000" dirty="0">
                <a:latin typeface="Calibri"/>
                <a:cs typeface="Calibri"/>
              </a:rPr>
              <a:t>a </a:t>
            </a:r>
            <a:r>
              <a:rPr lang="tr-TR" sz="2000" spc="5" dirty="0">
                <a:latin typeface="Calibri"/>
                <a:cs typeface="Calibri"/>
              </a:rPr>
              <a:t>d</a:t>
            </a:r>
            <a:r>
              <a:rPr lang="tr-TR" sz="2000" dirty="0">
                <a:latin typeface="Calibri"/>
                <a:cs typeface="Calibri"/>
              </a:rPr>
              <a:t>oğru</a:t>
            </a:r>
            <a:r>
              <a:rPr lang="tr-TR" sz="2000" spc="-30" dirty="0">
                <a:latin typeface="Calibri"/>
                <a:cs typeface="Calibri"/>
              </a:rPr>
              <a:t> </a:t>
            </a:r>
            <a:r>
              <a:rPr lang="tr-TR" sz="2000" dirty="0">
                <a:latin typeface="Calibri"/>
                <a:cs typeface="Calibri"/>
              </a:rPr>
              <a:t>di</a:t>
            </a:r>
            <a:r>
              <a:rPr lang="tr-TR" sz="2000" spc="-65" dirty="0">
                <a:latin typeface="Calibri"/>
                <a:cs typeface="Calibri"/>
              </a:rPr>
              <a:t>k</a:t>
            </a:r>
            <a:r>
              <a:rPr lang="tr-TR" sz="2000" spc="-15" dirty="0">
                <a:latin typeface="Calibri"/>
                <a:cs typeface="Calibri"/>
              </a:rPr>
              <a:t>e</a:t>
            </a:r>
            <a:r>
              <a:rPr lang="tr-TR" sz="2000" dirty="0">
                <a:latin typeface="Calibri"/>
                <a:cs typeface="Calibri"/>
              </a:rPr>
              <a:t>y o</a:t>
            </a:r>
            <a:r>
              <a:rPr lang="tr-TR" sz="2000" spc="-10" dirty="0">
                <a:latin typeface="Calibri"/>
                <a:cs typeface="Calibri"/>
              </a:rPr>
              <a:t>l</a:t>
            </a:r>
            <a:r>
              <a:rPr lang="tr-TR" sz="2000" dirty="0">
                <a:latin typeface="Calibri"/>
                <a:cs typeface="Calibri"/>
              </a:rPr>
              <a:t>a</a:t>
            </a:r>
            <a:r>
              <a:rPr lang="tr-TR" sz="2000" spc="-40" dirty="0">
                <a:latin typeface="Calibri"/>
                <a:cs typeface="Calibri"/>
              </a:rPr>
              <a:t>r</a:t>
            </a:r>
            <a:r>
              <a:rPr lang="tr-TR" sz="2000" dirty="0">
                <a:latin typeface="Calibri"/>
                <a:cs typeface="Calibri"/>
              </a:rPr>
              <a:t>ak g</a:t>
            </a:r>
            <a:r>
              <a:rPr lang="tr-TR" sz="2000" spc="-10" dirty="0">
                <a:latin typeface="Calibri"/>
                <a:cs typeface="Calibri"/>
              </a:rPr>
              <a:t>e</a:t>
            </a:r>
            <a:r>
              <a:rPr lang="tr-TR" sz="2000" dirty="0">
                <a:latin typeface="Calibri"/>
                <a:cs typeface="Calibri"/>
              </a:rPr>
              <a:t>çen e</a:t>
            </a:r>
            <a:r>
              <a:rPr lang="tr-TR" sz="2000" spc="-30" dirty="0">
                <a:latin typeface="Calibri"/>
                <a:cs typeface="Calibri"/>
              </a:rPr>
              <a:t>k</a:t>
            </a:r>
            <a:r>
              <a:rPr lang="tr-TR" sz="2000" spc="-5" dirty="0">
                <a:latin typeface="Calibri"/>
                <a:cs typeface="Calibri"/>
              </a:rPr>
              <a:t>sendi</a:t>
            </a:r>
            <a:r>
              <a:rPr lang="tr-TR" sz="2000" spc="-210" dirty="0">
                <a:latin typeface="Calibri"/>
                <a:cs typeface="Calibri"/>
              </a:rPr>
              <a:t>r</a:t>
            </a:r>
            <a:r>
              <a:rPr lang="tr-TR" sz="2000" dirty="0">
                <a:latin typeface="Calibri"/>
                <a:cs typeface="Calibri"/>
              </a:rPr>
              <a:t>.</a:t>
            </a:r>
          </a:p>
          <a:p>
            <a:pPr marL="355600" marR="5080" indent="-342900">
              <a:lnSpc>
                <a:spcPct val="100000"/>
              </a:lnSpc>
              <a:buClr>
                <a:srgbClr val="205868"/>
              </a:buClr>
              <a:buFont typeface="Arial"/>
              <a:buChar char="•"/>
              <a:tabLst>
                <a:tab pos="356235" algn="l"/>
              </a:tabLst>
            </a:pPr>
            <a:r>
              <a:rPr lang="tr-TR" sz="2000" dirty="0">
                <a:latin typeface="Calibri"/>
                <a:cs typeface="Calibri"/>
              </a:rPr>
              <a:t>Sagittal ve frontal düzlemlerin kesişmesinden oluşur.</a:t>
            </a:r>
          </a:p>
          <a:p>
            <a:pPr marL="355600" indent="-342900">
              <a:lnSpc>
                <a:spcPct val="100000"/>
              </a:lnSpc>
              <a:spcBef>
                <a:spcPts val="480"/>
              </a:spcBef>
              <a:buClr>
                <a:srgbClr val="205868"/>
              </a:buClr>
              <a:buFont typeface="Arial"/>
              <a:buChar char="•"/>
              <a:tabLst>
                <a:tab pos="356235" algn="l"/>
              </a:tabLst>
            </a:pPr>
            <a:r>
              <a:rPr lang="tr-TR" sz="2000" dirty="0">
                <a:latin typeface="Calibri"/>
                <a:cs typeface="Calibri"/>
              </a:rPr>
              <a:t>Bu</a:t>
            </a:r>
            <a:r>
              <a:rPr lang="tr-TR" sz="2000" spc="-5" dirty="0">
                <a:latin typeface="Calibri"/>
                <a:cs typeface="Calibri"/>
              </a:rPr>
              <a:t> </a:t>
            </a:r>
            <a:r>
              <a:rPr lang="tr-TR" sz="2000" dirty="0">
                <a:latin typeface="Calibri"/>
                <a:cs typeface="Calibri"/>
              </a:rPr>
              <a:t>e</a:t>
            </a:r>
            <a:r>
              <a:rPr lang="tr-TR" sz="2000" spc="-30" dirty="0">
                <a:latin typeface="Calibri"/>
                <a:cs typeface="Calibri"/>
              </a:rPr>
              <a:t>k</a:t>
            </a:r>
            <a:r>
              <a:rPr lang="tr-TR" sz="2000" dirty="0">
                <a:latin typeface="Calibri"/>
                <a:cs typeface="Calibri"/>
              </a:rPr>
              <a:t>s</a:t>
            </a:r>
            <a:r>
              <a:rPr lang="tr-TR" sz="2000" spc="-10" dirty="0">
                <a:latin typeface="Calibri"/>
                <a:cs typeface="Calibri"/>
              </a:rPr>
              <a:t>e</a:t>
            </a:r>
            <a:r>
              <a:rPr lang="tr-TR" sz="2000" dirty="0">
                <a:latin typeface="Calibri"/>
                <a:cs typeface="Calibri"/>
              </a:rPr>
              <a:t>n </a:t>
            </a:r>
            <a:r>
              <a:rPr lang="tr-TR" sz="2000" spc="-10" dirty="0">
                <a:latin typeface="Calibri"/>
                <a:cs typeface="Calibri"/>
              </a:rPr>
              <a:t>e</a:t>
            </a:r>
            <a:r>
              <a:rPr lang="tr-TR" sz="2000" dirty="0">
                <a:latin typeface="Calibri"/>
                <a:cs typeface="Calibri"/>
              </a:rPr>
              <a:t>t</a:t>
            </a:r>
            <a:r>
              <a:rPr lang="tr-TR" sz="2000" spc="-45" dirty="0">
                <a:latin typeface="Calibri"/>
                <a:cs typeface="Calibri"/>
              </a:rPr>
              <a:t>r</a:t>
            </a:r>
            <a:r>
              <a:rPr lang="tr-TR" sz="2000" spc="-15" dirty="0">
                <a:latin typeface="Calibri"/>
                <a:cs typeface="Calibri"/>
              </a:rPr>
              <a:t>a</a:t>
            </a:r>
            <a:r>
              <a:rPr lang="tr-TR" sz="2000" dirty="0">
                <a:latin typeface="Calibri"/>
                <a:cs typeface="Calibri"/>
              </a:rPr>
              <a:t>fında </a:t>
            </a:r>
            <a:r>
              <a:rPr lang="tr-TR" sz="2000" b="1" dirty="0">
                <a:solidFill>
                  <a:schemeClr val="accent2"/>
                </a:solidFill>
                <a:latin typeface="Calibri"/>
                <a:cs typeface="Calibri"/>
              </a:rPr>
              <a:t>rotasyon </a:t>
            </a:r>
            <a:r>
              <a:rPr lang="tr-TR" sz="2000" dirty="0">
                <a:solidFill>
                  <a:schemeClr val="tx1"/>
                </a:solidFill>
                <a:latin typeface="Calibri"/>
                <a:cs typeface="Calibri"/>
              </a:rPr>
              <a:t>(dönme)</a:t>
            </a:r>
            <a:r>
              <a:rPr lang="tr-TR" sz="2000" dirty="0">
                <a:latin typeface="Calibri"/>
                <a:cs typeface="Calibri"/>
              </a:rPr>
              <a:t>,</a:t>
            </a:r>
            <a:r>
              <a:rPr lang="tr-TR" sz="2000" spc="10" dirty="0">
                <a:latin typeface="Calibri"/>
                <a:cs typeface="Calibri"/>
              </a:rPr>
              <a:t> </a:t>
            </a:r>
            <a:r>
              <a:rPr lang="tr-TR" sz="2000" b="1" dirty="0" err="1">
                <a:solidFill>
                  <a:schemeClr val="accent2"/>
                </a:solidFill>
                <a:latin typeface="Calibri"/>
                <a:cs typeface="Calibri"/>
              </a:rPr>
              <a:t>p</a:t>
            </a:r>
            <a:r>
              <a:rPr lang="tr-TR" sz="2000" b="1" spc="-40" dirty="0" err="1">
                <a:solidFill>
                  <a:schemeClr val="accent2"/>
                </a:solidFill>
                <a:latin typeface="Calibri"/>
                <a:cs typeface="Calibri"/>
              </a:rPr>
              <a:t>r</a:t>
            </a:r>
            <a:r>
              <a:rPr lang="tr-TR" sz="2000" b="1" dirty="0" err="1">
                <a:solidFill>
                  <a:schemeClr val="accent2"/>
                </a:solidFill>
                <a:latin typeface="Calibri"/>
                <a:cs typeface="Calibri"/>
              </a:rPr>
              <a:t>ona</a:t>
            </a:r>
            <a:r>
              <a:rPr lang="tr-TR" sz="2000" b="1" spc="-45" dirty="0" err="1">
                <a:solidFill>
                  <a:schemeClr val="accent2"/>
                </a:solidFill>
                <a:latin typeface="Calibri"/>
                <a:cs typeface="Calibri"/>
              </a:rPr>
              <a:t>s</a:t>
            </a:r>
            <a:r>
              <a:rPr lang="tr-TR" sz="2000" b="1" spc="-20" dirty="0" err="1">
                <a:solidFill>
                  <a:schemeClr val="accent2"/>
                </a:solidFill>
                <a:latin typeface="Calibri"/>
                <a:cs typeface="Calibri"/>
              </a:rPr>
              <a:t>y</a:t>
            </a:r>
            <a:r>
              <a:rPr lang="tr-TR" sz="2000" b="1" dirty="0" err="1">
                <a:solidFill>
                  <a:schemeClr val="accent2"/>
                </a:solidFill>
                <a:latin typeface="Calibri"/>
                <a:cs typeface="Calibri"/>
              </a:rPr>
              <a:t>on</a:t>
            </a:r>
            <a:r>
              <a:rPr lang="tr-TR" sz="2000" spc="-35" dirty="0">
                <a:latin typeface="Calibri"/>
                <a:cs typeface="Calibri"/>
              </a:rPr>
              <a:t> </a:t>
            </a:r>
            <a:r>
              <a:rPr lang="tr-TR" sz="2000" spc="-30" dirty="0">
                <a:latin typeface="Calibri"/>
                <a:cs typeface="Calibri"/>
              </a:rPr>
              <a:t>v</a:t>
            </a:r>
            <a:r>
              <a:rPr lang="tr-TR" sz="2000" dirty="0">
                <a:latin typeface="Calibri"/>
                <a:cs typeface="Calibri"/>
              </a:rPr>
              <a:t>e </a:t>
            </a:r>
            <a:r>
              <a:rPr lang="tr-TR" sz="2000" b="1" dirty="0">
                <a:solidFill>
                  <a:schemeClr val="accent2"/>
                </a:solidFill>
                <a:latin typeface="Calibri"/>
                <a:cs typeface="Calibri"/>
              </a:rPr>
              <a:t>supina</a:t>
            </a:r>
            <a:r>
              <a:rPr lang="tr-TR" sz="2000" b="1" spc="-40" dirty="0">
                <a:solidFill>
                  <a:schemeClr val="accent2"/>
                </a:solidFill>
                <a:latin typeface="Calibri"/>
                <a:cs typeface="Calibri"/>
              </a:rPr>
              <a:t>s</a:t>
            </a:r>
            <a:r>
              <a:rPr lang="tr-TR" sz="2000" b="1" spc="-20" dirty="0">
                <a:solidFill>
                  <a:schemeClr val="accent2"/>
                </a:solidFill>
                <a:latin typeface="Calibri"/>
                <a:cs typeface="Calibri"/>
              </a:rPr>
              <a:t>y</a:t>
            </a:r>
            <a:r>
              <a:rPr lang="tr-TR" sz="2000" b="1" dirty="0">
                <a:solidFill>
                  <a:schemeClr val="accent2"/>
                </a:solidFill>
                <a:latin typeface="Calibri"/>
                <a:cs typeface="Calibri"/>
              </a:rPr>
              <a:t>on</a:t>
            </a:r>
            <a:r>
              <a:rPr lang="tr-TR" sz="2000" spc="-20" dirty="0">
                <a:latin typeface="Calibri"/>
                <a:cs typeface="Calibri"/>
              </a:rPr>
              <a:t> </a:t>
            </a:r>
            <a:r>
              <a:rPr lang="tr-TR" sz="2000" dirty="0">
                <a:latin typeface="Calibri"/>
                <a:cs typeface="Calibri"/>
              </a:rPr>
              <a:t>ha</a:t>
            </a:r>
            <a:r>
              <a:rPr lang="tr-TR" sz="2000" spc="-25" dirty="0">
                <a:latin typeface="Calibri"/>
                <a:cs typeface="Calibri"/>
              </a:rPr>
              <a:t>r</a:t>
            </a:r>
            <a:r>
              <a:rPr lang="tr-TR" sz="2000" dirty="0">
                <a:latin typeface="Calibri"/>
                <a:cs typeface="Calibri"/>
              </a:rPr>
              <a:t>e</a:t>
            </a:r>
            <a:r>
              <a:rPr lang="tr-TR" sz="2000" spc="-65" dirty="0">
                <a:latin typeface="Calibri"/>
                <a:cs typeface="Calibri"/>
              </a:rPr>
              <a:t>k</a:t>
            </a:r>
            <a:r>
              <a:rPr lang="tr-TR" sz="2000" spc="-15" dirty="0">
                <a:latin typeface="Calibri"/>
                <a:cs typeface="Calibri"/>
              </a:rPr>
              <a:t>e</a:t>
            </a:r>
            <a:r>
              <a:rPr lang="tr-TR" sz="2000" dirty="0">
                <a:latin typeface="Calibri"/>
                <a:cs typeface="Calibri"/>
              </a:rPr>
              <a:t>ti</a:t>
            </a:r>
            <a:r>
              <a:rPr lang="tr-TR" sz="2000" spc="5" dirty="0">
                <a:latin typeface="Calibri"/>
                <a:cs typeface="Calibri"/>
              </a:rPr>
              <a:t> </a:t>
            </a:r>
            <a:r>
              <a:rPr lang="tr-TR" sz="2000" spc="-35" dirty="0">
                <a:latin typeface="Calibri"/>
                <a:cs typeface="Calibri"/>
              </a:rPr>
              <a:t>y</a:t>
            </a:r>
            <a:r>
              <a:rPr lang="tr-TR" sz="2000" dirty="0">
                <a:latin typeface="Calibri"/>
                <a:cs typeface="Calibri"/>
              </a:rPr>
              <a:t>apıl</a:t>
            </a:r>
            <a:r>
              <a:rPr lang="tr-TR" sz="2000" spc="-10" dirty="0">
                <a:latin typeface="Calibri"/>
                <a:cs typeface="Calibri"/>
              </a:rPr>
              <a:t>ı</a:t>
            </a:r>
            <a:r>
              <a:rPr lang="tr-TR" sz="2000" spc="-210" dirty="0">
                <a:latin typeface="Calibri"/>
                <a:cs typeface="Calibri"/>
              </a:rPr>
              <a:t>r</a:t>
            </a:r>
            <a:r>
              <a:rPr lang="tr-TR" sz="2000" dirty="0">
                <a:latin typeface="Calibri"/>
                <a:cs typeface="Calibri"/>
              </a:rPr>
              <a:t>.</a:t>
            </a:r>
          </a:p>
          <a:p>
            <a:endParaRPr lang="tr-TR" dirty="0"/>
          </a:p>
        </p:txBody>
      </p:sp>
      <p:sp>
        <p:nvSpPr>
          <p:cNvPr id="5" name="Alt Bilgi Yer Tutucusu 4">
            <a:extLst>
              <a:ext uri="{FF2B5EF4-FFF2-40B4-BE49-F238E27FC236}">
                <a16:creationId xmlns:a16="http://schemas.microsoft.com/office/drawing/2014/main" id="{9BDC2130-959F-2C82-5ED2-1772ED3B8D21}"/>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34B8EDCD-32CB-DCCB-7458-69EF947D0BE1}"/>
              </a:ext>
            </a:extLst>
          </p:cNvPr>
          <p:cNvSpPr>
            <a:spLocks noGrp="1"/>
          </p:cNvSpPr>
          <p:nvPr>
            <p:ph type="sldNum" sz="quarter" idx="12"/>
          </p:nvPr>
        </p:nvSpPr>
        <p:spPr/>
        <p:txBody>
          <a:bodyPr/>
          <a:lstStyle/>
          <a:p>
            <a:fld id="{60FF87A7-9A7A-4B3D-9625-8440EC4947F9}" type="slidenum">
              <a:rPr lang="tr-TR" smtClean="0"/>
              <a:pPr/>
              <a:t>20</a:t>
            </a:fld>
            <a:endParaRPr lang="tr-TR"/>
          </a:p>
        </p:txBody>
      </p:sp>
      <p:sp>
        <p:nvSpPr>
          <p:cNvPr id="7" name="object 3">
            <a:extLst>
              <a:ext uri="{FF2B5EF4-FFF2-40B4-BE49-F238E27FC236}">
                <a16:creationId xmlns:a16="http://schemas.microsoft.com/office/drawing/2014/main" id="{EB4B8CDD-E9E4-82E9-3F9C-7B894EDC53BC}"/>
              </a:ext>
            </a:extLst>
          </p:cNvPr>
          <p:cNvSpPr/>
          <p:nvPr/>
        </p:nvSpPr>
        <p:spPr>
          <a:xfrm>
            <a:off x="899592" y="3160057"/>
            <a:ext cx="2298199" cy="2921960"/>
          </a:xfrm>
          <a:prstGeom prst="rect">
            <a:avLst/>
          </a:prstGeom>
          <a:blipFill>
            <a:blip r:embed="rId2" cstate="print"/>
            <a:stretch>
              <a:fillRect/>
            </a:stretch>
          </a:blipFill>
        </p:spPr>
        <p:txBody>
          <a:bodyPr wrap="square" lIns="0" tIns="0" rIns="0" bIns="0" rtlCol="0"/>
          <a:lstStyle/>
          <a:p>
            <a:endParaRPr/>
          </a:p>
        </p:txBody>
      </p:sp>
      <p:grpSp>
        <p:nvGrpSpPr>
          <p:cNvPr id="10" name="Grup 9">
            <a:extLst>
              <a:ext uri="{FF2B5EF4-FFF2-40B4-BE49-F238E27FC236}">
                <a16:creationId xmlns:a16="http://schemas.microsoft.com/office/drawing/2014/main" id="{427B2F2A-F0EE-4306-5733-09A6A4BC04E7}"/>
              </a:ext>
            </a:extLst>
          </p:cNvPr>
          <p:cNvGrpSpPr>
            <a:grpSpLocks noChangeAspect="1"/>
          </p:cNvGrpSpPr>
          <p:nvPr/>
        </p:nvGrpSpPr>
        <p:grpSpPr>
          <a:xfrm>
            <a:off x="5796136" y="980728"/>
            <a:ext cx="1512168" cy="4753829"/>
            <a:chOff x="6023409" y="1399194"/>
            <a:chExt cx="1598561" cy="5025424"/>
          </a:xfrm>
        </p:grpSpPr>
        <p:grpSp>
          <p:nvGrpSpPr>
            <p:cNvPr id="11" name="Grafik 7">
              <a:extLst>
                <a:ext uri="{FF2B5EF4-FFF2-40B4-BE49-F238E27FC236}">
                  <a16:creationId xmlns:a16="http://schemas.microsoft.com/office/drawing/2014/main" id="{0A4AB397-5644-F794-0D90-9AAC50C668C1}"/>
                </a:ext>
              </a:extLst>
            </p:cNvPr>
            <p:cNvGrpSpPr/>
            <p:nvPr/>
          </p:nvGrpSpPr>
          <p:grpSpPr>
            <a:xfrm>
              <a:off x="6809382" y="1679147"/>
              <a:ext cx="36224" cy="4745471"/>
              <a:chOff x="4565213" y="1404252"/>
              <a:chExt cx="36224" cy="4745471"/>
            </a:xfrm>
            <a:noFill/>
          </p:grpSpPr>
          <p:sp>
            <p:nvSpPr>
              <p:cNvPr id="26" name="Serbest Form: Şekil 25">
                <a:extLst>
                  <a:ext uri="{FF2B5EF4-FFF2-40B4-BE49-F238E27FC236}">
                    <a16:creationId xmlns:a16="http://schemas.microsoft.com/office/drawing/2014/main" id="{8AFBCCBB-5037-F464-420C-F9DCB9920485}"/>
                  </a:ext>
                </a:extLst>
              </p:cNvPr>
              <p:cNvSpPr/>
              <p:nvPr/>
            </p:nvSpPr>
            <p:spPr>
              <a:xfrm>
                <a:off x="4576758" y="1404252"/>
                <a:ext cx="15154" cy="2431440"/>
              </a:xfrm>
              <a:custGeom>
                <a:avLst/>
                <a:gdLst>
                  <a:gd name="connsiteX0" fmla="*/ -66 w 15154"/>
                  <a:gd name="connsiteY0" fmla="*/ 53 h 2431440"/>
                  <a:gd name="connsiteX1" fmla="*/ 15089 w 15154"/>
                  <a:gd name="connsiteY1" fmla="*/ 2431493 h 2431440"/>
                </a:gdLst>
                <a:ahLst/>
                <a:cxnLst>
                  <a:cxn ang="0">
                    <a:pos x="connsiteX0" y="connsiteY0"/>
                  </a:cxn>
                  <a:cxn ang="0">
                    <a:pos x="connsiteX1" y="connsiteY1"/>
                  </a:cxn>
                </a:cxnLst>
                <a:rect l="l" t="t" r="r" b="b"/>
                <a:pathLst>
                  <a:path w="15154" h="2431440">
                    <a:moveTo>
                      <a:pt x="-66" y="53"/>
                    </a:moveTo>
                    <a:lnTo>
                      <a:pt x="15089" y="2431493"/>
                    </a:lnTo>
                  </a:path>
                </a:pathLst>
              </a:custGeom>
              <a:noFill/>
              <a:ln w="20320" cap="flat">
                <a:solidFill>
                  <a:srgbClr val="000000"/>
                </a:solidFill>
                <a:custDash>
                  <a:ds d="480000" sp="480000"/>
                </a:custDash>
                <a:round/>
              </a:ln>
            </p:spPr>
            <p:txBody>
              <a:bodyPr rtlCol="0" anchor="ctr"/>
              <a:lstStyle/>
              <a:p>
                <a:endParaRPr lang="tr-TR"/>
              </a:p>
            </p:txBody>
          </p:sp>
          <p:sp>
            <p:nvSpPr>
              <p:cNvPr id="28" name="Serbest Form: Şekil 27">
                <a:extLst>
                  <a:ext uri="{FF2B5EF4-FFF2-40B4-BE49-F238E27FC236}">
                    <a16:creationId xmlns:a16="http://schemas.microsoft.com/office/drawing/2014/main" id="{88CC32E6-FE53-EFDA-CCA9-F9EA864D127E}"/>
                  </a:ext>
                </a:extLst>
              </p:cNvPr>
              <p:cNvSpPr/>
              <p:nvPr/>
            </p:nvSpPr>
            <p:spPr>
              <a:xfrm>
                <a:off x="4565213" y="4386313"/>
                <a:ext cx="15020" cy="1763410"/>
              </a:xfrm>
              <a:custGeom>
                <a:avLst/>
                <a:gdLst>
                  <a:gd name="connsiteX0" fmla="*/ -66 w 15020"/>
                  <a:gd name="connsiteY0" fmla="*/ 1763463 h 1763410"/>
                  <a:gd name="connsiteX1" fmla="*/ 14955 w 15020"/>
                  <a:gd name="connsiteY1" fmla="*/ 53 h 1763410"/>
                </a:gdLst>
                <a:ahLst/>
                <a:cxnLst>
                  <a:cxn ang="0">
                    <a:pos x="connsiteX0" y="connsiteY0"/>
                  </a:cxn>
                  <a:cxn ang="0">
                    <a:pos x="connsiteX1" y="connsiteY1"/>
                  </a:cxn>
                </a:cxnLst>
                <a:rect l="l" t="t" r="r" b="b"/>
                <a:pathLst>
                  <a:path w="15020" h="1763410">
                    <a:moveTo>
                      <a:pt x="-66" y="1763463"/>
                    </a:moveTo>
                    <a:lnTo>
                      <a:pt x="14955" y="53"/>
                    </a:lnTo>
                  </a:path>
                </a:pathLst>
              </a:custGeom>
              <a:noFill/>
              <a:ln w="20320" cap="flat">
                <a:solidFill>
                  <a:srgbClr val="000000"/>
                </a:solidFill>
                <a:custDash>
                  <a:ds d="480000" sp="480000"/>
                </a:custDash>
                <a:round/>
              </a:ln>
            </p:spPr>
            <p:txBody>
              <a:bodyPr rtlCol="0" anchor="ctr"/>
              <a:lstStyle/>
              <a:p>
                <a:endParaRPr lang="tr-TR"/>
              </a:p>
            </p:txBody>
          </p:sp>
          <p:sp>
            <p:nvSpPr>
              <p:cNvPr id="29" name="Serbest Form: Şekil 28">
                <a:extLst>
                  <a:ext uri="{FF2B5EF4-FFF2-40B4-BE49-F238E27FC236}">
                    <a16:creationId xmlns:a16="http://schemas.microsoft.com/office/drawing/2014/main" id="{AFA8A092-C5AF-E670-7ACB-CB684E261BF2}"/>
                  </a:ext>
                </a:extLst>
              </p:cNvPr>
              <p:cNvSpPr/>
              <p:nvPr/>
            </p:nvSpPr>
            <p:spPr>
              <a:xfrm>
                <a:off x="4591912" y="3835692"/>
                <a:ext cx="9525" cy="546725"/>
              </a:xfrm>
              <a:custGeom>
                <a:avLst/>
                <a:gdLst>
                  <a:gd name="connsiteX0" fmla="*/ -66 w 9525"/>
                  <a:gd name="connsiteY0" fmla="*/ 53 h 546725"/>
                  <a:gd name="connsiteX1" fmla="*/ -66 w 9525"/>
                  <a:gd name="connsiteY1" fmla="*/ 546778 h 546725"/>
                </a:gdLst>
                <a:ahLst/>
                <a:cxnLst>
                  <a:cxn ang="0">
                    <a:pos x="connsiteX0" y="connsiteY0"/>
                  </a:cxn>
                  <a:cxn ang="0">
                    <a:pos x="connsiteX1" y="connsiteY1"/>
                  </a:cxn>
                </a:cxnLst>
                <a:rect l="l" t="t" r="r" b="b"/>
                <a:pathLst>
                  <a:path w="9525" h="546725">
                    <a:moveTo>
                      <a:pt x="-66" y="53"/>
                    </a:moveTo>
                    <a:lnTo>
                      <a:pt x="-66" y="546778"/>
                    </a:lnTo>
                  </a:path>
                </a:pathLst>
              </a:custGeom>
              <a:noFill/>
              <a:ln w="20320" cap="flat">
                <a:solidFill>
                  <a:srgbClr val="999999"/>
                </a:solidFill>
                <a:custDash>
                  <a:ds d="480000" sp="480000"/>
                </a:custDash>
                <a:round/>
              </a:ln>
            </p:spPr>
            <p:txBody>
              <a:bodyPr rtlCol="0" anchor="ctr"/>
              <a:lstStyle/>
              <a:p>
                <a:endParaRPr lang="tr-TR"/>
              </a:p>
            </p:txBody>
          </p:sp>
        </p:grpSp>
        <p:grpSp>
          <p:nvGrpSpPr>
            <p:cNvPr id="12" name="Grafik 7">
              <a:extLst>
                <a:ext uri="{FF2B5EF4-FFF2-40B4-BE49-F238E27FC236}">
                  <a16:creationId xmlns:a16="http://schemas.microsoft.com/office/drawing/2014/main" id="{183E1BEB-029A-F77D-8C1C-41242387F8FA}"/>
                </a:ext>
              </a:extLst>
            </p:cNvPr>
            <p:cNvGrpSpPr/>
            <p:nvPr/>
          </p:nvGrpSpPr>
          <p:grpSpPr>
            <a:xfrm>
              <a:off x="6023409" y="1848988"/>
              <a:ext cx="1598561" cy="4442405"/>
              <a:chOff x="3779240" y="1574093"/>
              <a:chExt cx="1598561" cy="4442405"/>
            </a:xfrm>
          </p:grpSpPr>
          <p:sp>
            <p:nvSpPr>
              <p:cNvPr id="20" name="Serbest Form: Şekil 19">
                <a:extLst>
                  <a:ext uri="{FF2B5EF4-FFF2-40B4-BE49-F238E27FC236}">
                    <a16:creationId xmlns:a16="http://schemas.microsoft.com/office/drawing/2014/main" id="{D3CD05AE-ED52-CFF2-5F08-5C92866E6FED}"/>
                  </a:ext>
                </a:extLst>
              </p:cNvPr>
              <p:cNvSpPr/>
              <p:nvPr/>
            </p:nvSpPr>
            <p:spPr>
              <a:xfrm>
                <a:off x="3784344" y="1578363"/>
                <a:ext cx="1584659" cy="4433372"/>
              </a:xfrm>
              <a:custGeom>
                <a:avLst/>
                <a:gdLst>
                  <a:gd name="connsiteX0" fmla="*/ 850841 w 1584659"/>
                  <a:gd name="connsiteY0" fmla="*/ 793 h 4433372"/>
                  <a:gd name="connsiteX1" fmla="*/ 617478 w 1584659"/>
                  <a:gd name="connsiteY1" fmla="*/ 170973 h 4433372"/>
                  <a:gd name="connsiteX2" fmla="*/ 670818 w 1584659"/>
                  <a:gd name="connsiteY2" fmla="*/ 424974 h 4433372"/>
                  <a:gd name="connsiteX3" fmla="*/ 591123 w 1584659"/>
                  <a:gd name="connsiteY3" fmla="*/ 697711 h 4433372"/>
                  <a:gd name="connsiteX4" fmla="*/ 294895 w 1584659"/>
                  <a:gd name="connsiteY4" fmla="*/ 960915 h 4433372"/>
                  <a:gd name="connsiteX5" fmla="*/ 216790 w 1584659"/>
                  <a:gd name="connsiteY5" fmla="*/ 1640686 h 4433372"/>
                  <a:gd name="connsiteX6" fmla="*/ 184719 w 1584659"/>
                  <a:gd name="connsiteY6" fmla="*/ 2254410 h 4433372"/>
                  <a:gd name="connsiteX7" fmla="*/ -66 w 1584659"/>
                  <a:gd name="connsiteY7" fmla="*/ 2483010 h 4433372"/>
                  <a:gd name="connsiteX8" fmla="*/ 98994 w 1584659"/>
                  <a:gd name="connsiteY8" fmla="*/ 2515071 h 4433372"/>
                  <a:gd name="connsiteX9" fmla="*/ 137094 w 1584659"/>
                  <a:gd name="connsiteY9" fmla="*/ 2680816 h 4433372"/>
                  <a:gd name="connsiteX10" fmla="*/ 192339 w 1584659"/>
                  <a:gd name="connsiteY10" fmla="*/ 2694465 h 4433372"/>
                  <a:gd name="connsiteX11" fmla="*/ 243460 w 1584659"/>
                  <a:gd name="connsiteY11" fmla="*/ 2698589 h 4433372"/>
                  <a:gd name="connsiteX12" fmla="*/ 296486 w 1584659"/>
                  <a:gd name="connsiteY12" fmla="*/ 2666528 h 4433372"/>
                  <a:gd name="connsiteX13" fmla="*/ 309497 w 1584659"/>
                  <a:gd name="connsiteY13" fmla="*/ 2308064 h 4433372"/>
                  <a:gd name="connsiteX14" fmla="*/ 456877 w 1584659"/>
                  <a:gd name="connsiteY14" fmla="*/ 1628436 h 4433372"/>
                  <a:gd name="connsiteX15" fmla="*/ 493444 w 1584659"/>
                  <a:gd name="connsiteY15" fmla="*/ 1453281 h 4433372"/>
                  <a:gd name="connsiteX16" fmla="*/ 500321 w 1584659"/>
                  <a:gd name="connsiteY16" fmla="*/ 1581945 h 4433372"/>
                  <a:gd name="connsiteX17" fmla="*/ 508569 w 1584659"/>
                  <a:gd name="connsiteY17" fmla="*/ 2039774 h 4433372"/>
                  <a:gd name="connsiteX18" fmla="*/ 424435 w 1584659"/>
                  <a:gd name="connsiteY18" fmla="*/ 2482686 h 4433372"/>
                  <a:gd name="connsiteX19" fmla="*/ 472060 w 1584659"/>
                  <a:gd name="connsiteY19" fmla="*/ 3185641 h 4433372"/>
                  <a:gd name="connsiteX20" fmla="*/ 398718 w 1584659"/>
                  <a:gd name="connsiteY20" fmla="*/ 3643469 h 4433372"/>
                  <a:gd name="connsiteX21" fmla="*/ 407300 w 1584659"/>
                  <a:gd name="connsiteY21" fmla="*/ 4089754 h 4433372"/>
                  <a:gd name="connsiteX22" fmla="*/ 443800 w 1584659"/>
                  <a:gd name="connsiteY22" fmla="*/ 4261642 h 4433372"/>
                  <a:gd name="connsiteX23" fmla="*/ 542860 w 1584659"/>
                  <a:gd name="connsiteY23" fmla="*/ 4416585 h 4433372"/>
                  <a:gd name="connsiteX24" fmla="*/ 693040 w 1584659"/>
                  <a:gd name="connsiteY24" fmla="*/ 4388963 h 4433372"/>
                  <a:gd name="connsiteX25" fmla="*/ 775593 w 1584659"/>
                  <a:gd name="connsiteY25" fmla="*/ 4363559 h 4433372"/>
                  <a:gd name="connsiteX26" fmla="*/ 693012 w 1584659"/>
                  <a:gd name="connsiteY26" fmla="*/ 4237277 h 4433372"/>
                  <a:gd name="connsiteX27" fmla="*/ 591437 w 1584659"/>
                  <a:gd name="connsiteY27" fmla="*/ 4051139 h 4433372"/>
                  <a:gd name="connsiteX28" fmla="*/ 691850 w 1584659"/>
                  <a:gd name="connsiteY28" fmla="*/ 3479963 h 4433372"/>
                  <a:gd name="connsiteX29" fmla="*/ 732407 w 1584659"/>
                  <a:gd name="connsiteY29" fmla="*/ 3195480 h 4433372"/>
                  <a:gd name="connsiteX30" fmla="*/ 755905 w 1584659"/>
                  <a:gd name="connsiteY30" fmla="*/ 3034822 h 4433372"/>
                  <a:gd name="connsiteX31" fmla="*/ 843849 w 1584659"/>
                  <a:gd name="connsiteY31" fmla="*/ 2754473 h 4433372"/>
                  <a:gd name="connsiteX32" fmla="*/ 861947 w 1584659"/>
                  <a:gd name="connsiteY32" fmla="*/ 3217073 h 4433372"/>
                  <a:gd name="connsiteX33" fmla="*/ 872110 w 1584659"/>
                  <a:gd name="connsiteY33" fmla="*/ 3664748 h 4433372"/>
                  <a:gd name="connsiteX34" fmla="*/ 853374 w 1584659"/>
                  <a:gd name="connsiteY34" fmla="*/ 3980978 h 4433372"/>
                  <a:gd name="connsiteX35" fmla="*/ 989754 w 1584659"/>
                  <a:gd name="connsiteY35" fmla="*/ 4019192 h 4433372"/>
                  <a:gd name="connsiteX36" fmla="*/ 1174691 w 1584659"/>
                  <a:gd name="connsiteY36" fmla="*/ 4115909 h 4433372"/>
                  <a:gd name="connsiteX37" fmla="*/ 1339149 w 1584659"/>
                  <a:gd name="connsiteY37" fmla="*/ 4113690 h 4433372"/>
                  <a:gd name="connsiteX38" fmla="*/ 1284857 w 1584659"/>
                  <a:gd name="connsiteY38" fmla="*/ 3972396 h 4433372"/>
                  <a:gd name="connsiteX39" fmla="*/ 1102615 w 1584659"/>
                  <a:gd name="connsiteY39" fmla="*/ 3885090 h 4433372"/>
                  <a:gd name="connsiteX40" fmla="*/ 1057848 w 1584659"/>
                  <a:gd name="connsiteY40" fmla="*/ 3716498 h 4433372"/>
                  <a:gd name="connsiteX41" fmla="*/ 1130552 w 1584659"/>
                  <a:gd name="connsiteY41" fmla="*/ 3363749 h 4433372"/>
                  <a:gd name="connsiteX42" fmla="*/ 1147230 w 1584659"/>
                  <a:gd name="connsiteY42" fmla="*/ 3044671 h 4433372"/>
                  <a:gd name="connsiteX43" fmla="*/ 1209933 w 1584659"/>
                  <a:gd name="connsiteY43" fmla="*/ 2735423 h 4433372"/>
                  <a:gd name="connsiteX44" fmla="*/ 1193741 w 1584659"/>
                  <a:gd name="connsiteY44" fmla="*/ 2067082 h 4433372"/>
                  <a:gd name="connsiteX45" fmla="*/ 1162937 w 1584659"/>
                  <a:gd name="connsiteY45" fmla="*/ 1579402 h 4433372"/>
                  <a:gd name="connsiteX46" fmla="*/ 1207305 w 1584659"/>
                  <a:gd name="connsiteY46" fmla="*/ 1582221 h 4433372"/>
                  <a:gd name="connsiteX47" fmla="*/ 1329624 w 1584659"/>
                  <a:gd name="connsiteY47" fmla="*/ 1929922 h 4433372"/>
                  <a:gd name="connsiteX48" fmla="*/ 1376621 w 1584659"/>
                  <a:gd name="connsiteY48" fmla="*/ 2210271 h 4433372"/>
                  <a:gd name="connsiteX49" fmla="*/ 1462974 w 1584659"/>
                  <a:gd name="connsiteY49" fmla="*/ 2204880 h 4433372"/>
                  <a:gd name="connsiteX50" fmla="*/ 1505837 w 1584659"/>
                  <a:gd name="connsiteY50" fmla="*/ 2173448 h 4433372"/>
                  <a:gd name="connsiteX51" fmla="*/ 1505523 w 1584659"/>
                  <a:gd name="connsiteY51" fmla="*/ 1904519 h 4433372"/>
                  <a:gd name="connsiteX52" fmla="*/ 1584580 w 1584659"/>
                  <a:gd name="connsiteY52" fmla="*/ 1881344 h 4433372"/>
                  <a:gd name="connsiteX53" fmla="*/ 1429637 w 1584659"/>
                  <a:gd name="connsiteY53" fmla="*/ 1799115 h 4433372"/>
                  <a:gd name="connsiteX54" fmla="*/ 1411225 w 1584659"/>
                  <a:gd name="connsiteY54" fmla="*/ 1577811 h 4433372"/>
                  <a:gd name="connsiteX55" fmla="*/ 1359152 w 1584659"/>
                  <a:gd name="connsiteY55" fmla="*/ 1223481 h 4433372"/>
                  <a:gd name="connsiteX56" fmla="*/ 1324233 w 1584659"/>
                  <a:gd name="connsiteY56" fmla="*/ 827565 h 4433372"/>
                  <a:gd name="connsiteX57" fmla="*/ 1110873 w 1584659"/>
                  <a:gd name="connsiteY57" fmla="*/ 671355 h 4433372"/>
                  <a:gd name="connsiteX58" fmla="*/ 1081974 w 1584659"/>
                  <a:gd name="connsiteY58" fmla="*/ 617377 h 4433372"/>
                  <a:gd name="connsiteX59" fmla="*/ 1084832 w 1584659"/>
                  <a:gd name="connsiteY59" fmla="*/ 147161 h 4433372"/>
                  <a:gd name="connsiteX60" fmla="*/ 850841 w 1584659"/>
                  <a:gd name="connsiteY60" fmla="*/ 793 h 443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4659" h="4433372">
                    <a:moveTo>
                      <a:pt x="850841" y="793"/>
                    </a:moveTo>
                    <a:cubicBezTo>
                      <a:pt x="749333" y="-6481"/>
                      <a:pt x="612649" y="51729"/>
                      <a:pt x="617478" y="170973"/>
                    </a:cubicBezTo>
                    <a:cubicBezTo>
                      <a:pt x="606401" y="259336"/>
                      <a:pt x="613640" y="354081"/>
                      <a:pt x="670818" y="424974"/>
                    </a:cubicBezTo>
                    <a:cubicBezTo>
                      <a:pt x="713367" y="520561"/>
                      <a:pt x="680543" y="641999"/>
                      <a:pt x="591123" y="697711"/>
                    </a:cubicBezTo>
                    <a:cubicBezTo>
                      <a:pt x="494854" y="785969"/>
                      <a:pt x="329747" y="818916"/>
                      <a:pt x="294895" y="960915"/>
                    </a:cubicBezTo>
                    <a:cubicBezTo>
                      <a:pt x="239574" y="1182867"/>
                      <a:pt x="303287" y="1423735"/>
                      <a:pt x="216790" y="1640686"/>
                    </a:cubicBezTo>
                    <a:cubicBezTo>
                      <a:pt x="174728" y="1841482"/>
                      <a:pt x="211218" y="2051356"/>
                      <a:pt x="184719" y="2254410"/>
                    </a:cubicBezTo>
                    <a:cubicBezTo>
                      <a:pt x="141657" y="2343583"/>
                      <a:pt x="64914" y="2412782"/>
                      <a:pt x="-66" y="2483010"/>
                    </a:cubicBezTo>
                    <a:cubicBezTo>
                      <a:pt x="20451" y="2523167"/>
                      <a:pt x="84659" y="2462588"/>
                      <a:pt x="98994" y="2515071"/>
                    </a:cubicBezTo>
                    <a:cubicBezTo>
                      <a:pt x="111310" y="2568164"/>
                      <a:pt x="86917" y="2643144"/>
                      <a:pt x="137094" y="2680816"/>
                    </a:cubicBezTo>
                    <a:cubicBezTo>
                      <a:pt x="154220" y="2689960"/>
                      <a:pt x="168556" y="2706562"/>
                      <a:pt x="192339" y="2694465"/>
                    </a:cubicBezTo>
                    <a:cubicBezTo>
                      <a:pt x="215200" y="2680301"/>
                      <a:pt x="221067" y="2729422"/>
                      <a:pt x="243460" y="2698589"/>
                    </a:cubicBezTo>
                    <a:cubicBezTo>
                      <a:pt x="250490" y="2665985"/>
                      <a:pt x="293905" y="2707733"/>
                      <a:pt x="296486" y="2666528"/>
                    </a:cubicBezTo>
                    <a:cubicBezTo>
                      <a:pt x="309535" y="2548971"/>
                      <a:pt x="318612" y="2424936"/>
                      <a:pt x="309497" y="2308064"/>
                    </a:cubicBezTo>
                    <a:cubicBezTo>
                      <a:pt x="418692" y="2098086"/>
                      <a:pt x="430750" y="1858732"/>
                      <a:pt x="456877" y="1628436"/>
                    </a:cubicBezTo>
                    <a:cubicBezTo>
                      <a:pt x="461802" y="1606700"/>
                      <a:pt x="493444" y="1453281"/>
                      <a:pt x="493444" y="1453281"/>
                    </a:cubicBezTo>
                    <a:cubicBezTo>
                      <a:pt x="493444" y="1453281"/>
                      <a:pt x="496292" y="1557409"/>
                      <a:pt x="500321" y="1581945"/>
                    </a:cubicBezTo>
                    <a:cubicBezTo>
                      <a:pt x="519714" y="1729697"/>
                      <a:pt x="518675" y="1888050"/>
                      <a:pt x="508569" y="2039774"/>
                    </a:cubicBezTo>
                    <a:cubicBezTo>
                      <a:pt x="495320" y="2189545"/>
                      <a:pt x="424435" y="2330077"/>
                      <a:pt x="424435" y="2482686"/>
                    </a:cubicBezTo>
                    <a:cubicBezTo>
                      <a:pt x="427255" y="2717515"/>
                      <a:pt x="411919" y="2956974"/>
                      <a:pt x="472060" y="3185641"/>
                    </a:cubicBezTo>
                    <a:cubicBezTo>
                      <a:pt x="445028" y="3337907"/>
                      <a:pt x="373114" y="3485640"/>
                      <a:pt x="398718" y="3643469"/>
                    </a:cubicBezTo>
                    <a:cubicBezTo>
                      <a:pt x="411024" y="3791450"/>
                      <a:pt x="449381" y="3942869"/>
                      <a:pt x="407300" y="4089754"/>
                    </a:cubicBezTo>
                    <a:cubicBezTo>
                      <a:pt x="395393" y="4150533"/>
                      <a:pt x="406442" y="4212683"/>
                      <a:pt x="443800" y="4261642"/>
                    </a:cubicBezTo>
                    <a:cubicBezTo>
                      <a:pt x="464783" y="4319135"/>
                      <a:pt x="471470" y="4398592"/>
                      <a:pt x="542860" y="4416585"/>
                    </a:cubicBezTo>
                    <a:cubicBezTo>
                      <a:pt x="592513" y="4443388"/>
                      <a:pt x="662313" y="4440988"/>
                      <a:pt x="693040" y="4388963"/>
                    </a:cubicBezTo>
                    <a:cubicBezTo>
                      <a:pt x="718329" y="4371379"/>
                      <a:pt x="775936" y="4409775"/>
                      <a:pt x="775593" y="4363559"/>
                    </a:cubicBezTo>
                    <a:cubicBezTo>
                      <a:pt x="753810" y="4318144"/>
                      <a:pt x="707413" y="4288398"/>
                      <a:pt x="693012" y="4237277"/>
                    </a:cubicBezTo>
                    <a:cubicBezTo>
                      <a:pt x="664522" y="4172450"/>
                      <a:pt x="630528" y="4107994"/>
                      <a:pt x="591437" y="4051139"/>
                    </a:cubicBezTo>
                    <a:cubicBezTo>
                      <a:pt x="587646" y="3854239"/>
                      <a:pt x="707137" y="3678093"/>
                      <a:pt x="691850" y="3479963"/>
                    </a:cubicBezTo>
                    <a:cubicBezTo>
                      <a:pt x="688487" y="3383084"/>
                      <a:pt x="700975" y="3285872"/>
                      <a:pt x="732407" y="3195480"/>
                    </a:cubicBezTo>
                    <a:cubicBezTo>
                      <a:pt x="727902" y="3140721"/>
                      <a:pt x="717510" y="3080247"/>
                      <a:pt x="755905" y="3034822"/>
                    </a:cubicBezTo>
                    <a:cubicBezTo>
                      <a:pt x="791738" y="2944344"/>
                      <a:pt x="795920" y="2841484"/>
                      <a:pt x="843849" y="2754473"/>
                    </a:cubicBezTo>
                    <a:cubicBezTo>
                      <a:pt x="869834" y="2906063"/>
                      <a:pt x="883369" y="3063816"/>
                      <a:pt x="861947" y="3217073"/>
                    </a:cubicBezTo>
                    <a:cubicBezTo>
                      <a:pt x="837525" y="3364682"/>
                      <a:pt x="831439" y="3519730"/>
                      <a:pt x="872110" y="3664748"/>
                    </a:cubicBezTo>
                    <a:cubicBezTo>
                      <a:pt x="892694" y="3770371"/>
                      <a:pt x="858575" y="3876927"/>
                      <a:pt x="853374" y="3980978"/>
                    </a:cubicBezTo>
                    <a:cubicBezTo>
                      <a:pt x="873615" y="4035728"/>
                      <a:pt x="947339" y="4001628"/>
                      <a:pt x="989754" y="4019192"/>
                    </a:cubicBezTo>
                    <a:cubicBezTo>
                      <a:pt x="1063877" y="4024450"/>
                      <a:pt x="1118265" y="4075028"/>
                      <a:pt x="1174691" y="4115909"/>
                    </a:cubicBezTo>
                    <a:cubicBezTo>
                      <a:pt x="1224164" y="4136512"/>
                      <a:pt x="1297278" y="4154381"/>
                      <a:pt x="1339149" y="4113690"/>
                    </a:cubicBezTo>
                    <a:cubicBezTo>
                      <a:pt x="1383126" y="4064951"/>
                      <a:pt x="1358885" y="3969139"/>
                      <a:pt x="1284857" y="3972396"/>
                    </a:cubicBezTo>
                    <a:cubicBezTo>
                      <a:pt x="1214305" y="3964691"/>
                      <a:pt x="1168100" y="3905912"/>
                      <a:pt x="1102615" y="3885090"/>
                    </a:cubicBezTo>
                    <a:cubicBezTo>
                      <a:pt x="1038645" y="3855943"/>
                      <a:pt x="1064020" y="3772733"/>
                      <a:pt x="1057848" y="3716498"/>
                    </a:cubicBezTo>
                    <a:cubicBezTo>
                      <a:pt x="1057133" y="3594587"/>
                      <a:pt x="1095881" y="3478468"/>
                      <a:pt x="1130552" y="3363749"/>
                    </a:cubicBezTo>
                    <a:cubicBezTo>
                      <a:pt x="1141811" y="3257697"/>
                      <a:pt x="1127104" y="3149732"/>
                      <a:pt x="1147230" y="3044671"/>
                    </a:cubicBezTo>
                    <a:cubicBezTo>
                      <a:pt x="1144420" y="2938086"/>
                      <a:pt x="1156193" y="2828082"/>
                      <a:pt x="1209933" y="2735423"/>
                    </a:cubicBezTo>
                    <a:cubicBezTo>
                      <a:pt x="1285295" y="2520081"/>
                      <a:pt x="1258606" y="2281556"/>
                      <a:pt x="1193741" y="2067082"/>
                    </a:cubicBezTo>
                    <a:cubicBezTo>
                      <a:pt x="1157013" y="1908538"/>
                      <a:pt x="1153641" y="1741870"/>
                      <a:pt x="1162937" y="1579402"/>
                    </a:cubicBezTo>
                    <a:cubicBezTo>
                      <a:pt x="1166137" y="1502611"/>
                      <a:pt x="1208238" y="1511203"/>
                      <a:pt x="1207305" y="1582221"/>
                    </a:cubicBezTo>
                    <a:cubicBezTo>
                      <a:pt x="1216725" y="1706360"/>
                      <a:pt x="1278704" y="1818727"/>
                      <a:pt x="1329624" y="1929922"/>
                    </a:cubicBezTo>
                    <a:cubicBezTo>
                      <a:pt x="1328272" y="2024667"/>
                      <a:pt x="1340340" y="2125956"/>
                      <a:pt x="1376621" y="2210271"/>
                    </a:cubicBezTo>
                    <a:cubicBezTo>
                      <a:pt x="1402424" y="2211214"/>
                      <a:pt x="1447125" y="2232903"/>
                      <a:pt x="1462974" y="2204880"/>
                    </a:cubicBezTo>
                    <a:cubicBezTo>
                      <a:pt x="1460936" y="2181620"/>
                      <a:pt x="1485434" y="2169028"/>
                      <a:pt x="1505837" y="2173448"/>
                    </a:cubicBezTo>
                    <a:cubicBezTo>
                      <a:pt x="1525620" y="2084341"/>
                      <a:pt x="1483415" y="1993596"/>
                      <a:pt x="1505523" y="1904519"/>
                    </a:cubicBezTo>
                    <a:cubicBezTo>
                      <a:pt x="1528478" y="1928007"/>
                      <a:pt x="1585628" y="1913825"/>
                      <a:pt x="1584580" y="1881344"/>
                    </a:cubicBezTo>
                    <a:cubicBezTo>
                      <a:pt x="1522725" y="1878620"/>
                      <a:pt x="1473271" y="1837434"/>
                      <a:pt x="1429637" y="1799115"/>
                    </a:cubicBezTo>
                    <a:cubicBezTo>
                      <a:pt x="1402805" y="1730363"/>
                      <a:pt x="1421588" y="1650439"/>
                      <a:pt x="1411225" y="1577811"/>
                    </a:cubicBezTo>
                    <a:cubicBezTo>
                      <a:pt x="1412521" y="1456882"/>
                      <a:pt x="1381764" y="1340924"/>
                      <a:pt x="1359152" y="1223481"/>
                    </a:cubicBezTo>
                    <a:cubicBezTo>
                      <a:pt x="1337540" y="1092646"/>
                      <a:pt x="1356571" y="955943"/>
                      <a:pt x="1324233" y="827565"/>
                    </a:cubicBezTo>
                    <a:cubicBezTo>
                      <a:pt x="1287381" y="745555"/>
                      <a:pt x="1212067" y="653219"/>
                      <a:pt x="1110873" y="671355"/>
                    </a:cubicBezTo>
                    <a:cubicBezTo>
                      <a:pt x="1046294" y="690643"/>
                      <a:pt x="1053209" y="662859"/>
                      <a:pt x="1081974" y="617377"/>
                    </a:cubicBezTo>
                    <a:cubicBezTo>
                      <a:pt x="1144020" y="468739"/>
                      <a:pt x="1117084" y="298953"/>
                      <a:pt x="1084832" y="147161"/>
                    </a:cubicBezTo>
                    <a:cubicBezTo>
                      <a:pt x="1050247" y="52829"/>
                      <a:pt x="950453" y="-7382"/>
                      <a:pt x="850841" y="793"/>
                    </a:cubicBezTo>
                    <a:close/>
                  </a:path>
                </a:pathLst>
              </a:custGeom>
              <a:solidFill>
                <a:srgbClr val="FFC9B9"/>
              </a:solidFill>
              <a:ln w="2540" cap="flat">
                <a:solidFill>
                  <a:srgbClr val="000000"/>
                </a:solidFill>
                <a:prstDash val="solid"/>
                <a:miter/>
              </a:ln>
            </p:spPr>
            <p:txBody>
              <a:bodyPr rtlCol="0" anchor="ctr"/>
              <a:lstStyle/>
              <a:p>
                <a:endParaRPr lang="tr-TR"/>
              </a:p>
            </p:txBody>
          </p:sp>
          <p:sp>
            <p:nvSpPr>
              <p:cNvPr id="21" name="Serbest Form: Şekil 20">
                <a:extLst>
                  <a:ext uri="{FF2B5EF4-FFF2-40B4-BE49-F238E27FC236}">
                    <a16:creationId xmlns:a16="http://schemas.microsoft.com/office/drawing/2014/main" id="{84C5119B-3F65-8264-562D-BEE3FB4F6ED6}"/>
                  </a:ext>
                </a:extLst>
              </p:cNvPr>
              <p:cNvSpPr/>
              <p:nvPr/>
            </p:nvSpPr>
            <p:spPr>
              <a:xfrm>
                <a:off x="3784335" y="3996512"/>
                <a:ext cx="79057" cy="73971"/>
              </a:xfrm>
              <a:custGeom>
                <a:avLst/>
                <a:gdLst>
                  <a:gd name="connsiteX0" fmla="*/ 61533 w 79057"/>
                  <a:gd name="connsiteY0" fmla="*/ 53 h 73971"/>
                  <a:gd name="connsiteX1" fmla="*/ -66 w 79057"/>
                  <a:gd name="connsiteY1" fmla="*/ 64823 h 73971"/>
                  <a:gd name="connsiteX2" fmla="*/ 7555 w 79057"/>
                  <a:gd name="connsiteY2" fmla="*/ 74024 h 73971"/>
                  <a:gd name="connsiteX3" fmla="*/ 78992 w 79057"/>
                  <a:gd name="connsiteY3" fmla="*/ 7349 h 73971"/>
                  <a:gd name="connsiteX4" fmla="*/ 61533 w 79057"/>
                  <a:gd name="connsiteY4" fmla="*/ 53 h 73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57" h="73971">
                    <a:moveTo>
                      <a:pt x="61533" y="53"/>
                    </a:moveTo>
                    <a:cubicBezTo>
                      <a:pt x="40740" y="21951"/>
                      <a:pt x="19823" y="43325"/>
                      <a:pt x="-66" y="64823"/>
                    </a:cubicBezTo>
                    <a:cubicBezTo>
                      <a:pt x="2030" y="68918"/>
                      <a:pt x="4649" y="71795"/>
                      <a:pt x="7555" y="74024"/>
                    </a:cubicBezTo>
                    <a:cubicBezTo>
                      <a:pt x="28443" y="55602"/>
                      <a:pt x="53694" y="31685"/>
                      <a:pt x="78992" y="7349"/>
                    </a:cubicBezTo>
                    <a:cubicBezTo>
                      <a:pt x="71944" y="5987"/>
                      <a:pt x="66019" y="3548"/>
                      <a:pt x="61533" y="53"/>
                    </a:cubicBezTo>
                    <a:close/>
                  </a:path>
                </a:pathLst>
              </a:custGeom>
              <a:solidFill>
                <a:srgbClr val="FFE8E1"/>
              </a:solidFill>
              <a:ln w="2540" cap="flat">
                <a:solidFill>
                  <a:srgbClr val="000000"/>
                </a:solidFill>
                <a:prstDash val="solid"/>
                <a:round/>
              </a:ln>
            </p:spPr>
            <p:txBody>
              <a:bodyPr rtlCol="0" anchor="ctr"/>
              <a:lstStyle/>
              <a:p>
                <a:endParaRPr lang="tr-TR"/>
              </a:p>
            </p:txBody>
          </p:sp>
          <p:sp>
            <p:nvSpPr>
              <p:cNvPr id="22" name="Serbest Form: Şekil 21">
                <a:extLst>
                  <a:ext uri="{FF2B5EF4-FFF2-40B4-BE49-F238E27FC236}">
                    <a16:creationId xmlns:a16="http://schemas.microsoft.com/office/drawing/2014/main" id="{2A5A1EC1-1A8A-D27E-6769-2E7B890A897D}"/>
                  </a:ext>
                </a:extLst>
              </p:cNvPr>
              <p:cNvSpPr/>
              <p:nvPr/>
            </p:nvSpPr>
            <p:spPr>
              <a:xfrm>
                <a:off x="4575767" y="1583124"/>
                <a:ext cx="1543" cy="2877779"/>
              </a:xfrm>
              <a:custGeom>
                <a:avLst/>
                <a:gdLst>
                  <a:gd name="connsiteX0" fmla="*/ -66 w 1543"/>
                  <a:gd name="connsiteY0" fmla="*/ 2877832 h 2877779"/>
                  <a:gd name="connsiteX1" fmla="*/ 1478 w 1543"/>
                  <a:gd name="connsiteY1" fmla="*/ 53 h 2877779"/>
                </a:gdLst>
                <a:ahLst/>
                <a:cxnLst>
                  <a:cxn ang="0">
                    <a:pos x="connsiteX0" y="connsiteY0"/>
                  </a:cxn>
                  <a:cxn ang="0">
                    <a:pos x="connsiteX1" y="connsiteY1"/>
                  </a:cxn>
                </a:cxnLst>
                <a:rect l="l" t="t" r="r" b="b"/>
                <a:pathLst>
                  <a:path w="1543" h="2877779">
                    <a:moveTo>
                      <a:pt x="-66" y="2877832"/>
                    </a:moveTo>
                    <a:lnTo>
                      <a:pt x="1478" y="53"/>
                    </a:lnTo>
                  </a:path>
                </a:pathLst>
              </a:custGeom>
              <a:noFill/>
              <a:ln w="20320" cap="flat">
                <a:solidFill>
                  <a:srgbClr val="999999">
                    <a:alpha val="50000"/>
                  </a:srgbClr>
                </a:solidFill>
                <a:custDash>
                  <a:ds d="480000" sp="480000"/>
                </a:custDash>
                <a:round/>
              </a:ln>
            </p:spPr>
            <p:txBody>
              <a:bodyPr rtlCol="0" anchor="ctr"/>
              <a:lstStyle/>
              <a:p>
                <a:endParaRPr lang="tr-TR"/>
              </a:p>
            </p:txBody>
          </p:sp>
          <p:sp>
            <p:nvSpPr>
              <p:cNvPr id="23" name="Serbest Form: Şekil 22">
                <a:extLst>
                  <a:ext uri="{FF2B5EF4-FFF2-40B4-BE49-F238E27FC236}">
                    <a16:creationId xmlns:a16="http://schemas.microsoft.com/office/drawing/2014/main" id="{41D473E2-B5E0-23B6-DF7E-1C03DA25FE76}"/>
                  </a:ext>
                </a:extLst>
              </p:cNvPr>
              <p:cNvSpPr/>
              <p:nvPr/>
            </p:nvSpPr>
            <p:spPr>
              <a:xfrm>
                <a:off x="3779240" y="1574093"/>
                <a:ext cx="1598561" cy="4442405"/>
              </a:xfrm>
              <a:custGeom>
                <a:avLst/>
                <a:gdLst>
                  <a:gd name="connsiteX0" fmla="*/ 643167 w 1598561"/>
                  <a:gd name="connsiteY0" fmla="*/ 980987 h 4442405"/>
                  <a:gd name="connsiteX1" fmla="*/ 628803 w 1598561"/>
                  <a:gd name="connsiteY1" fmla="*/ 1025888 h 4442405"/>
                  <a:gd name="connsiteX2" fmla="*/ 587493 w 1598561"/>
                  <a:gd name="connsiteY2" fmla="*/ 812157 h 4442405"/>
                  <a:gd name="connsiteX3" fmla="*/ 646767 w 1598561"/>
                  <a:gd name="connsiteY3" fmla="*/ 901958 h 4442405"/>
                  <a:gd name="connsiteX4" fmla="*/ 1166527 w 1598561"/>
                  <a:gd name="connsiteY4" fmla="*/ 1240572 h 4442405"/>
                  <a:gd name="connsiteX5" fmla="*/ 1191435 w 1598561"/>
                  <a:gd name="connsiteY5" fmla="*/ 1237457 h 4442405"/>
                  <a:gd name="connsiteX6" fmla="*/ 1249538 w 1598561"/>
                  <a:gd name="connsiteY6" fmla="*/ 1161419 h 4442405"/>
                  <a:gd name="connsiteX7" fmla="*/ 1483529 w 1598561"/>
                  <a:gd name="connsiteY7" fmla="*/ 2139618 h 4442405"/>
                  <a:gd name="connsiteX8" fmla="*/ 1495264 w 1598561"/>
                  <a:gd name="connsiteY8" fmla="*/ 2180699 h 4442405"/>
                  <a:gd name="connsiteX9" fmla="*/ 1515447 w 1598561"/>
                  <a:gd name="connsiteY9" fmla="*/ 2178870 h 4442405"/>
                  <a:gd name="connsiteX10" fmla="*/ 1516914 w 1598561"/>
                  <a:gd name="connsiteY10" fmla="*/ 2065885 h 4442405"/>
                  <a:gd name="connsiteX11" fmla="*/ 1502969 w 1598561"/>
                  <a:gd name="connsiteY11" fmla="*/ 1921362 h 4442405"/>
                  <a:gd name="connsiteX12" fmla="*/ 1528649 w 1598561"/>
                  <a:gd name="connsiteY12" fmla="*/ 1922829 h 4442405"/>
                  <a:gd name="connsiteX13" fmla="*/ 1562396 w 1598561"/>
                  <a:gd name="connsiteY13" fmla="*/ 1922095 h 4442405"/>
                  <a:gd name="connsiteX14" fmla="*/ 1591742 w 1598561"/>
                  <a:gd name="connsiteY14" fmla="*/ 1900816 h 4442405"/>
                  <a:gd name="connsiteX15" fmla="*/ 1595410 w 1598561"/>
                  <a:gd name="connsiteY15" fmla="*/ 1880280 h 4442405"/>
                  <a:gd name="connsiteX16" fmla="*/ 1555062 w 1598561"/>
                  <a:gd name="connsiteY16" fmla="*/ 1880280 h 4442405"/>
                  <a:gd name="connsiteX17" fmla="*/ 1513980 w 1598561"/>
                  <a:gd name="connsiteY17" fmla="*/ 1859002 h 4442405"/>
                  <a:gd name="connsiteX18" fmla="*/ 1465555 w 1598561"/>
                  <a:gd name="connsiteY18" fmla="*/ 1823054 h 4442405"/>
                  <a:gd name="connsiteX19" fmla="*/ 1427408 w 1598561"/>
                  <a:gd name="connsiteY19" fmla="*/ 1777572 h 4442405"/>
                  <a:gd name="connsiteX20" fmla="*/ 1412739 w 1598561"/>
                  <a:gd name="connsiteY20" fmla="*/ 1440835 h 4442405"/>
                  <a:gd name="connsiteX21" fmla="*/ 1387060 w 1598561"/>
                  <a:gd name="connsiteY21" fmla="*/ 1330783 h 4442405"/>
                  <a:gd name="connsiteX22" fmla="*/ 1366514 w 1598561"/>
                  <a:gd name="connsiteY22" fmla="*/ 1216340 h 4442405"/>
                  <a:gd name="connsiteX23" fmla="*/ 1352579 w 1598561"/>
                  <a:gd name="connsiteY23" fmla="*/ 1068884 h 4442405"/>
                  <a:gd name="connsiteX24" fmla="*/ 1343769 w 1598561"/>
                  <a:gd name="connsiteY24" fmla="*/ 856124 h 4442405"/>
                  <a:gd name="connsiteX25" fmla="*/ 1323233 w 1598561"/>
                  <a:gd name="connsiteY25" fmla="*/ 803308 h 4442405"/>
                  <a:gd name="connsiteX26" fmla="*/ 1271874 w 1598561"/>
                  <a:gd name="connsiteY26" fmla="*/ 737280 h 4442405"/>
                  <a:gd name="connsiteX27" fmla="*/ 1221991 w 1598561"/>
                  <a:gd name="connsiteY27" fmla="*/ 687388 h 4442405"/>
                  <a:gd name="connsiteX28" fmla="*/ 1141286 w 1598561"/>
                  <a:gd name="connsiteY28" fmla="*/ 669786 h 4442405"/>
                  <a:gd name="connsiteX29" fmla="*/ 1058809 w 1598561"/>
                  <a:gd name="connsiteY29" fmla="*/ 679416 h 4442405"/>
                  <a:gd name="connsiteX30" fmla="*/ 1433275 w 1598561"/>
                  <a:gd name="connsiteY30" fmla="*/ 2220313 h 4442405"/>
                  <a:gd name="connsiteX31" fmla="*/ 1472889 w 1598561"/>
                  <a:gd name="connsiteY31" fmla="*/ 2207845 h 4442405"/>
                  <a:gd name="connsiteX32" fmla="*/ 1483529 w 1598561"/>
                  <a:gd name="connsiteY32" fmla="*/ 2139618 h 4442405"/>
                  <a:gd name="connsiteX33" fmla="*/ 1475461 w 1598561"/>
                  <a:gd name="connsiteY33" fmla="*/ 2072485 h 4442405"/>
                  <a:gd name="connsiteX34" fmla="*/ 1399109 w 1598561"/>
                  <a:gd name="connsiteY34" fmla="*/ 2217008 h 4442405"/>
                  <a:gd name="connsiteX35" fmla="*/ 1399109 w 1598561"/>
                  <a:gd name="connsiteY35" fmla="*/ 2217008 h 4442405"/>
                  <a:gd name="connsiteX36" fmla="*/ 1433275 w 1598561"/>
                  <a:gd name="connsiteY36" fmla="*/ 2220313 h 4442405"/>
                  <a:gd name="connsiteX37" fmla="*/ 1433275 w 1598561"/>
                  <a:gd name="connsiteY37" fmla="*/ 2082392 h 4442405"/>
                  <a:gd name="connsiteX38" fmla="*/ 1224811 w 1598561"/>
                  <a:gd name="connsiteY38" fmla="*/ 1003114 h 4442405"/>
                  <a:gd name="connsiteX39" fmla="*/ 1245556 w 1598561"/>
                  <a:gd name="connsiteY39" fmla="*/ 1007267 h 4442405"/>
                  <a:gd name="connsiteX40" fmla="*/ 1241413 w 1598561"/>
                  <a:gd name="connsiteY40" fmla="*/ 1322668 h 4442405"/>
                  <a:gd name="connsiteX41" fmla="*/ 1197836 w 1598561"/>
                  <a:gd name="connsiteY41" fmla="*/ 1463771 h 4442405"/>
                  <a:gd name="connsiteX42" fmla="*/ 1166708 w 1598561"/>
                  <a:gd name="connsiteY42" fmla="*/ 1602798 h 4442405"/>
                  <a:gd name="connsiteX43" fmla="*/ 1166708 w 1598561"/>
                  <a:gd name="connsiteY43" fmla="*/ 1785402 h 4442405"/>
                  <a:gd name="connsiteX44" fmla="*/ 1183310 w 1598561"/>
                  <a:gd name="connsiteY44" fmla="*/ 1959709 h 4442405"/>
                  <a:gd name="connsiteX45" fmla="*/ 1201989 w 1598561"/>
                  <a:gd name="connsiteY45" fmla="*/ 2086278 h 4442405"/>
                  <a:gd name="connsiteX46" fmla="*/ 1239337 w 1598561"/>
                  <a:gd name="connsiteY46" fmla="*/ 2200406 h 4442405"/>
                  <a:gd name="connsiteX47" fmla="*/ 1260082 w 1598561"/>
                  <a:gd name="connsiteY47" fmla="*/ 2337357 h 4442405"/>
                  <a:gd name="connsiteX48" fmla="*/ 1258015 w 1598561"/>
                  <a:gd name="connsiteY48" fmla="*/ 2573910 h 4442405"/>
                  <a:gd name="connsiteX49" fmla="*/ 1235184 w 1598561"/>
                  <a:gd name="connsiteY49" fmla="*/ 2700488 h 4442405"/>
                  <a:gd name="connsiteX50" fmla="*/ 1185387 w 1598561"/>
                  <a:gd name="connsiteY50" fmla="*/ 2818769 h 4442405"/>
                  <a:gd name="connsiteX51" fmla="*/ 1158412 w 1598561"/>
                  <a:gd name="connsiteY51" fmla="*/ 2907990 h 4442405"/>
                  <a:gd name="connsiteX52" fmla="*/ 1158412 w 1598561"/>
                  <a:gd name="connsiteY52" fmla="*/ 3078144 h 4442405"/>
                  <a:gd name="connsiteX53" fmla="*/ 1139734 w 1598561"/>
                  <a:gd name="connsiteY53" fmla="*/ 3125874 h 4442405"/>
                  <a:gd name="connsiteX54" fmla="*/ 1141810 w 1598561"/>
                  <a:gd name="connsiteY54" fmla="*/ 3358275 h 4442405"/>
                  <a:gd name="connsiteX55" fmla="*/ 1112759 w 1598561"/>
                  <a:gd name="connsiteY55" fmla="*/ 3457878 h 4442405"/>
                  <a:gd name="connsiteX56" fmla="*/ 1079555 w 1598561"/>
                  <a:gd name="connsiteY56" fmla="*/ 3574073 h 4442405"/>
                  <a:gd name="connsiteX57" fmla="*/ 1069182 w 1598561"/>
                  <a:gd name="connsiteY57" fmla="*/ 3652931 h 4442405"/>
                  <a:gd name="connsiteX58" fmla="*/ 1067106 w 1598561"/>
                  <a:gd name="connsiteY58" fmla="*/ 3823076 h 4442405"/>
                  <a:gd name="connsiteX59" fmla="*/ 1079555 w 1598561"/>
                  <a:gd name="connsiteY59" fmla="*/ 3866653 h 4442405"/>
                  <a:gd name="connsiteX60" fmla="*/ 1150106 w 1598561"/>
                  <a:gd name="connsiteY60" fmla="*/ 3901933 h 4442405"/>
                  <a:gd name="connsiteX61" fmla="*/ 1253862 w 1598561"/>
                  <a:gd name="connsiteY61" fmla="*/ 3966256 h 4442405"/>
                  <a:gd name="connsiteX62" fmla="*/ 1334787 w 1598561"/>
                  <a:gd name="connsiteY62" fmla="*/ 3982858 h 4442405"/>
                  <a:gd name="connsiteX63" fmla="*/ 1372134 w 1598561"/>
                  <a:gd name="connsiteY63" fmla="*/ 4045103 h 4442405"/>
                  <a:gd name="connsiteX64" fmla="*/ 1353465 w 1598561"/>
                  <a:gd name="connsiteY64" fmla="*/ 4113579 h 4442405"/>
                  <a:gd name="connsiteX65" fmla="*/ 1326490 w 1598561"/>
                  <a:gd name="connsiteY65" fmla="*/ 4140563 h 4442405"/>
                  <a:gd name="connsiteX66" fmla="*/ 1264235 w 1598561"/>
                  <a:gd name="connsiteY66" fmla="*/ 4144706 h 4442405"/>
                  <a:gd name="connsiteX67" fmla="*/ 1177081 w 1598561"/>
                  <a:gd name="connsiteY67" fmla="*/ 4126037 h 4442405"/>
                  <a:gd name="connsiteX68" fmla="*/ 1083707 w 1598561"/>
                  <a:gd name="connsiteY68" fmla="*/ 4053409 h 4442405"/>
                  <a:gd name="connsiteX69" fmla="*/ 979961 w 1598561"/>
                  <a:gd name="connsiteY69" fmla="*/ 4022282 h 4442405"/>
                  <a:gd name="connsiteX70" fmla="*/ 890731 w 1598561"/>
                  <a:gd name="connsiteY70" fmla="*/ 4022282 h 4442405"/>
                  <a:gd name="connsiteX71" fmla="*/ 859603 w 1598561"/>
                  <a:gd name="connsiteY71" fmla="*/ 3999460 h 4442405"/>
                  <a:gd name="connsiteX72" fmla="*/ 855460 w 1598561"/>
                  <a:gd name="connsiteY72" fmla="*/ 3933051 h 4442405"/>
                  <a:gd name="connsiteX73" fmla="*/ 876206 w 1598561"/>
                  <a:gd name="connsiteY73" fmla="*/ 3843831 h 4442405"/>
                  <a:gd name="connsiteX74" fmla="*/ 878282 w 1598561"/>
                  <a:gd name="connsiteY74" fmla="*/ 3669523 h 4442405"/>
                  <a:gd name="connsiteX75" fmla="*/ 851307 w 1598561"/>
                  <a:gd name="connsiteY75" fmla="*/ 3588599 h 4442405"/>
                  <a:gd name="connsiteX76" fmla="*/ 853383 w 1598561"/>
                  <a:gd name="connsiteY76" fmla="*/ 3262825 h 4442405"/>
                  <a:gd name="connsiteX77" fmla="*/ 872053 w 1598561"/>
                  <a:gd name="connsiteY77" fmla="*/ 3175671 h 4442405"/>
                  <a:gd name="connsiteX78" fmla="*/ 872053 w 1598561"/>
                  <a:gd name="connsiteY78" fmla="*/ 3017966 h 4442405"/>
                  <a:gd name="connsiteX79" fmla="*/ 865833 w 1598561"/>
                  <a:gd name="connsiteY79" fmla="*/ 2889321 h 4442405"/>
                  <a:gd name="connsiteX80" fmla="*/ 851307 w 1598561"/>
                  <a:gd name="connsiteY80" fmla="*/ 2731616 h 4442405"/>
                  <a:gd name="connsiteX81" fmla="*/ 855460 w 1598561"/>
                  <a:gd name="connsiteY81" fmla="*/ 2445265 h 4442405"/>
                  <a:gd name="connsiteX82" fmla="*/ 1197836 w 1598561"/>
                  <a:gd name="connsiteY82" fmla="*/ 1463771 h 4442405"/>
                  <a:gd name="connsiteX83" fmla="*/ 1228592 w 1598561"/>
                  <a:gd name="connsiteY83" fmla="*/ 1700534 h 4442405"/>
                  <a:gd name="connsiteX84" fmla="*/ 1309888 w 1598561"/>
                  <a:gd name="connsiteY84" fmla="*/ 1889158 h 4442405"/>
                  <a:gd name="connsiteX85" fmla="*/ 1332710 w 1598561"/>
                  <a:gd name="connsiteY85" fmla="*/ 1941031 h 4442405"/>
                  <a:gd name="connsiteX86" fmla="*/ 1327852 w 1598561"/>
                  <a:gd name="connsiteY86" fmla="*/ 1997638 h 4442405"/>
                  <a:gd name="connsiteX87" fmla="*/ 1345159 w 1598561"/>
                  <a:gd name="connsiteY87" fmla="*/ 2086278 h 4442405"/>
                  <a:gd name="connsiteX88" fmla="*/ 1364952 w 1598561"/>
                  <a:gd name="connsiteY88" fmla="*/ 2199673 h 4442405"/>
                  <a:gd name="connsiteX89" fmla="*/ 1399109 w 1598561"/>
                  <a:gd name="connsiteY89" fmla="*/ 2217008 h 4442405"/>
                  <a:gd name="connsiteX90" fmla="*/ 1397880 w 1598561"/>
                  <a:gd name="connsiteY90" fmla="*/ 2155496 h 4442405"/>
                  <a:gd name="connsiteX91" fmla="*/ 1392889 w 1598561"/>
                  <a:gd name="connsiteY91" fmla="*/ 2077981 h 4442405"/>
                  <a:gd name="connsiteX92" fmla="*/ 865061 w 1598561"/>
                  <a:gd name="connsiteY92" fmla="*/ 2394735 h 4442405"/>
                  <a:gd name="connsiteX93" fmla="*/ 828476 w 1598561"/>
                  <a:gd name="connsiteY93" fmla="*/ 2293780 h 4442405"/>
                  <a:gd name="connsiteX94" fmla="*/ 813960 w 1598561"/>
                  <a:gd name="connsiteY94" fmla="*/ 2206636 h 4442405"/>
                  <a:gd name="connsiteX95" fmla="*/ 1139734 w 1598561"/>
                  <a:gd name="connsiteY95" fmla="*/ 2024032 h 4442405"/>
                  <a:gd name="connsiteX96" fmla="*/ 1081631 w 1598561"/>
                  <a:gd name="connsiteY96" fmla="*/ 2123635 h 4442405"/>
                  <a:gd name="connsiteX97" fmla="*/ 1021462 w 1598561"/>
                  <a:gd name="connsiteY97" fmla="*/ 2192110 h 4442405"/>
                  <a:gd name="connsiteX98" fmla="*/ 967503 w 1598561"/>
                  <a:gd name="connsiteY98" fmla="*/ 2306239 h 4442405"/>
                  <a:gd name="connsiteX99" fmla="*/ 921859 w 1598561"/>
                  <a:gd name="connsiteY99" fmla="*/ 2358112 h 4442405"/>
                  <a:gd name="connsiteX100" fmla="*/ 882435 w 1598561"/>
                  <a:gd name="connsiteY100" fmla="*/ 2395459 h 4442405"/>
                  <a:gd name="connsiteX101" fmla="*/ 733026 w 1598561"/>
                  <a:gd name="connsiteY101" fmla="*/ 3094747 h 4442405"/>
                  <a:gd name="connsiteX102" fmla="*/ 770383 w 1598561"/>
                  <a:gd name="connsiteY102" fmla="*/ 3032491 h 4442405"/>
                  <a:gd name="connsiteX103" fmla="*/ 813960 w 1598561"/>
                  <a:gd name="connsiteY103" fmla="*/ 2854040 h 4442405"/>
                  <a:gd name="connsiteX104" fmla="*/ 851307 w 1598561"/>
                  <a:gd name="connsiteY104" fmla="*/ 2731616 h 4442405"/>
                  <a:gd name="connsiteX105" fmla="*/ 627203 w 1598561"/>
                  <a:gd name="connsiteY105" fmla="*/ 3252443 h 4442405"/>
                  <a:gd name="connsiteX106" fmla="*/ 662474 w 1598561"/>
                  <a:gd name="connsiteY106" fmla="*/ 3262825 h 4442405"/>
                  <a:gd name="connsiteX107" fmla="*/ 498549 w 1598561"/>
                  <a:gd name="connsiteY107" fmla="*/ 1457551 h 4442405"/>
                  <a:gd name="connsiteX108" fmla="*/ 508921 w 1598561"/>
                  <a:gd name="connsiteY108" fmla="*/ 1611104 h 4442405"/>
                  <a:gd name="connsiteX109" fmla="*/ 513074 w 1598561"/>
                  <a:gd name="connsiteY109" fmla="*/ 2055159 h 4442405"/>
                  <a:gd name="connsiteX110" fmla="*/ 484023 w 1598561"/>
                  <a:gd name="connsiteY110" fmla="*/ 2185881 h 4442405"/>
                  <a:gd name="connsiteX111" fmla="*/ 434226 w 1598561"/>
                  <a:gd name="connsiteY111" fmla="*/ 2387163 h 4442405"/>
                  <a:gd name="connsiteX112" fmla="*/ 423854 w 1598561"/>
                  <a:gd name="connsiteY112" fmla="*/ 2783489 h 4442405"/>
                  <a:gd name="connsiteX113" fmla="*/ 434226 w 1598561"/>
                  <a:gd name="connsiteY113" fmla="*/ 2945347 h 4442405"/>
                  <a:gd name="connsiteX114" fmla="*/ 452905 w 1598561"/>
                  <a:gd name="connsiteY114" fmla="*/ 3103043 h 4442405"/>
                  <a:gd name="connsiteX115" fmla="*/ 473650 w 1598561"/>
                  <a:gd name="connsiteY115" fmla="*/ 3173594 h 4442405"/>
                  <a:gd name="connsiteX116" fmla="*/ 467421 w 1598561"/>
                  <a:gd name="connsiteY116" fmla="*/ 3233774 h 4442405"/>
                  <a:gd name="connsiteX117" fmla="*/ 415548 w 1598561"/>
                  <a:gd name="connsiteY117" fmla="*/ 3412224 h 4442405"/>
                  <a:gd name="connsiteX118" fmla="*/ 396879 w 1598561"/>
                  <a:gd name="connsiteY118" fmla="*/ 3518047 h 4442405"/>
                  <a:gd name="connsiteX119" fmla="*/ 398946 w 1598561"/>
                  <a:gd name="connsiteY119" fmla="*/ 3625956 h 4442405"/>
                  <a:gd name="connsiteX120" fmla="*/ 409328 w 1598561"/>
                  <a:gd name="connsiteY120" fmla="*/ 3760830 h 4442405"/>
                  <a:gd name="connsiteX121" fmla="*/ 425920 w 1598561"/>
                  <a:gd name="connsiteY121" fmla="*/ 3850051 h 4442405"/>
                  <a:gd name="connsiteX122" fmla="*/ 427997 w 1598561"/>
                  <a:gd name="connsiteY122" fmla="*/ 4009832 h 4442405"/>
                  <a:gd name="connsiteX123" fmla="*/ 407252 w 1598561"/>
                  <a:gd name="connsiteY123" fmla="*/ 4070011 h 4442405"/>
                  <a:gd name="connsiteX124" fmla="*/ 405175 w 1598561"/>
                  <a:gd name="connsiteY124" fmla="*/ 4177910 h 4442405"/>
                  <a:gd name="connsiteX125" fmla="*/ 421777 w 1598561"/>
                  <a:gd name="connsiteY125" fmla="*/ 4225631 h 4442405"/>
                  <a:gd name="connsiteX126" fmla="*/ 454972 w 1598561"/>
                  <a:gd name="connsiteY126" fmla="*/ 4283733 h 4442405"/>
                  <a:gd name="connsiteX127" fmla="*/ 475727 w 1598561"/>
                  <a:gd name="connsiteY127" fmla="*/ 4370887 h 4442405"/>
                  <a:gd name="connsiteX128" fmla="*/ 506854 w 1598561"/>
                  <a:gd name="connsiteY128" fmla="*/ 4406158 h 4442405"/>
                  <a:gd name="connsiteX129" fmla="*/ 577406 w 1598561"/>
                  <a:gd name="connsiteY129" fmla="*/ 4435209 h 4442405"/>
                  <a:gd name="connsiteX130" fmla="*/ 656254 w 1598561"/>
                  <a:gd name="connsiteY130" fmla="*/ 4439362 h 4442405"/>
                  <a:gd name="connsiteX131" fmla="*/ 683229 w 1598561"/>
                  <a:gd name="connsiteY131" fmla="*/ 4414464 h 4442405"/>
                  <a:gd name="connsiteX132" fmla="*/ 708127 w 1598561"/>
                  <a:gd name="connsiteY132" fmla="*/ 4387489 h 4442405"/>
                  <a:gd name="connsiteX133" fmla="*/ 733026 w 1598561"/>
                  <a:gd name="connsiteY133" fmla="*/ 4397862 h 4442405"/>
                  <a:gd name="connsiteX134" fmla="*/ 766230 w 1598561"/>
                  <a:gd name="connsiteY134" fmla="*/ 4397862 h 4442405"/>
                  <a:gd name="connsiteX135" fmla="*/ 786975 w 1598561"/>
                  <a:gd name="connsiteY135" fmla="*/ 4377116 h 4442405"/>
                  <a:gd name="connsiteX136" fmla="*/ 780755 w 1598561"/>
                  <a:gd name="connsiteY136" fmla="*/ 4350132 h 4442405"/>
                  <a:gd name="connsiteX137" fmla="*/ 735102 w 1598561"/>
                  <a:gd name="connsiteY137" fmla="*/ 4304488 h 4442405"/>
                  <a:gd name="connsiteX138" fmla="*/ 693602 w 1598561"/>
                  <a:gd name="connsiteY138" fmla="*/ 4225631 h 4442405"/>
                  <a:gd name="connsiteX139" fmla="*/ 645881 w 1598561"/>
                  <a:gd name="connsiteY139" fmla="*/ 4117732 h 4442405"/>
                  <a:gd name="connsiteX140" fmla="*/ 602305 w 1598561"/>
                  <a:gd name="connsiteY140" fmla="*/ 4065859 h 4442405"/>
                  <a:gd name="connsiteX141" fmla="*/ 598152 w 1598561"/>
                  <a:gd name="connsiteY141" fmla="*/ 4005679 h 4442405"/>
                  <a:gd name="connsiteX142" fmla="*/ 631356 w 1598561"/>
                  <a:gd name="connsiteY142" fmla="*/ 3854203 h 4442405"/>
                  <a:gd name="connsiteX143" fmla="*/ 666627 w 1598561"/>
                  <a:gd name="connsiteY143" fmla="*/ 3719329 h 4442405"/>
                  <a:gd name="connsiteX144" fmla="*/ 689449 w 1598561"/>
                  <a:gd name="connsiteY144" fmla="*/ 3659151 h 4442405"/>
                  <a:gd name="connsiteX145" fmla="*/ 699831 w 1598561"/>
                  <a:gd name="connsiteY145" fmla="*/ 3511827 h 4442405"/>
                  <a:gd name="connsiteX146" fmla="*/ 711318 w 1598561"/>
                  <a:gd name="connsiteY146" fmla="*/ 3286428 h 4442405"/>
                  <a:gd name="connsiteX147" fmla="*/ 733159 w 1598561"/>
                  <a:gd name="connsiteY147" fmla="*/ 3242194 h 4442405"/>
                  <a:gd name="connsiteX148" fmla="*/ 739255 w 1598561"/>
                  <a:gd name="connsiteY148" fmla="*/ 3152849 h 4442405"/>
                  <a:gd name="connsiteX149" fmla="*/ 720576 w 1598561"/>
                  <a:gd name="connsiteY149" fmla="*/ 3036644 h 4442405"/>
                  <a:gd name="connsiteX150" fmla="*/ 591922 w 1598561"/>
                  <a:gd name="connsiteY150" fmla="*/ 1216845 h 4442405"/>
                  <a:gd name="connsiteX151" fmla="*/ 658331 w 1598561"/>
                  <a:gd name="connsiteY151" fmla="*/ 1270795 h 4442405"/>
                  <a:gd name="connsiteX152" fmla="*/ 737179 w 1598561"/>
                  <a:gd name="connsiteY152" fmla="*/ 1310219 h 4442405"/>
                  <a:gd name="connsiteX153" fmla="*/ 809807 w 1598561"/>
                  <a:gd name="connsiteY153" fmla="*/ 1310219 h 4442405"/>
                  <a:gd name="connsiteX154" fmla="*/ 867909 w 1598561"/>
                  <a:gd name="connsiteY154" fmla="*/ 1293617 h 4442405"/>
                  <a:gd name="connsiteX155" fmla="*/ 259919 w 1598561"/>
                  <a:gd name="connsiteY155" fmla="*/ 2673513 h 4442405"/>
                  <a:gd name="connsiteX156" fmla="*/ 299352 w 1598561"/>
                  <a:gd name="connsiteY156" fmla="*/ 2692192 h 4442405"/>
                  <a:gd name="connsiteX157" fmla="*/ 314611 w 1598561"/>
                  <a:gd name="connsiteY157" fmla="*/ 2604361 h 4442405"/>
                  <a:gd name="connsiteX158" fmla="*/ 322298 w 1598561"/>
                  <a:gd name="connsiteY158" fmla="*/ 2463220 h 4442405"/>
                  <a:gd name="connsiteX159" fmla="*/ 324251 w 1598561"/>
                  <a:gd name="connsiteY159" fmla="*/ 2383010 h 4442405"/>
                  <a:gd name="connsiteX160" fmla="*/ 313878 w 1598561"/>
                  <a:gd name="connsiteY160" fmla="*/ 2320764 h 4442405"/>
                  <a:gd name="connsiteX161" fmla="*/ 361598 w 1598561"/>
                  <a:gd name="connsiteY161" fmla="*/ 2214932 h 4442405"/>
                  <a:gd name="connsiteX162" fmla="*/ 394802 w 1598561"/>
                  <a:gd name="connsiteY162" fmla="*/ 2121558 h 4442405"/>
                  <a:gd name="connsiteX163" fmla="*/ 432150 w 1598561"/>
                  <a:gd name="connsiteY163" fmla="*/ 1938954 h 4442405"/>
                  <a:gd name="connsiteX164" fmla="*/ 448752 w 1598561"/>
                  <a:gd name="connsiteY164" fmla="*/ 1758427 h 4442405"/>
                  <a:gd name="connsiteX165" fmla="*/ 498549 w 1598561"/>
                  <a:gd name="connsiteY165" fmla="*/ 1457551 h 4442405"/>
                  <a:gd name="connsiteX166" fmla="*/ 513074 w 1598561"/>
                  <a:gd name="connsiteY166" fmla="*/ 1326821 h 4442405"/>
                  <a:gd name="connsiteX167" fmla="*/ 531753 w 1598561"/>
                  <a:gd name="connsiteY167" fmla="*/ 1262499 h 4442405"/>
                  <a:gd name="connsiteX168" fmla="*/ 562880 w 1598561"/>
                  <a:gd name="connsiteY168" fmla="*/ 1137997 h 4442405"/>
                  <a:gd name="connsiteX169" fmla="*/ 203893 w 1598561"/>
                  <a:gd name="connsiteY169" fmla="*/ 2669360 h 4442405"/>
                  <a:gd name="connsiteX170" fmla="*/ 216351 w 1598561"/>
                  <a:gd name="connsiteY170" fmla="*/ 2706717 h 4442405"/>
                  <a:gd name="connsiteX171" fmla="*/ 239173 w 1598561"/>
                  <a:gd name="connsiteY171" fmla="*/ 2717090 h 4442405"/>
                  <a:gd name="connsiteX172" fmla="*/ 259919 w 1598561"/>
                  <a:gd name="connsiteY172" fmla="*/ 2673513 h 4442405"/>
                  <a:gd name="connsiteX173" fmla="*/ 259566 w 1598561"/>
                  <a:gd name="connsiteY173" fmla="*/ 2592589 h 4442405"/>
                  <a:gd name="connsiteX174" fmla="*/ 257852 w 1598561"/>
                  <a:gd name="connsiteY174" fmla="*/ 2490909 h 4442405"/>
                  <a:gd name="connsiteX175" fmla="*/ 274444 w 1598561"/>
                  <a:gd name="connsiteY175" fmla="*/ 2490909 h 4442405"/>
                  <a:gd name="connsiteX176" fmla="*/ 152020 w 1598561"/>
                  <a:gd name="connsiteY176" fmla="*/ 2683886 h 4442405"/>
                  <a:gd name="connsiteX177" fmla="*/ 165688 w 1598561"/>
                  <a:gd name="connsiteY177" fmla="*/ 2705022 h 4442405"/>
                  <a:gd name="connsiteX178" fmla="*/ 191444 w 1598561"/>
                  <a:gd name="connsiteY178" fmla="*/ 2704641 h 4442405"/>
                  <a:gd name="connsiteX179" fmla="*/ 203902 w 1598561"/>
                  <a:gd name="connsiteY179" fmla="*/ 2669360 h 4442405"/>
                  <a:gd name="connsiteX180" fmla="*/ 211208 w 1598561"/>
                  <a:gd name="connsiteY180" fmla="*/ 2581225 h 4442405"/>
                  <a:gd name="connsiteX181" fmla="*/ 214275 w 1598561"/>
                  <a:gd name="connsiteY181" fmla="*/ 2490909 h 4442405"/>
                  <a:gd name="connsiteX182" fmla="*/ 100146 w 1598561"/>
                  <a:gd name="connsiteY182" fmla="*/ 2490909 h 4442405"/>
                  <a:gd name="connsiteX183" fmla="*/ 112596 w 1598561"/>
                  <a:gd name="connsiteY183" fmla="*/ 2650691 h 4442405"/>
                  <a:gd name="connsiteX184" fmla="*/ 131274 w 1598561"/>
                  <a:gd name="connsiteY184" fmla="*/ 2684619 h 4442405"/>
                  <a:gd name="connsiteX185" fmla="*/ 152020 w 1598561"/>
                  <a:gd name="connsiteY185" fmla="*/ 2683886 h 4442405"/>
                  <a:gd name="connsiteX186" fmla="*/ 165812 w 1598561"/>
                  <a:gd name="connsiteY186" fmla="*/ 2623059 h 4442405"/>
                  <a:gd name="connsiteX187" fmla="*/ 164469 w 1598561"/>
                  <a:gd name="connsiteY187" fmla="*/ 2488833 h 4442405"/>
                  <a:gd name="connsiteX188" fmla="*/ 181071 w 1598561"/>
                  <a:gd name="connsiteY188" fmla="*/ 2488833 h 4442405"/>
                  <a:gd name="connsiteX189" fmla="*/ 757934 w 1598561"/>
                  <a:gd name="connsiteY189" fmla="*/ 536236 h 4442405"/>
                  <a:gd name="connsiteX190" fmla="*/ 782832 w 1598561"/>
                  <a:gd name="connsiteY190" fmla="*/ 559058 h 4442405"/>
                  <a:gd name="connsiteX191" fmla="*/ 784908 w 1598561"/>
                  <a:gd name="connsiteY191" fmla="*/ 619237 h 4442405"/>
                  <a:gd name="connsiteX192" fmla="*/ 880358 w 1598561"/>
                  <a:gd name="connsiteY192" fmla="*/ 664890 h 4442405"/>
                  <a:gd name="connsiteX193" fmla="*/ 979961 w 1598561"/>
                  <a:gd name="connsiteY193" fmla="*/ 685636 h 4442405"/>
                  <a:gd name="connsiteX194" fmla="*/ 1058809 w 1598561"/>
                  <a:gd name="connsiteY194" fmla="*/ 679416 h 4442405"/>
                  <a:gd name="connsiteX195" fmla="*/ 1123131 w 1598561"/>
                  <a:gd name="connsiteY195" fmla="*/ 511336 h 4442405"/>
                  <a:gd name="connsiteX196" fmla="*/ 1129361 w 1598561"/>
                  <a:gd name="connsiteY196" fmla="*/ 432485 h 4442405"/>
                  <a:gd name="connsiteX197" fmla="*/ 1108606 w 1598561"/>
                  <a:gd name="connsiteY197" fmla="*/ 210457 h 4442405"/>
                  <a:gd name="connsiteX198" fmla="*/ 1092013 w 1598561"/>
                  <a:gd name="connsiteY198" fmla="*/ 141981 h 4442405"/>
                  <a:gd name="connsiteX199" fmla="*/ 1015232 w 1598561"/>
                  <a:gd name="connsiteY199" fmla="*/ 42380 h 4442405"/>
                  <a:gd name="connsiteX200" fmla="*/ 905257 w 1598561"/>
                  <a:gd name="connsiteY200" fmla="*/ 2954 h 4442405"/>
                  <a:gd name="connsiteX201" fmla="*/ 786985 w 1598561"/>
                  <a:gd name="connsiteY201" fmla="*/ 7104 h 4442405"/>
                  <a:gd name="connsiteX202" fmla="*/ 699831 w 1598561"/>
                  <a:gd name="connsiteY202" fmla="*/ 34080 h 4442405"/>
                  <a:gd name="connsiteX203" fmla="*/ 629279 w 1598561"/>
                  <a:gd name="connsiteY203" fmla="*/ 110855 h 4442405"/>
                  <a:gd name="connsiteX204" fmla="*/ 614754 w 1598561"/>
                  <a:gd name="connsiteY204" fmla="*/ 212532 h 4442405"/>
                  <a:gd name="connsiteX205" fmla="*/ 623050 w 1598561"/>
                  <a:gd name="connsiteY205" fmla="*/ 343259 h 4442405"/>
                  <a:gd name="connsiteX206" fmla="*/ 677000 w 1598561"/>
                  <a:gd name="connsiteY206" fmla="*/ 436635 h 4442405"/>
                  <a:gd name="connsiteX207" fmla="*/ 691525 w 1598561"/>
                  <a:gd name="connsiteY207" fmla="*/ 517562 h 4442405"/>
                  <a:gd name="connsiteX208" fmla="*/ 668703 w 1598561"/>
                  <a:gd name="connsiteY208" fmla="*/ 619237 h 4442405"/>
                  <a:gd name="connsiteX209" fmla="*/ 550431 w 1598561"/>
                  <a:gd name="connsiteY209" fmla="*/ 733366 h 4442405"/>
                  <a:gd name="connsiteX210" fmla="*/ 423854 w 1598561"/>
                  <a:gd name="connsiteY210" fmla="*/ 808061 h 4442405"/>
                  <a:gd name="connsiteX211" fmla="*/ 322174 w 1598561"/>
                  <a:gd name="connsiteY211" fmla="*/ 899367 h 4442405"/>
                  <a:gd name="connsiteX212" fmla="*/ 274444 w 1598561"/>
                  <a:gd name="connsiteY212" fmla="*/ 1088191 h 4442405"/>
                  <a:gd name="connsiteX213" fmla="*/ 266148 w 1598561"/>
                  <a:gd name="connsiteY213" fmla="*/ 1434720 h 4442405"/>
                  <a:gd name="connsiteX214" fmla="*/ 255775 w 1598561"/>
                  <a:gd name="connsiteY214" fmla="*/ 1515654 h 4442405"/>
                  <a:gd name="connsiteX215" fmla="*/ 222571 w 1598561"/>
                  <a:gd name="connsiteY215" fmla="*/ 1623553 h 4442405"/>
                  <a:gd name="connsiteX216" fmla="*/ 199749 w 1598561"/>
                  <a:gd name="connsiteY216" fmla="*/ 1768800 h 4442405"/>
                  <a:gd name="connsiteX217" fmla="*/ 191444 w 1598561"/>
                  <a:gd name="connsiteY217" fmla="*/ 1976302 h 4442405"/>
                  <a:gd name="connsiteX218" fmla="*/ 195596 w 1598561"/>
                  <a:gd name="connsiteY218" fmla="*/ 2225305 h 4442405"/>
                  <a:gd name="connsiteX219" fmla="*/ 176918 w 1598561"/>
                  <a:gd name="connsiteY219" fmla="*/ 2279264 h 4442405"/>
                  <a:gd name="connsiteX220" fmla="*/ 129198 w 1598561"/>
                  <a:gd name="connsiteY220" fmla="*/ 2345662 h 4442405"/>
                  <a:gd name="connsiteX221" fmla="*/ 79391 w 1598561"/>
                  <a:gd name="connsiteY221" fmla="*/ 2405832 h 4442405"/>
                  <a:gd name="connsiteX222" fmla="*/ 12993 w 1598561"/>
                  <a:gd name="connsiteY222" fmla="*/ 2466011 h 4442405"/>
                  <a:gd name="connsiteX223" fmla="*/ 544 w 1598561"/>
                  <a:gd name="connsiteY223" fmla="*/ 2476384 h 4442405"/>
                  <a:gd name="connsiteX224" fmla="*/ 7373 w 1598561"/>
                  <a:gd name="connsiteY224" fmla="*/ 2501787 h 4442405"/>
                  <a:gd name="connsiteX225" fmla="*/ 52417 w 1598561"/>
                  <a:gd name="connsiteY225" fmla="*/ 2503358 h 4442405"/>
                  <a:gd name="connsiteX226" fmla="*/ 100146 w 1598561"/>
                  <a:gd name="connsiteY226" fmla="*/ 2490909 h 4442405"/>
                  <a:gd name="connsiteX227" fmla="*/ 133351 w 1598561"/>
                  <a:gd name="connsiteY227" fmla="*/ 2463935 h 444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1598561" h="4442405">
                    <a:moveTo>
                      <a:pt x="643167" y="980987"/>
                    </a:moveTo>
                    <a:cubicBezTo>
                      <a:pt x="645710" y="1001066"/>
                      <a:pt x="644624" y="1012486"/>
                      <a:pt x="628803" y="1025888"/>
                    </a:cubicBezTo>
                    <a:moveTo>
                      <a:pt x="587493" y="812157"/>
                    </a:moveTo>
                    <a:cubicBezTo>
                      <a:pt x="632537" y="823434"/>
                      <a:pt x="649367" y="849714"/>
                      <a:pt x="646767" y="901958"/>
                    </a:cubicBezTo>
                    <a:moveTo>
                      <a:pt x="1166527" y="1240572"/>
                    </a:moveTo>
                    <a:cubicBezTo>
                      <a:pt x="1166527" y="1240572"/>
                      <a:pt x="1175614" y="1243810"/>
                      <a:pt x="1191435" y="1237457"/>
                    </a:cubicBezTo>
                    <a:cubicBezTo>
                      <a:pt x="1248614" y="1214511"/>
                      <a:pt x="1249538" y="1161419"/>
                      <a:pt x="1249538" y="1161419"/>
                    </a:cubicBezTo>
                    <a:moveTo>
                      <a:pt x="1483529" y="2139618"/>
                    </a:moveTo>
                    <a:cubicBezTo>
                      <a:pt x="1483529" y="2139618"/>
                      <a:pt x="1490625" y="2173012"/>
                      <a:pt x="1495264" y="2180699"/>
                    </a:cubicBezTo>
                    <a:cubicBezTo>
                      <a:pt x="1506741" y="2195577"/>
                      <a:pt x="1511628" y="2186500"/>
                      <a:pt x="1515447" y="2178870"/>
                    </a:cubicBezTo>
                    <a:cubicBezTo>
                      <a:pt x="1524905" y="2159677"/>
                      <a:pt x="1518695" y="2108881"/>
                      <a:pt x="1516914" y="2065885"/>
                    </a:cubicBezTo>
                    <a:cubicBezTo>
                      <a:pt x="1515123" y="2022889"/>
                      <a:pt x="1500026" y="1947327"/>
                      <a:pt x="1502969" y="1921362"/>
                    </a:cubicBezTo>
                    <a:cubicBezTo>
                      <a:pt x="1503246" y="1893482"/>
                      <a:pt x="1511637" y="1917876"/>
                      <a:pt x="1528649" y="1922829"/>
                    </a:cubicBezTo>
                    <a:cubicBezTo>
                      <a:pt x="1538193" y="1925238"/>
                      <a:pt x="1551337" y="1925820"/>
                      <a:pt x="1562396" y="1922095"/>
                    </a:cubicBezTo>
                    <a:cubicBezTo>
                      <a:pt x="1573455" y="1918371"/>
                      <a:pt x="1586685" y="1908884"/>
                      <a:pt x="1591742" y="1900816"/>
                    </a:cubicBezTo>
                    <a:cubicBezTo>
                      <a:pt x="1596800" y="1892758"/>
                      <a:pt x="1601963" y="1888100"/>
                      <a:pt x="1595410" y="1880280"/>
                    </a:cubicBezTo>
                    <a:cubicBezTo>
                      <a:pt x="1588857" y="1872451"/>
                      <a:pt x="1569082" y="1883690"/>
                      <a:pt x="1555062" y="1880280"/>
                    </a:cubicBezTo>
                    <a:cubicBezTo>
                      <a:pt x="1541031" y="1876861"/>
                      <a:pt x="1529040" y="1868412"/>
                      <a:pt x="1513980" y="1859002"/>
                    </a:cubicBezTo>
                    <a:cubicBezTo>
                      <a:pt x="1498912" y="1849591"/>
                      <a:pt x="1485672" y="1829550"/>
                      <a:pt x="1465555" y="1823054"/>
                    </a:cubicBezTo>
                    <a:cubicBezTo>
                      <a:pt x="1445439" y="1816568"/>
                      <a:pt x="1439019" y="1804919"/>
                      <a:pt x="1427408" y="1777572"/>
                    </a:cubicBezTo>
                    <a:cubicBezTo>
                      <a:pt x="1415797" y="1750226"/>
                      <a:pt x="1423388" y="1504386"/>
                      <a:pt x="1412739" y="1440835"/>
                    </a:cubicBezTo>
                    <a:cubicBezTo>
                      <a:pt x="1404395" y="1391076"/>
                      <a:pt x="1399280" y="1361511"/>
                      <a:pt x="1387060" y="1330783"/>
                    </a:cubicBezTo>
                    <a:cubicBezTo>
                      <a:pt x="1374830" y="1300065"/>
                      <a:pt x="1370258" y="1259993"/>
                      <a:pt x="1366514" y="1216340"/>
                    </a:cubicBezTo>
                    <a:cubicBezTo>
                      <a:pt x="1362771" y="1172687"/>
                      <a:pt x="1356656" y="1128920"/>
                      <a:pt x="1352579" y="1068884"/>
                    </a:cubicBezTo>
                    <a:cubicBezTo>
                      <a:pt x="1348503" y="1008848"/>
                      <a:pt x="1352970" y="900110"/>
                      <a:pt x="1343769" y="856124"/>
                    </a:cubicBezTo>
                    <a:cubicBezTo>
                      <a:pt x="1334577" y="812147"/>
                      <a:pt x="1334767" y="823644"/>
                      <a:pt x="1323233" y="803308"/>
                    </a:cubicBezTo>
                    <a:cubicBezTo>
                      <a:pt x="1311689" y="782962"/>
                      <a:pt x="1288886" y="756550"/>
                      <a:pt x="1271874" y="737280"/>
                    </a:cubicBezTo>
                    <a:cubicBezTo>
                      <a:pt x="1254872" y="718011"/>
                      <a:pt x="1244385" y="699628"/>
                      <a:pt x="1221991" y="687388"/>
                    </a:cubicBezTo>
                    <a:cubicBezTo>
                      <a:pt x="1199589" y="675149"/>
                      <a:pt x="1168861" y="671148"/>
                      <a:pt x="1141286" y="669786"/>
                    </a:cubicBezTo>
                    <a:cubicBezTo>
                      <a:pt x="1113721" y="668424"/>
                      <a:pt x="1058809" y="679416"/>
                      <a:pt x="1058809" y="679416"/>
                    </a:cubicBezTo>
                    <a:moveTo>
                      <a:pt x="1433275" y="2220313"/>
                    </a:moveTo>
                    <a:cubicBezTo>
                      <a:pt x="1452058" y="2234563"/>
                      <a:pt x="1468546" y="2225828"/>
                      <a:pt x="1472889" y="2207845"/>
                    </a:cubicBezTo>
                    <a:cubicBezTo>
                      <a:pt x="1476452" y="2191891"/>
                      <a:pt x="1483481" y="2164316"/>
                      <a:pt x="1483529" y="2139618"/>
                    </a:cubicBezTo>
                    <a:cubicBezTo>
                      <a:pt x="1483567" y="2114920"/>
                      <a:pt x="1475461" y="2072485"/>
                      <a:pt x="1475461" y="2072485"/>
                    </a:cubicBezTo>
                    <a:moveTo>
                      <a:pt x="1399109" y="2217008"/>
                    </a:moveTo>
                    <a:lnTo>
                      <a:pt x="1399109" y="2217008"/>
                    </a:lnTo>
                    <a:cubicBezTo>
                      <a:pt x="1420235" y="2234820"/>
                      <a:pt x="1425293" y="2233163"/>
                      <a:pt x="1433275" y="2220313"/>
                    </a:cubicBezTo>
                    <a:cubicBezTo>
                      <a:pt x="1447039" y="2197844"/>
                      <a:pt x="1433275" y="2082392"/>
                      <a:pt x="1433275" y="2082392"/>
                    </a:cubicBezTo>
                    <a:moveTo>
                      <a:pt x="1224811" y="1003114"/>
                    </a:moveTo>
                    <a:cubicBezTo>
                      <a:pt x="1224811" y="1003114"/>
                      <a:pt x="1239146" y="1003447"/>
                      <a:pt x="1245556" y="1007267"/>
                    </a:cubicBezTo>
                    <a:cubicBezTo>
                      <a:pt x="1251976" y="1011086"/>
                      <a:pt x="1251347" y="1285406"/>
                      <a:pt x="1241413" y="1322668"/>
                    </a:cubicBezTo>
                    <a:cubicBezTo>
                      <a:pt x="1231612" y="1366407"/>
                      <a:pt x="1212286" y="1411498"/>
                      <a:pt x="1197836" y="1463771"/>
                    </a:cubicBezTo>
                    <a:cubicBezTo>
                      <a:pt x="1186558" y="1505262"/>
                      <a:pt x="1172662" y="1548953"/>
                      <a:pt x="1166708" y="1602798"/>
                    </a:cubicBezTo>
                    <a:cubicBezTo>
                      <a:pt x="1160755" y="1656653"/>
                      <a:pt x="1163880" y="1725852"/>
                      <a:pt x="1166708" y="1785402"/>
                    </a:cubicBezTo>
                    <a:cubicBezTo>
                      <a:pt x="1169537" y="1844952"/>
                      <a:pt x="1177224" y="1909570"/>
                      <a:pt x="1183310" y="1959709"/>
                    </a:cubicBezTo>
                    <a:cubicBezTo>
                      <a:pt x="1189387" y="2009840"/>
                      <a:pt x="1192502" y="2046044"/>
                      <a:pt x="1201989" y="2086278"/>
                    </a:cubicBezTo>
                    <a:cubicBezTo>
                      <a:pt x="1211466" y="2126521"/>
                      <a:pt x="1229373" y="2158477"/>
                      <a:pt x="1239337" y="2200406"/>
                    </a:cubicBezTo>
                    <a:cubicBezTo>
                      <a:pt x="1249300" y="2242335"/>
                      <a:pt x="1255662" y="2275006"/>
                      <a:pt x="1260082" y="2337357"/>
                    </a:cubicBezTo>
                    <a:cubicBezTo>
                      <a:pt x="1264511" y="2399717"/>
                      <a:pt x="1263701" y="2513312"/>
                      <a:pt x="1258015" y="2573910"/>
                    </a:cubicBezTo>
                    <a:cubicBezTo>
                      <a:pt x="1252319" y="2634508"/>
                      <a:pt x="1247366" y="2659435"/>
                      <a:pt x="1235184" y="2700488"/>
                    </a:cubicBezTo>
                    <a:cubicBezTo>
                      <a:pt x="1223001" y="2741541"/>
                      <a:pt x="1197912" y="2784032"/>
                      <a:pt x="1185387" y="2818769"/>
                    </a:cubicBezTo>
                    <a:cubicBezTo>
                      <a:pt x="1172862" y="2853497"/>
                      <a:pt x="1164832" y="2864565"/>
                      <a:pt x="1158412" y="2907990"/>
                    </a:cubicBezTo>
                    <a:cubicBezTo>
                      <a:pt x="1151992" y="2951414"/>
                      <a:pt x="1165251" y="3041883"/>
                      <a:pt x="1158412" y="3078144"/>
                    </a:cubicBezTo>
                    <a:cubicBezTo>
                      <a:pt x="1151564" y="3114406"/>
                      <a:pt x="1139734" y="3125874"/>
                      <a:pt x="1139734" y="3125874"/>
                    </a:cubicBezTo>
                    <a:cubicBezTo>
                      <a:pt x="1141029" y="3155564"/>
                      <a:pt x="1149487" y="3302773"/>
                      <a:pt x="1141810" y="3358275"/>
                    </a:cubicBezTo>
                    <a:cubicBezTo>
                      <a:pt x="1134133" y="3413777"/>
                      <a:pt x="1123141" y="3421911"/>
                      <a:pt x="1112759" y="3457878"/>
                    </a:cubicBezTo>
                    <a:cubicBezTo>
                      <a:pt x="1102377" y="3493844"/>
                      <a:pt x="1086346" y="3541374"/>
                      <a:pt x="1079555" y="3574073"/>
                    </a:cubicBezTo>
                    <a:cubicBezTo>
                      <a:pt x="1072773" y="3606773"/>
                      <a:pt x="1072154" y="3611421"/>
                      <a:pt x="1069182" y="3652931"/>
                    </a:cubicBezTo>
                    <a:cubicBezTo>
                      <a:pt x="1066210" y="3694441"/>
                      <a:pt x="1062343" y="3787481"/>
                      <a:pt x="1067106" y="3823076"/>
                    </a:cubicBezTo>
                    <a:cubicBezTo>
                      <a:pt x="1071868" y="3858680"/>
                      <a:pt x="1066343" y="3850727"/>
                      <a:pt x="1079555" y="3866653"/>
                    </a:cubicBezTo>
                    <a:cubicBezTo>
                      <a:pt x="1092775" y="3882588"/>
                      <a:pt x="1120864" y="3885598"/>
                      <a:pt x="1150106" y="3901933"/>
                    </a:cubicBezTo>
                    <a:cubicBezTo>
                      <a:pt x="1179348" y="3918259"/>
                      <a:pt x="1222163" y="3953645"/>
                      <a:pt x="1253862" y="3966256"/>
                    </a:cubicBezTo>
                    <a:cubicBezTo>
                      <a:pt x="1285561" y="3978867"/>
                      <a:pt x="1313679" y="3967903"/>
                      <a:pt x="1334787" y="3982858"/>
                    </a:cubicBezTo>
                    <a:cubicBezTo>
                      <a:pt x="1355894" y="3997812"/>
                      <a:pt x="1368867" y="4021405"/>
                      <a:pt x="1372134" y="4045103"/>
                    </a:cubicBezTo>
                    <a:cubicBezTo>
                      <a:pt x="1375411" y="4068811"/>
                      <a:pt x="1362590" y="4097853"/>
                      <a:pt x="1353465" y="4113579"/>
                    </a:cubicBezTo>
                    <a:cubicBezTo>
                      <a:pt x="1344330" y="4129314"/>
                      <a:pt x="1341749" y="4133638"/>
                      <a:pt x="1326490" y="4140563"/>
                    </a:cubicBezTo>
                    <a:cubicBezTo>
                      <a:pt x="1311231" y="4147478"/>
                      <a:pt x="1289419" y="4146535"/>
                      <a:pt x="1264235" y="4144706"/>
                    </a:cubicBezTo>
                    <a:cubicBezTo>
                      <a:pt x="1239051" y="4142887"/>
                      <a:pt x="1208418" y="4140639"/>
                      <a:pt x="1177081" y="4126037"/>
                    </a:cubicBezTo>
                    <a:cubicBezTo>
                      <a:pt x="1145753" y="4111435"/>
                      <a:pt x="1117274" y="4070726"/>
                      <a:pt x="1083707" y="4053409"/>
                    </a:cubicBezTo>
                    <a:cubicBezTo>
                      <a:pt x="1050141" y="4036093"/>
                      <a:pt x="1012537" y="4027063"/>
                      <a:pt x="979961" y="4022282"/>
                    </a:cubicBezTo>
                    <a:cubicBezTo>
                      <a:pt x="947386" y="4017500"/>
                      <a:pt x="910981" y="4028911"/>
                      <a:pt x="890731" y="4022282"/>
                    </a:cubicBezTo>
                    <a:cubicBezTo>
                      <a:pt x="870481" y="4015652"/>
                      <a:pt x="868014" y="4014833"/>
                      <a:pt x="859603" y="3999460"/>
                    </a:cubicBezTo>
                    <a:cubicBezTo>
                      <a:pt x="851202" y="3984086"/>
                      <a:pt x="853269" y="3959321"/>
                      <a:pt x="855460" y="3933051"/>
                    </a:cubicBezTo>
                    <a:cubicBezTo>
                      <a:pt x="857641" y="3906791"/>
                      <a:pt x="870890" y="3887827"/>
                      <a:pt x="876206" y="3843831"/>
                    </a:cubicBezTo>
                    <a:cubicBezTo>
                      <a:pt x="881520" y="3799825"/>
                      <a:pt x="884959" y="3712281"/>
                      <a:pt x="878282" y="3669523"/>
                    </a:cubicBezTo>
                    <a:cubicBezTo>
                      <a:pt x="871605" y="3626775"/>
                      <a:pt x="862061" y="3656264"/>
                      <a:pt x="851307" y="3588599"/>
                    </a:cubicBezTo>
                    <a:cubicBezTo>
                      <a:pt x="840544" y="3520933"/>
                      <a:pt x="845878" y="3331567"/>
                      <a:pt x="853383" y="3262825"/>
                    </a:cubicBezTo>
                    <a:cubicBezTo>
                      <a:pt x="860889" y="3194073"/>
                      <a:pt x="867719" y="3216581"/>
                      <a:pt x="872053" y="3175671"/>
                    </a:cubicBezTo>
                    <a:cubicBezTo>
                      <a:pt x="876386" y="3134761"/>
                      <a:pt x="873205" y="3065705"/>
                      <a:pt x="872053" y="3017966"/>
                    </a:cubicBezTo>
                    <a:cubicBezTo>
                      <a:pt x="870900" y="2970236"/>
                      <a:pt x="869186" y="2937060"/>
                      <a:pt x="865833" y="2889321"/>
                    </a:cubicBezTo>
                    <a:cubicBezTo>
                      <a:pt x="862480" y="2841572"/>
                      <a:pt x="854174" y="2805682"/>
                      <a:pt x="851307" y="2731616"/>
                    </a:cubicBezTo>
                    <a:cubicBezTo>
                      <a:pt x="848440" y="2657549"/>
                      <a:pt x="855460" y="2445265"/>
                      <a:pt x="855460" y="2445265"/>
                    </a:cubicBezTo>
                    <a:moveTo>
                      <a:pt x="1197836" y="1463771"/>
                    </a:moveTo>
                    <a:cubicBezTo>
                      <a:pt x="1203732" y="1546439"/>
                      <a:pt x="1211600" y="1623163"/>
                      <a:pt x="1228592" y="1700534"/>
                    </a:cubicBezTo>
                    <a:cubicBezTo>
                      <a:pt x="1242118" y="1759056"/>
                      <a:pt x="1292448" y="1849105"/>
                      <a:pt x="1309888" y="1889158"/>
                    </a:cubicBezTo>
                    <a:cubicBezTo>
                      <a:pt x="1327329" y="1929201"/>
                      <a:pt x="1330739" y="1919590"/>
                      <a:pt x="1332710" y="1941031"/>
                    </a:cubicBezTo>
                    <a:cubicBezTo>
                      <a:pt x="1334682" y="1962462"/>
                      <a:pt x="1326071" y="1972263"/>
                      <a:pt x="1327852" y="1997638"/>
                    </a:cubicBezTo>
                    <a:cubicBezTo>
                      <a:pt x="1329624" y="2023022"/>
                      <a:pt x="1337444" y="2054721"/>
                      <a:pt x="1345159" y="2086278"/>
                    </a:cubicBezTo>
                    <a:cubicBezTo>
                      <a:pt x="1352874" y="2117843"/>
                      <a:pt x="1361342" y="2174641"/>
                      <a:pt x="1364952" y="2199673"/>
                    </a:cubicBezTo>
                    <a:cubicBezTo>
                      <a:pt x="1373982" y="2222428"/>
                      <a:pt x="1387450" y="2230391"/>
                      <a:pt x="1399109" y="2217008"/>
                    </a:cubicBezTo>
                    <a:cubicBezTo>
                      <a:pt x="1408243" y="2206293"/>
                      <a:pt x="1398518" y="2178975"/>
                      <a:pt x="1397880" y="2155496"/>
                    </a:cubicBezTo>
                    <a:cubicBezTo>
                      <a:pt x="1397232" y="2132007"/>
                      <a:pt x="1392889" y="2077981"/>
                      <a:pt x="1392889" y="2077981"/>
                    </a:cubicBezTo>
                    <a:moveTo>
                      <a:pt x="865061" y="2394735"/>
                    </a:moveTo>
                    <a:cubicBezTo>
                      <a:pt x="865061" y="2394735"/>
                      <a:pt x="830619" y="2309563"/>
                      <a:pt x="828476" y="2293780"/>
                    </a:cubicBezTo>
                    <a:cubicBezTo>
                      <a:pt x="826342" y="2278006"/>
                      <a:pt x="813960" y="2206636"/>
                      <a:pt x="813960" y="2206636"/>
                    </a:cubicBezTo>
                    <a:moveTo>
                      <a:pt x="1139734" y="2024032"/>
                    </a:moveTo>
                    <a:cubicBezTo>
                      <a:pt x="1139734" y="2024032"/>
                      <a:pt x="1101757" y="2095717"/>
                      <a:pt x="1081631" y="2123635"/>
                    </a:cubicBezTo>
                    <a:cubicBezTo>
                      <a:pt x="1061514" y="2151552"/>
                      <a:pt x="1041350" y="2161830"/>
                      <a:pt x="1021462" y="2192110"/>
                    </a:cubicBezTo>
                    <a:cubicBezTo>
                      <a:pt x="1001564" y="2222390"/>
                      <a:pt x="985390" y="2279035"/>
                      <a:pt x="967503" y="2306239"/>
                    </a:cubicBezTo>
                    <a:cubicBezTo>
                      <a:pt x="949624" y="2333442"/>
                      <a:pt x="935918" y="2344424"/>
                      <a:pt x="921859" y="2358112"/>
                    </a:cubicBezTo>
                    <a:cubicBezTo>
                      <a:pt x="905209" y="2387811"/>
                      <a:pt x="889474" y="2391145"/>
                      <a:pt x="882435" y="2395459"/>
                    </a:cubicBezTo>
                    <a:moveTo>
                      <a:pt x="733026" y="3094747"/>
                    </a:moveTo>
                    <a:cubicBezTo>
                      <a:pt x="733026" y="3094747"/>
                      <a:pt x="754142" y="3072001"/>
                      <a:pt x="770383" y="3032491"/>
                    </a:cubicBezTo>
                    <a:cubicBezTo>
                      <a:pt x="786613" y="2992982"/>
                      <a:pt x="800205" y="2904142"/>
                      <a:pt x="813960" y="2854040"/>
                    </a:cubicBezTo>
                    <a:cubicBezTo>
                      <a:pt x="827704" y="2803948"/>
                      <a:pt x="851307" y="2731616"/>
                      <a:pt x="851307" y="2731616"/>
                    </a:cubicBezTo>
                    <a:moveTo>
                      <a:pt x="627203" y="3252443"/>
                    </a:moveTo>
                    <a:lnTo>
                      <a:pt x="662474" y="3262825"/>
                    </a:lnTo>
                    <a:moveTo>
                      <a:pt x="498549" y="1457551"/>
                    </a:moveTo>
                    <a:cubicBezTo>
                      <a:pt x="500873" y="1489546"/>
                      <a:pt x="500016" y="1525207"/>
                      <a:pt x="508921" y="1611104"/>
                    </a:cubicBezTo>
                    <a:cubicBezTo>
                      <a:pt x="517837" y="1697000"/>
                      <a:pt x="523142" y="1959348"/>
                      <a:pt x="513074" y="2055159"/>
                    </a:cubicBezTo>
                    <a:cubicBezTo>
                      <a:pt x="503016" y="2150962"/>
                      <a:pt x="497025" y="2130512"/>
                      <a:pt x="484023" y="2185881"/>
                    </a:cubicBezTo>
                    <a:cubicBezTo>
                      <a:pt x="471021" y="2241259"/>
                      <a:pt x="447704" y="2287436"/>
                      <a:pt x="434226" y="2387163"/>
                    </a:cubicBezTo>
                    <a:cubicBezTo>
                      <a:pt x="420748" y="2486890"/>
                      <a:pt x="422092" y="2690401"/>
                      <a:pt x="423854" y="2783489"/>
                    </a:cubicBezTo>
                    <a:cubicBezTo>
                      <a:pt x="425616" y="2876586"/>
                      <a:pt x="429369" y="2892064"/>
                      <a:pt x="434226" y="2945347"/>
                    </a:cubicBezTo>
                    <a:cubicBezTo>
                      <a:pt x="439084" y="2998620"/>
                      <a:pt x="445132" y="3065105"/>
                      <a:pt x="452905" y="3103043"/>
                    </a:cubicBezTo>
                    <a:cubicBezTo>
                      <a:pt x="460668" y="3140981"/>
                      <a:pt x="471612" y="3151354"/>
                      <a:pt x="473650" y="3173594"/>
                    </a:cubicBezTo>
                    <a:cubicBezTo>
                      <a:pt x="475689" y="3195845"/>
                      <a:pt x="475298" y="3193473"/>
                      <a:pt x="467421" y="3233774"/>
                    </a:cubicBezTo>
                    <a:cubicBezTo>
                      <a:pt x="459553" y="3274064"/>
                      <a:pt x="426635" y="3364619"/>
                      <a:pt x="415548" y="3412224"/>
                    </a:cubicBezTo>
                    <a:cubicBezTo>
                      <a:pt x="404461" y="3459830"/>
                      <a:pt x="399660" y="3482262"/>
                      <a:pt x="396879" y="3518047"/>
                    </a:cubicBezTo>
                    <a:cubicBezTo>
                      <a:pt x="394088" y="3553842"/>
                      <a:pt x="397003" y="3585465"/>
                      <a:pt x="398946" y="3625956"/>
                    </a:cubicBezTo>
                    <a:cubicBezTo>
                      <a:pt x="400898" y="3666437"/>
                      <a:pt x="404432" y="3723473"/>
                      <a:pt x="409328" y="3760830"/>
                    </a:cubicBezTo>
                    <a:cubicBezTo>
                      <a:pt x="414224" y="3798177"/>
                      <a:pt x="421815" y="3808502"/>
                      <a:pt x="425920" y="3850051"/>
                    </a:cubicBezTo>
                    <a:cubicBezTo>
                      <a:pt x="430026" y="3891608"/>
                      <a:pt x="433912" y="3973066"/>
                      <a:pt x="427997" y="4009832"/>
                    </a:cubicBezTo>
                    <a:cubicBezTo>
                      <a:pt x="422082" y="4046599"/>
                      <a:pt x="412243" y="4041855"/>
                      <a:pt x="407252" y="4070011"/>
                    </a:cubicBezTo>
                    <a:cubicBezTo>
                      <a:pt x="402251" y="4098167"/>
                      <a:pt x="401022" y="4151831"/>
                      <a:pt x="405175" y="4177910"/>
                    </a:cubicBezTo>
                    <a:cubicBezTo>
                      <a:pt x="409328" y="4203990"/>
                      <a:pt x="413671" y="4207819"/>
                      <a:pt x="421777" y="4225631"/>
                    </a:cubicBezTo>
                    <a:cubicBezTo>
                      <a:pt x="429883" y="4243452"/>
                      <a:pt x="445390" y="4259473"/>
                      <a:pt x="454972" y="4283733"/>
                    </a:cubicBezTo>
                    <a:cubicBezTo>
                      <a:pt x="464563" y="4307994"/>
                      <a:pt x="465240" y="4350675"/>
                      <a:pt x="475727" y="4370887"/>
                    </a:cubicBezTo>
                    <a:cubicBezTo>
                      <a:pt x="486204" y="4391099"/>
                      <a:pt x="490109" y="4394233"/>
                      <a:pt x="506854" y="4406158"/>
                    </a:cubicBezTo>
                    <a:cubicBezTo>
                      <a:pt x="523590" y="4418093"/>
                      <a:pt x="552155" y="4429523"/>
                      <a:pt x="577406" y="4435209"/>
                    </a:cubicBezTo>
                    <a:cubicBezTo>
                      <a:pt x="602647" y="4440896"/>
                      <a:pt x="638118" y="4445906"/>
                      <a:pt x="656254" y="4439362"/>
                    </a:cubicBezTo>
                    <a:cubicBezTo>
                      <a:pt x="674390" y="4432819"/>
                      <a:pt x="674571" y="4423113"/>
                      <a:pt x="683229" y="4414464"/>
                    </a:cubicBezTo>
                    <a:cubicBezTo>
                      <a:pt x="691878" y="4405806"/>
                      <a:pt x="697754" y="4389756"/>
                      <a:pt x="708127" y="4387489"/>
                    </a:cubicBezTo>
                    <a:cubicBezTo>
                      <a:pt x="718500" y="4385222"/>
                      <a:pt x="723196" y="4395890"/>
                      <a:pt x="733026" y="4397862"/>
                    </a:cubicBezTo>
                    <a:cubicBezTo>
                      <a:pt x="742865" y="4399824"/>
                      <a:pt x="756600" y="4401853"/>
                      <a:pt x="766230" y="4397862"/>
                    </a:cubicBezTo>
                    <a:cubicBezTo>
                      <a:pt x="775859" y="4393871"/>
                      <a:pt x="784356" y="4386251"/>
                      <a:pt x="786975" y="4377116"/>
                    </a:cubicBezTo>
                    <a:cubicBezTo>
                      <a:pt x="789604" y="4367973"/>
                      <a:pt x="788204" y="4363582"/>
                      <a:pt x="780755" y="4350132"/>
                    </a:cubicBezTo>
                    <a:cubicBezTo>
                      <a:pt x="773297" y="4336692"/>
                      <a:pt x="750294" y="4325110"/>
                      <a:pt x="735102" y="4304488"/>
                    </a:cubicBezTo>
                    <a:cubicBezTo>
                      <a:pt x="719910" y="4283867"/>
                      <a:pt x="708632" y="4256711"/>
                      <a:pt x="693602" y="4225631"/>
                    </a:cubicBezTo>
                    <a:cubicBezTo>
                      <a:pt x="678581" y="4194560"/>
                      <a:pt x="662255" y="4144001"/>
                      <a:pt x="645881" y="4117732"/>
                    </a:cubicBezTo>
                    <a:cubicBezTo>
                      <a:pt x="629498" y="4091462"/>
                      <a:pt x="610296" y="4085651"/>
                      <a:pt x="602305" y="4065859"/>
                    </a:cubicBezTo>
                    <a:cubicBezTo>
                      <a:pt x="594313" y="4046066"/>
                      <a:pt x="595513" y="4041484"/>
                      <a:pt x="598152" y="4005679"/>
                    </a:cubicBezTo>
                    <a:cubicBezTo>
                      <a:pt x="600790" y="3969884"/>
                      <a:pt x="619888" y="3901924"/>
                      <a:pt x="631356" y="3854203"/>
                    </a:cubicBezTo>
                    <a:cubicBezTo>
                      <a:pt x="642814" y="3806483"/>
                      <a:pt x="656292" y="3751676"/>
                      <a:pt x="666627" y="3719329"/>
                    </a:cubicBezTo>
                    <a:cubicBezTo>
                      <a:pt x="676961" y="3686973"/>
                      <a:pt x="681867" y="3693669"/>
                      <a:pt x="689449" y="3659151"/>
                    </a:cubicBezTo>
                    <a:cubicBezTo>
                      <a:pt x="697040" y="3624632"/>
                      <a:pt x="696945" y="3578226"/>
                      <a:pt x="699831" y="3511827"/>
                    </a:cubicBezTo>
                    <a:cubicBezTo>
                      <a:pt x="702717" y="3445419"/>
                      <a:pt x="702469" y="3308392"/>
                      <a:pt x="711318" y="3286428"/>
                    </a:cubicBezTo>
                    <a:cubicBezTo>
                      <a:pt x="720157" y="3264453"/>
                      <a:pt x="723348" y="3259929"/>
                      <a:pt x="733159" y="3242194"/>
                    </a:cubicBezTo>
                    <a:cubicBezTo>
                      <a:pt x="742960" y="3224467"/>
                      <a:pt x="740360" y="3187034"/>
                      <a:pt x="739255" y="3152849"/>
                    </a:cubicBezTo>
                    <a:cubicBezTo>
                      <a:pt x="738150" y="3118654"/>
                      <a:pt x="720576" y="3036644"/>
                      <a:pt x="720576" y="3036644"/>
                    </a:cubicBezTo>
                    <a:moveTo>
                      <a:pt x="591922" y="1216845"/>
                    </a:moveTo>
                    <a:cubicBezTo>
                      <a:pt x="591922" y="1216845"/>
                      <a:pt x="634004" y="1255098"/>
                      <a:pt x="658331" y="1270795"/>
                    </a:cubicBezTo>
                    <a:cubicBezTo>
                      <a:pt x="682657" y="1286492"/>
                      <a:pt x="711099" y="1304066"/>
                      <a:pt x="737179" y="1310219"/>
                    </a:cubicBezTo>
                    <a:cubicBezTo>
                      <a:pt x="763258" y="1316381"/>
                      <a:pt x="787842" y="1313295"/>
                      <a:pt x="809807" y="1310219"/>
                    </a:cubicBezTo>
                    <a:cubicBezTo>
                      <a:pt x="831762" y="1307142"/>
                      <a:pt x="867909" y="1293617"/>
                      <a:pt x="867909" y="1293617"/>
                    </a:cubicBezTo>
                    <a:moveTo>
                      <a:pt x="259919" y="2673513"/>
                    </a:moveTo>
                    <a:cubicBezTo>
                      <a:pt x="263138" y="2700212"/>
                      <a:pt x="292113" y="2704803"/>
                      <a:pt x="299352" y="2692192"/>
                    </a:cubicBezTo>
                    <a:cubicBezTo>
                      <a:pt x="306582" y="2679580"/>
                      <a:pt x="314535" y="2632089"/>
                      <a:pt x="314611" y="2604361"/>
                    </a:cubicBezTo>
                    <a:cubicBezTo>
                      <a:pt x="314678" y="2576644"/>
                      <a:pt x="312954" y="2519722"/>
                      <a:pt x="322298" y="2463220"/>
                    </a:cubicBezTo>
                    <a:cubicBezTo>
                      <a:pt x="331652" y="2406727"/>
                      <a:pt x="325394" y="2404937"/>
                      <a:pt x="324251" y="2383010"/>
                    </a:cubicBezTo>
                    <a:cubicBezTo>
                      <a:pt x="323098" y="2361093"/>
                      <a:pt x="305334" y="2342252"/>
                      <a:pt x="313878" y="2320764"/>
                    </a:cubicBezTo>
                    <a:cubicBezTo>
                      <a:pt x="322412" y="2299266"/>
                      <a:pt x="348206" y="2248203"/>
                      <a:pt x="361598" y="2214932"/>
                    </a:cubicBezTo>
                    <a:cubicBezTo>
                      <a:pt x="374990" y="2181661"/>
                      <a:pt x="382029" y="2167392"/>
                      <a:pt x="394802" y="2121558"/>
                    </a:cubicBezTo>
                    <a:cubicBezTo>
                      <a:pt x="407566" y="2075724"/>
                      <a:pt x="423187" y="1999572"/>
                      <a:pt x="432150" y="1938954"/>
                    </a:cubicBezTo>
                    <a:cubicBezTo>
                      <a:pt x="441113" y="1878337"/>
                      <a:pt x="446066" y="1816939"/>
                      <a:pt x="448752" y="1758427"/>
                    </a:cubicBezTo>
                    <a:cubicBezTo>
                      <a:pt x="463811" y="1604417"/>
                      <a:pt x="480603" y="1571023"/>
                      <a:pt x="498549" y="1457551"/>
                    </a:cubicBezTo>
                    <a:cubicBezTo>
                      <a:pt x="504407" y="1420899"/>
                      <a:pt x="506616" y="1359273"/>
                      <a:pt x="513074" y="1326821"/>
                    </a:cubicBezTo>
                    <a:cubicBezTo>
                      <a:pt x="519542" y="1294369"/>
                      <a:pt x="524161" y="1287864"/>
                      <a:pt x="531753" y="1262499"/>
                    </a:cubicBezTo>
                    <a:cubicBezTo>
                      <a:pt x="539344" y="1237124"/>
                      <a:pt x="568167" y="1173916"/>
                      <a:pt x="562880" y="1137997"/>
                    </a:cubicBezTo>
                    <a:moveTo>
                      <a:pt x="203893" y="2669360"/>
                    </a:moveTo>
                    <a:cubicBezTo>
                      <a:pt x="203893" y="2669360"/>
                      <a:pt x="208922" y="2693382"/>
                      <a:pt x="216351" y="2706717"/>
                    </a:cubicBezTo>
                    <a:cubicBezTo>
                      <a:pt x="223771" y="2720052"/>
                      <a:pt x="225772" y="2721281"/>
                      <a:pt x="239173" y="2717090"/>
                    </a:cubicBezTo>
                    <a:cubicBezTo>
                      <a:pt x="252575" y="2712899"/>
                      <a:pt x="255975" y="2694725"/>
                      <a:pt x="259919" y="2673513"/>
                    </a:cubicBezTo>
                    <a:cubicBezTo>
                      <a:pt x="263862" y="2652310"/>
                      <a:pt x="260119" y="2623069"/>
                      <a:pt x="259566" y="2592589"/>
                    </a:cubicBezTo>
                    <a:cubicBezTo>
                      <a:pt x="259023" y="2562109"/>
                      <a:pt x="254728" y="2490909"/>
                      <a:pt x="257852" y="2490909"/>
                    </a:cubicBezTo>
                    <a:lnTo>
                      <a:pt x="274444" y="2490909"/>
                    </a:lnTo>
                    <a:moveTo>
                      <a:pt x="152020" y="2683886"/>
                    </a:moveTo>
                    <a:cubicBezTo>
                      <a:pt x="152020" y="2683886"/>
                      <a:pt x="159049" y="2699573"/>
                      <a:pt x="165688" y="2705022"/>
                    </a:cubicBezTo>
                    <a:cubicBezTo>
                      <a:pt x="172327" y="2710461"/>
                      <a:pt x="182433" y="2709365"/>
                      <a:pt x="191444" y="2704641"/>
                    </a:cubicBezTo>
                    <a:cubicBezTo>
                      <a:pt x="200464" y="2699916"/>
                      <a:pt x="199006" y="2688991"/>
                      <a:pt x="203902" y="2669360"/>
                    </a:cubicBezTo>
                    <a:cubicBezTo>
                      <a:pt x="208789" y="2649739"/>
                      <a:pt x="209312" y="2611067"/>
                      <a:pt x="211208" y="2581225"/>
                    </a:cubicBezTo>
                    <a:cubicBezTo>
                      <a:pt x="213113" y="2551384"/>
                      <a:pt x="213675" y="2506187"/>
                      <a:pt x="214275" y="2490909"/>
                    </a:cubicBezTo>
                    <a:moveTo>
                      <a:pt x="100146" y="2490909"/>
                    </a:moveTo>
                    <a:cubicBezTo>
                      <a:pt x="100146" y="2490909"/>
                      <a:pt x="102985" y="2619059"/>
                      <a:pt x="112596" y="2650691"/>
                    </a:cubicBezTo>
                    <a:cubicBezTo>
                      <a:pt x="122206" y="2682314"/>
                      <a:pt x="122806" y="2679676"/>
                      <a:pt x="131274" y="2684619"/>
                    </a:cubicBezTo>
                    <a:cubicBezTo>
                      <a:pt x="139742" y="2689572"/>
                      <a:pt x="143657" y="2689610"/>
                      <a:pt x="152020" y="2683886"/>
                    </a:cubicBezTo>
                    <a:cubicBezTo>
                      <a:pt x="160392" y="2678161"/>
                      <a:pt x="166507" y="2655473"/>
                      <a:pt x="165812" y="2623059"/>
                    </a:cubicBezTo>
                    <a:cubicBezTo>
                      <a:pt x="165126" y="2590655"/>
                      <a:pt x="158278" y="2490681"/>
                      <a:pt x="164469" y="2488833"/>
                    </a:cubicBezTo>
                    <a:cubicBezTo>
                      <a:pt x="170670" y="2486994"/>
                      <a:pt x="181071" y="2488833"/>
                      <a:pt x="181071" y="2488833"/>
                    </a:cubicBezTo>
                    <a:moveTo>
                      <a:pt x="757934" y="536236"/>
                    </a:moveTo>
                    <a:cubicBezTo>
                      <a:pt x="757934" y="536236"/>
                      <a:pt x="776279" y="544837"/>
                      <a:pt x="782832" y="559058"/>
                    </a:cubicBezTo>
                    <a:cubicBezTo>
                      <a:pt x="789385" y="573289"/>
                      <a:pt x="769754" y="596082"/>
                      <a:pt x="784908" y="619237"/>
                    </a:cubicBezTo>
                    <a:cubicBezTo>
                      <a:pt x="800062" y="642392"/>
                      <a:pt x="847583" y="653822"/>
                      <a:pt x="880358" y="664890"/>
                    </a:cubicBezTo>
                    <a:cubicBezTo>
                      <a:pt x="913124" y="675959"/>
                      <a:pt x="949881" y="683731"/>
                      <a:pt x="979961" y="685636"/>
                    </a:cubicBezTo>
                    <a:cubicBezTo>
                      <a:pt x="1010032" y="687541"/>
                      <a:pt x="1024233" y="705267"/>
                      <a:pt x="1058809" y="679416"/>
                    </a:cubicBezTo>
                    <a:cubicBezTo>
                      <a:pt x="1093385" y="653556"/>
                      <a:pt x="1113626" y="553448"/>
                      <a:pt x="1123131" y="511336"/>
                    </a:cubicBezTo>
                    <a:cubicBezTo>
                      <a:pt x="1132647" y="469220"/>
                      <a:pt x="1129723" y="482832"/>
                      <a:pt x="1129361" y="432485"/>
                    </a:cubicBezTo>
                    <a:cubicBezTo>
                      <a:pt x="1128999" y="382138"/>
                      <a:pt x="1116664" y="258698"/>
                      <a:pt x="1108606" y="210457"/>
                    </a:cubicBezTo>
                    <a:cubicBezTo>
                      <a:pt x="1100548" y="162216"/>
                      <a:pt x="1106148" y="171467"/>
                      <a:pt x="1092013" y="141981"/>
                    </a:cubicBezTo>
                    <a:cubicBezTo>
                      <a:pt x="1077869" y="112496"/>
                      <a:pt x="1047922" y="66172"/>
                      <a:pt x="1015232" y="42380"/>
                    </a:cubicBezTo>
                    <a:cubicBezTo>
                      <a:pt x="982543" y="18588"/>
                      <a:pt x="943985" y="8989"/>
                      <a:pt x="905257" y="2954"/>
                    </a:cubicBezTo>
                    <a:cubicBezTo>
                      <a:pt x="866528" y="-3080"/>
                      <a:pt x="821418" y="1277"/>
                      <a:pt x="786985" y="7104"/>
                    </a:cubicBezTo>
                    <a:cubicBezTo>
                      <a:pt x="752542" y="12932"/>
                      <a:pt x="727368" y="16665"/>
                      <a:pt x="699831" y="34080"/>
                    </a:cubicBezTo>
                    <a:cubicBezTo>
                      <a:pt x="672294" y="51495"/>
                      <a:pt x="644053" y="79683"/>
                      <a:pt x="629279" y="110855"/>
                    </a:cubicBezTo>
                    <a:cubicBezTo>
                      <a:pt x="614506" y="142029"/>
                      <a:pt x="616278" y="173613"/>
                      <a:pt x="614754" y="212532"/>
                    </a:cubicBezTo>
                    <a:cubicBezTo>
                      <a:pt x="613220" y="251452"/>
                      <a:pt x="611534" y="305158"/>
                      <a:pt x="623050" y="343259"/>
                    </a:cubicBezTo>
                    <a:cubicBezTo>
                      <a:pt x="634575" y="381360"/>
                      <a:pt x="666122" y="406887"/>
                      <a:pt x="677000" y="436635"/>
                    </a:cubicBezTo>
                    <a:cubicBezTo>
                      <a:pt x="687887" y="466383"/>
                      <a:pt x="692201" y="486498"/>
                      <a:pt x="691525" y="517562"/>
                    </a:cubicBezTo>
                    <a:cubicBezTo>
                      <a:pt x="690858" y="548628"/>
                      <a:pt x="690630" y="580213"/>
                      <a:pt x="668703" y="619237"/>
                    </a:cubicBezTo>
                    <a:cubicBezTo>
                      <a:pt x="646777" y="658261"/>
                      <a:pt x="585255" y="704743"/>
                      <a:pt x="550431" y="733366"/>
                    </a:cubicBezTo>
                    <a:cubicBezTo>
                      <a:pt x="514217" y="763122"/>
                      <a:pt x="472926" y="780610"/>
                      <a:pt x="423854" y="808061"/>
                    </a:cubicBezTo>
                    <a:cubicBezTo>
                      <a:pt x="389487" y="828082"/>
                      <a:pt x="355797" y="851495"/>
                      <a:pt x="322174" y="899367"/>
                    </a:cubicBezTo>
                    <a:cubicBezTo>
                      <a:pt x="288542" y="947240"/>
                      <a:pt x="279321" y="1039013"/>
                      <a:pt x="274444" y="1088191"/>
                    </a:cubicBezTo>
                    <a:cubicBezTo>
                      <a:pt x="265815" y="1166991"/>
                      <a:pt x="271549" y="1363559"/>
                      <a:pt x="266148" y="1434720"/>
                    </a:cubicBezTo>
                    <a:cubicBezTo>
                      <a:pt x="260747" y="1505891"/>
                      <a:pt x="262624" y="1483964"/>
                      <a:pt x="255775" y="1515654"/>
                    </a:cubicBezTo>
                    <a:cubicBezTo>
                      <a:pt x="248917" y="1547334"/>
                      <a:pt x="232334" y="1581338"/>
                      <a:pt x="222571" y="1623553"/>
                    </a:cubicBezTo>
                    <a:cubicBezTo>
                      <a:pt x="212818" y="1665758"/>
                      <a:pt x="205531" y="1709964"/>
                      <a:pt x="199749" y="1768800"/>
                    </a:cubicBezTo>
                    <a:cubicBezTo>
                      <a:pt x="193968" y="1827636"/>
                      <a:pt x="192339" y="1900197"/>
                      <a:pt x="191444" y="1976302"/>
                    </a:cubicBezTo>
                    <a:cubicBezTo>
                      <a:pt x="190558" y="2052416"/>
                      <a:pt x="203636" y="2174927"/>
                      <a:pt x="195596" y="2225305"/>
                    </a:cubicBezTo>
                    <a:cubicBezTo>
                      <a:pt x="187557" y="2275692"/>
                      <a:pt x="187576" y="2258709"/>
                      <a:pt x="176918" y="2279264"/>
                    </a:cubicBezTo>
                    <a:cubicBezTo>
                      <a:pt x="166269" y="2299809"/>
                      <a:pt x="145476" y="2324565"/>
                      <a:pt x="129198" y="2345662"/>
                    </a:cubicBezTo>
                    <a:cubicBezTo>
                      <a:pt x="112920" y="2366751"/>
                      <a:pt x="96060" y="2384582"/>
                      <a:pt x="79391" y="2405832"/>
                    </a:cubicBezTo>
                    <a:cubicBezTo>
                      <a:pt x="62732" y="2427082"/>
                      <a:pt x="26309" y="2454438"/>
                      <a:pt x="12993" y="2466011"/>
                    </a:cubicBezTo>
                    <a:cubicBezTo>
                      <a:pt x="-314" y="2477584"/>
                      <a:pt x="1734" y="2470716"/>
                      <a:pt x="544" y="2476384"/>
                    </a:cubicBezTo>
                    <a:cubicBezTo>
                      <a:pt x="-638" y="2482060"/>
                      <a:pt x="-895" y="2495234"/>
                      <a:pt x="7373" y="2501787"/>
                    </a:cubicBezTo>
                    <a:cubicBezTo>
                      <a:pt x="15650" y="2508350"/>
                      <a:pt x="37996" y="2507092"/>
                      <a:pt x="52417" y="2503358"/>
                    </a:cubicBezTo>
                    <a:cubicBezTo>
                      <a:pt x="52417" y="2503358"/>
                      <a:pt x="86307" y="2497424"/>
                      <a:pt x="100146" y="2490909"/>
                    </a:cubicBezTo>
                    <a:cubicBezTo>
                      <a:pt x="113977" y="2484394"/>
                      <a:pt x="133351" y="2463935"/>
                      <a:pt x="133351" y="2463935"/>
                    </a:cubicBezTo>
                  </a:path>
                </a:pathLst>
              </a:custGeom>
              <a:noFill/>
              <a:ln w="10160" cap="flat">
                <a:solidFill>
                  <a:srgbClr val="000000"/>
                </a:solidFill>
                <a:prstDash val="solid"/>
                <a:round/>
              </a:ln>
            </p:spPr>
            <p:txBody>
              <a:bodyPr rtlCol="0" anchor="ctr"/>
              <a:lstStyle/>
              <a:p>
                <a:endParaRPr lang="tr-TR"/>
              </a:p>
            </p:txBody>
          </p:sp>
        </p:grpSp>
        <p:sp>
          <p:nvSpPr>
            <p:cNvPr id="15" name="Serbest Form: Şekil 14">
              <a:extLst>
                <a:ext uri="{FF2B5EF4-FFF2-40B4-BE49-F238E27FC236}">
                  <a16:creationId xmlns:a16="http://schemas.microsoft.com/office/drawing/2014/main" id="{DE94C06D-5B92-2CC5-70EC-A229ED22618F}"/>
                </a:ext>
              </a:extLst>
            </p:cNvPr>
            <p:cNvSpPr/>
            <p:nvPr/>
          </p:nvSpPr>
          <p:spPr>
            <a:xfrm>
              <a:off x="6820929" y="1399194"/>
              <a:ext cx="9525" cy="279952"/>
            </a:xfrm>
            <a:custGeom>
              <a:avLst/>
              <a:gdLst>
                <a:gd name="connsiteX0" fmla="*/ -135 w 9525"/>
                <a:gd name="connsiteY0" fmla="*/ 279948 h 279953"/>
                <a:gd name="connsiteX1" fmla="*/ -135 w 9525"/>
                <a:gd name="connsiteY1" fmla="*/ -5 h 279953"/>
              </a:gdLst>
              <a:ahLst/>
              <a:cxnLst>
                <a:cxn ang="0">
                  <a:pos x="connsiteX0" y="connsiteY0"/>
                </a:cxn>
                <a:cxn ang="0">
                  <a:pos x="connsiteX1" y="connsiteY1"/>
                </a:cxn>
              </a:cxnLst>
              <a:rect l="l" t="t" r="r" b="b"/>
              <a:pathLst>
                <a:path w="9525" h="279953">
                  <a:moveTo>
                    <a:pt x="-135" y="279948"/>
                  </a:moveTo>
                  <a:lnTo>
                    <a:pt x="-135" y="-5"/>
                  </a:lnTo>
                </a:path>
              </a:pathLst>
            </a:custGeom>
            <a:noFill/>
            <a:ln w="20320" cap="flat">
              <a:solidFill>
                <a:srgbClr val="000000"/>
              </a:solidFill>
              <a:custDash>
                <a:ds d="480000" sp="480000"/>
              </a:custDash>
              <a:round/>
            </a:ln>
          </p:spPr>
          <p:txBody>
            <a:bodyPr rtlCol="0" anchor="ctr"/>
            <a:lstStyle/>
            <a:p>
              <a:endParaRPr lang="tr-TR"/>
            </a:p>
          </p:txBody>
        </p:sp>
      </p:grpSp>
      <p:pic>
        <p:nvPicPr>
          <p:cNvPr id="2050" name="Picture 2" descr="7. HAFTA HAREKET SİSTEMİ VE ÇALIŞMA DURUŞLARI">
            <a:extLst>
              <a:ext uri="{FF2B5EF4-FFF2-40B4-BE49-F238E27FC236}">
                <a16:creationId xmlns:a16="http://schemas.microsoft.com/office/drawing/2014/main" id="{FE5127AD-E665-9E5F-5A33-D8A94DAB7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1081" y="3427129"/>
            <a:ext cx="1762125"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082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548717-ADB7-61CD-9B2C-9827DE449D00}"/>
              </a:ext>
            </a:extLst>
          </p:cNvPr>
          <p:cNvSpPr>
            <a:spLocks noGrp="1"/>
          </p:cNvSpPr>
          <p:nvPr>
            <p:ph type="title"/>
          </p:nvPr>
        </p:nvSpPr>
        <p:spPr/>
        <p:txBody>
          <a:bodyPr/>
          <a:lstStyle/>
          <a:p>
            <a:r>
              <a:rPr lang="tr-TR" dirty="0"/>
              <a:t>Oblik eksen</a:t>
            </a:r>
          </a:p>
        </p:txBody>
      </p:sp>
      <p:sp>
        <p:nvSpPr>
          <p:cNvPr id="3" name="İçerik Yer Tutucusu 2">
            <a:extLst>
              <a:ext uri="{FF2B5EF4-FFF2-40B4-BE49-F238E27FC236}">
                <a16:creationId xmlns:a16="http://schemas.microsoft.com/office/drawing/2014/main" id="{5D462242-F84C-252C-590A-56EC6116518D}"/>
              </a:ext>
            </a:extLst>
          </p:cNvPr>
          <p:cNvSpPr>
            <a:spLocks noGrp="1"/>
          </p:cNvSpPr>
          <p:nvPr>
            <p:ph idx="1"/>
          </p:nvPr>
        </p:nvSpPr>
        <p:spPr>
          <a:xfrm>
            <a:off x="251521" y="895699"/>
            <a:ext cx="4680520" cy="5273527"/>
          </a:xfrm>
        </p:spPr>
        <p:txBody>
          <a:bodyPr/>
          <a:lstStyle/>
          <a:p>
            <a:pPr marL="355600" marR="5080" indent="-342900">
              <a:lnSpc>
                <a:spcPct val="100000"/>
              </a:lnSpc>
              <a:buClr>
                <a:srgbClr val="205868"/>
              </a:buClr>
              <a:buFont typeface="Arial"/>
              <a:buChar char="•"/>
              <a:tabLst>
                <a:tab pos="355600" algn="l"/>
              </a:tabLst>
            </a:pPr>
            <a:r>
              <a:rPr lang="tr-TR" sz="2000" spc="-20" dirty="0">
                <a:latin typeface="Calibri"/>
                <a:cs typeface="Calibri"/>
              </a:rPr>
              <a:t>Sadec</a:t>
            </a:r>
            <a:r>
              <a:rPr lang="tr-TR" sz="2000" spc="-15" dirty="0">
                <a:latin typeface="Calibri"/>
                <a:cs typeface="Calibri"/>
              </a:rPr>
              <a:t>e</a:t>
            </a:r>
            <a:r>
              <a:rPr lang="tr-TR" sz="2000" spc="20" dirty="0">
                <a:latin typeface="Calibri"/>
                <a:cs typeface="Calibri"/>
              </a:rPr>
              <a:t> </a:t>
            </a:r>
            <a:r>
              <a:rPr lang="tr-TR" sz="2000" spc="-50" dirty="0">
                <a:latin typeface="Calibri"/>
                <a:cs typeface="Calibri"/>
              </a:rPr>
              <a:t>a</a:t>
            </a:r>
            <a:r>
              <a:rPr lang="tr-TR" sz="2000" spc="-45" dirty="0">
                <a:latin typeface="Calibri"/>
                <a:cs typeface="Calibri"/>
              </a:rPr>
              <a:t>y</a:t>
            </a:r>
            <a:r>
              <a:rPr lang="tr-TR" sz="2000" spc="-15" dirty="0">
                <a:latin typeface="Calibri"/>
                <a:cs typeface="Calibri"/>
              </a:rPr>
              <a:t>a</a:t>
            </a:r>
            <a:r>
              <a:rPr lang="tr-TR" sz="2000" spc="-20" dirty="0">
                <a:latin typeface="Calibri"/>
                <a:cs typeface="Calibri"/>
              </a:rPr>
              <a:t>k</a:t>
            </a:r>
            <a:r>
              <a:rPr lang="tr-TR" sz="2000" spc="-40" dirty="0">
                <a:latin typeface="Calibri"/>
                <a:cs typeface="Calibri"/>
              </a:rPr>
              <a:t>t</a:t>
            </a:r>
            <a:r>
              <a:rPr lang="tr-TR" sz="2000" spc="-15" dirty="0">
                <a:latin typeface="Calibri"/>
                <a:cs typeface="Calibri"/>
              </a:rPr>
              <a:t>a</a:t>
            </a:r>
            <a:r>
              <a:rPr lang="tr-TR" sz="2000" spc="-5" dirty="0">
                <a:latin typeface="Calibri"/>
                <a:cs typeface="Calibri"/>
              </a:rPr>
              <a:t> </a:t>
            </a:r>
            <a:r>
              <a:rPr lang="tr-TR" sz="2000" spc="-10" dirty="0">
                <a:latin typeface="Calibri"/>
                <a:cs typeface="Calibri"/>
              </a:rPr>
              <a:t>art.</a:t>
            </a:r>
            <a:r>
              <a:rPr lang="tr-TR" sz="2000" spc="-5" dirty="0">
                <a:latin typeface="Calibri"/>
                <a:cs typeface="Calibri"/>
              </a:rPr>
              <a:t> </a:t>
            </a:r>
            <a:r>
              <a:rPr lang="tr-TR" sz="2000" spc="-40" dirty="0" err="1">
                <a:latin typeface="Calibri"/>
                <a:cs typeface="Calibri"/>
              </a:rPr>
              <a:t>t</a:t>
            </a:r>
            <a:r>
              <a:rPr lang="tr-TR" sz="2000" spc="-10" dirty="0" err="1">
                <a:latin typeface="Calibri"/>
                <a:cs typeface="Calibri"/>
              </a:rPr>
              <a:t>alo</a:t>
            </a:r>
            <a:r>
              <a:rPr lang="tr-TR" sz="2000" spc="-40" dirty="0" err="1">
                <a:latin typeface="Calibri"/>
                <a:cs typeface="Calibri"/>
              </a:rPr>
              <a:t>c</a:t>
            </a:r>
            <a:r>
              <a:rPr lang="tr-TR" sz="2000" spc="-10" dirty="0" err="1">
                <a:latin typeface="Calibri"/>
                <a:cs typeface="Calibri"/>
              </a:rPr>
              <a:t>al</a:t>
            </a:r>
            <a:r>
              <a:rPr lang="tr-TR" sz="2000" spc="-40" dirty="0" err="1">
                <a:latin typeface="Calibri"/>
                <a:cs typeface="Calibri"/>
              </a:rPr>
              <a:t>c</a:t>
            </a:r>
            <a:r>
              <a:rPr lang="tr-TR" sz="2000" spc="-15" dirty="0" err="1">
                <a:latin typeface="Calibri"/>
                <a:cs typeface="Calibri"/>
              </a:rPr>
              <a:t>ane</a:t>
            </a:r>
            <a:r>
              <a:rPr lang="tr-TR" sz="2000" spc="-10" dirty="0" err="1">
                <a:latin typeface="Calibri"/>
                <a:cs typeface="Calibri"/>
              </a:rPr>
              <a:t>o</a:t>
            </a:r>
            <a:r>
              <a:rPr lang="tr-TR" sz="2000" spc="-15" dirty="0" err="1">
                <a:latin typeface="Calibri"/>
                <a:cs typeface="Calibri"/>
              </a:rPr>
              <a:t>n</a:t>
            </a:r>
            <a:r>
              <a:rPr lang="tr-TR" sz="2000" spc="-50" dirty="0" err="1">
                <a:latin typeface="Calibri"/>
                <a:cs typeface="Calibri"/>
              </a:rPr>
              <a:t>a</a:t>
            </a:r>
            <a:r>
              <a:rPr lang="tr-TR" sz="2000" spc="-10" dirty="0" err="1">
                <a:latin typeface="Calibri"/>
                <a:cs typeface="Calibri"/>
              </a:rPr>
              <a:t>vicula</a:t>
            </a:r>
            <a:r>
              <a:rPr lang="tr-TR" sz="2000" spc="-25" dirty="0" err="1">
                <a:latin typeface="Calibri"/>
                <a:cs typeface="Calibri"/>
              </a:rPr>
              <a:t>r</a:t>
            </a:r>
            <a:r>
              <a:rPr lang="tr-TR" sz="2000" spc="-10" dirty="0" err="1">
                <a:latin typeface="Calibri"/>
                <a:cs typeface="Calibri"/>
              </a:rPr>
              <a:t>is</a:t>
            </a:r>
            <a:r>
              <a:rPr lang="tr-TR" sz="2000" spc="-40" dirty="0">
                <a:latin typeface="Calibri"/>
                <a:cs typeface="Calibri"/>
              </a:rPr>
              <a:t> </a:t>
            </a:r>
            <a:r>
              <a:rPr lang="tr-TR" sz="2000" spc="-10" dirty="0">
                <a:latin typeface="Calibri"/>
                <a:cs typeface="Calibri"/>
              </a:rPr>
              <a:t>adlı ekl</a:t>
            </a:r>
            <a:r>
              <a:rPr lang="tr-TR" sz="2000" spc="-25" dirty="0">
                <a:latin typeface="Calibri"/>
                <a:cs typeface="Calibri"/>
              </a:rPr>
              <a:t>e</a:t>
            </a:r>
            <a:r>
              <a:rPr lang="tr-TR" sz="2000" spc="-15" dirty="0">
                <a:latin typeface="Calibri"/>
                <a:cs typeface="Calibri"/>
              </a:rPr>
              <a:t>mde</a:t>
            </a:r>
            <a:r>
              <a:rPr lang="tr-TR" sz="2000" spc="20" dirty="0">
                <a:latin typeface="Calibri"/>
                <a:cs typeface="Calibri"/>
              </a:rPr>
              <a:t> </a:t>
            </a:r>
            <a:r>
              <a:rPr lang="tr-TR" sz="2000" spc="-35" dirty="0">
                <a:latin typeface="Calibri"/>
                <a:cs typeface="Calibri"/>
              </a:rPr>
              <a:t>g</a:t>
            </a:r>
            <a:r>
              <a:rPr lang="tr-TR" sz="2000" spc="-10" dirty="0">
                <a:latin typeface="Calibri"/>
                <a:cs typeface="Calibri"/>
              </a:rPr>
              <a:t>örülü</a:t>
            </a:r>
            <a:r>
              <a:rPr lang="tr-TR" sz="2000" spc="-229" dirty="0">
                <a:latin typeface="Calibri"/>
                <a:cs typeface="Calibri"/>
              </a:rPr>
              <a:t>r</a:t>
            </a:r>
            <a:r>
              <a:rPr lang="tr-TR" sz="2000" spc="-10" dirty="0">
                <a:latin typeface="Calibri"/>
                <a:cs typeface="Calibri"/>
              </a:rPr>
              <a:t>.</a:t>
            </a:r>
            <a:endParaRPr lang="tr-TR" sz="2000" dirty="0">
              <a:latin typeface="Calibri"/>
              <a:cs typeface="Calibri"/>
            </a:endParaRPr>
          </a:p>
          <a:p>
            <a:pPr marL="355600" marR="743585" indent="-342900">
              <a:lnSpc>
                <a:spcPct val="100000"/>
              </a:lnSpc>
              <a:spcBef>
                <a:spcPts val="525"/>
              </a:spcBef>
              <a:buClr>
                <a:srgbClr val="205868"/>
              </a:buClr>
              <a:buFont typeface="Arial"/>
              <a:buChar char="•"/>
              <a:tabLst>
                <a:tab pos="355600" algn="l"/>
              </a:tabLst>
            </a:pPr>
            <a:r>
              <a:rPr lang="tr-TR" sz="2000" spc="-15" dirty="0">
                <a:latin typeface="Calibri"/>
                <a:cs typeface="Calibri"/>
              </a:rPr>
              <a:t>Bu</a:t>
            </a:r>
            <a:r>
              <a:rPr lang="tr-TR" sz="2000" spc="-5" dirty="0">
                <a:latin typeface="Calibri"/>
                <a:cs typeface="Calibri"/>
              </a:rPr>
              <a:t> </a:t>
            </a:r>
            <a:r>
              <a:rPr lang="tr-TR" sz="2000" spc="-15" dirty="0">
                <a:latin typeface="Calibri"/>
                <a:cs typeface="Calibri"/>
              </a:rPr>
              <a:t>e</a:t>
            </a:r>
            <a:r>
              <a:rPr lang="tr-TR" sz="2000" spc="-45" dirty="0">
                <a:latin typeface="Calibri"/>
                <a:cs typeface="Calibri"/>
              </a:rPr>
              <a:t>k</a:t>
            </a:r>
            <a:r>
              <a:rPr lang="tr-TR" sz="2000" spc="-15" dirty="0">
                <a:latin typeface="Calibri"/>
                <a:cs typeface="Calibri"/>
              </a:rPr>
              <a:t>sen</a:t>
            </a:r>
            <a:r>
              <a:rPr lang="tr-TR" sz="2000" spc="25" dirty="0">
                <a:latin typeface="Calibri"/>
                <a:cs typeface="Calibri"/>
              </a:rPr>
              <a:t> </a:t>
            </a:r>
            <a:r>
              <a:rPr lang="tr-TR" sz="2000" spc="-35" dirty="0">
                <a:latin typeface="Calibri"/>
                <a:cs typeface="Calibri"/>
              </a:rPr>
              <a:t>e</a:t>
            </a:r>
            <a:r>
              <a:rPr lang="tr-TR" sz="2000" spc="-10" dirty="0">
                <a:latin typeface="Calibri"/>
                <a:cs typeface="Calibri"/>
              </a:rPr>
              <a:t>t</a:t>
            </a:r>
            <a:r>
              <a:rPr lang="tr-TR" sz="2000" spc="-65" dirty="0">
                <a:latin typeface="Calibri"/>
                <a:cs typeface="Calibri"/>
              </a:rPr>
              <a:t>r</a:t>
            </a:r>
            <a:r>
              <a:rPr lang="tr-TR" sz="2000" spc="-25" dirty="0">
                <a:latin typeface="Calibri"/>
                <a:cs typeface="Calibri"/>
              </a:rPr>
              <a:t>a</a:t>
            </a:r>
            <a:r>
              <a:rPr lang="tr-TR" sz="2000" spc="-10" dirty="0">
                <a:latin typeface="Calibri"/>
                <a:cs typeface="Calibri"/>
              </a:rPr>
              <a:t>fında</a:t>
            </a:r>
            <a:r>
              <a:rPr lang="tr-TR" sz="2000" spc="-5" dirty="0">
                <a:latin typeface="Calibri"/>
                <a:cs typeface="Calibri"/>
              </a:rPr>
              <a:t> </a:t>
            </a:r>
            <a:r>
              <a:rPr lang="tr-TR" sz="2000" spc="-55" dirty="0">
                <a:latin typeface="Calibri"/>
                <a:cs typeface="Calibri"/>
              </a:rPr>
              <a:t>a</a:t>
            </a:r>
            <a:r>
              <a:rPr lang="tr-TR" sz="2000" spc="-50" dirty="0">
                <a:latin typeface="Calibri"/>
                <a:cs typeface="Calibri"/>
              </a:rPr>
              <a:t>y</a:t>
            </a:r>
            <a:r>
              <a:rPr lang="tr-TR" sz="2000" spc="-10" dirty="0">
                <a:latin typeface="Calibri"/>
                <a:cs typeface="Calibri"/>
              </a:rPr>
              <a:t>ak;</a:t>
            </a:r>
            <a:r>
              <a:rPr lang="tr-TR" sz="2000" spc="-5" dirty="0">
                <a:latin typeface="Calibri"/>
                <a:cs typeface="Calibri"/>
              </a:rPr>
              <a:t> </a:t>
            </a:r>
            <a:r>
              <a:rPr lang="tr-TR" sz="2000" b="1" spc="-30" dirty="0" err="1">
                <a:solidFill>
                  <a:schemeClr val="accent2"/>
                </a:solidFill>
                <a:latin typeface="Calibri"/>
                <a:cs typeface="Calibri"/>
              </a:rPr>
              <a:t>ev</a:t>
            </a:r>
            <a:r>
              <a:rPr lang="tr-TR" sz="2000" b="1" spc="-15" dirty="0" err="1">
                <a:solidFill>
                  <a:schemeClr val="accent2"/>
                </a:solidFill>
                <a:latin typeface="Calibri"/>
                <a:cs typeface="Calibri"/>
              </a:rPr>
              <a:t>e</a:t>
            </a:r>
            <a:r>
              <a:rPr lang="tr-TR" sz="2000" b="1" spc="-45" dirty="0" err="1">
                <a:solidFill>
                  <a:schemeClr val="accent2"/>
                </a:solidFill>
                <a:latin typeface="Calibri"/>
                <a:cs typeface="Calibri"/>
              </a:rPr>
              <a:t>r</a:t>
            </a:r>
            <a:r>
              <a:rPr lang="tr-TR" sz="2000" b="1" spc="-15" dirty="0" err="1">
                <a:solidFill>
                  <a:schemeClr val="accent2"/>
                </a:solidFill>
                <a:latin typeface="Calibri"/>
                <a:cs typeface="Calibri"/>
              </a:rPr>
              <a:t>si</a:t>
            </a:r>
            <a:r>
              <a:rPr lang="tr-TR" sz="2000" b="1" spc="-30" dirty="0" err="1">
                <a:solidFill>
                  <a:schemeClr val="accent2"/>
                </a:solidFill>
                <a:latin typeface="Calibri"/>
                <a:cs typeface="Calibri"/>
              </a:rPr>
              <a:t>y</a:t>
            </a:r>
            <a:r>
              <a:rPr lang="tr-TR" sz="2000" b="1" spc="-15" dirty="0" err="1">
                <a:solidFill>
                  <a:schemeClr val="accent2"/>
                </a:solidFill>
                <a:latin typeface="Calibri"/>
                <a:cs typeface="Calibri"/>
              </a:rPr>
              <a:t>on</a:t>
            </a:r>
            <a:r>
              <a:rPr lang="tr-TR" sz="2000" spc="-5" dirty="0">
                <a:latin typeface="Calibri"/>
                <a:cs typeface="Calibri"/>
              </a:rPr>
              <a:t> </a:t>
            </a:r>
            <a:r>
              <a:rPr lang="tr-TR" sz="2000" spc="-40" dirty="0">
                <a:latin typeface="Calibri"/>
                <a:cs typeface="Calibri"/>
              </a:rPr>
              <a:t>v</a:t>
            </a:r>
            <a:r>
              <a:rPr lang="tr-TR" sz="2000" spc="-15" dirty="0">
                <a:latin typeface="Calibri"/>
                <a:cs typeface="Calibri"/>
              </a:rPr>
              <a:t>e</a:t>
            </a:r>
            <a:r>
              <a:rPr lang="tr-TR" sz="2000" dirty="0">
                <a:latin typeface="Calibri"/>
                <a:cs typeface="Calibri"/>
              </a:rPr>
              <a:t> </a:t>
            </a:r>
            <a:r>
              <a:rPr lang="tr-TR" sz="2000" b="1" spc="-5" dirty="0">
                <a:solidFill>
                  <a:schemeClr val="accent2"/>
                </a:solidFill>
                <a:latin typeface="Calibri"/>
                <a:cs typeface="Calibri"/>
              </a:rPr>
              <a:t>i</a:t>
            </a:r>
            <a:r>
              <a:rPr lang="tr-TR" sz="2000" b="1" spc="-50" dirty="0">
                <a:solidFill>
                  <a:schemeClr val="accent2"/>
                </a:solidFill>
                <a:latin typeface="Calibri"/>
                <a:cs typeface="Calibri"/>
              </a:rPr>
              <a:t>n</a:t>
            </a:r>
            <a:r>
              <a:rPr lang="tr-TR" sz="2000" b="1" spc="-30" dirty="0">
                <a:solidFill>
                  <a:schemeClr val="accent2"/>
                </a:solidFill>
                <a:latin typeface="Calibri"/>
                <a:cs typeface="Calibri"/>
              </a:rPr>
              <a:t>v</a:t>
            </a:r>
            <a:r>
              <a:rPr lang="tr-TR" sz="2000" b="1" spc="-15" dirty="0">
                <a:solidFill>
                  <a:schemeClr val="accent2"/>
                </a:solidFill>
                <a:latin typeface="Calibri"/>
                <a:cs typeface="Calibri"/>
              </a:rPr>
              <a:t>e</a:t>
            </a:r>
            <a:r>
              <a:rPr lang="tr-TR" sz="2000" b="1" spc="-45" dirty="0">
                <a:solidFill>
                  <a:schemeClr val="accent2"/>
                </a:solidFill>
                <a:latin typeface="Calibri"/>
                <a:cs typeface="Calibri"/>
              </a:rPr>
              <a:t>r</a:t>
            </a:r>
            <a:r>
              <a:rPr lang="tr-TR" sz="2000" b="1" spc="-15" dirty="0">
                <a:solidFill>
                  <a:schemeClr val="accent2"/>
                </a:solidFill>
                <a:latin typeface="Calibri"/>
                <a:cs typeface="Calibri"/>
              </a:rPr>
              <a:t>si</a:t>
            </a:r>
            <a:r>
              <a:rPr lang="tr-TR" sz="2000" b="1" spc="-30" dirty="0">
                <a:solidFill>
                  <a:schemeClr val="accent2"/>
                </a:solidFill>
                <a:latin typeface="Calibri"/>
                <a:cs typeface="Calibri"/>
              </a:rPr>
              <a:t>y</a:t>
            </a:r>
            <a:r>
              <a:rPr lang="tr-TR" sz="2000" b="1" spc="-15" dirty="0">
                <a:solidFill>
                  <a:schemeClr val="accent2"/>
                </a:solidFill>
                <a:latin typeface="Calibri"/>
                <a:cs typeface="Calibri"/>
              </a:rPr>
              <a:t>on</a:t>
            </a:r>
            <a:r>
              <a:rPr lang="tr-TR" sz="2000" spc="-5" dirty="0">
                <a:latin typeface="Calibri"/>
                <a:cs typeface="Calibri"/>
              </a:rPr>
              <a:t> </a:t>
            </a:r>
            <a:r>
              <a:rPr lang="tr-TR" sz="2000" spc="-20" dirty="0">
                <a:latin typeface="Calibri"/>
                <a:cs typeface="Calibri"/>
              </a:rPr>
              <a:t>ha</a:t>
            </a:r>
            <a:r>
              <a:rPr lang="tr-TR" sz="2000" spc="-30" dirty="0">
                <a:latin typeface="Calibri"/>
                <a:cs typeface="Calibri"/>
              </a:rPr>
              <a:t>r</a:t>
            </a:r>
            <a:r>
              <a:rPr lang="tr-TR" sz="2000" spc="-15" dirty="0">
                <a:latin typeface="Calibri"/>
                <a:cs typeface="Calibri"/>
              </a:rPr>
              <a:t>e</a:t>
            </a:r>
            <a:r>
              <a:rPr lang="tr-TR" sz="2000" spc="-90" dirty="0">
                <a:latin typeface="Calibri"/>
                <a:cs typeface="Calibri"/>
              </a:rPr>
              <a:t>k</a:t>
            </a:r>
            <a:r>
              <a:rPr lang="tr-TR" sz="2000" spc="-30" dirty="0">
                <a:latin typeface="Calibri"/>
                <a:cs typeface="Calibri"/>
              </a:rPr>
              <a:t>e</a:t>
            </a:r>
            <a:r>
              <a:rPr lang="tr-TR" sz="2000" spc="-10" dirty="0">
                <a:latin typeface="Calibri"/>
                <a:cs typeface="Calibri"/>
              </a:rPr>
              <a:t>ti</a:t>
            </a:r>
            <a:r>
              <a:rPr lang="tr-TR" sz="2000" dirty="0">
                <a:latin typeface="Calibri"/>
                <a:cs typeface="Calibri"/>
              </a:rPr>
              <a:t> </a:t>
            </a:r>
            <a:r>
              <a:rPr lang="tr-TR" sz="2000" spc="-40" dirty="0">
                <a:latin typeface="Calibri"/>
                <a:cs typeface="Calibri"/>
              </a:rPr>
              <a:t>y</a:t>
            </a:r>
            <a:r>
              <a:rPr lang="tr-TR" sz="2000" spc="-15" dirty="0">
                <a:latin typeface="Calibri"/>
                <a:cs typeface="Calibri"/>
              </a:rPr>
              <a:t>apa</a:t>
            </a:r>
            <a:r>
              <a:rPr lang="tr-TR" sz="2000" spc="-225" dirty="0">
                <a:latin typeface="Calibri"/>
                <a:cs typeface="Calibri"/>
              </a:rPr>
              <a:t>r</a:t>
            </a:r>
            <a:r>
              <a:rPr lang="tr-TR" sz="2000" spc="-10" dirty="0">
                <a:latin typeface="Calibri"/>
                <a:cs typeface="Calibri"/>
              </a:rPr>
              <a:t>.</a:t>
            </a:r>
            <a:endParaRPr lang="tr-TR" sz="2000" dirty="0">
              <a:latin typeface="Calibri"/>
              <a:cs typeface="Calibri"/>
            </a:endParaRPr>
          </a:p>
        </p:txBody>
      </p:sp>
      <p:sp>
        <p:nvSpPr>
          <p:cNvPr id="5" name="Alt Bilgi Yer Tutucusu 4">
            <a:extLst>
              <a:ext uri="{FF2B5EF4-FFF2-40B4-BE49-F238E27FC236}">
                <a16:creationId xmlns:a16="http://schemas.microsoft.com/office/drawing/2014/main" id="{8A5B5838-32EC-D427-FC4B-10A6A9A60488}"/>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4958A06B-46D8-8932-861D-071D3A2D9907}"/>
              </a:ext>
            </a:extLst>
          </p:cNvPr>
          <p:cNvSpPr>
            <a:spLocks noGrp="1"/>
          </p:cNvSpPr>
          <p:nvPr>
            <p:ph type="sldNum" sz="quarter" idx="12"/>
          </p:nvPr>
        </p:nvSpPr>
        <p:spPr/>
        <p:txBody>
          <a:bodyPr/>
          <a:lstStyle/>
          <a:p>
            <a:fld id="{60FF87A7-9A7A-4B3D-9625-8440EC4947F9}" type="slidenum">
              <a:rPr lang="tr-TR" smtClean="0"/>
              <a:pPr/>
              <a:t>21</a:t>
            </a:fld>
            <a:endParaRPr lang="tr-TR"/>
          </a:p>
        </p:txBody>
      </p:sp>
      <p:sp>
        <p:nvSpPr>
          <p:cNvPr id="7" name="object 2">
            <a:extLst>
              <a:ext uri="{FF2B5EF4-FFF2-40B4-BE49-F238E27FC236}">
                <a16:creationId xmlns:a16="http://schemas.microsoft.com/office/drawing/2014/main" id="{AC5A3FC5-FE1F-BFB7-A013-C8F52BC760D6}"/>
              </a:ext>
            </a:extLst>
          </p:cNvPr>
          <p:cNvSpPr/>
          <p:nvPr/>
        </p:nvSpPr>
        <p:spPr>
          <a:xfrm>
            <a:off x="4608003" y="1772816"/>
            <a:ext cx="4038600" cy="2478024"/>
          </a:xfrm>
          <a:prstGeom prst="rect">
            <a:avLst/>
          </a:prstGeom>
          <a:blipFill>
            <a:blip r:embed="rId2" cstate="print">
              <a:extLst>
                <a:ext uri="{BEBA8EAE-BF5A-486C-A8C5-ECC9F3942E4B}">
                  <a14:imgProps xmlns:a14="http://schemas.microsoft.com/office/drawing/2010/main">
                    <a14:imgLayer r:embed="rId3">
                      <a14:imgEffect>
                        <a14:sharpenSoften amount="25000"/>
                      </a14:imgEffect>
                    </a14:imgLayer>
                  </a14:imgProps>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17988594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A432FF-E14C-4D33-A62B-416DFB979A69}"/>
              </a:ext>
            </a:extLst>
          </p:cNvPr>
          <p:cNvSpPr>
            <a:spLocks noGrp="1"/>
          </p:cNvSpPr>
          <p:nvPr>
            <p:ph type="title"/>
          </p:nvPr>
        </p:nvSpPr>
        <p:spPr/>
        <p:txBody>
          <a:bodyPr/>
          <a:lstStyle/>
          <a:p>
            <a:r>
              <a:rPr lang="tr-TR" dirty="0"/>
              <a:t>Yönler ve yön bildiren terimler</a:t>
            </a:r>
          </a:p>
        </p:txBody>
      </p:sp>
      <p:sp>
        <p:nvSpPr>
          <p:cNvPr id="3" name="İçerik Yer Tutucusu 2">
            <a:extLst>
              <a:ext uri="{FF2B5EF4-FFF2-40B4-BE49-F238E27FC236}">
                <a16:creationId xmlns:a16="http://schemas.microsoft.com/office/drawing/2014/main" id="{73D28422-FD81-3C6E-2327-D6923B55E5E6}"/>
              </a:ext>
            </a:extLst>
          </p:cNvPr>
          <p:cNvSpPr>
            <a:spLocks noGrp="1"/>
          </p:cNvSpPr>
          <p:nvPr>
            <p:ph idx="1"/>
          </p:nvPr>
        </p:nvSpPr>
        <p:spPr/>
        <p:txBody>
          <a:bodyPr/>
          <a:lstStyle/>
          <a:p>
            <a:r>
              <a:rPr lang="tr-TR" sz="2000" dirty="0">
                <a:solidFill>
                  <a:srgbClr val="3B3A3B"/>
                </a:solidFill>
                <a:latin typeface="Myriad Pro"/>
                <a:cs typeface="Myriad Pro"/>
              </a:rPr>
              <a:t>Anatomide</a:t>
            </a:r>
            <a:r>
              <a:rPr lang="tr-TR" sz="2000" spc="40" dirty="0">
                <a:solidFill>
                  <a:srgbClr val="3B3A3B"/>
                </a:solidFill>
                <a:latin typeface="Myriad Pro"/>
                <a:cs typeface="Myriad Pro"/>
              </a:rPr>
              <a:t> </a:t>
            </a:r>
            <a:r>
              <a:rPr lang="tr-TR" sz="2000" dirty="0">
                <a:solidFill>
                  <a:srgbClr val="3B3A3B"/>
                </a:solidFill>
                <a:latin typeface="Myriad Pro"/>
                <a:cs typeface="Myriad Pro"/>
              </a:rPr>
              <a:t>organ</a:t>
            </a:r>
            <a:r>
              <a:rPr lang="tr-TR" sz="2000" spc="40" dirty="0">
                <a:solidFill>
                  <a:srgbClr val="3B3A3B"/>
                </a:solidFill>
                <a:latin typeface="Myriad Pro"/>
                <a:cs typeface="Myriad Pro"/>
              </a:rPr>
              <a:t> </a:t>
            </a:r>
            <a:r>
              <a:rPr lang="tr-TR" sz="2000" dirty="0">
                <a:solidFill>
                  <a:srgbClr val="3B3A3B"/>
                </a:solidFill>
                <a:latin typeface="Myriad Pro"/>
                <a:cs typeface="Myriad Pro"/>
              </a:rPr>
              <a:t>ve</a:t>
            </a:r>
            <a:r>
              <a:rPr lang="tr-TR" sz="2000" spc="40" dirty="0">
                <a:solidFill>
                  <a:srgbClr val="3B3A3B"/>
                </a:solidFill>
                <a:latin typeface="Myriad Pro"/>
                <a:cs typeface="Myriad Pro"/>
              </a:rPr>
              <a:t> </a:t>
            </a:r>
            <a:r>
              <a:rPr lang="tr-TR" sz="2000" dirty="0">
                <a:solidFill>
                  <a:srgbClr val="3B3A3B"/>
                </a:solidFill>
                <a:latin typeface="Myriad Pro"/>
                <a:cs typeface="Myriad Pro"/>
              </a:rPr>
              <a:t>yapıların</a:t>
            </a:r>
            <a:r>
              <a:rPr lang="tr-TR" sz="2000" spc="45" dirty="0">
                <a:solidFill>
                  <a:srgbClr val="3B3A3B"/>
                </a:solidFill>
                <a:latin typeface="Myriad Pro"/>
                <a:cs typeface="Myriad Pro"/>
              </a:rPr>
              <a:t> </a:t>
            </a:r>
            <a:r>
              <a:rPr lang="tr-TR" sz="2000" dirty="0">
                <a:solidFill>
                  <a:srgbClr val="3B3A3B"/>
                </a:solidFill>
                <a:latin typeface="Myriad Pro"/>
                <a:cs typeface="Myriad Pro"/>
              </a:rPr>
              <a:t>yerlerini,</a:t>
            </a:r>
            <a:r>
              <a:rPr lang="tr-TR" sz="2000" spc="40" dirty="0">
                <a:solidFill>
                  <a:srgbClr val="3B3A3B"/>
                </a:solidFill>
                <a:latin typeface="Myriad Pro"/>
                <a:cs typeface="Myriad Pro"/>
              </a:rPr>
              <a:t> </a:t>
            </a:r>
            <a:r>
              <a:rPr lang="tr-TR" sz="2000" dirty="0">
                <a:solidFill>
                  <a:srgbClr val="3B3A3B"/>
                </a:solidFill>
                <a:latin typeface="Myriad Pro"/>
                <a:cs typeface="Myriad Pro"/>
              </a:rPr>
              <a:t>yönlerini</a:t>
            </a:r>
            <a:r>
              <a:rPr lang="tr-TR" sz="2000" spc="40" dirty="0">
                <a:solidFill>
                  <a:srgbClr val="3B3A3B"/>
                </a:solidFill>
                <a:latin typeface="Myriad Pro"/>
                <a:cs typeface="Myriad Pro"/>
              </a:rPr>
              <a:t> </a:t>
            </a:r>
            <a:r>
              <a:rPr lang="tr-TR" sz="2000" dirty="0">
                <a:solidFill>
                  <a:srgbClr val="3B3A3B"/>
                </a:solidFill>
                <a:latin typeface="Myriad Pro"/>
                <a:cs typeface="Myriad Pro"/>
              </a:rPr>
              <a:t>ve</a:t>
            </a:r>
            <a:r>
              <a:rPr lang="tr-TR" sz="2000" spc="45" dirty="0">
                <a:solidFill>
                  <a:srgbClr val="3B3A3B"/>
                </a:solidFill>
                <a:latin typeface="Myriad Pro"/>
                <a:cs typeface="Myriad Pro"/>
              </a:rPr>
              <a:t> </a:t>
            </a:r>
            <a:r>
              <a:rPr lang="tr-TR" sz="2000" spc="-25" dirty="0">
                <a:solidFill>
                  <a:srgbClr val="3B3A3B"/>
                </a:solidFill>
                <a:latin typeface="Myriad Pro"/>
                <a:cs typeface="Myriad Pro"/>
              </a:rPr>
              <a:t>du</a:t>
            </a:r>
            <a:r>
              <a:rPr lang="tr-TR" sz="2000" dirty="0">
                <a:solidFill>
                  <a:srgbClr val="3B3A3B"/>
                </a:solidFill>
                <a:latin typeface="Myriad Pro"/>
                <a:cs typeface="Myriad Pro"/>
              </a:rPr>
              <a:t>ruş</a:t>
            </a:r>
            <a:r>
              <a:rPr lang="tr-TR" sz="2000" spc="195" dirty="0">
                <a:solidFill>
                  <a:srgbClr val="3B3A3B"/>
                </a:solidFill>
                <a:latin typeface="Myriad Pro"/>
                <a:cs typeface="Myriad Pro"/>
              </a:rPr>
              <a:t> </a:t>
            </a:r>
            <a:r>
              <a:rPr lang="tr-TR" sz="2000" dirty="0">
                <a:solidFill>
                  <a:srgbClr val="3B3A3B"/>
                </a:solidFill>
                <a:latin typeface="Myriad Pro"/>
                <a:cs typeface="Myriad Pro"/>
              </a:rPr>
              <a:t>şekillerini</a:t>
            </a:r>
            <a:r>
              <a:rPr lang="tr-TR" sz="2000" spc="204" dirty="0">
                <a:solidFill>
                  <a:srgbClr val="3B3A3B"/>
                </a:solidFill>
                <a:latin typeface="Myriad Pro"/>
                <a:cs typeface="Myriad Pro"/>
              </a:rPr>
              <a:t> </a:t>
            </a:r>
            <a:r>
              <a:rPr lang="tr-TR" sz="2000" dirty="0">
                <a:solidFill>
                  <a:srgbClr val="3B3A3B"/>
                </a:solidFill>
                <a:latin typeface="Myriad Pro"/>
                <a:cs typeface="Myriad Pro"/>
              </a:rPr>
              <a:t>tarif</a:t>
            </a:r>
            <a:r>
              <a:rPr lang="tr-TR" sz="2000" spc="204" dirty="0">
                <a:solidFill>
                  <a:srgbClr val="3B3A3B"/>
                </a:solidFill>
                <a:latin typeface="Myriad Pro"/>
                <a:cs typeface="Myriad Pro"/>
              </a:rPr>
              <a:t> </a:t>
            </a:r>
            <a:r>
              <a:rPr lang="tr-TR" sz="2000" dirty="0">
                <a:solidFill>
                  <a:srgbClr val="3B3A3B"/>
                </a:solidFill>
                <a:latin typeface="Myriad Pro"/>
                <a:cs typeface="Myriad Pro"/>
              </a:rPr>
              <a:t>etmekte</a:t>
            </a:r>
            <a:r>
              <a:rPr lang="tr-TR" sz="2000" spc="204" dirty="0">
                <a:solidFill>
                  <a:srgbClr val="3B3A3B"/>
                </a:solidFill>
                <a:latin typeface="Myriad Pro"/>
                <a:cs typeface="Myriad Pro"/>
              </a:rPr>
              <a:t> </a:t>
            </a:r>
            <a:r>
              <a:rPr lang="tr-TR" sz="2000" dirty="0">
                <a:solidFill>
                  <a:srgbClr val="3B3A3B"/>
                </a:solidFill>
                <a:latin typeface="Myriad Pro"/>
                <a:cs typeface="Myriad Pro"/>
              </a:rPr>
              <a:t>kullanılan</a:t>
            </a:r>
            <a:r>
              <a:rPr lang="tr-TR" sz="2000" spc="204" dirty="0">
                <a:solidFill>
                  <a:srgbClr val="3B3A3B"/>
                </a:solidFill>
                <a:latin typeface="Myriad Pro"/>
                <a:cs typeface="Myriad Pro"/>
              </a:rPr>
              <a:t> </a:t>
            </a:r>
            <a:r>
              <a:rPr lang="tr-TR" sz="2000" dirty="0">
                <a:solidFill>
                  <a:srgbClr val="3B3A3B"/>
                </a:solidFill>
                <a:latin typeface="Myriad Pro"/>
                <a:cs typeface="Myriad Pro"/>
              </a:rPr>
              <a:t>birçok</a:t>
            </a:r>
            <a:r>
              <a:rPr lang="tr-TR" sz="2000" spc="204" dirty="0">
                <a:solidFill>
                  <a:srgbClr val="3B3A3B"/>
                </a:solidFill>
                <a:latin typeface="Myriad Pro"/>
                <a:cs typeface="Myriad Pro"/>
              </a:rPr>
              <a:t> </a:t>
            </a:r>
            <a:r>
              <a:rPr lang="tr-TR" sz="2000" dirty="0">
                <a:solidFill>
                  <a:srgbClr val="3B3A3B"/>
                </a:solidFill>
                <a:latin typeface="Myriad Pro"/>
                <a:cs typeface="Myriad Pro"/>
              </a:rPr>
              <a:t>terim</a:t>
            </a:r>
            <a:r>
              <a:rPr lang="tr-TR" sz="2000" spc="210" dirty="0">
                <a:solidFill>
                  <a:srgbClr val="3B3A3B"/>
                </a:solidFill>
                <a:latin typeface="Myriad Pro"/>
                <a:cs typeface="Myriad Pro"/>
              </a:rPr>
              <a:t> </a:t>
            </a:r>
            <a:r>
              <a:rPr lang="tr-TR" sz="2000" spc="-10" dirty="0">
                <a:solidFill>
                  <a:srgbClr val="3B3A3B"/>
                </a:solidFill>
                <a:latin typeface="Myriad Pro"/>
                <a:cs typeface="Myriad Pro"/>
              </a:rPr>
              <a:t>vardır.</a:t>
            </a:r>
            <a:endParaRPr lang="tr-TR" dirty="0"/>
          </a:p>
        </p:txBody>
      </p:sp>
      <p:sp>
        <p:nvSpPr>
          <p:cNvPr id="5" name="Alt Bilgi Yer Tutucusu 4">
            <a:extLst>
              <a:ext uri="{FF2B5EF4-FFF2-40B4-BE49-F238E27FC236}">
                <a16:creationId xmlns:a16="http://schemas.microsoft.com/office/drawing/2014/main" id="{8614D1B2-4252-0243-BBB0-409A6398CA99}"/>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E6ED003C-0BE0-9D3A-F27C-9F05D4D7B90E}"/>
              </a:ext>
            </a:extLst>
          </p:cNvPr>
          <p:cNvSpPr>
            <a:spLocks noGrp="1"/>
          </p:cNvSpPr>
          <p:nvPr>
            <p:ph type="sldNum" sz="quarter" idx="12"/>
          </p:nvPr>
        </p:nvSpPr>
        <p:spPr/>
        <p:txBody>
          <a:bodyPr/>
          <a:lstStyle/>
          <a:p>
            <a:fld id="{60FF87A7-9A7A-4B3D-9625-8440EC4947F9}" type="slidenum">
              <a:rPr lang="tr-TR" smtClean="0"/>
              <a:pPr/>
              <a:t>22</a:t>
            </a:fld>
            <a:endParaRPr lang="tr-TR"/>
          </a:p>
        </p:txBody>
      </p:sp>
      <p:graphicFrame>
        <p:nvGraphicFramePr>
          <p:cNvPr id="7" name="object 11">
            <a:extLst>
              <a:ext uri="{FF2B5EF4-FFF2-40B4-BE49-F238E27FC236}">
                <a16:creationId xmlns:a16="http://schemas.microsoft.com/office/drawing/2014/main" id="{C64457C4-BBE5-0AEA-8877-CEBE588CEDCE}"/>
              </a:ext>
            </a:extLst>
          </p:cNvPr>
          <p:cNvGraphicFramePr>
            <a:graphicFrameLocks noGrp="1"/>
          </p:cNvGraphicFramePr>
          <p:nvPr>
            <p:extLst>
              <p:ext uri="{D42A27DB-BD31-4B8C-83A1-F6EECF244321}">
                <p14:modId xmlns:p14="http://schemas.microsoft.com/office/powerpoint/2010/main" val="2228092877"/>
              </p:ext>
            </p:extLst>
          </p:nvPr>
        </p:nvGraphicFramePr>
        <p:xfrm>
          <a:off x="1763688" y="1733604"/>
          <a:ext cx="5487668" cy="4520565"/>
        </p:xfrm>
        <a:graphic>
          <a:graphicData uri="http://schemas.openxmlformats.org/drawingml/2006/table">
            <a:tbl>
              <a:tblPr firstRow="1" bandRow="1">
                <a:tableStyleId>{2D5ABB26-0587-4C30-8999-92F81FD0307C}</a:tableStyleId>
              </a:tblPr>
              <a:tblGrid>
                <a:gridCol w="1541780">
                  <a:extLst>
                    <a:ext uri="{9D8B030D-6E8A-4147-A177-3AD203B41FA5}">
                      <a16:colId xmlns:a16="http://schemas.microsoft.com/office/drawing/2014/main" val="20000"/>
                    </a:ext>
                  </a:extLst>
                </a:gridCol>
                <a:gridCol w="1245870">
                  <a:extLst>
                    <a:ext uri="{9D8B030D-6E8A-4147-A177-3AD203B41FA5}">
                      <a16:colId xmlns:a16="http://schemas.microsoft.com/office/drawing/2014/main" val="20001"/>
                    </a:ext>
                  </a:extLst>
                </a:gridCol>
                <a:gridCol w="1348104">
                  <a:extLst>
                    <a:ext uri="{9D8B030D-6E8A-4147-A177-3AD203B41FA5}">
                      <a16:colId xmlns:a16="http://schemas.microsoft.com/office/drawing/2014/main" val="20002"/>
                    </a:ext>
                  </a:extLst>
                </a:gridCol>
                <a:gridCol w="1351914">
                  <a:extLst>
                    <a:ext uri="{9D8B030D-6E8A-4147-A177-3AD203B41FA5}">
                      <a16:colId xmlns:a16="http://schemas.microsoft.com/office/drawing/2014/main" val="20003"/>
                    </a:ext>
                  </a:extLst>
                </a:gridCol>
              </a:tblGrid>
              <a:tr h="263525">
                <a:tc>
                  <a:txBody>
                    <a:bodyPr/>
                    <a:lstStyle/>
                    <a:p>
                      <a:pPr marL="50800">
                        <a:lnSpc>
                          <a:spcPct val="100000"/>
                        </a:lnSpc>
                        <a:spcBef>
                          <a:spcPts val="350"/>
                        </a:spcBef>
                      </a:pPr>
                      <a:r>
                        <a:rPr sz="1100" b="1" spc="-10" dirty="0">
                          <a:solidFill>
                            <a:srgbClr val="FFFFFF"/>
                          </a:solidFill>
                          <a:latin typeface="Myriad Pro"/>
                          <a:cs typeface="Myriad Pro"/>
                        </a:rPr>
                        <a:t>TERİM</a:t>
                      </a:r>
                      <a:endParaRPr sz="1100">
                        <a:latin typeface="Myriad Pro"/>
                        <a:cs typeface="Myriad Pro"/>
                      </a:endParaRPr>
                    </a:p>
                  </a:txBody>
                  <a:tcPr marL="0" marR="0" marT="44450" marB="0">
                    <a:lnR w="28575">
                      <a:solidFill>
                        <a:srgbClr val="FFFFFF"/>
                      </a:solidFill>
                      <a:prstDash val="solid"/>
                    </a:lnR>
                    <a:solidFill>
                      <a:srgbClr val="90AD63"/>
                    </a:solidFill>
                  </a:tcPr>
                </a:tc>
                <a:tc>
                  <a:txBody>
                    <a:bodyPr/>
                    <a:lstStyle/>
                    <a:p>
                      <a:pPr marL="50165">
                        <a:lnSpc>
                          <a:spcPct val="100000"/>
                        </a:lnSpc>
                        <a:spcBef>
                          <a:spcPts val="350"/>
                        </a:spcBef>
                      </a:pPr>
                      <a:r>
                        <a:rPr sz="1100" b="1" spc="-10" dirty="0">
                          <a:solidFill>
                            <a:srgbClr val="FFFFFF"/>
                          </a:solidFill>
                          <a:latin typeface="Myriad Pro"/>
                          <a:cs typeface="Myriad Pro"/>
                        </a:rPr>
                        <a:t>ANLAMI</a:t>
                      </a:r>
                      <a:endParaRPr sz="1100">
                        <a:latin typeface="Myriad Pro"/>
                        <a:cs typeface="Myriad Pro"/>
                      </a:endParaRPr>
                    </a:p>
                  </a:txBody>
                  <a:tcPr marL="0" marR="0" marT="44450" marB="0">
                    <a:lnL w="28575">
                      <a:solidFill>
                        <a:srgbClr val="FFFFFF"/>
                      </a:solidFill>
                      <a:prstDash val="solid"/>
                    </a:lnL>
                    <a:lnR w="12700">
                      <a:solidFill>
                        <a:srgbClr val="A8BF73"/>
                      </a:solidFill>
                      <a:prstDash val="solid"/>
                    </a:lnR>
                    <a:solidFill>
                      <a:srgbClr val="90AD63"/>
                    </a:solidFill>
                  </a:tcPr>
                </a:tc>
                <a:tc>
                  <a:txBody>
                    <a:bodyPr/>
                    <a:lstStyle/>
                    <a:p>
                      <a:pPr marL="50165">
                        <a:lnSpc>
                          <a:spcPct val="100000"/>
                        </a:lnSpc>
                        <a:spcBef>
                          <a:spcPts val="350"/>
                        </a:spcBef>
                      </a:pPr>
                      <a:r>
                        <a:rPr sz="1100" b="1" spc="-10" dirty="0">
                          <a:solidFill>
                            <a:srgbClr val="FFFFFF"/>
                          </a:solidFill>
                          <a:latin typeface="Myriad Pro"/>
                          <a:cs typeface="Myriad Pro"/>
                        </a:rPr>
                        <a:t>TERİM</a:t>
                      </a:r>
                      <a:endParaRPr sz="1100" dirty="0">
                        <a:latin typeface="Myriad Pro"/>
                        <a:cs typeface="Myriad Pro"/>
                      </a:endParaRPr>
                    </a:p>
                  </a:txBody>
                  <a:tcPr marL="0" marR="0" marT="44450" marB="0">
                    <a:lnL w="12700">
                      <a:solidFill>
                        <a:srgbClr val="A8BF73"/>
                      </a:solidFill>
                      <a:prstDash val="solid"/>
                    </a:lnL>
                    <a:lnR w="28575">
                      <a:solidFill>
                        <a:srgbClr val="FFFFFF"/>
                      </a:solidFill>
                      <a:prstDash val="solid"/>
                    </a:lnR>
                    <a:solidFill>
                      <a:srgbClr val="90AD63"/>
                    </a:solidFill>
                  </a:tcPr>
                </a:tc>
                <a:tc>
                  <a:txBody>
                    <a:bodyPr/>
                    <a:lstStyle/>
                    <a:p>
                      <a:pPr marL="50165">
                        <a:lnSpc>
                          <a:spcPct val="100000"/>
                        </a:lnSpc>
                        <a:spcBef>
                          <a:spcPts val="350"/>
                        </a:spcBef>
                      </a:pPr>
                      <a:r>
                        <a:rPr sz="1100" b="1" spc="-10" dirty="0">
                          <a:solidFill>
                            <a:srgbClr val="FFFFFF"/>
                          </a:solidFill>
                          <a:latin typeface="Myriad Pro"/>
                          <a:cs typeface="Myriad Pro"/>
                        </a:rPr>
                        <a:t>ANLAMI</a:t>
                      </a:r>
                      <a:endParaRPr sz="1100">
                        <a:latin typeface="Myriad Pro"/>
                        <a:cs typeface="Myriad Pro"/>
                      </a:endParaRPr>
                    </a:p>
                  </a:txBody>
                  <a:tcPr marL="0" marR="0" marT="44450" marB="0">
                    <a:lnL w="28575">
                      <a:solidFill>
                        <a:srgbClr val="FFFFFF"/>
                      </a:solidFill>
                      <a:prstDash val="solid"/>
                    </a:lnL>
                    <a:solidFill>
                      <a:srgbClr val="90AD63"/>
                    </a:solidFill>
                  </a:tcPr>
                </a:tc>
                <a:extLst>
                  <a:ext uri="{0D108BD9-81ED-4DB2-BD59-A6C34878D82A}">
                    <a16:rowId xmlns:a16="http://schemas.microsoft.com/office/drawing/2014/main" val="10000"/>
                  </a:ext>
                </a:extLst>
              </a:tr>
              <a:tr h="266065">
                <a:tc>
                  <a:txBody>
                    <a:bodyPr/>
                    <a:lstStyle/>
                    <a:p>
                      <a:pPr marL="50800">
                        <a:lnSpc>
                          <a:spcPct val="100000"/>
                        </a:lnSpc>
                        <a:spcBef>
                          <a:spcPts val="425"/>
                        </a:spcBef>
                      </a:pPr>
                      <a:r>
                        <a:rPr sz="1000" spc="-10" dirty="0">
                          <a:solidFill>
                            <a:srgbClr val="3B3A3B"/>
                          </a:solidFill>
                          <a:latin typeface="Myriad Pro"/>
                          <a:cs typeface="Myriad Pro"/>
                        </a:rPr>
                        <a:t>Dexter</a:t>
                      </a:r>
                      <a:endParaRPr sz="1000">
                        <a:latin typeface="Myriad Pro"/>
                        <a:cs typeface="Myriad Pro"/>
                      </a:endParaRPr>
                    </a:p>
                  </a:txBody>
                  <a:tcPr marL="0" marR="0" marT="53975" marB="0">
                    <a:lnB w="12700">
                      <a:solidFill>
                        <a:srgbClr val="90AD63"/>
                      </a:solidFill>
                      <a:prstDash val="solid"/>
                    </a:lnB>
                  </a:tcPr>
                </a:tc>
                <a:tc>
                  <a:txBody>
                    <a:bodyPr/>
                    <a:lstStyle/>
                    <a:p>
                      <a:pPr marL="50800">
                        <a:lnSpc>
                          <a:spcPct val="100000"/>
                        </a:lnSpc>
                        <a:spcBef>
                          <a:spcPts val="425"/>
                        </a:spcBef>
                      </a:pPr>
                      <a:r>
                        <a:rPr sz="1000" spc="-25" dirty="0">
                          <a:solidFill>
                            <a:srgbClr val="3B3A3B"/>
                          </a:solidFill>
                          <a:latin typeface="Myriad Pro"/>
                          <a:cs typeface="Myriad Pro"/>
                        </a:rPr>
                        <a:t>Sağ</a:t>
                      </a:r>
                      <a:endParaRPr sz="1000">
                        <a:latin typeface="Myriad Pro"/>
                        <a:cs typeface="Myriad Pro"/>
                      </a:endParaRPr>
                    </a:p>
                  </a:txBody>
                  <a:tcPr marL="0" marR="0" marT="53975" marB="0">
                    <a:lnR w="12700">
                      <a:solidFill>
                        <a:srgbClr val="A8BF73"/>
                      </a:solidFill>
                      <a:prstDash val="solid"/>
                    </a:lnR>
                    <a:lnB w="12700">
                      <a:solidFill>
                        <a:srgbClr val="90AD63"/>
                      </a:solidFill>
                      <a:prstDash val="solid"/>
                    </a:lnB>
                  </a:tcPr>
                </a:tc>
                <a:tc>
                  <a:txBody>
                    <a:bodyPr/>
                    <a:lstStyle/>
                    <a:p>
                      <a:pPr marL="50800">
                        <a:lnSpc>
                          <a:spcPct val="100000"/>
                        </a:lnSpc>
                        <a:spcBef>
                          <a:spcPts val="425"/>
                        </a:spcBef>
                      </a:pPr>
                      <a:r>
                        <a:rPr sz="1000" spc="-10" dirty="0">
                          <a:solidFill>
                            <a:srgbClr val="3B3A3B"/>
                          </a:solidFill>
                          <a:latin typeface="Myriad Pro"/>
                          <a:cs typeface="Myriad Pro"/>
                        </a:rPr>
                        <a:t>Sinister</a:t>
                      </a:r>
                      <a:endParaRPr sz="1000">
                        <a:latin typeface="Myriad Pro"/>
                        <a:cs typeface="Myriad Pro"/>
                      </a:endParaRPr>
                    </a:p>
                  </a:txBody>
                  <a:tcPr marL="0" marR="0" marT="53975" marB="0">
                    <a:lnL w="12700">
                      <a:solidFill>
                        <a:srgbClr val="A8BF73"/>
                      </a:solidFill>
                      <a:prstDash val="solid"/>
                    </a:lnL>
                    <a:lnB w="12700">
                      <a:solidFill>
                        <a:srgbClr val="90AD63"/>
                      </a:solidFill>
                      <a:prstDash val="solid"/>
                    </a:lnB>
                  </a:tcPr>
                </a:tc>
                <a:tc>
                  <a:txBody>
                    <a:bodyPr/>
                    <a:lstStyle/>
                    <a:p>
                      <a:pPr marL="50165">
                        <a:lnSpc>
                          <a:spcPct val="100000"/>
                        </a:lnSpc>
                        <a:spcBef>
                          <a:spcPts val="425"/>
                        </a:spcBef>
                      </a:pPr>
                      <a:r>
                        <a:rPr sz="1000" spc="-25" dirty="0">
                          <a:solidFill>
                            <a:srgbClr val="3B3A3B"/>
                          </a:solidFill>
                          <a:latin typeface="Myriad Pro"/>
                          <a:cs typeface="Myriad Pro"/>
                        </a:rPr>
                        <a:t>Sol</a:t>
                      </a:r>
                      <a:endParaRPr sz="1000">
                        <a:latin typeface="Myriad Pro"/>
                        <a:cs typeface="Myriad Pro"/>
                      </a:endParaRPr>
                    </a:p>
                  </a:txBody>
                  <a:tcPr marL="0" marR="0" marT="53975" marB="0">
                    <a:lnB w="12700">
                      <a:solidFill>
                        <a:srgbClr val="90AD63"/>
                      </a:solidFill>
                      <a:prstDash val="solid"/>
                    </a:lnB>
                  </a:tcPr>
                </a:tc>
                <a:extLst>
                  <a:ext uri="{0D108BD9-81ED-4DB2-BD59-A6C34878D82A}">
                    <a16:rowId xmlns:a16="http://schemas.microsoft.com/office/drawing/2014/main" val="10001"/>
                  </a:ext>
                </a:extLst>
              </a:tr>
              <a:tr h="266065">
                <a:tc>
                  <a:txBody>
                    <a:bodyPr/>
                    <a:lstStyle/>
                    <a:p>
                      <a:pPr marL="50800">
                        <a:lnSpc>
                          <a:spcPct val="100000"/>
                        </a:lnSpc>
                        <a:spcBef>
                          <a:spcPts val="425"/>
                        </a:spcBef>
                      </a:pPr>
                      <a:r>
                        <a:rPr sz="1000" spc="-10" dirty="0">
                          <a:solidFill>
                            <a:srgbClr val="3B3A3B"/>
                          </a:solidFill>
                          <a:latin typeface="Myriad Pro"/>
                          <a:cs typeface="Myriad Pro"/>
                        </a:rPr>
                        <a:t>Anterior</a:t>
                      </a:r>
                      <a:endParaRPr sz="1000" dirty="0">
                        <a:latin typeface="Myriad Pro"/>
                        <a:cs typeface="Myriad Pro"/>
                      </a:endParaRPr>
                    </a:p>
                  </a:txBody>
                  <a:tcPr marL="0" marR="0" marT="53975" marB="0">
                    <a:lnT w="12700">
                      <a:solidFill>
                        <a:srgbClr val="90AD63"/>
                      </a:solidFill>
                      <a:prstDash val="solid"/>
                    </a:lnT>
                    <a:lnB w="12700">
                      <a:solidFill>
                        <a:srgbClr val="90AD63"/>
                      </a:solidFill>
                      <a:prstDash val="solid"/>
                    </a:lnB>
                  </a:tcPr>
                </a:tc>
                <a:tc>
                  <a:txBody>
                    <a:bodyPr/>
                    <a:lstStyle/>
                    <a:p>
                      <a:pPr marL="50800">
                        <a:lnSpc>
                          <a:spcPct val="100000"/>
                        </a:lnSpc>
                        <a:spcBef>
                          <a:spcPts val="425"/>
                        </a:spcBef>
                      </a:pPr>
                      <a:r>
                        <a:rPr sz="1000" dirty="0">
                          <a:solidFill>
                            <a:srgbClr val="3B3A3B"/>
                          </a:solidFill>
                          <a:latin typeface="Myriad Pro"/>
                          <a:cs typeface="Myriad Pro"/>
                        </a:rPr>
                        <a:t>Ön, </a:t>
                      </a:r>
                      <a:r>
                        <a:rPr sz="1000" spc="-20" dirty="0">
                          <a:solidFill>
                            <a:srgbClr val="3B3A3B"/>
                          </a:solidFill>
                          <a:latin typeface="Myriad Pro"/>
                          <a:cs typeface="Myriad Pro"/>
                        </a:rPr>
                        <a:t>önde</a:t>
                      </a:r>
                      <a:endParaRPr sz="1000">
                        <a:latin typeface="Myriad Pro"/>
                        <a:cs typeface="Myriad Pro"/>
                      </a:endParaRPr>
                    </a:p>
                  </a:txBody>
                  <a:tcPr marL="0" marR="0" marT="53975" marB="0">
                    <a:lnR w="12700">
                      <a:solidFill>
                        <a:srgbClr val="A8BF73"/>
                      </a:solidFill>
                      <a:prstDash val="solid"/>
                    </a:lnR>
                    <a:lnT w="12700">
                      <a:solidFill>
                        <a:srgbClr val="90AD63"/>
                      </a:solidFill>
                      <a:prstDash val="solid"/>
                    </a:lnT>
                    <a:lnB w="12700">
                      <a:solidFill>
                        <a:srgbClr val="90AD63"/>
                      </a:solidFill>
                      <a:prstDash val="solid"/>
                    </a:lnB>
                  </a:tcPr>
                </a:tc>
                <a:tc>
                  <a:txBody>
                    <a:bodyPr/>
                    <a:lstStyle/>
                    <a:p>
                      <a:pPr marL="50800">
                        <a:lnSpc>
                          <a:spcPct val="100000"/>
                        </a:lnSpc>
                        <a:spcBef>
                          <a:spcPts val="425"/>
                        </a:spcBef>
                      </a:pPr>
                      <a:r>
                        <a:rPr sz="1000" spc="-10" dirty="0">
                          <a:solidFill>
                            <a:srgbClr val="3B3A3B"/>
                          </a:solidFill>
                          <a:latin typeface="Myriad Pro"/>
                          <a:cs typeface="Myriad Pro"/>
                        </a:rPr>
                        <a:t>Posterior</a:t>
                      </a:r>
                      <a:endParaRPr sz="1000">
                        <a:latin typeface="Myriad Pro"/>
                        <a:cs typeface="Myriad Pro"/>
                      </a:endParaRPr>
                    </a:p>
                  </a:txBody>
                  <a:tcPr marL="0" marR="0" marT="53975" marB="0">
                    <a:lnL w="12700">
                      <a:solidFill>
                        <a:srgbClr val="A8BF73"/>
                      </a:solidFill>
                      <a:prstDash val="solid"/>
                    </a:lnL>
                    <a:lnT w="12700">
                      <a:solidFill>
                        <a:srgbClr val="90AD63"/>
                      </a:solidFill>
                      <a:prstDash val="solid"/>
                    </a:lnT>
                    <a:lnB w="12700">
                      <a:solidFill>
                        <a:srgbClr val="90AD63"/>
                      </a:solidFill>
                      <a:prstDash val="solid"/>
                    </a:lnB>
                  </a:tcPr>
                </a:tc>
                <a:tc>
                  <a:txBody>
                    <a:bodyPr/>
                    <a:lstStyle/>
                    <a:p>
                      <a:pPr marL="50165">
                        <a:lnSpc>
                          <a:spcPct val="100000"/>
                        </a:lnSpc>
                        <a:spcBef>
                          <a:spcPts val="425"/>
                        </a:spcBef>
                      </a:pPr>
                      <a:r>
                        <a:rPr sz="1000" dirty="0">
                          <a:solidFill>
                            <a:srgbClr val="3B3A3B"/>
                          </a:solidFill>
                          <a:latin typeface="Myriad Pro"/>
                          <a:cs typeface="Myriad Pro"/>
                        </a:rPr>
                        <a:t>Arka,</a:t>
                      </a:r>
                      <a:r>
                        <a:rPr sz="1000" spc="10" dirty="0">
                          <a:solidFill>
                            <a:srgbClr val="3B3A3B"/>
                          </a:solidFill>
                          <a:latin typeface="Myriad Pro"/>
                          <a:cs typeface="Myriad Pro"/>
                        </a:rPr>
                        <a:t> </a:t>
                      </a:r>
                      <a:r>
                        <a:rPr sz="1000" spc="-10" dirty="0">
                          <a:solidFill>
                            <a:srgbClr val="3B3A3B"/>
                          </a:solidFill>
                          <a:latin typeface="Myriad Pro"/>
                          <a:cs typeface="Myriad Pro"/>
                        </a:rPr>
                        <a:t>arkada</a:t>
                      </a:r>
                      <a:endParaRPr sz="1000">
                        <a:latin typeface="Myriad Pro"/>
                        <a:cs typeface="Myriad Pro"/>
                      </a:endParaRPr>
                    </a:p>
                  </a:txBody>
                  <a:tcPr marL="0" marR="0" marT="53975" marB="0">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2"/>
                  </a:ext>
                </a:extLst>
              </a:tr>
              <a:tr h="266065">
                <a:tc>
                  <a:txBody>
                    <a:bodyPr/>
                    <a:lstStyle/>
                    <a:p>
                      <a:pPr marL="50800">
                        <a:lnSpc>
                          <a:spcPct val="100000"/>
                        </a:lnSpc>
                        <a:spcBef>
                          <a:spcPts val="425"/>
                        </a:spcBef>
                      </a:pPr>
                      <a:r>
                        <a:rPr sz="1000" spc="-10" dirty="0">
                          <a:solidFill>
                            <a:srgbClr val="3B3A3B"/>
                          </a:solidFill>
                          <a:latin typeface="Myriad Pro"/>
                          <a:cs typeface="Myriad Pro"/>
                        </a:rPr>
                        <a:t>Superior</a:t>
                      </a:r>
                      <a:endParaRPr sz="1000">
                        <a:latin typeface="Myriad Pro"/>
                        <a:cs typeface="Myriad Pro"/>
                      </a:endParaRPr>
                    </a:p>
                  </a:txBody>
                  <a:tcPr marL="0" marR="0" marT="53975" marB="0">
                    <a:lnT w="12700">
                      <a:solidFill>
                        <a:srgbClr val="90AD63"/>
                      </a:solidFill>
                      <a:prstDash val="solid"/>
                    </a:lnT>
                    <a:lnB w="12700">
                      <a:solidFill>
                        <a:srgbClr val="90AD63"/>
                      </a:solidFill>
                      <a:prstDash val="solid"/>
                    </a:lnB>
                  </a:tcPr>
                </a:tc>
                <a:tc>
                  <a:txBody>
                    <a:bodyPr/>
                    <a:lstStyle/>
                    <a:p>
                      <a:pPr marL="50800">
                        <a:lnSpc>
                          <a:spcPct val="100000"/>
                        </a:lnSpc>
                        <a:spcBef>
                          <a:spcPts val="425"/>
                        </a:spcBef>
                      </a:pPr>
                      <a:r>
                        <a:rPr sz="1000" dirty="0">
                          <a:solidFill>
                            <a:srgbClr val="3B3A3B"/>
                          </a:solidFill>
                          <a:latin typeface="Myriad Pro"/>
                          <a:cs typeface="Myriad Pro"/>
                        </a:rPr>
                        <a:t>Üst,</a:t>
                      </a:r>
                      <a:r>
                        <a:rPr sz="1000" spc="-25" dirty="0">
                          <a:solidFill>
                            <a:srgbClr val="3B3A3B"/>
                          </a:solidFill>
                          <a:latin typeface="Myriad Pro"/>
                          <a:cs typeface="Myriad Pro"/>
                        </a:rPr>
                        <a:t> </a:t>
                      </a:r>
                      <a:r>
                        <a:rPr sz="1000" spc="-10" dirty="0">
                          <a:solidFill>
                            <a:srgbClr val="3B3A3B"/>
                          </a:solidFill>
                          <a:latin typeface="Myriad Pro"/>
                          <a:cs typeface="Myriad Pro"/>
                        </a:rPr>
                        <a:t>üstte</a:t>
                      </a:r>
                      <a:endParaRPr sz="1000">
                        <a:latin typeface="Myriad Pro"/>
                        <a:cs typeface="Myriad Pro"/>
                      </a:endParaRPr>
                    </a:p>
                  </a:txBody>
                  <a:tcPr marL="0" marR="0" marT="53975" marB="0">
                    <a:lnR w="12700">
                      <a:solidFill>
                        <a:srgbClr val="A8BF73"/>
                      </a:solidFill>
                      <a:prstDash val="solid"/>
                    </a:lnR>
                    <a:lnT w="12700">
                      <a:solidFill>
                        <a:srgbClr val="90AD63"/>
                      </a:solidFill>
                      <a:prstDash val="solid"/>
                    </a:lnT>
                    <a:lnB w="12700">
                      <a:solidFill>
                        <a:srgbClr val="90AD63"/>
                      </a:solidFill>
                      <a:prstDash val="solid"/>
                    </a:lnB>
                  </a:tcPr>
                </a:tc>
                <a:tc>
                  <a:txBody>
                    <a:bodyPr/>
                    <a:lstStyle/>
                    <a:p>
                      <a:pPr marL="50800">
                        <a:lnSpc>
                          <a:spcPct val="100000"/>
                        </a:lnSpc>
                        <a:spcBef>
                          <a:spcPts val="425"/>
                        </a:spcBef>
                      </a:pPr>
                      <a:r>
                        <a:rPr sz="1000" spc="-10" dirty="0">
                          <a:solidFill>
                            <a:srgbClr val="3B3A3B"/>
                          </a:solidFill>
                          <a:latin typeface="Myriad Pro"/>
                          <a:cs typeface="Myriad Pro"/>
                        </a:rPr>
                        <a:t>Inferior</a:t>
                      </a:r>
                      <a:endParaRPr sz="1000">
                        <a:latin typeface="Myriad Pro"/>
                        <a:cs typeface="Myriad Pro"/>
                      </a:endParaRPr>
                    </a:p>
                  </a:txBody>
                  <a:tcPr marL="0" marR="0" marT="53975" marB="0">
                    <a:lnL w="12700">
                      <a:solidFill>
                        <a:srgbClr val="A8BF73"/>
                      </a:solidFill>
                      <a:prstDash val="solid"/>
                    </a:lnL>
                    <a:lnT w="12700">
                      <a:solidFill>
                        <a:srgbClr val="90AD63"/>
                      </a:solidFill>
                      <a:prstDash val="solid"/>
                    </a:lnT>
                    <a:lnB w="12700">
                      <a:solidFill>
                        <a:srgbClr val="90AD63"/>
                      </a:solidFill>
                      <a:prstDash val="solid"/>
                    </a:lnB>
                  </a:tcPr>
                </a:tc>
                <a:tc>
                  <a:txBody>
                    <a:bodyPr/>
                    <a:lstStyle/>
                    <a:p>
                      <a:pPr marL="50165">
                        <a:lnSpc>
                          <a:spcPct val="100000"/>
                        </a:lnSpc>
                        <a:spcBef>
                          <a:spcPts val="425"/>
                        </a:spcBef>
                      </a:pPr>
                      <a:r>
                        <a:rPr sz="1000" dirty="0">
                          <a:solidFill>
                            <a:srgbClr val="3B3A3B"/>
                          </a:solidFill>
                          <a:latin typeface="Myriad Pro"/>
                          <a:cs typeface="Myriad Pro"/>
                        </a:rPr>
                        <a:t>Alt,</a:t>
                      </a:r>
                      <a:r>
                        <a:rPr sz="1000" spc="-10" dirty="0">
                          <a:solidFill>
                            <a:srgbClr val="3B3A3B"/>
                          </a:solidFill>
                          <a:latin typeface="Myriad Pro"/>
                          <a:cs typeface="Myriad Pro"/>
                        </a:rPr>
                        <a:t> </a:t>
                      </a:r>
                      <a:r>
                        <a:rPr sz="1000" spc="-20" dirty="0">
                          <a:solidFill>
                            <a:srgbClr val="3B3A3B"/>
                          </a:solidFill>
                          <a:latin typeface="Myriad Pro"/>
                          <a:cs typeface="Myriad Pro"/>
                        </a:rPr>
                        <a:t>altta</a:t>
                      </a:r>
                      <a:endParaRPr sz="1000">
                        <a:latin typeface="Myriad Pro"/>
                        <a:cs typeface="Myriad Pro"/>
                      </a:endParaRPr>
                    </a:p>
                  </a:txBody>
                  <a:tcPr marL="0" marR="0" marT="53975" marB="0">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3"/>
                  </a:ext>
                </a:extLst>
              </a:tr>
              <a:tr h="266065">
                <a:tc>
                  <a:txBody>
                    <a:bodyPr/>
                    <a:lstStyle/>
                    <a:p>
                      <a:pPr marL="50800">
                        <a:lnSpc>
                          <a:spcPct val="100000"/>
                        </a:lnSpc>
                        <a:spcBef>
                          <a:spcPts val="425"/>
                        </a:spcBef>
                      </a:pPr>
                      <a:r>
                        <a:rPr sz="1000" spc="-10" dirty="0">
                          <a:solidFill>
                            <a:srgbClr val="3B3A3B"/>
                          </a:solidFill>
                          <a:latin typeface="Myriad Pro"/>
                          <a:cs typeface="Myriad Pro"/>
                        </a:rPr>
                        <a:t>Dorsalis</a:t>
                      </a:r>
                      <a:endParaRPr sz="1000">
                        <a:latin typeface="Myriad Pro"/>
                        <a:cs typeface="Myriad Pro"/>
                      </a:endParaRPr>
                    </a:p>
                  </a:txBody>
                  <a:tcPr marL="0" marR="0" marT="53975" marB="0">
                    <a:lnT w="12700">
                      <a:solidFill>
                        <a:srgbClr val="90AD63"/>
                      </a:solidFill>
                      <a:prstDash val="solid"/>
                    </a:lnT>
                    <a:lnB w="12700">
                      <a:solidFill>
                        <a:srgbClr val="90AD63"/>
                      </a:solidFill>
                      <a:prstDash val="solid"/>
                    </a:lnB>
                  </a:tcPr>
                </a:tc>
                <a:tc>
                  <a:txBody>
                    <a:bodyPr/>
                    <a:lstStyle/>
                    <a:p>
                      <a:pPr marL="50800">
                        <a:lnSpc>
                          <a:spcPct val="100000"/>
                        </a:lnSpc>
                        <a:spcBef>
                          <a:spcPts val="425"/>
                        </a:spcBef>
                      </a:pPr>
                      <a:r>
                        <a:rPr sz="1000" dirty="0">
                          <a:solidFill>
                            <a:srgbClr val="3B3A3B"/>
                          </a:solidFill>
                          <a:latin typeface="Myriad Pro"/>
                          <a:cs typeface="Myriad Pro"/>
                        </a:rPr>
                        <a:t>Sırt</a:t>
                      </a:r>
                      <a:r>
                        <a:rPr sz="1000" spc="20" dirty="0">
                          <a:solidFill>
                            <a:srgbClr val="3B3A3B"/>
                          </a:solidFill>
                          <a:latin typeface="Myriad Pro"/>
                          <a:cs typeface="Myriad Pro"/>
                        </a:rPr>
                        <a:t> </a:t>
                      </a:r>
                      <a:r>
                        <a:rPr sz="1000" spc="-10" dirty="0">
                          <a:solidFill>
                            <a:srgbClr val="3B3A3B"/>
                          </a:solidFill>
                          <a:latin typeface="Myriad Pro"/>
                          <a:cs typeface="Myriad Pro"/>
                        </a:rPr>
                        <a:t>tarafında</a:t>
                      </a:r>
                      <a:endParaRPr sz="1000">
                        <a:latin typeface="Myriad Pro"/>
                        <a:cs typeface="Myriad Pro"/>
                      </a:endParaRPr>
                    </a:p>
                  </a:txBody>
                  <a:tcPr marL="0" marR="0" marT="53975" marB="0">
                    <a:lnR w="12700">
                      <a:solidFill>
                        <a:srgbClr val="A8BF73"/>
                      </a:solidFill>
                      <a:prstDash val="solid"/>
                    </a:lnR>
                    <a:lnT w="12700">
                      <a:solidFill>
                        <a:srgbClr val="90AD63"/>
                      </a:solidFill>
                      <a:prstDash val="solid"/>
                    </a:lnT>
                    <a:lnB w="12700">
                      <a:solidFill>
                        <a:srgbClr val="90AD63"/>
                      </a:solidFill>
                      <a:prstDash val="solid"/>
                    </a:lnB>
                  </a:tcPr>
                </a:tc>
                <a:tc>
                  <a:txBody>
                    <a:bodyPr/>
                    <a:lstStyle/>
                    <a:p>
                      <a:pPr marL="50800">
                        <a:lnSpc>
                          <a:spcPct val="100000"/>
                        </a:lnSpc>
                        <a:spcBef>
                          <a:spcPts val="425"/>
                        </a:spcBef>
                      </a:pPr>
                      <a:r>
                        <a:rPr sz="1000" spc="-10" dirty="0">
                          <a:solidFill>
                            <a:srgbClr val="3B3A3B"/>
                          </a:solidFill>
                          <a:latin typeface="Myriad Pro"/>
                          <a:cs typeface="Myriad Pro"/>
                        </a:rPr>
                        <a:t>Ventralis</a:t>
                      </a:r>
                      <a:endParaRPr sz="1000">
                        <a:latin typeface="Myriad Pro"/>
                        <a:cs typeface="Myriad Pro"/>
                      </a:endParaRPr>
                    </a:p>
                  </a:txBody>
                  <a:tcPr marL="0" marR="0" marT="53975" marB="0">
                    <a:lnL w="12700">
                      <a:solidFill>
                        <a:srgbClr val="A8BF73"/>
                      </a:solidFill>
                      <a:prstDash val="solid"/>
                    </a:lnL>
                    <a:lnT w="12700">
                      <a:solidFill>
                        <a:srgbClr val="90AD63"/>
                      </a:solidFill>
                      <a:prstDash val="solid"/>
                    </a:lnT>
                    <a:lnB w="12700">
                      <a:solidFill>
                        <a:srgbClr val="90AD63"/>
                      </a:solidFill>
                      <a:prstDash val="solid"/>
                    </a:lnB>
                  </a:tcPr>
                </a:tc>
                <a:tc>
                  <a:txBody>
                    <a:bodyPr/>
                    <a:lstStyle/>
                    <a:p>
                      <a:pPr marL="50165">
                        <a:lnSpc>
                          <a:spcPct val="100000"/>
                        </a:lnSpc>
                        <a:spcBef>
                          <a:spcPts val="425"/>
                        </a:spcBef>
                      </a:pPr>
                      <a:r>
                        <a:rPr sz="1000" dirty="0">
                          <a:solidFill>
                            <a:srgbClr val="3B3A3B"/>
                          </a:solidFill>
                          <a:latin typeface="Myriad Pro"/>
                          <a:cs typeface="Myriad Pro"/>
                        </a:rPr>
                        <a:t>Karın</a:t>
                      </a:r>
                      <a:r>
                        <a:rPr sz="1000" spc="15" dirty="0">
                          <a:solidFill>
                            <a:srgbClr val="3B3A3B"/>
                          </a:solidFill>
                          <a:latin typeface="Myriad Pro"/>
                          <a:cs typeface="Myriad Pro"/>
                        </a:rPr>
                        <a:t> </a:t>
                      </a:r>
                      <a:r>
                        <a:rPr sz="1000" spc="-10" dirty="0">
                          <a:solidFill>
                            <a:srgbClr val="3B3A3B"/>
                          </a:solidFill>
                          <a:latin typeface="Myriad Pro"/>
                          <a:cs typeface="Myriad Pro"/>
                        </a:rPr>
                        <a:t>tarafında</a:t>
                      </a:r>
                      <a:endParaRPr sz="1000">
                        <a:latin typeface="Myriad Pro"/>
                        <a:cs typeface="Myriad Pro"/>
                      </a:endParaRPr>
                    </a:p>
                  </a:txBody>
                  <a:tcPr marL="0" marR="0" marT="53975" marB="0">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4"/>
                  </a:ext>
                </a:extLst>
              </a:tr>
              <a:tr h="266065">
                <a:tc>
                  <a:txBody>
                    <a:bodyPr/>
                    <a:lstStyle/>
                    <a:p>
                      <a:pPr marL="50800">
                        <a:lnSpc>
                          <a:spcPct val="100000"/>
                        </a:lnSpc>
                        <a:spcBef>
                          <a:spcPts val="425"/>
                        </a:spcBef>
                      </a:pPr>
                      <a:r>
                        <a:rPr sz="1000" spc="-10" dirty="0">
                          <a:solidFill>
                            <a:srgbClr val="3B3A3B"/>
                          </a:solidFill>
                          <a:latin typeface="Myriad Pro"/>
                          <a:cs typeface="Myriad Pro"/>
                        </a:rPr>
                        <a:t>Verticalis</a:t>
                      </a:r>
                      <a:endParaRPr sz="1000">
                        <a:latin typeface="Myriad Pro"/>
                        <a:cs typeface="Myriad Pro"/>
                      </a:endParaRPr>
                    </a:p>
                  </a:txBody>
                  <a:tcPr marL="0" marR="0" marT="53975" marB="0">
                    <a:lnT w="12700">
                      <a:solidFill>
                        <a:srgbClr val="90AD63"/>
                      </a:solidFill>
                      <a:prstDash val="solid"/>
                    </a:lnT>
                    <a:lnB w="12700">
                      <a:solidFill>
                        <a:srgbClr val="90AD63"/>
                      </a:solidFill>
                      <a:prstDash val="solid"/>
                    </a:lnB>
                  </a:tcPr>
                </a:tc>
                <a:tc>
                  <a:txBody>
                    <a:bodyPr/>
                    <a:lstStyle/>
                    <a:p>
                      <a:pPr marL="50800">
                        <a:lnSpc>
                          <a:spcPct val="100000"/>
                        </a:lnSpc>
                        <a:spcBef>
                          <a:spcPts val="425"/>
                        </a:spcBef>
                      </a:pPr>
                      <a:r>
                        <a:rPr sz="1000" spc="-10" dirty="0">
                          <a:solidFill>
                            <a:srgbClr val="3B3A3B"/>
                          </a:solidFill>
                          <a:latin typeface="Myriad Pro"/>
                          <a:cs typeface="Myriad Pro"/>
                        </a:rPr>
                        <a:t>Düşey</a:t>
                      </a:r>
                      <a:endParaRPr sz="1000">
                        <a:latin typeface="Myriad Pro"/>
                        <a:cs typeface="Myriad Pro"/>
                      </a:endParaRPr>
                    </a:p>
                  </a:txBody>
                  <a:tcPr marL="0" marR="0" marT="53975" marB="0">
                    <a:lnR w="12700">
                      <a:solidFill>
                        <a:srgbClr val="A8BF73"/>
                      </a:solidFill>
                      <a:prstDash val="solid"/>
                    </a:lnR>
                    <a:lnT w="12700">
                      <a:solidFill>
                        <a:srgbClr val="90AD63"/>
                      </a:solidFill>
                      <a:prstDash val="solid"/>
                    </a:lnT>
                    <a:lnB w="12700">
                      <a:solidFill>
                        <a:srgbClr val="90AD63"/>
                      </a:solidFill>
                      <a:prstDash val="solid"/>
                    </a:lnB>
                  </a:tcPr>
                </a:tc>
                <a:tc>
                  <a:txBody>
                    <a:bodyPr/>
                    <a:lstStyle/>
                    <a:p>
                      <a:pPr marL="50800">
                        <a:lnSpc>
                          <a:spcPct val="100000"/>
                        </a:lnSpc>
                        <a:spcBef>
                          <a:spcPts val="425"/>
                        </a:spcBef>
                      </a:pPr>
                      <a:r>
                        <a:rPr sz="1000" spc="-10" dirty="0">
                          <a:solidFill>
                            <a:srgbClr val="3B3A3B"/>
                          </a:solidFill>
                          <a:latin typeface="Myriad Pro"/>
                          <a:cs typeface="Myriad Pro"/>
                        </a:rPr>
                        <a:t>Horizontalis</a:t>
                      </a:r>
                      <a:endParaRPr sz="1000">
                        <a:latin typeface="Myriad Pro"/>
                        <a:cs typeface="Myriad Pro"/>
                      </a:endParaRPr>
                    </a:p>
                  </a:txBody>
                  <a:tcPr marL="0" marR="0" marT="53975" marB="0">
                    <a:lnL w="12700">
                      <a:solidFill>
                        <a:srgbClr val="A8BF73"/>
                      </a:solidFill>
                      <a:prstDash val="solid"/>
                    </a:lnL>
                    <a:lnT w="12700">
                      <a:solidFill>
                        <a:srgbClr val="90AD63"/>
                      </a:solidFill>
                      <a:prstDash val="solid"/>
                    </a:lnT>
                    <a:lnB w="12700">
                      <a:solidFill>
                        <a:srgbClr val="90AD63"/>
                      </a:solidFill>
                      <a:prstDash val="solid"/>
                    </a:lnB>
                  </a:tcPr>
                </a:tc>
                <a:tc>
                  <a:txBody>
                    <a:bodyPr/>
                    <a:lstStyle/>
                    <a:p>
                      <a:pPr marL="50165">
                        <a:lnSpc>
                          <a:spcPct val="100000"/>
                        </a:lnSpc>
                        <a:spcBef>
                          <a:spcPts val="425"/>
                        </a:spcBef>
                      </a:pPr>
                      <a:r>
                        <a:rPr sz="1000" spc="-10" dirty="0">
                          <a:solidFill>
                            <a:srgbClr val="3B3A3B"/>
                          </a:solidFill>
                          <a:latin typeface="Myriad Pro"/>
                          <a:cs typeface="Myriad Pro"/>
                        </a:rPr>
                        <a:t>Yatay</a:t>
                      </a:r>
                      <a:endParaRPr sz="1000">
                        <a:latin typeface="Myriad Pro"/>
                        <a:cs typeface="Myriad Pro"/>
                      </a:endParaRPr>
                    </a:p>
                  </a:txBody>
                  <a:tcPr marL="0" marR="0" marT="53975" marB="0">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5"/>
                  </a:ext>
                </a:extLst>
              </a:tr>
              <a:tr h="266065">
                <a:tc>
                  <a:txBody>
                    <a:bodyPr/>
                    <a:lstStyle/>
                    <a:p>
                      <a:pPr marL="50800">
                        <a:lnSpc>
                          <a:spcPct val="100000"/>
                        </a:lnSpc>
                        <a:spcBef>
                          <a:spcPts val="425"/>
                        </a:spcBef>
                      </a:pPr>
                      <a:r>
                        <a:rPr sz="1000" spc="-10" dirty="0">
                          <a:solidFill>
                            <a:srgbClr val="3B3A3B"/>
                          </a:solidFill>
                          <a:latin typeface="Myriad Pro"/>
                          <a:cs typeface="Myriad Pro"/>
                        </a:rPr>
                        <a:t>Medialis</a:t>
                      </a:r>
                      <a:endParaRPr sz="1000">
                        <a:latin typeface="Myriad Pro"/>
                        <a:cs typeface="Myriad Pro"/>
                      </a:endParaRPr>
                    </a:p>
                  </a:txBody>
                  <a:tcPr marL="0" marR="0" marT="53975" marB="0">
                    <a:lnT w="12700">
                      <a:solidFill>
                        <a:srgbClr val="90AD63"/>
                      </a:solidFill>
                      <a:prstDash val="solid"/>
                    </a:lnT>
                    <a:lnB w="12700">
                      <a:solidFill>
                        <a:srgbClr val="90AD63"/>
                      </a:solidFill>
                      <a:prstDash val="solid"/>
                    </a:lnB>
                  </a:tcPr>
                </a:tc>
                <a:tc>
                  <a:txBody>
                    <a:bodyPr/>
                    <a:lstStyle/>
                    <a:p>
                      <a:pPr marL="50800">
                        <a:lnSpc>
                          <a:spcPct val="100000"/>
                        </a:lnSpc>
                        <a:spcBef>
                          <a:spcPts val="425"/>
                        </a:spcBef>
                      </a:pPr>
                      <a:r>
                        <a:rPr sz="1000" dirty="0">
                          <a:solidFill>
                            <a:srgbClr val="3B3A3B"/>
                          </a:solidFill>
                          <a:latin typeface="Myriad Pro"/>
                          <a:cs typeface="Myriad Pro"/>
                        </a:rPr>
                        <a:t>İç </a:t>
                      </a:r>
                      <a:r>
                        <a:rPr sz="1000" spc="-25" dirty="0">
                          <a:solidFill>
                            <a:srgbClr val="3B3A3B"/>
                          </a:solidFill>
                          <a:latin typeface="Myriad Pro"/>
                          <a:cs typeface="Myriad Pro"/>
                        </a:rPr>
                        <a:t>yan</a:t>
                      </a:r>
                      <a:endParaRPr sz="1000">
                        <a:latin typeface="Myriad Pro"/>
                        <a:cs typeface="Myriad Pro"/>
                      </a:endParaRPr>
                    </a:p>
                  </a:txBody>
                  <a:tcPr marL="0" marR="0" marT="53975" marB="0">
                    <a:lnR w="12700">
                      <a:solidFill>
                        <a:srgbClr val="A8BF73"/>
                      </a:solidFill>
                      <a:prstDash val="solid"/>
                    </a:lnR>
                    <a:lnT w="12700">
                      <a:solidFill>
                        <a:srgbClr val="90AD63"/>
                      </a:solidFill>
                      <a:prstDash val="solid"/>
                    </a:lnT>
                    <a:lnB w="12700">
                      <a:solidFill>
                        <a:srgbClr val="90AD63"/>
                      </a:solidFill>
                      <a:prstDash val="solid"/>
                    </a:lnB>
                  </a:tcPr>
                </a:tc>
                <a:tc>
                  <a:txBody>
                    <a:bodyPr/>
                    <a:lstStyle/>
                    <a:p>
                      <a:pPr marL="50800">
                        <a:lnSpc>
                          <a:spcPct val="100000"/>
                        </a:lnSpc>
                        <a:spcBef>
                          <a:spcPts val="425"/>
                        </a:spcBef>
                      </a:pPr>
                      <a:r>
                        <a:rPr sz="1000" spc="-10" dirty="0">
                          <a:solidFill>
                            <a:srgbClr val="3B3A3B"/>
                          </a:solidFill>
                          <a:latin typeface="Myriad Pro"/>
                          <a:cs typeface="Myriad Pro"/>
                        </a:rPr>
                        <a:t>Lateralis</a:t>
                      </a:r>
                      <a:endParaRPr sz="1000">
                        <a:latin typeface="Myriad Pro"/>
                        <a:cs typeface="Myriad Pro"/>
                      </a:endParaRPr>
                    </a:p>
                  </a:txBody>
                  <a:tcPr marL="0" marR="0" marT="53975" marB="0">
                    <a:lnL w="12700">
                      <a:solidFill>
                        <a:srgbClr val="A8BF73"/>
                      </a:solidFill>
                      <a:prstDash val="solid"/>
                    </a:lnL>
                    <a:lnT w="12700">
                      <a:solidFill>
                        <a:srgbClr val="90AD63"/>
                      </a:solidFill>
                      <a:prstDash val="solid"/>
                    </a:lnT>
                    <a:lnB w="12700">
                      <a:solidFill>
                        <a:srgbClr val="90AD63"/>
                      </a:solidFill>
                      <a:prstDash val="solid"/>
                    </a:lnB>
                  </a:tcPr>
                </a:tc>
                <a:tc>
                  <a:txBody>
                    <a:bodyPr/>
                    <a:lstStyle/>
                    <a:p>
                      <a:pPr marL="50165">
                        <a:lnSpc>
                          <a:spcPct val="100000"/>
                        </a:lnSpc>
                        <a:spcBef>
                          <a:spcPts val="425"/>
                        </a:spcBef>
                      </a:pPr>
                      <a:r>
                        <a:rPr sz="1000" dirty="0">
                          <a:solidFill>
                            <a:srgbClr val="3B3A3B"/>
                          </a:solidFill>
                          <a:latin typeface="Myriad Pro"/>
                          <a:cs typeface="Myriad Pro"/>
                        </a:rPr>
                        <a:t>Dış </a:t>
                      </a:r>
                      <a:r>
                        <a:rPr sz="1000" spc="-25" dirty="0">
                          <a:solidFill>
                            <a:srgbClr val="3B3A3B"/>
                          </a:solidFill>
                          <a:latin typeface="Myriad Pro"/>
                          <a:cs typeface="Myriad Pro"/>
                        </a:rPr>
                        <a:t>yan</a:t>
                      </a:r>
                      <a:endParaRPr sz="1000">
                        <a:latin typeface="Myriad Pro"/>
                        <a:cs typeface="Myriad Pro"/>
                      </a:endParaRPr>
                    </a:p>
                  </a:txBody>
                  <a:tcPr marL="0" marR="0" marT="53975" marB="0">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6"/>
                  </a:ext>
                </a:extLst>
              </a:tr>
              <a:tr h="266065">
                <a:tc>
                  <a:txBody>
                    <a:bodyPr/>
                    <a:lstStyle/>
                    <a:p>
                      <a:pPr marL="50800">
                        <a:lnSpc>
                          <a:spcPct val="100000"/>
                        </a:lnSpc>
                        <a:spcBef>
                          <a:spcPts val="425"/>
                        </a:spcBef>
                      </a:pPr>
                      <a:r>
                        <a:rPr sz="1000" spc="-10" dirty="0">
                          <a:solidFill>
                            <a:srgbClr val="3B3A3B"/>
                          </a:solidFill>
                          <a:latin typeface="Myriad Pro"/>
                          <a:cs typeface="Myriad Pro"/>
                        </a:rPr>
                        <a:t>Sagittalis</a:t>
                      </a:r>
                      <a:endParaRPr sz="1000" dirty="0">
                        <a:latin typeface="Myriad Pro"/>
                        <a:cs typeface="Myriad Pro"/>
                      </a:endParaRPr>
                    </a:p>
                  </a:txBody>
                  <a:tcPr marL="0" marR="0" marT="53975" marB="0">
                    <a:lnT w="12700">
                      <a:solidFill>
                        <a:srgbClr val="90AD63"/>
                      </a:solidFill>
                      <a:prstDash val="solid"/>
                    </a:lnT>
                    <a:lnB w="12700">
                      <a:solidFill>
                        <a:srgbClr val="90AD63"/>
                      </a:solidFill>
                      <a:prstDash val="solid"/>
                    </a:lnB>
                  </a:tcPr>
                </a:tc>
                <a:tc>
                  <a:txBody>
                    <a:bodyPr/>
                    <a:lstStyle/>
                    <a:p>
                      <a:pPr marL="50800">
                        <a:lnSpc>
                          <a:spcPct val="100000"/>
                        </a:lnSpc>
                        <a:spcBef>
                          <a:spcPts val="425"/>
                        </a:spcBef>
                      </a:pPr>
                      <a:r>
                        <a:rPr lang="tr-TR" sz="1000">
                          <a:solidFill>
                            <a:srgbClr val="3B3A3B"/>
                          </a:solidFill>
                          <a:latin typeface="Myriad Pro"/>
                          <a:cs typeface="Myriad Pro"/>
                        </a:rPr>
                        <a:t>Arkadan öne</a:t>
                      </a:r>
                      <a:endParaRPr sz="1000" dirty="0">
                        <a:latin typeface="Myriad Pro"/>
                        <a:cs typeface="Myriad Pro"/>
                      </a:endParaRPr>
                    </a:p>
                  </a:txBody>
                  <a:tcPr marL="0" marR="0" marT="53975" marB="0">
                    <a:lnR w="12700">
                      <a:solidFill>
                        <a:srgbClr val="A8BF73"/>
                      </a:solidFill>
                      <a:prstDash val="solid"/>
                    </a:lnR>
                    <a:lnT w="12700">
                      <a:solidFill>
                        <a:srgbClr val="90AD63"/>
                      </a:solidFill>
                      <a:prstDash val="solid"/>
                    </a:lnT>
                    <a:lnB w="12700">
                      <a:solidFill>
                        <a:srgbClr val="90AD63"/>
                      </a:solidFill>
                      <a:prstDash val="solid"/>
                    </a:lnB>
                  </a:tcPr>
                </a:tc>
                <a:tc>
                  <a:txBody>
                    <a:bodyPr/>
                    <a:lstStyle/>
                    <a:p>
                      <a:pPr marL="50800">
                        <a:lnSpc>
                          <a:spcPct val="100000"/>
                        </a:lnSpc>
                        <a:spcBef>
                          <a:spcPts val="425"/>
                        </a:spcBef>
                      </a:pPr>
                      <a:r>
                        <a:rPr sz="1000" spc="-10" dirty="0">
                          <a:solidFill>
                            <a:srgbClr val="3B3A3B"/>
                          </a:solidFill>
                          <a:latin typeface="Myriad Pro"/>
                          <a:cs typeface="Myriad Pro"/>
                        </a:rPr>
                        <a:t>Transversalis</a:t>
                      </a:r>
                      <a:endParaRPr sz="1000">
                        <a:latin typeface="Myriad Pro"/>
                        <a:cs typeface="Myriad Pro"/>
                      </a:endParaRPr>
                    </a:p>
                  </a:txBody>
                  <a:tcPr marL="0" marR="0" marT="53975" marB="0">
                    <a:lnL w="12700">
                      <a:solidFill>
                        <a:srgbClr val="A8BF73"/>
                      </a:solidFill>
                      <a:prstDash val="solid"/>
                    </a:lnL>
                    <a:lnT w="12700">
                      <a:solidFill>
                        <a:srgbClr val="90AD63"/>
                      </a:solidFill>
                      <a:prstDash val="solid"/>
                    </a:lnT>
                    <a:lnB w="12700">
                      <a:solidFill>
                        <a:srgbClr val="90AD63"/>
                      </a:solidFill>
                      <a:prstDash val="solid"/>
                    </a:lnB>
                  </a:tcPr>
                </a:tc>
                <a:tc>
                  <a:txBody>
                    <a:bodyPr/>
                    <a:lstStyle/>
                    <a:p>
                      <a:pPr marL="50165">
                        <a:lnSpc>
                          <a:spcPct val="100000"/>
                        </a:lnSpc>
                        <a:spcBef>
                          <a:spcPts val="425"/>
                        </a:spcBef>
                      </a:pPr>
                      <a:r>
                        <a:rPr sz="1000" spc="-10" dirty="0">
                          <a:solidFill>
                            <a:srgbClr val="3B3A3B"/>
                          </a:solidFill>
                          <a:latin typeface="Myriad Pro"/>
                          <a:cs typeface="Myriad Pro"/>
                        </a:rPr>
                        <a:t>Enine</a:t>
                      </a:r>
                      <a:endParaRPr sz="1000">
                        <a:latin typeface="Myriad Pro"/>
                        <a:cs typeface="Myriad Pro"/>
                      </a:endParaRPr>
                    </a:p>
                  </a:txBody>
                  <a:tcPr marL="0" marR="0" marT="53975" marB="0">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7"/>
                  </a:ext>
                </a:extLst>
              </a:tr>
              <a:tr h="266065">
                <a:tc>
                  <a:txBody>
                    <a:bodyPr/>
                    <a:lstStyle/>
                    <a:p>
                      <a:pPr marL="50800">
                        <a:lnSpc>
                          <a:spcPct val="100000"/>
                        </a:lnSpc>
                        <a:spcBef>
                          <a:spcPts val="425"/>
                        </a:spcBef>
                      </a:pPr>
                      <a:r>
                        <a:rPr sz="1000" dirty="0">
                          <a:solidFill>
                            <a:srgbClr val="3B3A3B"/>
                          </a:solidFill>
                          <a:latin typeface="Myriad Pro"/>
                          <a:cs typeface="Myriad Pro"/>
                        </a:rPr>
                        <a:t>Proximalis</a:t>
                      </a:r>
                      <a:r>
                        <a:rPr sz="1000" spc="-45" dirty="0">
                          <a:solidFill>
                            <a:srgbClr val="3B3A3B"/>
                          </a:solidFill>
                          <a:latin typeface="Myriad Pro"/>
                          <a:cs typeface="Myriad Pro"/>
                        </a:rPr>
                        <a:t> </a:t>
                      </a:r>
                      <a:r>
                        <a:rPr sz="1000" spc="-10" dirty="0">
                          <a:solidFill>
                            <a:srgbClr val="3B3A3B"/>
                          </a:solidFill>
                          <a:latin typeface="Myriad Pro"/>
                          <a:cs typeface="Myriad Pro"/>
                        </a:rPr>
                        <a:t>(proksimalis)</a:t>
                      </a:r>
                      <a:endParaRPr sz="1000">
                        <a:latin typeface="Myriad Pro"/>
                        <a:cs typeface="Myriad Pro"/>
                      </a:endParaRPr>
                    </a:p>
                  </a:txBody>
                  <a:tcPr marL="0" marR="0" marT="53975" marB="0">
                    <a:lnT w="12700">
                      <a:solidFill>
                        <a:srgbClr val="90AD63"/>
                      </a:solidFill>
                      <a:prstDash val="solid"/>
                    </a:lnT>
                    <a:lnB w="12700">
                      <a:solidFill>
                        <a:srgbClr val="90AD63"/>
                      </a:solidFill>
                      <a:prstDash val="solid"/>
                    </a:lnB>
                  </a:tcPr>
                </a:tc>
                <a:tc>
                  <a:txBody>
                    <a:bodyPr/>
                    <a:lstStyle/>
                    <a:p>
                      <a:pPr marL="50800">
                        <a:lnSpc>
                          <a:spcPct val="100000"/>
                        </a:lnSpc>
                        <a:spcBef>
                          <a:spcPts val="425"/>
                        </a:spcBef>
                      </a:pPr>
                      <a:r>
                        <a:rPr sz="1000" dirty="0">
                          <a:solidFill>
                            <a:srgbClr val="3B3A3B"/>
                          </a:solidFill>
                          <a:latin typeface="Myriad Pro"/>
                          <a:cs typeface="Myriad Pro"/>
                        </a:rPr>
                        <a:t>Gövdeye</a:t>
                      </a:r>
                      <a:r>
                        <a:rPr sz="1000" spc="-25" dirty="0">
                          <a:solidFill>
                            <a:srgbClr val="3B3A3B"/>
                          </a:solidFill>
                          <a:latin typeface="Myriad Pro"/>
                          <a:cs typeface="Myriad Pro"/>
                        </a:rPr>
                        <a:t> </a:t>
                      </a:r>
                      <a:r>
                        <a:rPr sz="1000" spc="-20" dirty="0">
                          <a:solidFill>
                            <a:srgbClr val="3B3A3B"/>
                          </a:solidFill>
                          <a:latin typeface="Myriad Pro"/>
                          <a:cs typeface="Myriad Pro"/>
                        </a:rPr>
                        <a:t>yakın</a:t>
                      </a:r>
                      <a:endParaRPr sz="1000">
                        <a:latin typeface="Myriad Pro"/>
                        <a:cs typeface="Myriad Pro"/>
                      </a:endParaRPr>
                    </a:p>
                  </a:txBody>
                  <a:tcPr marL="0" marR="0" marT="53975" marB="0">
                    <a:lnR w="12700">
                      <a:solidFill>
                        <a:srgbClr val="A8BF73"/>
                      </a:solidFill>
                      <a:prstDash val="solid"/>
                    </a:lnR>
                    <a:lnT w="12700">
                      <a:solidFill>
                        <a:srgbClr val="90AD63"/>
                      </a:solidFill>
                      <a:prstDash val="solid"/>
                    </a:lnT>
                    <a:lnB w="12700">
                      <a:solidFill>
                        <a:srgbClr val="90AD63"/>
                      </a:solidFill>
                      <a:prstDash val="solid"/>
                    </a:lnB>
                  </a:tcPr>
                </a:tc>
                <a:tc>
                  <a:txBody>
                    <a:bodyPr/>
                    <a:lstStyle/>
                    <a:p>
                      <a:pPr marL="50800">
                        <a:lnSpc>
                          <a:spcPct val="100000"/>
                        </a:lnSpc>
                        <a:spcBef>
                          <a:spcPts val="425"/>
                        </a:spcBef>
                      </a:pPr>
                      <a:r>
                        <a:rPr sz="1000" spc="-10" dirty="0">
                          <a:solidFill>
                            <a:srgbClr val="3B3A3B"/>
                          </a:solidFill>
                          <a:latin typeface="Myriad Pro"/>
                          <a:cs typeface="Myriad Pro"/>
                        </a:rPr>
                        <a:t>Distalis</a:t>
                      </a:r>
                      <a:endParaRPr sz="1000">
                        <a:latin typeface="Myriad Pro"/>
                        <a:cs typeface="Myriad Pro"/>
                      </a:endParaRPr>
                    </a:p>
                  </a:txBody>
                  <a:tcPr marL="0" marR="0" marT="53975" marB="0">
                    <a:lnL w="12700">
                      <a:solidFill>
                        <a:srgbClr val="A8BF73"/>
                      </a:solidFill>
                      <a:prstDash val="solid"/>
                    </a:lnL>
                    <a:lnT w="12700">
                      <a:solidFill>
                        <a:srgbClr val="90AD63"/>
                      </a:solidFill>
                      <a:prstDash val="solid"/>
                    </a:lnT>
                    <a:lnB w="12700">
                      <a:solidFill>
                        <a:srgbClr val="90AD63"/>
                      </a:solidFill>
                      <a:prstDash val="solid"/>
                    </a:lnB>
                  </a:tcPr>
                </a:tc>
                <a:tc>
                  <a:txBody>
                    <a:bodyPr/>
                    <a:lstStyle/>
                    <a:p>
                      <a:pPr marL="50165">
                        <a:lnSpc>
                          <a:spcPct val="100000"/>
                        </a:lnSpc>
                        <a:spcBef>
                          <a:spcPts val="425"/>
                        </a:spcBef>
                      </a:pPr>
                      <a:r>
                        <a:rPr sz="1000" dirty="0">
                          <a:solidFill>
                            <a:srgbClr val="3B3A3B"/>
                          </a:solidFill>
                          <a:latin typeface="Myriad Pro"/>
                          <a:cs typeface="Myriad Pro"/>
                        </a:rPr>
                        <a:t>Gövdeden</a:t>
                      </a:r>
                      <a:r>
                        <a:rPr sz="1000" spc="-25" dirty="0">
                          <a:solidFill>
                            <a:srgbClr val="3B3A3B"/>
                          </a:solidFill>
                          <a:latin typeface="Myriad Pro"/>
                          <a:cs typeface="Myriad Pro"/>
                        </a:rPr>
                        <a:t> </a:t>
                      </a:r>
                      <a:r>
                        <a:rPr sz="1000" spc="-20" dirty="0">
                          <a:solidFill>
                            <a:srgbClr val="3B3A3B"/>
                          </a:solidFill>
                          <a:latin typeface="Myriad Pro"/>
                          <a:cs typeface="Myriad Pro"/>
                        </a:rPr>
                        <a:t>uzak</a:t>
                      </a:r>
                      <a:endParaRPr sz="1000">
                        <a:latin typeface="Myriad Pro"/>
                        <a:cs typeface="Myriad Pro"/>
                      </a:endParaRPr>
                    </a:p>
                  </a:txBody>
                  <a:tcPr marL="0" marR="0" marT="53975" marB="0">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8"/>
                  </a:ext>
                </a:extLst>
              </a:tr>
              <a:tr h="266065">
                <a:tc>
                  <a:txBody>
                    <a:bodyPr/>
                    <a:lstStyle/>
                    <a:p>
                      <a:pPr marL="50800">
                        <a:lnSpc>
                          <a:spcPct val="100000"/>
                        </a:lnSpc>
                        <a:spcBef>
                          <a:spcPts val="425"/>
                        </a:spcBef>
                      </a:pPr>
                      <a:r>
                        <a:rPr sz="1000" dirty="0">
                          <a:solidFill>
                            <a:srgbClr val="3B3A3B"/>
                          </a:solidFill>
                          <a:latin typeface="Myriad Pro"/>
                          <a:cs typeface="Myriad Pro"/>
                        </a:rPr>
                        <a:t>Centralis</a:t>
                      </a:r>
                      <a:r>
                        <a:rPr sz="1000" spc="-25" dirty="0">
                          <a:solidFill>
                            <a:srgbClr val="3B3A3B"/>
                          </a:solidFill>
                          <a:latin typeface="Myriad Pro"/>
                          <a:cs typeface="Myriad Pro"/>
                        </a:rPr>
                        <a:t> </a:t>
                      </a:r>
                      <a:r>
                        <a:rPr sz="1000" spc="-10" dirty="0">
                          <a:solidFill>
                            <a:srgbClr val="3B3A3B"/>
                          </a:solidFill>
                          <a:latin typeface="Myriad Pro"/>
                          <a:cs typeface="Myriad Pro"/>
                        </a:rPr>
                        <a:t>(sentralis)</a:t>
                      </a:r>
                      <a:endParaRPr sz="1000">
                        <a:latin typeface="Myriad Pro"/>
                        <a:cs typeface="Myriad Pro"/>
                      </a:endParaRPr>
                    </a:p>
                  </a:txBody>
                  <a:tcPr marL="0" marR="0" marT="53975" marB="0">
                    <a:lnT w="12700">
                      <a:solidFill>
                        <a:srgbClr val="90AD63"/>
                      </a:solidFill>
                      <a:prstDash val="solid"/>
                    </a:lnT>
                    <a:lnB w="12700">
                      <a:solidFill>
                        <a:srgbClr val="90AD63"/>
                      </a:solidFill>
                      <a:prstDash val="solid"/>
                    </a:lnB>
                  </a:tcPr>
                </a:tc>
                <a:tc>
                  <a:txBody>
                    <a:bodyPr/>
                    <a:lstStyle/>
                    <a:p>
                      <a:pPr marL="50800">
                        <a:lnSpc>
                          <a:spcPct val="100000"/>
                        </a:lnSpc>
                        <a:spcBef>
                          <a:spcPts val="425"/>
                        </a:spcBef>
                      </a:pPr>
                      <a:r>
                        <a:rPr sz="1000" spc="-10" dirty="0">
                          <a:solidFill>
                            <a:srgbClr val="3B3A3B"/>
                          </a:solidFill>
                          <a:latin typeface="Myriad Pro"/>
                          <a:cs typeface="Myriad Pro"/>
                        </a:rPr>
                        <a:t>Merkez</a:t>
                      </a:r>
                      <a:endParaRPr sz="1000">
                        <a:latin typeface="Myriad Pro"/>
                        <a:cs typeface="Myriad Pro"/>
                      </a:endParaRPr>
                    </a:p>
                  </a:txBody>
                  <a:tcPr marL="0" marR="0" marT="53975" marB="0">
                    <a:lnR w="12700">
                      <a:solidFill>
                        <a:srgbClr val="A8BF73"/>
                      </a:solidFill>
                      <a:prstDash val="solid"/>
                    </a:lnR>
                    <a:lnT w="12700">
                      <a:solidFill>
                        <a:srgbClr val="90AD63"/>
                      </a:solidFill>
                      <a:prstDash val="solid"/>
                    </a:lnT>
                    <a:lnB w="12700">
                      <a:solidFill>
                        <a:srgbClr val="90AD63"/>
                      </a:solidFill>
                      <a:prstDash val="solid"/>
                    </a:lnB>
                  </a:tcPr>
                </a:tc>
                <a:tc>
                  <a:txBody>
                    <a:bodyPr/>
                    <a:lstStyle/>
                    <a:p>
                      <a:pPr marL="50800">
                        <a:lnSpc>
                          <a:spcPct val="100000"/>
                        </a:lnSpc>
                        <a:spcBef>
                          <a:spcPts val="425"/>
                        </a:spcBef>
                      </a:pPr>
                      <a:r>
                        <a:rPr sz="1000" dirty="0">
                          <a:solidFill>
                            <a:srgbClr val="3B3A3B"/>
                          </a:solidFill>
                          <a:latin typeface="Myriad Pro"/>
                          <a:cs typeface="Myriad Pro"/>
                        </a:rPr>
                        <a:t>Peripheralis</a:t>
                      </a:r>
                      <a:r>
                        <a:rPr sz="1000" spc="-30" dirty="0">
                          <a:solidFill>
                            <a:srgbClr val="3B3A3B"/>
                          </a:solidFill>
                          <a:latin typeface="Myriad Pro"/>
                          <a:cs typeface="Myriad Pro"/>
                        </a:rPr>
                        <a:t> </a:t>
                      </a:r>
                      <a:r>
                        <a:rPr sz="1000" spc="-10" dirty="0">
                          <a:solidFill>
                            <a:srgbClr val="3B3A3B"/>
                          </a:solidFill>
                          <a:latin typeface="Myriad Pro"/>
                          <a:cs typeface="Myriad Pro"/>
                        </a:rPr>
                        <a:t>(periferalis)</a:t>
                      </a:r>
                      <a:endParaRPr sz="1000">
                        <a:latin typeface="Myriad Pro"/>
                        <a:cs typeface="Myriad Pro"/>
                      </a:endParaRPr>
                    </a:p>
                  </a:txBody>
                  <a:tcPr marL="0" marR="0" marT="53975" marB="0">
                    <a:lnL w="12700">
                      <a:solidFill>
                        <a:srgbClr val="A8BF73"/>
                      </a:solidFill>
                      <a:prstDash val="solid"/>
                    </a:lnL>
                    <a:lnT w="12700">
                      <a:solidFill>
                        <a:srgbClr val="90AD63"/>
                      </a:solidFill>
                      <a:prstDash val="solid"/>
                    </a:lnT>
                    <a:lnB w="12700">
                      <a:solidFill>
                        <a:srgbClr val="90AD63"/>
                      </a:solidFill>
                      <a:prstDash val="solid"/>
                    </a:lnB>
                  </a:tcPr>
                </a:tc>
                <a:tc>
                  <a:txBody>
                    <a:bodyPr/>
                    <a:lstStyle/>
                    <a:p>
                      <a:pPr marL="50165">
                        <a:lnSpc>
                          <a:spcPct val="100000"/>
                        </a:lnSpc>
                        <a:spcBef>
                          <a:spcPts val="425"/>
                        </a:spcBef>
                      </a:pPr>
                      <a:r>
                        <a:rPr sz="1000" dirty="0">
                          <a:solidFill>
                            <a:srgbClr val="3B3A3B"/>
                          </a:solidFill>
                          <a:latin typeface="Myriad Pro"/>
                          <a:cs typeface="Myriad Pro"/>
                        </a:rPr>
                        <a:t>Çevre,</a:t>
                      </a:r>
                      <a:r>
                        <a:rPr sz="1000" spc="-30" dirty="0">
                          <a:solidFill>
                            <a:srgbClr val="3B3A3B"/>
                          </a:solidFill>
                          <a:latin typeface="Myriad Pro"/>
                          <a:cs typeface="Myriad Pro"/>
                        </a:rPr>
                        <a:t> </a:t>
                      </a:r>
                      <a:r>
                        <a:rPr sz="1000" dirty="0">
                          <a:solidFill>
                            <a:srgbClr val="3B3A3B"/>
                          </a:solidFill>
                          <a:latin typeface="Myriad Pro"/>
                          <a:cs typeface="Myriad Pro"/>
                        </a:rPr>
                        <a:t>merkezden</a:t>
                      </a:r>
                      <a:r>
                        <a:rPr sz="1000" spc="-30" dirty="0">
                          <a:solidFill>
                            <a:srgbClr val="3B3A3B"/>
                          </a:solidFill>
                          <a:latin typeface="Myriad Pro"/>
                          <a:cs typeface="Myriad Pro"/>
                        </a:rPr>
                        <a:t> </a:t>
                      </a:r>
                      <a:r>
                        <a:rPr sz="1000" spc="-20" dirty="0">
                          <a:solidFill>
                            <a:srgbClr val="3B3A3B"/>
                          </a:solidFill>
                          <a:latin typeface="Myriad Pro"/>
                          <a:cs typeface="Myriad Pro"/>
                        </a:rPr>
                        <a:t>uzak</a:t>
                      </a:r>
                      <a:endParaRPr sz="1000">
                        <a:latin typeface="Myriad Pro"/>
                        <a:cs typeface="Myriad Pro"/>
                      </a:endParaRPr>
                    </a:p>
                  </a:txBody>
                  <a:tcPr marL="0" marR="0" marT="53975" marB="0">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9"/>
                  </a:ext>
                </a:extLst>
              </a:tr>
              <a:tr h="266065">
                <a:tc>
                  <a:txBody>
                    <a:bodyPr/>
                    <a:lstStyle/>
                    <a:p>
                      <a:pPr marL="50800">
                        <a:lnSpc>
                          <a:spcPct val="100000"/>
                        </a:lnSpc>
                        <a:spcBef>
                          <a:spcPts val="425"/>
                        </a:spcBef>
                      </a:pPr>
                      <a:r>
                        <a:rPr sz="1000" dirty="0">
                          <a:solidFill>
                            <a:srgbClr val="3B3A3B"/>
                          </a:solidFill>
                          <a:latin typeface="Myriad Pro"/>
                          <a:cs typeface="Myriad Pro"/>
                        </a:rPr>
                        <a:t>Superficialis</a:t>
                      </a:r>
                      <a:r>
                        <a:rPr sz="1000" spc="30" dirty="0">
                          <a:solidFill>
                            <a:srgbClr val="3B3A3B"/>
                          </a:solidFill>
                          <a:latin typeface="Myriad Pro"/>
                          <a:cs typeface="Myriad Pro"/>
                        </a:rPr>
                        <a:t> </a:t>
                      </a:r>
                      <a:r>
                        <a:rPr sz="1000" spc="-10" dirty="0">
                          <a:solidFill>
                            <a:srgbClr val="3B3A3B"/>
                          </a:solidFill>
                          <a:latin typeface="Myriad Pro"/>
                          <a:cs typeface="Myriad Pro"/>
                        </a:rPr>
                        <a:t>(süperfisiyalis)</a:t>
                      </a:r>
                      <a:endParaRPr sz="1000">
                        <a:latin typeface="Myriad Pro"/>
                        <a:cs typeface="Myriad Pro"/>
                      </a:endParaRPr>
                    </a:p>
                  </a:txBody>
                  <a:tcPr marL="0" marR="0" marT="53975" marB="0">
                    <a:lnT w="12700">
                      <a:solidFill>
                        <a:srgbClr val="90AD63"/>
                      </a:solidFill>
                      <a:prstDash val="solid"/>
                    </a:lnT>
                    <a:lnB w="12700">
                      <a:solidFill>
                        <a:srgbClr val="90AD63"/>
                      </a:solidFill>
                      <a:prstDash val="solid"/>
                    </a:lnB>
                  </a:tcPr>
                </a:tc>
                <a:tc>
                  <a:txBody>
                    <a:bodyPr/>
                    <a:lstStyle/>
                    <a:p>
                      <a:pPr marL="50800">
                        <a:lnSpc>
                          <a:spcPct val="100000"/>
                        </a:lnSpc>
                        <a:spcBef>
                          <a:spcPts val="425"/>
                        </a:spcBef>
                      </a:pPr>
                      <a:r>
                        <a:rPr sz="1000" spc="-10" dirty="0">
                          <a:solidFill>
                            <a:srgbClr val="3B3A3B"/>
                          </a:solidFill>
                          <a:latin typeface="Myriad Pro"/>
                          <a:cs typeface="Myriad Pro"/>
                        </a:rPr>
                        <a:t>Yüzeysel</a:t>
                      </a:r>
                      <a:endParaRPr sz="1000">
                        <a:latin typeface="Myriad Pro"/>
                        <a:cs typeface="Myriad Pro"/>
                      </a:endParaRPr>
                    </a:p>
                  </a:txBody>
                  <a:tcPr marL="0" marR="0" marT="53975" marB="0">
                    <a:lnR w="12700">
                      <a:solidFill>
                        <a:srgbClr val="A8BF73"/>
                      </a:solidFill>
                      <a:prstDash val="solid"/>
                    </a:lnR>
                    <a:lnT w="12700">
                      <a:solidFill>
                        <a:srgbClr val="90AD63"/>
                      </a:solidFill>
                      <a:prstDash val="solid"/>
                    </a:lnT>
                    <a:lnB w="12700">
                      <a:solidFill>
                        <a:srgbClr val="90AD63"/>
                      </a:solidFill>
                      <a:prstDash val="solid"/>
                    </a:lnB>
                  </a:tcPr>
                </a:tc>
                <a:tc>
                  <a:txBody>
                    <a:bodyPr/>
                    <a:lstStyle/>
                    <a:p>
                      <a:pPr marL="50800">
                        <a:lnSpc>
                          <a:spcPct val="100000"/>
                        </a:lnSpc>
                        <a:spcBef>
                          <a:spcPts val="425"/>
                        </a:spcBef>
                      </a:pPr>
                      <a:r>
                        <a:rPr sz="1000" spc="-10" dirty="0">
                          <a:solidFill>
                            <a:srgbClr val="3B3A3B"/>
                          </a:solidFill>
                          <a:latin typeface="Myriad Pro"/>
                          <a:cs typeface="Myriad Pro"/>
                        </a:rPr>
                        <a:t>Profundus</a:t>
                      </a:r>
                      <a:endParaRPr sz="1000">
                        <a:latin typeface="Myriad Pro"/>
                        <a:cs typeface="Myriad Pro"/>
                      </a:endParaRPr>
                    </a:p>
                  </a:txBody>
                  <a:tcPr marL="0" marR="0" marT="53975" marB="0">
                    <a:lnL w="12700">
                      <a:solidFill>
                        <a:srgbClr val="A8BF73"/>
                      </a:solidFill>
                      <a:prstDash val="solid"/>
                    </a:lnL>
                    <a:lnT w="12700">
                      <a:solidFill>
                        <a:srgbClr val="90AD63"/>
                      </a:solidFill>
                      <a:prstDash val="solid"/>
                    </a:lnT>
                    <a:lnB w="12700">
                      <a:solidFill>
                        <a:srgbClr val="90AD63"/>
                      </a:solidFill>
                      <a:prstDash val="solid"/>
                    </a:lnB>
                  </a:tcPr>
                </a:tc>
                <a:tc>
                  <a:txBody>
                    <a:bodyPr/>
                    <a:lstStyle/>
                    <a:p>
                      <a:pPr marL="50165">
                        <a:lnSpc>
                          <a:spcPct val="100000"/>
                        </a:lnSpc>
                        <a:spcBef>
                          <a:spcPts val="425"/>
                        </a:spcBef>
                      </a:pPr>
                      <a:r>
                        <a:rPr sz="1000" spc="-20" dirty="0">
                          <a:solidFill>
                            <a:srgbClr val="3B3A3B"/>
                          </a:solidFill>
                          <a:latin typeface="Myriad Pro"/>
                          <a:cs typeface="Myriad Pro"/>
                        </a:rPr>
                        <a:t>Derin</a:t>
                      </a:r>
                      <a:endParaRPr sz="1000">
                        <a:latin typeface="Myriad Pro"/>
                        <a:cs typeface="Myriad Pro"/>
                      </a:endParaRPr>
                    </a:p>
                  </a:txBody>
                  <a:tcPr marL="0" marR="0" marT="53975" marB="0">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10"/>
                  </a:ext>
                </a:extLst>
              </a:tr>
              <a:tr h="266065">
                <a:tc>
                  <a:txBody>
                    <a:bodyPr/>
                    <a:lstStyle/>
                    <a:p>
                      <a:pPr marL="50800">
                        <a:lnSpc>
                          <a:spcPct val="100000"/>
                        </a:lnSpc>
                        <a:spcBef>
                          <a:spcPts val="425"/>
                        </a:spcBef>
                      </a:pPr>
                      <a:r>
                        <a:rPr sz="1000" spc="-10" dirty="0">
                          <a:solidFill>
                            <a:srgbClr val="3B3A3B"/>
                          </a:solidFill>
                          <a:latin typeface="Myriad Pro"/>
                          <a:cs typeface="Myriad Pro"/>
                        </a:rPr>
                        <a:t>Internalis</a:t>
                      </a:r>
                      <a:endParaRPr sz="1000">
                        <a:latin typeface="Myriad Pro"/>
                        <a:cs typeface="Myriad Pro"/>
                      </a:endParaRPr>
                    </a:p>
                  </a:txBody>
                  <a:tcPr marL="0" marR="0" marT="53975" marB="0">
                    <a:lnT w="12700">
                      <a:solidFill>
                        <a:srgbClr val="90AD63"/>
                      </a:solidFill>
                      <a:prstDash val="solid"/>
                    </a:lnT>
                    <a:lnB w="12700">
                      <a:solidFill>
                        <a:srgbClr val="90AD63"/>
                      </a:solidFill>
                      <a:prstDash val="solid"/>
                    </a:lnB>
                  </a:tcPr>
                </a:tc>
                <a:tc>
                  <a:txBody>
                    <a:bodyPr/>
                    <a:lstStyle/>
                    <a:p>
                      <a:pPr marL="50800">
                        <a:lnSpc>
                          <a:spcPct val="100000"/>
                        </a:lnSpc>
                        <a:spcBef>
                          <a:spcPts val="425"/>
                        </a:spcBef>
                      </a:pPr>
                      <a:r>
                        <a:rPr sz="1000" spc="-25" dirty="0">
                          <a:solidFill>
                            <a:srgbClr val="3B3A3B"/>
                          </a:solidFill>
                          <a:latin typeface="Myriad Pro"/>
                          <a:cs typeface="Myriad Pro"/>
                        </a:rPr>
                        <a:t>İç</a:t>
                      </a:r>
                      <a:endParaRPr sz="1000">
                        <a:latin typeface="Myriad Pro"/>
                        <a:cs typeface="Myriad Pro"/>
                      </a:endParaRPr>
                    </a:p>
                  </a:txBody>
                  <a:tcPr marL="0" marR="0" marT="53975" marB="0">
                    <a:lnR w="12700">
                      <a:solidFill>
                        <a:srgbClr val="A8BF73"/>
                      </a:solidFill>
                      <a:prstDash val="solid"/>
                    </a:lnR>
                    <a:lnT w="12700">
                      <a:solidFill>
                        <a:srgbClr val="90AD63"/>
                      </a:solidFill>
                      <a:prstDash val="solid"/>
                    </a:lnT>
                    <a:lnB w="12700">
                      <a:solidFill>
                        <a:srgbClr val="90AD63"/>
                      </a:solidFill>
                      <a:prstDash val="solid"/>
                    </a:lnB>
                  </a:tcPr>
                </a:tc>
                <a:tc>
                  <a:txBody>
                    <a:bodyPr/>
                    <a:lstStyle/>
                    <a:p>
                      <a:pPr marL="50800">
                        <a:lnSpc>
                          <a:spcPct val="100000"/>
                        </a:lnSpc>
                        <a:spcBef>
                          <a:spcPts val="425"/>
                        </a:spcBef>
                      </a:pPr>
                      <a:r>
                        <a:rPr sz="1000" spc="-10" dirty="0">
                          <a:solidFill>
                            <a:srgbClr val="3B3A3B"/>
                          </a:solidFill>
                          <a:latin typeface="Myriad Pro"/>
                          <a:cs typeface="Myriad Pro"/>
                        </a:rPr>
                        <a:t>Externalis</a:t>
                      </a:r>
                      <a:endParaRPr sz="1000">
                        <a:latin typeface="Myriad Pro"/>
                        <a:cs typeface="Myriad Pro"/>
                      </a:endParaRPr>
                    </a:p>
                  </a:txBody>
                  <a:tcPr marL="0" marR="0" marT="53975" marB="0">
                    <a:lnL w="12700">
                      <a:solidFill>
                        <a:srgbClr val="A8BF73"/>
                      </a:solidFill>
                      <a:prstDash val="solid"/>
                    </a:lnL>
                    <a:lnT w="12700">
                      <a:solidFill>
                        <a:srgbClr val="90AD63"/>
                      </a:solidFill>
                      <a:prstDash val="solid"/>
                    </a:lnT>
                    <a:lnB w="12700">
                      <a:solidFill>
                        <a:srgbClr val="90AD63"/>
                      </a:solidFill>
                      <a:prstDash val="solid"/>
                    </a:lnB>
                  </a:tcPr>
                </a:tc>
                <a:tc>
                  <a:txBody>
                    <a:bodyPr/>
                    <a:lstStyle/>
                    <a:p>
                      <a:pPr marL="50165">
                        <a:lnSpc>
                          <a:spcPct val="100000"/>
                        </a:lnSpc>
                        <a:spcBef>
                          <a:spcPts val="425"/>
                        </a:spcBef>
                      </a:pPr>
                      <a:r>
                        <a:rPr sz="1000" spc="-25" dirty="0">
                          <a:solidFill>
                            <a:srgbClr val="3B3A3B"/>
                          </a:solidFill>
                          <a:latin typeface="Myriad Pro"/>
                          <a:cs typeface="Myriad Pro"/>
                        </a:rPr>
                        <a:t>Dış</a:t>
                      </a:r>
                      <a:endParaRPr sz="1000">
                        <a:latin typeface="Myriad Pro"/>
                        <a:cs typeface="Myriad Pro"/>
                      </a:endParaRPr>
                    </a:p>
                  </a:txBody>
                  <a:tcPr marL="0" marR="0" marT="53975" marB="0">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11"/>
                  </a:ext>
                </a:extLst>
              </a:tr>
              <a:tr h="266065">
                <a:tc>
                  <a:txBody>
                    <a:bodyPr/>
                    <a:lstStyle/>
                    <a:p>
                      <a:pPr marL="50800">
                        <a:lnSpc>
                          <a:spcPct val="100000"/>
                        </a:lnSpc>
                        <a:spcBef>
                          <a:spcPts val="425"/>
                        </a:spcBef>
                      </a:pPr>
                      <a:r>
                        <a:rPr sz="1000" dirty="0">
                          <a:solidFill>
                            <a:srgbClr val="3B3A3B"/>
                          </a:solidFill>
                          <a:latin typeface="Myriad Pro"/>
                          <a:cs typeface="Myriad Pro"/>
                        </a:rPr>
                        <a:t>Cranialis</a:t>
                      </a:r>
                      <a:r>
                        <a:rPr sz="1000" spc="-10" dirty="0">
                          <a:solidFill>
                            <a:srgbClr val="3B3A3B"/>
                          </a:solidFill>
                          <a:latin typeface="Myriad Pro"/>
                          <a:cs typeface="Myriad Pro"/>
                        </a:rPr>
                        <a:t> (kraniyalis)</a:t>
                      </a:r>
                      <a:endParaRPr sz="1000">
                        <a:latin typeface="Myriad Pro"/>
                        <a:cs typeface="Myriad Pro"/>
                      </a:endParaRPr>
                    </a:p>
                  </a:txBody>
                  <a:tcPr marL="0" marR="0" marT="53975" marB="0">
                    <a:lnT w="12700">
                      <a:solidFill>
                        <a:srgbClr val="90AD63"/>
                      </a:solidFill>
                      <a:prstDash val="solid"/>
                    </a:lnT>
                    <a:lnB w="12700">
                      <a:solidFill>
                        <a:srgbClr val="90AD63"/>
                      </a:solidFill>
                      <a:prstDash val="solid"/>
                    </a:lnB>
                  </a:tcPr>
                </a:tc>
                <a:tc>
                  <a:txBody>
                    <a:bodyPr/>
                    <a:lstStyle/>
                    <a:p>
                      <a:pPr marL="50800">
                        <a:lnSpc>
                          <a:spcPct val="100000"/>
                        </a:lnSpc>
                        <a:spcBef>
                          <a:spcPts val="425"/>
                        </a:spcBef>
                      </a:pPr>
                      <a:r>
                        <a:rPr sz="1000" dirty="0">
                          <a:solidFill>
                            <a:srgbClr val="3B3A3B"/>
                          </a:solidFill>
                          <a:latin typeface="Myriad Pro"/>
                          <a:cs typeface="Myriad Pro"/>
                        </a:rPr>
                        <a:t>Baş </a:t>
                      </a:r>
                      <a:r>
                        <a:rPr sz="1000" spc="-10" dirty="0">
                          <a:solidFill>
                            <a:srgbClr val="3B3A3B"/>
                          </a:solidFill>
                          <a:latin typeface="Myriad Pro"/>
                          <a:cs typeface="Myriad Pro"/>
                        </a:rPr>
                        <a:t>tarafında</a:t>
                      </a:r>
                      <a:endParaRPr sz="1000">
                        <a:latin typeface="Myriad Pro"/>
                        <a:cs typeface="Myriad Pro"/>
                      </a:endParaRPr>
                    </a:p>
                  </a:txBody>
                  <a:tcPr marL="0" marR="0" marT="53975" marB="0">
                    <a:lnR w="12700">
                      <a:solidFill>
                        <a:srgbClr val="A8BF73"/>
                      </a:solidFill>
                      <a:prstDash val="solid"/>
                    </a:lnR>
                    <a:lnT w="12700">
                      <a:solidFill>
                        <a:srgbClr val="90AD63"/>
                      </a:solidFill>
                      <a:prstDash val="solid"/>
                    </a:lnT>
                    <a:lnB w="12700">
                      <a:solidFill>
                        <a:srgbClr val="90AD63"/>
                      </a:solidFill>
                      <a:prstDash val="solid"/>
                    </a:lnB>
                  </a:tcPr>
                </a:tc>
                <a:tc>
                  <a:txBody>
                    <a:bodyPr/>
                    <a:lstStyle/>
                    <a:p>
                      <a:pPr marL="50800">
                        <a:lnSpc>
                          <a:spcPct val="100000"/>
                        </a:lnSpc>
                        <a:spcBef>
                          <a:spcPts val="425"/>
                        </a:spcBef>
                      </a:pPr>
                      <a:r>
                        <a:rPr sz="1000" spc="-10" dirty="0">
                          <a:solidFill>
                            <a:srgbClr val="3B3A3B"/>
                          </a:solidFill>
                          <a:latin typeface="Myriad Pro"/>
                          <a:cs typeface="Myriad Pro"/>
                        </a:rPr>
                        <a:t>Caudalis</a:t>
                      </a:r>
                      <a:endParaRPr sz="1000">
                        <a:latin typeface="Myriad Pro"/>
                        <a:cs typeface="Myriad Pro"/>
                      </a:endParaRPr>
                    </a:p>
                  </a:txBody>
                  <a:tcPr marL="0" marR="0" marT="53975" marB="0">
                    <a:lnL w="12700">
                      <a:solidFill>
                        <a:srgbClr val="A8BF73"/>
                      </a:solidFill>
                      <a:prstDash val="solid"/>
                    </a:lnL>
                    <a:lnT w="12700">
                      <a:solidFill>
                        <a:srgbClr val="90AD63"/>
                      </a:solidFill>
                      <a:prstDash val="solid"/>
                    </a:lnT>
                    <a:lnB w="12700">
                      <a:solidFill>
                        <a:srgbClr val="90AD63"/>
                      </a:solidFill>
                      <a:prstDash val="solid"/>
                    </a:lnB>
                  </a:tcPr>
                </a:tc>
                <a:tc>
                  <a:txBody>
                    <a:bodyPr/>
                    <a:lstStyle/>
                    <a:p>
                      <a:pPr marL="50165">
                        <a:lnSpc>
                          <a:spcPct val="100000"/>
                        </a:lnSpc>
                        <a:spcBef>
                          <a:spcPts val="425"/>
                        </a:spcBef>
                      </a:pPr>
                      <a:r>
                        <a:rPr sz="1000" dirty="0">
                          <a:solidFill>
                            <a:srgbClr val="3B3A3B"/>
                          </a:solidFill>
                          <a:latin typeface="Myriad Pro"/>
                          <a:cs typeface="Myriad Pro"/>
                        </a:rPr>
                        <a:t>Kuyruk</a:t>
                      </a:r>
                      <a:r>
                        <a:rPr sz="1000" spc="-10" dirty="0">
                          <a:solidFill>
                            <a:srgbClr val="3B3A3B"/>
                          </a:solidFill>
                          <a:latin typeface="Myriad Pro"/>
                          <a:cs typeface="Myriad Pro"/>
                        </a:rPr>
                        <a:t> tarafında</a:t>
                      </a:r>
                      <a:endParaRPr sz="1000">
                        <a:latin typeface="Myriad Pro"/>
                        <a:cs typeface="Myriad Pro"/>
                      </a:endParaRPr>
                    </a:p>
                  </a:txBody>
                  <a:tcPr marL="0" marR="0" marT="53975" marB="0">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12"/>
                  </a:ext>
                </a:extLst>
              </a:tr>
              <a:tr h="266065">
                <a:tc>
                  <a:txBody>
                    <a:bodyPr/>
                    <a:lstStyle/>
                    <a:p>
                      <a:pPr marL="50800">
                        <a:lnSpc>
                          <a:spcPct val="100000"/>
                        </a:lnSpc>
                        <a:spcBef>
                          <a:spcPts val="430"/>
                        </a:spcBef>
                      </a:pPr>
                      <a:r>
                        <a:rPr sz="1000" spc="-10" dirty="0">
                          <a:solidFill>
                            <a:srgbClr val="3B3A3B"/>
                          </a:solidFill>
                          <a:latin typeface="Myriad Pro"/>
                          <a:cs typeface="Myriad Pro"/>
                        </a:rPr>
                        <a:t>Basalis</a:t>
                      </a:r>
                      <a:endParaRPr sz="1000">
                        <a:latin typeface="Myriad Pro"/>
                        <a:cs typeface="Myriad Pro"/>
                      </a:endParaRPr>
                    </a:p>
                  </a:txBody>
                  <a:tcPr marL="0" marR="0" marT="54610" marB="0">
                    <a:lnT w="12700">
                      <a:solidFill>
                        <a:srgbClr val="90AD63"/>
                      </a:solidFill>
                      <a:prstDash val="solid"/>
                    </a:lnT>
                    <a:lnB w="12700">
                      <a:solidFill>
                        <a:srgbClr val="90AD63"/>
                      </a:solidFill>
                      <a:prstDash val="solid"/>
                    </a:lnB>
                  </a:tcPr>
                </a:tc>
                <a:tc>
                  <a:txBody>
                    <a:bodyPr/>
                    <a:lstStyle/>
                    <a:p>
                      <a:pPr marL="50800">
                        <a:lnSpc>
                          <a:spcPct val="100000"/>
                        </a:lnSpc>
                        <a:spcBef>
                          <a:spcPts val="430"/>
                        </a:spcBef>
                      </a:pPr>
                      <a:r>
                        <a:rPr sz="1000" spc="-20" dirty="0">
                          <a:solidFill>
                            <a:srgbClr val="3B3A3B"/>
                          </a:solidFill>
                          <a:latin typeface="Myriad Pro"/>
                          <a:cs typeface="Myriad Pro"/>
                        </a:rPr>
                        <a:t>Taban</a:t>
                      </a:r>
                      <a:endParaRPr sz="1000">
                        <a:latin typeface="Myriad Pro"/>
                        <a:cs typeface="Myriad Pro"/>
                      </a:endParaRPr>
                    </a:p>
                  </a:txBody>
                  <a:tcPr marL="0" marR="0" marT="54610" marB="0">
                    <a:lnR w="12700">
                      <a:solidFill>
                        <a:srgbClr val="A8BF73"/>
                      </a:solidFill>
                      <a:prstDash val="solid"/>
                    </a:lnR>
                    <a:lnT w="12700">
                      <a:solidFill>
                        <a:srgbClr val="90AD63"/>
                      </a:solidFill>
                      <a:prstDash val="solid"/>
                    </a:lnT>
                    <a:lnB w="12700">
                      <a:solidFill>
                        <a:srgbClr val="90AD63"/>
                      </a:solidFill>
                      <a:prstDash val="solid"/>
                    </a:lnB>
                  </a:tcPr>
                </a:tc>
                <a:tc>
                  <a:txBody>
                    <a:bodyPr/>
                    <a:lstStyle/>
                    <a:p>
                      <a:pPr marL="50800">
                        <a:lnSpc>
                          <a:spcPct val="100000"/>
                        </a:lnSpc>
                        <a:spcBef>
                          <a:spcPts val="430"/>
                        </a:spcBef>
                      </a:pPr>
                      <a:r>
                        <a:rPr sz="1000" spc="-10" dirty="0">
                          <a:solidFill>
                            <a:srgbClr val="3B3A3B"/>
                          </a:solidFill>
                          <a:latin typeface="Myriad Pro"/>
                          <a:cs typeface="Myriad Pro"/>
                        </a:rPr>
                        <a:t>Apicalis</a:t>
                      </a:r>
                      <a:endParaRPr sz="1000">
                        <a:latin typeface="Myriad Pro"/>
                        <a:cs typeface="Myriad Pro"/>
                      </a:endParaRPr>
                    </a:p>
                  </a:txBody>
                  <a:tcPr marL="0" marR="0" marT="54610" marB="0">
                    <a:lnL w="12700">
                      <a:solidFill>
                        <a:srgbClr val="A8BF73"/>
                      </a:solidFill>
                      <a:prstDash val="solid"/>
                    </a:lnL>
                    <a:lnT w="12700">
                      <a:solidFill>
                        <a:srgbClr val="90AD63"/>
                      </a:solidFill>
                      <a:prstDash val="solid"/>
                    </a:lnT>
                    <a:lnB w="12700">
                      <a:solidFill>
                        <a:srgbClr val="90AD63"/>
                      </a:solidFill>
                      <a:prstDash val="solid"/>
                    </a:lnB>
                  </a:tcPr>
                </a:tc>
                <a:tc>
                  <a:txBody>
                    <a:bodyPr/>
                    <a:lstStyle/>
                    <a:p>
                      <a:pPr marL="50165">
                        <a:lnSpc>
                          <a:spcPct val="100000"/>
                        </a:lnSpc>
                        <a:spcBef>
                          <a:spcPts val="430"/>
                        </a:spcBef>
                      </a:pPr>
                      <a:r>
                        <a:rPr sz="1000" spc="-20" dirty="0">
                          <a:solidFill>
                            <a:srgbClr val="3B3A3B"/>
                          </a:solidFill>
                          <a:latin typeface="Myriad Pro"/>
                          <a:cs typeface="Myriad Pro"/>
                        </a:rPr>
                        <a:t>Tepe</a:t>
                      </a:r>
                      <a:endParaRPr sz="1000">
                        <a:latin typeface="Myriad Pro"/>
                        <a:cs typeface="Myriad Pro"/>
                      </a:endParaRPr>
                    </a:p>
                  </a:txBody>
                  <a:tcPr marL="0" marR="0" marT="54610" marB="0">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13"/>
                  </a:ext>
                </a:extLst>
              </a:tr>
              <a:tr h="266065">
                <a:tc>
                  <a:txBody>
                    <a:bodyPr/>
                    <a:lstStyle/>
                    <a:p>
                      <a:pPr marL="50800">
                        <a:lnSpc>
                          <a:spcPct val="100000"/>
                        </a:lnSpc>
                        <a:spcBef>
                          <a:spcPts val="430"/>
                        </a:spcBef>
                      </a:pPr>
                      <a:r>
                        <a:rPr sz="1000" spc="-10" dirty="0">
                          <a:solidFill>
                            <a:srgbClr val="3B3A3B"/>
                          </a:solidFill>
                          <a:latin typeface="Myriad Pro"/>
                          <a:cs typeface="Myriad Pro"/>
                        </a:rPr>
                        <a:t>Palmaris</a:t>
                      </a:r>
                      <a:endParaRPr sz="1000">
                        <a:latin typeface="Myriad Pro"/>
                        <a:cs typeface="Myriad Pro"/>
                      </a:endParaRPr>
                    </a:p>
                  </a:txBody>
                  <a:tcPr marL="0" marR="0" marT="54610" marB="0">
                    <a:lnT w="12700">
                      <a:solidFill>
                        <a:srgbClr val="90AD63"/>
                      </a:solidFill>
                      <a:prstDash val="solid"/>
                    </a:lnT>
                    <a:lnB w="12700">
                      <a:solidFill>
                        <a:srgbClr val="90AD63"/>
                      </a:solidFill>
                      <a:prstDash val="solid"/>
                    </a:lnB>
                  </a:tcPr>
                </a:tc>
                <a:tc>
                  <a:txBody>
                    <a:bodyPr/>
                    <a:lstStyle/>
                    <a:p>
                      <a:pPr marL="50800">
                        <a:lnSpc>
                          <a:spcPct val="100000"/>
                        </a:lnSpc>
                        <a:spcBef>
                          <a:spcPts val="430"/>
                        </a:spcBef>
                      </a:pPr>
                      <a:r>
                        <a:rPr sz="1000" dirty="0">
                          <a:solidFill>
                            <a:srgbClr val="3B3A3B"/>
                          </a:solidFill>
                          <a:latin typeface="Myriad Pro"/>
                          <a:cs typeface="Myriad Pro"/>
                        </a:rPr>
                        <a:t>Elin</a:t>
                      </a:r>
                      <a:r>
                        <a:rPr sz="1000" spc="-5" dirty="0">
                          <a:solidFill>
                            <a:srgbClr val="3B3A3B"/>
                          </a:solidFill>
                          <a:latin typeface="Myriad Pro"/>
                          <a:cs typeface="Myriad Pro"/>
                        </a:rPr>
                        <a:t> </a:t>
                      </a:r>
                      <a:r>
                        <a:rPr sz="1000" dirty="0">
                          <a:solidFill>
                            <a:srgbClr val="3B3A3B"/>
                          </a:solidFill>
                          <a:latin typeface="Myriad Pro"/>
                          <a:cs typeface="Myriad Pro"/>
                        </a:rPr>
                        <a:t>avuç</a:t>
                      </a:r>
                      <a:r>
                        <a:rPr sz="1000" spc="-5" dirty="0">
                          <a:solidFill>
                            <a:srgbClr val="3B3A3B"/>
                          </a:solidFill>
                          <a:latin typeface="Myriad Pro"/>
                          <a:cs typeface="Myriad Pro"/>
                        </a:rPr>
                        <a:t> </a:t>
                      </a:r>
                      <a:r>
                        <a:rPr sz="1000" dirty="0">
                          <a:solidFill>
                            <a:srgbClr val="3B3A3B"/>
                          </a:solidFill>
                          <a:latin typeface="Myriad Pro"/>
                          <a:cs typeface="Myriad Pro"/>
                        </a:rPr>
                        <a:t>içi </a:t>
                      </a:r>
                      <a:r>
                        <a:rPr sz="1000" spc="-10" dirty="0">
                          <a:solidFill>
                            <a:srgbClr val="3B3A3B"/>
                          </a:solidFill>
                          <a:latin typeface="Myriad Pro"/>
                          <a:cs typeface="Myriad Pro"/>
                        </a:rPr>
                        <a:t>tarafı</a:t>
                      </a:r>
                      <a:endParaRPr sz="1000">
                        <a:latin typeface="Myriad Pro"/>
                        <a:cs typeface="Myriad Pro"/>
                      </a:endParaRPr>
                    </a:p>
                  </a:txBody>
                  <a:tcPr marL="0" marR="0" marT="54610" marB="0">
                    <a:lnR w="12700">
                      <a:solidFill>
                        <a:srgbClr val="A8BF73"/>
                      </a:solidFill>
                      <a:prstDash val="solid"/>
                    </a:lnR>
                    <a:lnT w="12700">
                      <a:solidFill>
                        <a:srgbClr val="90AD63"/>
                      </a:solidFill>
                      <a:prstDash val="solid"/>
                    </a:lnT>
                    <a:lnB w="12700">
                      <a:solidFill>
                        <a:srgbClr val="90AD63"/>
                      </a:solidFill>
                      <a:prstDash val="solid"/>
                    </a:lnB>
                  </a:tcPr>
                </a:tc>
                <a:tc>
                  <a:txBody>
                    <a:bodyPr/>
                    <a:lstStyle/>
                    <a:p>
                      <a:pPr marL="50800">
                        <a:lnSpc>
                          <a:spcPct val="100000"/>
                        </a:lnSpc>
                        <a:spcBef>
                          <a:spcPts val="430"/>
                        </a:spcBef>
                      </a:pPr>
                      <a:r>
                        <a:rPr sz="1000" spc="-10" dirty="0">
                          <a:solidFill>
                            <a:srgbClr val="3B3A3B"/>
                          </a:solidFill>
                          <a:latin typeface="Myriad Pro"/>
                          <a:cs typeface="Myriad Pro"/>
                        </a:rPr>
                        <a:t>Plantaris</a:t>
                      </a:r>
                      <a:endParaRPr sz="1000">
                        <a:latin typeface="Myriad Pro"/>
                        <a:cs typeface="Myriad Pro"/>
                      </a:endParaRPr>
                    </a:p>
                  </a:txBody>
                  <a:tcPr marL="0" marR="0" marT="54610" marB="0">
                    <a:lnL w="12700">
                      <a:solidFill>
                        <a:srgbClr val="A8BF73"/>
                      </a:solidFill>
                      <a:prstDash val="solid"/>
                    </a:lnL>
                    <a:lnT w="12700">
                      <a:solidFill>
                        <a:srgbClr val="90AD63"/>
                      </a:solidFill>
                      <a:prstDash val="solid"/>
                    </a:lnT>
                    <a:lnB w="12700">
                      <a:solidFill>
                        <a:srgbClr val="90AD63"/>
                      </a:solidFill>
                      <a:prstDash val="solid"/>
                    </a:lnB>
                  </a:tcPr>
                </a:tc>
                <a:tc>
                  <a:txBody>
                    <a:bodyPr/>
                    <a:lstStyle/>
                    <a:p>
                      <a:pPr marL="50165">
                        <a:lnSpc>
                          <a:spcPct val="100000"/>
                        </a:lnSpc>
                        <a:spcBef>
                          <a:spcPts val="430"/>
                        </a:spcBef>
                      </a:pPr>
                      <a:r>
                        <a:rPr sz="1000" dirty="0">
                          <a:solidFill>
                            <a:srgbClr val="3B3A3B"/>
                          </a:solidFill>
                          <a:latin typeface="Myriad Pro"/>
                          <a:cs typeface="Myriad Pro"/>
                        </a:rPr>
                        <a:t>Ayağın</a:t>
                      </a:r>
                      <a:r>
                        <a:rPr sz="1000" spc="-20" dirty="0">
                          <a:solidFill>
                            <a:srgbClr val="3B3A3B"/>
                          </a:solidFill>
                          <a:latin typeface="Myriad Pro"/>
                          <a:cs typeface="Myriad Pro"/>
                        </a:rPr>
                        <a:t> </a:t>
                      </a:r>
                      <a:r>
                        <a:rPr sz="1000" dirty="0">
                          <a:solidFill>
                            <a:srgbClr val="3B3A3B"/>
                          </a:solidFill>
                          <a:latin typeface="Myriad Pro"/>
                          <a:cs typeface="Myriad Pro"/>
                        </a:rPr>
                        <a:t>taban</a:t>
                      </a:r>
                      <a:r>
                        <a:rPr sz="1000" spc="-20" dirty="0">
                          <a:solidFill>
                            <a:srgbClr val="3B3A3B"/>
                          </a:solidFill>
                          <a:latin typeface="Myriad Pro"/>
                          <a:cs typeface="Myriad Pro"/>
                        </a:rPr>
                        <a:t> </a:t>
                      </a:r>
                      <a:r>
                        <a:rPr sz="1000" spc="-10" dirty="0">
                          <a:solidFill>
                            <a:srgbClr val="3B3A3B"/>
                          </a:solidFill>
                          <a:latin typeface="Myriad Pro"/>
                          <a:cs typeface="Myriad Pro"/>
                        </a:rPr>
                        <a:t>tarafı</a:t>
                      </a:r>
                      <a:endParaRPr sz="1000">
                        <a:latin typeface="Myriad Pro"/>
                        <a:cs typeface="Myriad Pro"/>
                      </a:endParaRPr>
                    </a:p>
                  </a:txBody>
                  <a:tcPr marL="0" marR="0" marT="54610" marB="0">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14"/>
                  </a:ext>
                </a:extLst>
              </a:tr>
              <a:tr h="266065">
                <a:tc>
                  <a:txBody>
                    <a:bodyPr/>
                    <a:lstStyle/>
                    <a:p>
                      <a:pPr marL="50800">
                        <a:lnSpc>
                          <a:spcPct val="100000"/>
                        </a:lnSpc>
                        <a:spcBef>
                          <a:spcPts val="430"/>
                        </a:spcBef>
                      </a:pPr>
                      <a:r>
                        <a:rPr sz="1000" spc="-10" dirty="0">
                          <a:solidFill>
                            <a:srgbClr val="3B3A3B"/>
                          </a:solidFill>
                          <a:latin typeface="Myriad Pro"/>
                          <a:cs typeface="Myriad Pro"/>
                        </a:rPr>
                        <a:t>Intermedius</a:t>
                      </a:r>
                      <a:endParaRPr sz="1000">
                        <a:latin typeface="Myriad Pro"/>
                        <a:cs typeface="Myriad Pro"/>
                      </a:endParaRPr>
                    </a:p>
                  </a:txBody>
                  <a:tcPr marL="0" marR="0" marT="54610" marB="0">
                    <a:lnT w="12700">
                      <a:solidFill>
                        <a:srgbClr val="90AD63"/>
                      </a:solidFill>
                      <a:prstDash val="solid"/>
                    </a:lnT>
                    <a:lnB w="12700">
                      <a:solidFill>
                        <a:srgbClr val="90AD63"/>
                      </a:solidFill>
                      <a:prstDash val="solid"/>
                    </a:lnB>
                  </a:tcPr>
                </a:tc>
                <a:tc>
                  <a:txBody>
                    <a:bodyPr/>
                    <a:lstStyle/>
                    <a:p>
                      <a:pPr marL="50800">
                        <a:lnSpc>
                          <a:spcPct val="100000"/>
                        </a:lnSpc>
                        <a:spcBef>
                          <a:spcPts val="430"/>
                        </a:spcBef>
                      </a:pPr>
                      <a:r>
                        <a:rPr sz="1000" dirty="0">
                          <a:solidFill>
                            <a:srgbClr val="3B3A3B"/>
                          </a:solidFill>
                          <a:latin typeface="Myriad Pro"/>
                          <a:cs typeface="Myriad Pro"/>
                        </a:rPr>
                        <a:t>İki</a:t>
                      </a:r>
                      <a:r>
                        <a:rPr sz="1000" spc="10" dirty="0">
                          <a:solidFill>
                            <a:srgbClr val="3B3A3B"/>
                          </a:solidFill>
                          <a:latin typeface="Myriad Pro"/>
                          <a:cs typeface="Myriad Pro"/>
                        </a:rPr>
                        <a:t> </a:t>
                      </a:r>
                      <a:r>
                        <a:rPr sz="1000" dirty="0">
                          <a:solidFill>
                            <a:srgbClr val="3B3A3B"/>
                          </a:solidFill>
                          <a:latin typeface="Myriad Pro"/>
                          <a:cs typeface="Myriad Pro"/>
                        </a:rPr>
                        <a:t>yapı</a:t>
                      </a:r>
                      <a:r>
                        <a:rPr sz="1000" spc="10" dirty="0">
                          <a:solidFill>
                            <a:srgbClr val="3B3A3B"/>
                          </a:solidFill>
                          <a:latin typeface="Myriad Pro"/>
                          <a:cs typeface="Myriad Pro"/>
                        </a:rPr>
                        <a:t> </a:t>
                      </a:r>
                      <a:r>
                        <a:rPr sz="1000" spc="-10" dirty="0">
                          <a:solidFill>
                            <a:srgbClr val="3B3A3B"/>
                          </a:solidFill>
                          <a:latin typeface="Myriad Pro"/>
                          <a:cs typeface="Myriad Pro"/>
                        </a:rPr>
                        <a:t>arasında</a:t>
                      </a:r>
                      <a:endParaRPr sz="1000">
                        <a:latin typeface="Myriad Pro"/>
                        <a:cs typeface="Myriad Pro"/>
                      </a:endParaRPr>
                    </a:p>
                  </a:txBody>
                  <a:tcPr marL="0" marR="0" marT="54610" marB="0">
                    <a:lnR w="12700">
                      <a:solidFill>
                        <a:srgbClr val="A8BF73"/>
                      </a:solidFill>
                      <a:prstDash val="solid"/>
                    </a:lnR>
                    <a:lnT w="12700">
                      <a:solidFill>
                        <a:srgbClr val="90AD63"/>
                      </a:solidFill>
                      <a:prstDash val="solid"/>
                    </a:lnT>
                    <a:lnB w="12700">
                      <a:solidFill>
                        <a:srgbClr val="90AD63"/>
                      </a:solidFill>
                      <a:prstDash val="solid"/>
                    </a:lnB>
                  </a:tcPr>
                </a:tc>
                <a:tc>
                  <a:txBody>
                    <a:bodyPr/>
                    <a:lstStyle/>
                    <a:p>
                      <a:pPr marL="50800">
                        <a:lnSpc>
                          <a:spcPct val="100000"/>
                        </a:lnSpc>
                        <a:spcBef>
                          <a:spcPts val="430"/>
                        </a:spcBef>
                      </a:pPr>
                      <a:r>
                        <a:rPr sz="1000" spc="-10" dirty="0">
                          <a:solidFill>
                            <a:srgbClr val="3B3A3B"/>
                          </a:solidFill>
                          <a:latin typeface="Myriad Pro"/>
                          <a:cs typeface="Myriad Pro"/>
                        </a:rPr>
                        <a:t>Contralateralis</a:t>
                      </a:r>
                      <a:endParaRPr sz="1000">
                        <a:latin typeface="Myriad Pro"/>
                        <a:cs typeface="Myriad Pro"/>
                      </a:endParaRPr>
                    </a:p>
                  </a:txBody>
                  <a:tcPr marL="0" marR="0" marT="54610" marB="0">
                    <a:lnL w="12700">
                      <a:solidFill>
                        <a:srgbClr val="A8BF73"/>
                      </a:solidFill>
                      <a:prstDash val="solid"/>
                    </a:lnL>
                    <a:lnT w="12700">
                      <a:solidFill>
                        <a:srgbClr val="90AD63"/>
                      </a:solidFill>
                      <a:prstDash val="solid"/>
                    </a:lnT>
                    <a:lnB w="12700">
                      <a:solidFill>
                        <a:srgbClr val="90AD63"/>
                      </a:solidFill>
                      <a:prstDash val="solid"/>
                    </a:lnB>
                  </a:tcPr>
                </a:tc>
                <a:tc>
                  <a:txBody>
                    <a:bodyPr/>
                    <a:lstStyle/>
                    <a:p>
                      <a:pPr marL="50165">
                        <a:lnSpc>
                          <a:spcPct val="100000"/>
                        </a:lnSpc>
                        <a:spcBef>
                          <a:spcPts val="430"/>
                        </a:spcBef>
                      </a:pPr>
                      <a:r>
                        <a:rPr sz="1000" dirty="0">
                          <a:solidFill>
                            <a:srgbClr val="3B3A3B"/>
                          </a:solidFill>
                          <a:latin typeface="Myriad Pro"/>
                          <a:cs typeface="Myriad Pro"/>
                        </a:rPr>
                        <a:t>Karşı</a:t>
                      </a:r>
                      <a:r>
                        <a:rPr sz="1000" spc="15" dirty="0">
                          <a:solidFill>
                            <a:srgbClr val="3B3A3B"/>
                          </a:solidFill>
                          <a:latin typeface="Myriad Pro"/>
                          <a:cs typeface="Myriad Pro"/>
                        </a:rPr>
                        <a:t> </a:t>
                      </a:r>
                      <a:r>
                        <a:rPr sz="1000" spc="-10" dirty="0">
                          <a:solidFill>
                            <a:srgbClr val="3B3A3B"/>
                          </a:solidFill>
                          <a:latin typeface="Myriad Pro"/>
                          <a:cs typeface="Myriad Pro"/>
                        </a:rPr>
                        <a:t>taraf</a:t>
                      </a:r>
                      <a:endParaRPr sz="1000">
                        <a:latin typeface="Myriad Pro"/>
                        <a:cs typeface="Myriad Pro"/>
                      </a:endParaRPr>
                    </a:p>
                  </a:txBody>
                  <a:tcPr marL="0" marR="0" marT="54610" marB="0">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15"/>
                  </a:ext>
                </a:extLst>
              </a:tr>
              <a:tr h="266065">
                <a:tc>
                  <a:txBody>
                    <a:bodyPr/>
                    <a:lstStyle/>
                    <a:p>
                      <a:pPr marL="50800">
                        <a:lnSpc>
                          <a:spcPct val="100000"/>
                        </a:lnSpc>
                        <a:spcBef>
                          <a:spcPts val="430"/>
                        </a:spcBef>
                      </a:pPr>
                      <a:r>
                        <a:rPr sz="1000" spc="-10" dirty="0">
                          <a:solidFill>
                            <a:srgbClr val="3B3A3B"/>
                          </a:solidFill>
                          <a:latin typeface="Myriad Pro"/>
                          <a:cs typeface="Myriad Pro"/>
                        </a:rPr>
                        <a:t>Longitudinalis</a:t>
                      </a:r>
                      <a:endParaRPr sz="1000">
                        <a:latin typeface="Myriad Pro"/>
                        <a:cs typeface="Myriad Pro"/>
                      </a:endParaRPr>
                    </a:p>
                  </a:txBody>
                  <a:tcPr marL="0" marR="0" marT="54610" marB="0">
                    <a:lnT w="12700">
                      <a:solidFill>
                        <a:srgbClr val="90AD63"/>
                      </a:solidFill>
                      <a:prstDash val="solid"/>
                    </a:lnT>
                    <a:lnB w="12700">
                      <a:solidFill>
                        <a:srgbClr val="90AD63"/>
                      </a:solidFill>
                      <a:prstDash val="solid"/>
                    </a:lnB>
                  </a:tcPr>
                </a:tc>
                <a:tc>
                  <a:txBody>
                    <a:bodyPr/>
                    <a:lstStyle/>
                    <a:p>
                      <a:pPr marL="50800">
                        <a:lnSpc>
                          <a:spcPct val="100000"/>
                        </a:lnSpc>
                        <a:spcBef>
                          <a:spcPts val="430"/>
                        </a:spcBef>
                      </a:pPr>
                      <a:r>
                        <a:rPr sz="1000" spc="-10" dirty="0">
                          <a:solidFill>
                            <a:srgbClr val="3B3A3B"/>
                          </a:solidFill>
                          <a:latin typeface="Myriad Pro"/>
                          <a:cs typeface="Myriad Pro"/>
                        </a:rPr>
                        <a:t>Uzunlamasına</a:t>
                      </a:r>
                      <a:endParaRPr sz="1000">
                        <a:latin typeface="Myriad Pro"/>
                        <a:cs typeface="Myriad Pro"/>
                      </a:endParaRPr>
                    </a:p>
                  </a:txBody>
                  <a:tcPr marL="0" marR="0" marT="54610" marB="0">
                    <a:lnR w="12700">
                      <a:solidFill>
                        <a:srgbClr val="A8BF73"/>
                      </a:solidFill>
                      <a:prstDash val="solid"/>
                    </a:lnR>
                    <a:lnT w="12700">
                      <a:solidFill>
                        <a:srgbClr val="90AD63"/>
                      </a:solidFill>
                      <a:prstDash val="solid"/>
                    </a:lnT>
                    <a:lnB w="12700">
                      <a:solidFill>
                        <a:srgbClr val="90AD63"/>
                      </a:solidFill>
                      <a:prstDash val="solid"/>
                    </a:lnB>
                  </a:tcPr>
                </a:tc>
                <a:tc>
                  <a:txBody>
                    <a:bodyPr/>
                    <a:lstStyle/>
                    <a:p>
                      <a:pPr marL="50800">
                        <a:lnSpc>
                          <a:spcPct val="100000"/>
                        </a:lnSpc>
                        <a:spcBef>
                          <a:spcPts val="430"/>
                        </a:spcBef>
                      </a:pPr>
                      <a:r>
                        <a:rPr sz="1000" dirty="0">
                          <a:solidFill>
                            <a:srgbClr val="3B3A3B"/>
                          </a:solidFill>
                          <a:latin typeface="Myriad Pro"/>
                          <a:cs typeface="Myriad Pro"/>
                        </a:rPr>
                        <a:t>Obliquus </a:t>
                      </a:r>
                      <a:r>
                        <a:rPr sz="1000" spc="-10" dirty="0">
                          <a:solidFill>
                            <a:srgbClr val="3B3A3B"/>
                          </a:solidFill>
                          <a:latin typeface="Myriad Pro"/>
                          <a:cs typeface="Myriad Pro"/>
                        </a:rPr>
                        <a:t>(oblikus)</a:t>
                      </a:r>
                      <a:endParaRPr sz="1000">
                        <a:latin typeface="Myriad Pro"/>
                        <a:cs typeface="Myriad Pro"/>
                      </a:endParaRPr>
                    </a:p>
                  </a:txBody>
                  <a:tcPr marL="0" marR="0" marT="54610" marB="0">
                    <a:lnL w="12700">
                      <a:solidFill>
                        <a:srgbClr val="A8BF73"/>
                      </a:solidFill>
                      <a:prstDash val="solid"/>
                    </a:lnL>
                    <a:lnT w="12700">
                      <a:solidFill>
                        <a:srgbClr val="90AD63"/>
                      </a:solidFill>
                      <a:prstDash val="solid"/>
                    </a:lnT>
                    <a:lnB w="12700">
                      <a:solidFill>
                        <a:srgbClr val="90AD63"/>
                      </a:solidFill>
                      <a:prstDash val="solid"/>
                    </a:lnB>
                  </a:tcPr>
                </a:tc>
                <a:tc>
                  <a:txBody>
                    <a:bodyPr/>
                    <a:lstStyle/>
                    <a:p>
                      <a:pPr marL="50165">
                        <a:lnSpc>
                          <a:spcPct val="100000"/>
                        </a:lnSpc>
                        <a:spcBef>
                          <a:spcPts val="430"/>
                        </a:spcBef>
                      </a:pPr>
                      <a:r>
                        <a:rPr sz="1000" dirty="0">
                          <a:solidFill>
                            <a:srgbClr val="3B3A3B"/>
                          </a:solidFill>
                          <a:latin typeface="Myriad Pro"/>
                          <a:cs typeface="Myriad Pro"/>
                        </a:rPr>
                        <a:t>Eğik,</a:t>
                      </a:r>
                      <a:r>
                        <a:rPr sz="1000" spc="-10" dirty="0">
                          <a:solidFill>
                            <a:srgbClr val="3B3A3B"/>
                          </a:solidFill>
                          <a:latin typeface="Myriad Pro"/>
                          <a:cs typeface="Myriad Pro"/>
                        </a:rPr>
                        <a:t> çapraz</a:t>
                      </a:r>
                      <a:endParaRPr sz="1000" dirty="0">
                        <a:latin typeface="Myriad Pro"/>
                        <a:cs typeface="Myriad Pro"/>
                      </a:endParaRPr>
                    </a:p>
                  </a:txBody>
                  <a:tcPr marL="0" marR="0" marT="54610" marB="0">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6379409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360948B-FFC4-8029-FEA3-C8D348D26F56}"/>
              </a:ext>
            </a:extLst>
          </p:cNvPr>
          <p:cNvSpPr>
            <a:spLocks noGrp="1"/>
          </p:cNvSpPr>
          <p:nvPr>
            <p:ph type="title"/>
          </p:nvPr>
        </p:nvSpPr>
        <p:spPr/>
        <p:txBody>
          <a:bodyPr/>
          <a:lstStyle/>
          <a:p>
            <a:r>
              <a:rPr lang="tr-TR" dirty="0"/>
              <a:t>Yönler ve yön bildiren terimler</a:t>
            </a:r>
          </a:p>
        </p:txBody>
      </p:sp>
      <p:sp>
        <p:nvSpPr>
          <p:cNvPr id="5" name="Alt Bilgi Yer Tutucusu 4">
            <a:extLst>
              <a:ext uri="{FF2B5EF4-FFF2-40B4-BE49-F238E27FC236}">
                <a16:creationId xmlns:a16="http://schemas.microsoft.com/office/drawing/2014/main" id="{2F14BEA6-E9F2-D452-6A45-A029DEB94D9D}"/>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13E6154B-C99C-22F2-C81D-9D4EA33D2E5C}"/>
              </a:ext>
            </a:extLst>
          </p:cNvPr>
          <p:cNvSpPr>
            <a:spLocks noGrp="1"/>
          </p:cNvSpPr>
          <p:nvPr>
            <p:ph type="sldNum" sz="quarter" idx="12"/>
          </p:nvPr>
        </p:nvSpPr>
        <p:spPr/>
        <p:txBody>
          <a:bodyPr/>
          <a:lstStyle/>
          <a:p>
            <a:fld id="{60FF87A7-9A7A-4B3D-9625-8440EC4947F9}" type="slidenum">
              <a:rPr lang="tr-TR" smtClean="0"/>
              <a:pPr/>
              <a:t>23</a:t>
            </a:fld>
            <a:endParaRPr lang="tr-TR"/>
          </a:p>
        </p:txBody>
      </p:sp>
      <p:grpSp>
        <p:nvGrpSpPr>
          <p:cNvPr id="23" name="Grup 22">
            <a:extLst>
              <a:ext uri="{FF2B5EF4-FFF2-40B4-BE49-F238E27FC236}">
                <a16:creationId xmlns:a16="http://schemas.microsoft.com/office/drawing/2014/main" id="{2B43E3C3-9AB5-2331-A950-4ADEEC0BE141}"/>
              </a:ext>
            </a:extLst>
          </p:cNvPr>
          <p:cNvGrpSpPr>
            <a:grpSpLocks noChangeAspect="1"/>
          </p:cNvGrpSpPr>
          <p:nvPr/>
        </p:nvGrpSpPr>
        <p:grpSpPr>
          <a:xfrm>
            <a:off x="567417" y="1131184"/>
            <a:ext cx="8009166" cy="4595631"/>
            <a:chOff x="1193678" y="1191222"/>
            <a:chExt cx="5960406" cy="3420060"/>
          </a:xfrm>
        </p:grpSpPr>
        <p:pic>
          <p:nvPicPr>
            <p:cNvPr id="7" name="object 10">
              <a:extLst>
                <a:ext uri="{FF2B5EF4-FFF2-40B4-BE49-F238E27FC236}">
                  <a16:creationId xmlns:a16="http://schemas.microsoft.com/office/drawing/2014/main" id="{B568DA30-CAC2-88CE-10EF-6AB2FEC6F6CE}"/>
                </a:ext>
              </a:extLst>
            </p:cNvPr>
            <p:cNvPicPr/>
            <p:nvPr/>
          </p:nvPicPr>
          <p:blipFill>
            <a:blip r:embed="rId2" cstate="print"/>
            <a:stretch>
              <a:fillRect/>
            </a:stretch>
          </p:blipFill>
          <p:spPr>
            <a:xfrm>
              <a:off x="6237650" y="3017917"/>
              <a:ext cx="554736" cy="1412824"/>
            </a:xfrm>
            <a:prstGeom prst="rect">
              <a:avLst/>
            </a:prstGeom>
          </p:spPr>
        </p:pic>
        <p:pic>
          <p:nvPicPr>
            <p:cNvPr id="8" name="object 11">
              <a:extLst>
                <a:ext uri="{FF2B5EF4-FFF2-40B4-BE49-F238E27FC236}">
                  <a16:creationId xmlns:a16="http://schemas.microsoft.com/office/drawing/2014/main" id="{EA2E9599-188B-410B-4ABC-FFFB34D86ED5}"/>
                </a:ext>
              </a:extLst>
            </p:cNvPr>
            <p:cNvPicPr/>
            <p:nvPr/>
          </p:nvPicPr>
          <p:blipFill>
            <a:blip r:embed="rId3" cstate="print"/>
            <a:stretch>
              <a:fillRect/>
            </a:stretch>
          </p:blipFill>
          <p:spPr>
            <a:xfrm>
              <a:off x="4141442" y="3017917"/>
              <a:ext cx="554736" cy="1412824"/>
            </a:xfrm>
            <a:prstGeom prst="rect">
              <a:avLst/>
            </a:prstGeom>
          </p:spPr>
        </p:pic>
        <p:pic>
          <p:nvPicPr>
            <p:cNvPr id="9" name="object 12">
              <a:extLst>
                <a:ext uri="{FF2B5EF4-FFF2-40B4-BE49-F238E27FC236}">
                  <a16:creationId xmlns:a16="http://schemas.microsoft.com/office/drawing/2014/main" id="{B681DD50-829E-4BD6-664D-BC10CC887C0C}"/>
                </a:ext>
              </a:extLst>
            </p:cNvPr>
            <p:cNvPicPr/>
            <p:nvPr/>
          </p:nvPicPr>
          <p:blipFill>
            <a:blip r:embed="rId4" cstate="print"/>
            <a:stretch>
              <a:fillRect/>
            </a:stretch>
          </p:blipFill>
          <p:spPr>
            <a:xfrm>
              <a:off x="5170206" y="3017917"/>
              <a:ext cx="588604" cy="1412824"/>
            </a:xfrm>
            <a:prstGeom prst="rect">
              <a:avLst/>
            </a:prstGeom>
          </p:spPr>
        </p:pic>
        <p:pic>
          <p:nvPicPr>
            <p:cNvPr id="10" name="object 13">
              <a:extLst>
                <a:ext uri="{FF2B5EF4-FFF2-40B4-BE49-F238E27FC236}">
                  <a16:creationId xmlns:a16="http://schemas.microsoft.com/office/drawing/2014/main" id="{DC9FFB1E-1C4A-9CB7-43FF-FEC60666D37A}"/>
                </a:ext>
              </a:extLst>
            </p:cNvPr>
            <p:cNvPicPr/>
            <p:nvPr/>
          </p:nvPicPr>
          <p:blipFill>
            <a:blip r:embed="rId5" cstate="print"/>
            <a:stretch>
              <a:fillRect/>
            </a:stretch>
          </p:blipFill>
          <p:spPr>
            <a:xfrm>
              <a:off x="3029096" y="3009380"/>
              <a:ext cx="618977" cy="1421361"/>
            </a:xfrm>
            <a:prstGeom prst="rect">
              <a:avLst/>
            </a:prstGeom>
          </p:spPr>
        </p:pic>
        <p:pic>
          <p:nvPicPr>
            <p:cNvPr id="11" name="object 14">
              <a:extLst>
                <a:ext uri="{FF2B5EF4-FFF2-40B4-BE49-F238E27FC236}">
                  <a16:creationId xmlns:a16="http://schemas.microsoft.com/office/drawing/2014/main" id="{532C20E2-8C6B-C4DC-F080-2707334B3095}"/>
                </a:ext>
              </a:extLst>
            </p:cNvPr>
            <p:cNvPicPr/>
            <p:nvPr/>
          </p:nvPicPr>
          <p:blipFill>
            <a:blip r:embed="rId6" cstate="print"/>
            <a:stretch>
              <a:fillRect/>
            </a:stretch>
          </p:blipFill>
          <p:spPr>
            <a:xfrm>
              <a:off x="6159951" y="1366545"/>
              <a:ext cx="714973" cy="1412824"/>
            </a:xfrm>
            <a:prstGeom prst="rect">
              <a:avLst/>
            </a:prstGeom>
          </p:spPr>
        </p:pic>
        <p:pic>
          <p:nvPicPr>
            <p:cNvPr id="12" name="object 15">
              <a:extLst>
                <a:ext uri="{FF2B5EF4-FFF2-40B4-BE49-F238E27FC236}">
                  <a16:creationId xmlns:a16="http://schemas.microsoft.com/office/drawing/2014/main" id="{E0D27187-24A9-5F9B-F6D5-B93EB0AE8788}"/>
                </a:ext>
              </a:extLst>
            </p:cNvPr>
            <p:cNvPicPr/>
            <p:nvPr/>
          </p:nvPicPr>
          <p:blipFill>
            <a:blip r:embed="rId7" cstate="print"/>
            <a:stretch>
              <a:fillRect/>
            </a:stretch>
          </p:blipFill>
          <p:spPr>
            <a:xfrm>
              <a:off x="4141442" y="1366545"/>
              <a:ext cx="554736" cy="1412824"/>
            </a:xfrm>
            <a:prstGeom prst="rect">
              <a:avLst/>
            </a:prstGeom>
          </p:spPr>
        </p:pic>
        <p:pic>
          <p:nvPicPr>
            <p:cNvPr id="13" name="object 16">
              <a:extLst>
                <a:ext uri="{FF2B5EF4-FFF2-40B4-BE49-F238E27FC236}">
                  <a16:creationId xmlns:a16="http://schemas.microsoft.com/office/drawing/2014/main" id="{7F8246DF-91F0-6709-92BA-CB43CCC08AE0}"/>
                </a:ext>
              </a:extLst>
            </p:cNvPr>
            <p:cNvPicPr/>
            <p:nvPr/>
          </p:nvPicPr>
          <p:blipFill>
            <a:blip r:embed="rId8" cstate="print"/>
            <a:stretch>
              <a:fillRect/>
            </a:stretch>
          </p:blipFill>
          <p:spPr>
            <a:xfrm>
              <a:off x="5168269" y="1366545"/>
              <a:ext cx="593966" cy="1412824"/>
            </a:xfrm>
            <a:prstGeom prst="rect">
              <a:avLst/>
            </a:prstGeom>
          </p:spPr>
        </p:pic>
        <p:pic>
          <p:nvPicPr>
            <p:cNvPr id="14" name="object 17">
              <a:extLst>
                <a:ext uri="{FF2B5EF4-FFF2-40B4-BE49-F238E27FC236}">
                  <a16:creationId xmlns:a16="http://schemas.microsoft.com/office/drawing/2014/main" id="{D372C41C-BA69-12CD-E5B7-219673CC0A9F}"/>
                </a:ext>
              </a:extLst>
            </p:cNvPr>
            <p:cNvPicPr/>
            <p:nvPr/>
          </p:nvPicPr>
          <p:blipFill>
            <a:blip r:embed="rId9" cstate="print"/>
            <a:stretch>
              <a:fillRect/>
            </a:stretch>
          </p:blipFill>
          <p:spPr>
            <a:xfrm>
              <a:off x="3029096" y="1366545"/>
              <a:ext cx="618977" cy="1421190"/>
            </a:xfrm>
            <a:prstGeom prst="rect">
              <a:avLst/>
            </a:prstGeom>
          </p:spPr>
        </p:pic>
        <p:pic>
          <p:nvPicPr>
            <p:cNvPr id="15" name="object 18">
              <a:extLst>
                <a:ext uri="{FF2B5EF4-FFF2-40B4-BE49-F238E27FC236}">
                  <a16:creationId xmlns:a16="http://schemas.microsoft.com/office/drawing/2014/main" id="{414F65EC-DA22-BD2B-932A-CDDAE2CE7085}"/>
                </a:ext>
              </a:extLst>
            </p:cNvPr>
            <p:cNvPicPr/>
            <p:nvPr/>
          </p:nvPicPr>
          <p:blipFill>
            <a:blip r:embed="rId10" cstate="print"/>
            <a:stretch>
              <a:fillRect/>
            </a:stretch>
          </p:blipFill>
          <p:spPr>
            <a:xfrm>
              <a:off x="1678120" y="1262547"/>
              <a:ext cx="904914" cy="3314906"/>
            </a:xfrm>
            <a:prstGeom prst="rect">
              <a:avLst/>
            </a:prstGeom>
          </p:spPr>
        </p:pic>
        <p:sp>
          <p:nvSpPr>
            <p:cNvPr id="16" name="object 19">
              <a:extLst>
                <a:ext uri="{FF2B5EF4-FFF2-40B4-BE49-F238E27FC236}">
                  <a16:creationId xmlns:a16="http://schemas.microsoft.com/office/drawing/2014/main" id="{D603AAF8-0E15-30C6-B146-AA7D7DB41CD3}"/>
                </a:ext>
              </a:extLst>
            </p:cNvPr>
            <p:cNvSpPr txBox="1"/>
            <p:nvPr/>
          </p:nvSpPr>
          <p:spPr>
            <a:xfrm>
              <a:off x="1723506" y="4437112"/>
              <a:ext cx="5430578" cy="174170"/>
            </a:xfrm>
            <a:prstGeom prst="rect">
              <a:avLst/>
            </a:prstGeom>
          </p:spPr>
          <p:txBody>
            <a:bodyPr vert="horz" wrap="square" lIns="0" tIns="48894" rIns="0" bIns="0" rtlCol="0">
              <a:spAutoFit/>
            </a:bodyPr>
            <a:lstStyle/>
            <a:p>
              <a:pPr marL="1964055">
                <a:lnSpc>
                  <a:spcPct val="100000"/>
                </a:lnSpc>
                <a:spcBef>
                  <a:spcPts val="384"/>
                </a:spcBef>
                <a:tabLst>
                  <a:tab pos="3061970" algn="l"/>
                  <a:tab pos="4119879" algn="l"/>
                  <a:tab pos="4899025" algn="l"/>
                </a:tabLst>
              </a:pPr>
              <a:r>
                <a:rPr lang="tr-TR" sz="1200" spc="-10" dirty="0" err="1">
                  <a:solidFill>
                    <a:srgbClr val="3B3A3B"/>
                  </a:solidFill>
                  <a:latin typeface="Myriad Pro"/>
                  <a:cs typeface="Myriad Pro"/>
                </a:rPr>
                <a:t>Inferior</a:t>
              </a:r>
              <a:r>
                <a:rPr lang="tr-TR" sz="1200" dirty="0">
                  <a:solidFill>
                    <a:srgbClr val="3B3A3B"/>
                  </a:solidFill>
                  <a:latin typeface="Myriad Pro"/>
                  <a:cs typeface="Myriad Pro"/>
                </a:rPr>
                <a:t>	           </a:t>
              </a:r>
              <a:r>
                <a:rPr lang="tr-TR" sz="1200" spc="-10" dirty="0">
                  <a:solidFill>
                    <a:srgbClr val="3B3A3B"/>
                  </a:solidFill>
                  <a:latin typeface="Myriad Pro"/>
                  <a:cs typeface="Myriad Pro"/>
                </a:rPr>
                <a:t>Lateral</a:t>
              </a:r>
              <a:r>
                <a:rPr lang="tr-TR" sz="1200" dirty="0">
                  <a:solidFill>
                    <a:srgbClr val="3B3A3B"/>
                  </a:solidFill>
                  <a:latin typeface="Myriad Pro"/>
                  <a:cs typeface="Myriad Pro"/>
                </a:rPr>
                <a:t>		</a:t>
              </a:r>
              <a:r>
                <a:rPr lang="tr-TR" sz="1200" spc="-10" dirty="0">
                  <a:solidFill>
                    <a:srgbClr val="3B3A3B"/>
                  </a:solidFill>
                  <a:latin typeface="Myriad Pro"/>
                  <a:cs typeface="Myriad Pro"/>
                </a:rPr>
                <a:t>Distal</a:t>
              </a:r>
              <a:r>
                <a:rPr lang="tr-TR" sz="1200" dirty="0">
                  <a:solidFill>
                    <a:srgbClr val="3B3A3B"/>
                  </a:solidFill>
                  <a:latin typeface="Myriad Pro"/>
                  <a:cs typeface="Myriad Pro"/>
                </a:rPr>
                <a:t>	               Anatomik</a:t>
              </a:r>
              <a:r>
                <a:rPr lang="tr-TR" sz="1200" spc="-20" dirty="0">
                  <a:solidFill>
                    <a:srgbClr val="3B3A3B"/>
                  </a:solidFill>
                  <a:latin typeface="Myriad Pro"/>
                  <a:cs typeface="Myriad Pro"/>
                </a:rPr>
                <a:t> </a:t>
              </a:r>
              <a:r>
                <a:rPr lang="tr-TR" sz="1200" spc="-10" dirty="0">
                  <a:solidFill>
                    <a:srgbClr val="3B3A3B"/>
                  </a:solidFill>
                  <a:latin typeface="Myriad Pro"/>
                  <a:cs typeface="Myriad Pro"/>
                </a:rPr>
                <a:t>duruş</a:t>
              </a:r>
              <a:endParaRPr lang="tr-TR" sz="1200" dirty="0">
                <a:latin typeface="Myriad Pro"/>
                <a:cs typeface="Myriad Pro"/>
              </a:endParaRPr>
            </a:p>
          </p:txBody>
        </p:sp>
        <p:sp>
          <p:nvSpPr>
            <p:cNvPr id="17" name="object 25">
              <a:extLst>
                <a:ext uri="{FF2B5EF4-FFF2-40B4-BE49-F238E27FC236}">
                  <a16:creationId xmlns:a16="http://schemas.microsoft.com/office/drawing/2014/main" id="{6B437B43-A8FC-BCAE-A159-6619AC2F717E}"/>
                </a:ext>
              </a:extLst>
            </p:cNvPr>
            <p:cNvSpPr txBox="1"/>
            <p:nvPr/>
          </p:nvSpPr>
          <p:spPr>
            <a:xfrm>
              <a:off x="1193678" y="2134769"/>
              <a:ext cx="451484" cy="559256"/>
            </a:xfrm>
            <a:prstGeom prst="rect">
              <a:avLst/>
            </a:prstGeom>
          </p:spPr>
          <p:txBody>
            <a:bodyPr vert="horz" wrap="square" lIns="0" tIns="12700" rIns="0" bIns="0" rtlCol="0">
              <a:spAutoFit/>
            </a:bodyPr>
            <a:lstStyle/>
            <a:p>
              <a:pPr marL="12700">
                <a:lnSpc>
                  <a:spcPct val="100000"/>
                </a:lnSpc>
                <a:spcBef>
                  <a:spcPts val="100"/>
                </a:spcBef>
              </a:pPr>
              <a:r>
                <a:rPr lang="tr-TR" sz="1200" spc="-10">
                  <a:solidFill>
                    <a:srgbClr val="3B3A3B"/>
                  </a:solidFill>
                  <a:latin typeface="Myriad Pro"/>
                  <a:cs typeface="Myriad Pro"/>
                </a:rPr>
                <a:t>Anterior</a:t>
              </a:r>
              <a:endParaRPr lang="tr-TR" sz="1200">
                <a:latin typeface="Myriad Pro"/>
                <a:cs typeface="Myriad Pro"/>
              </a:endParaRPr>
            </a:p>
            <a:p>
              <a:pPr>
                <a:lnSpc>
                  <a:spcPct val="100000"/>
                </a:lnSpc>
                <a:spcBef>
                  <a:spcPts val="5"/>
                </a:spcBef>
              </a:pPr>
              <a:endParaRPr lang="tr-TR" sz="2400">
                <a:latin typeface="Myriad Pro"/>
                <a:cs typeface="Myriad Pro"/>
              </a:endParaRPr>
            </a:p>
            <a:p>
              <a:pPr marL="13335">
                <a:lnSpc>
                  <a:spcPct val="100000"/>
                </a:lnSpc>
              </a:pPr>
              <a:r>
                <a:rPr lang="tr-TR" sz="1200" spc="-10">
                  <a:solidFill>
                    <a:srgbClr val="3B3A3B"/>
                  </a:solidFill>
                  <a:latin typeface="Myriad Pro"/>
                  <a:cs typeface="Myriad Pro"/>
                </a:rPr>
                <a:t>Posterior</a:t>
              </a:r>
              <a:endParaRPr lang="tr-TR" sz="1200">
                <a:latin typeface="Myriad Pro"/>
                <a:cs typeface="Myriad Pro"/>
              </a:endParaRPr>
            </a:p>
          </p:txBody>
        </p:sp>
        <p:sp>
          <p:nvSpPr>
            <p:cNvPr id="18" name="object 26">
              <a:extLst>
                <a:ext uri="{FF2B5EF4-FFF2-40B4-BE49-F238E27FC236}">
                  <a16:creationId xmlns:a16="http://schemas.microsoft.com/office/drawing/2014/main" id="{87D6CE5F-8303-2115-2878-5660E5016D17}"/>
                </a:ext>
              </a:extLst>
            </p:cNvPr>
            <p:cNvSpPr txBox="1"/>
            <p:nvPr/>
          </p:nvSpPr>
          <p:spPr>
            <a:xfrm>
              <a:off x="3109118" y="1191336"/>
              <a:ext cx="431800" cy="146972"/>
            </a:xfrm>
            <a:prstGeom prst="rect">
              <a:avLst/>
            </a:prstGeom>
          </p:spPr>
          <p:txBody>
            <a:bodyPr vert="horz" wrap="square" lIns="0" tIns="12700" rIns="0" bIns="0" rtlCol="0">
              <a:spAutoFit/>
            </a:bodyPr>
            <a:lstStyle/>
            <a:p>
              <a:pPr marL="12700">
                <a:lnSpc>
                  <a:spcPct val="100000"/>
                </a:lnSpc>
                <a:spcBef>
                  <a:spcPts val="100"/>
                </a:spcBef>
              </a:pPr>
              <a:r>
                <a:rPr lang="tr-TR" sz="1200" spc="-10" dirty="0" err="1">
                  <a:solidFill>
                    <a:srgbClr val="3B3A3B"/>
                  </a:solidFill>
                  <a:latin typeface="Myriad Pro"/>
                  <a:cs typeface="Myriad Pro"/>
                </a:rPr>
                <a:t>Superior</a:t>
              </a:r>
              <a:endParaRPr lang="tr-TR" sz="1200" dirty="0">
                <a:latin typeface="Myriad Pro"/>
                <a:cs typeface="Myriad Pro"/>
              </a:endParaRPr>
            </a:p>
          </p:txBody>
        </p:sp>
        <p:sp>
          <p:nvSpPr>
            <p:cNvPr id="19" name="object 34">
              <a:extLst>
                <a:ext uri="{FF2B5EF4-FFF2-40B4-BE49-F238E27FC236}">
                  <a16:creationId xmlns:a16="http://schemas.microsoft.com/office/drawing/2014/main" id="{9D793677-E2DA-67A9-A191-4A0AD98E6805}"/>
                </a:ext>
              </a:extLst>
            </p:cNvPr>
            <p:cNvSpPr txBox="1"/>
            <p:nvPr/>
          </p:nvSpPr>
          <p:spPr>
            <a:xfrm>
              <a:off x="4205712" y="1191222"/>
              <a:ext cx="348615" cy="146972"/>
            </a:xfrm>
            <a:prstGeom prst="rect">
              <a:avLst/>
            </a:prstGeom>
          </p:spPr>
          <p:txBody>
            <a:bodyPr vert="horz" wrap="square" lIns="0" tIns="12700" rIns="0" bIns="0" rtlCol="0">
              <a:spAutoFit/>
            </a:bodyPr>
            <a:lstStyle/>
            <a:p>
              <a:pPr marL="12700">
                <a:lnSpc>
                  <a:spcPct val="100000"/>
                </a:lnSpc>
                <a:spcBef>
                  <a:spcPts val="100"/>
                </a:spcBef>
              </a:pPr>
              <a:r>
                <a:rPr lang="tr-TR" sz="1200" spc="-10">
                  <a:solidFill>
                    <a:srgbClr val="3B3A3B"/>
                  </a:solidFill>
                  <a:latin typeface="Myriad Pro"/>
                  <a:cs typeface="Myriad Pro"/>
                </a:rPr>
                <a:t>Medial</a:t>
              </a:r>
              <a:endParaRPr lang="tr-TR" sz="1200">
                <a:latin typeface="Myriad Pro"/>
                <a:cs typeface="Myriad Pro"/>
              </a:endParaRPr>
            </a:p>
          </p:txBody>
        </p:sp>
        <p:sp>
          <p:nvSpPr>
            <p:cNvPr id="20" name="object 35">
              <a:extLst>
                <a:ext uri="{FF2B5EF4-FFF2-40B4-BE49-F238E27FC236}">
                  <a16:creationId xmlns:a16="http://schemas.microsoft.com/office/drawing/2014/main" id="{E4EF84A6-CA9B-1A9F-928F-66A7ECD652FE}"/>
                </a:ext>
              </a:extLst>
            </p:cNvPr>
            <p:cNvSpPr txBox="1"/>
            <p:nvPr/>
          </p:nvSpPr>
          <p:spPr>
            <a:xfrm>
              <a:off x="5159431" y="1191222"/>
              <a:ext cx="486409" cy="146972"/>
            </a:xfrm>
            <a:prstGeom prst="rect">
              <a:avLst/>
            </a:prstGeom>
          </p:spPr>
          <p:txBody>
            <a:bodyPr vert="horz" wrap="square" lIns="0" tIns="12700" rIns="0" bIns="0" rtlCol="0">
              <a:spAutoFit/>
            </a:bodyPr>
            <a:lstStyle/>
            <a:p>
              <a:pPr marL="12700">
                <a:lnSpc>
                  <a:spcPct val="100000"/>
                </a:lnSpc>
                <a:spcBef>
                  <a:spcPts val="100"/>
                </a:spcBef>
              </a:pPr>
              <a:r>
                <a:rPr lang="tr-TR" sz="1200" spc="-10">
                  <a:solidFill>
                    <a:srgbClr val="3B3A3B"/>
                  </a:solidFill>
                  <a:latin typeface="Myriad Pro"/>
                  <a:cs typeface="Myriad Pro"/>
                </a:rPr>
                <a:t>Proksimal</a:t>
              </a:r>
              <a:endParaRPr lang="tr-TR" sz="1200">
                <a:latin typeface="Myriad Pro"/>
                <a:cs typeface="Myriad Pro"/>
              </a:endParaRPr>
            </a:p>
          </p:txBody>
        </p:sp>
        <p:sp>
          <p:nvSpPr>
            <p:cNvPr id="21" name="object 36">
              <a:extLst>
                <a:ext uri="{FF2B5EF4-FFF2-40B4-BE49-F238E27FC236}">
                  <a16:creationId xmlns:a16="http://schemas.microsoft.com/office/drawing/2014/main" id="{103AE7EE-74CC-DCCD-2327-A11D6B0A7278}"/>
                </a:ext>
              </a:extLst>
            </p:cNvPr>
            <p:cNvSpPr txBox="1"/>
            <p:nvPr/>
          </p:nvSpPr>
          <p:spPr>
            <a:xfrm>
              <a:off x="5878035" y="1551267"/>
              <a:ext cx="345440" cy="146972"/>
            </a:xfrm>
            <a:prstGeom prst="rect">
              <a:avLst/>
            </a:prstGeom>
          </p:spPr>
          <p:txBody>
            <a:bodyPr vert="horz" wrap="square" lIns="0" tIns="12700" rIns="0" bIns="0" rtlCol="0">
              <a:spAutoFit/>
            </a:bodyPr>
            <a:lstStyle/>
            <a:p>
              <a:pPr marL="12700">
                <a:lnSpc>
                  <a:spcPct val="100000"/>
                </a:lnSpc>
                <a:spcBef>
                  <a:spcPts val="100"/>
                </a:spcBef>
              </a:pPr>
              <a:r>
                <a:rPr lang="tr-TR" sz="1200" spc="-10">
                  <a:solidFill>
                    <a:srgbClr val="3B3A3B"/>
                  </a:solidFill>
                  <a:latin typeface="Myriad Pro"/>
                  <a:cs typeface="Myriad Pro"/>
                </a:rPr>
                <a:t>Dexter</a:t>
              </a:r>
              <a:endParaRPr lang="tr-TR" sz="1200">
                <a:latin typeface="Myriad Pro"/>
                <a:cs typeface="Myriad Pro"/>
              </a:endParaRPr>
            </a:p>
          </p:txBody>
        </p:sp>
        <p:sp>
          <p:nvSpPr>
            <p:cNvPr id="22" name="object 37">
              <a:extLst>
                <a:ext uri="{FF2B5EF4-FFF2-40B4-BE49-F238E27FC236}">
                  <a16:creationId xmlns:a16="http://schemas.microsoft.com/office/drawing/2014/main" id="{0AF884BB-8503-F9B1-A5ED-BBCEB0058877}"/>
                </a:ext>
              </a:extLst>
            </p:cNvPr>
            <p:cNvSpPr txBox="1"/>
            <p:nvPr/>
          </p:nvSpPr>
          <p:spPr>
            <a:xfrm>
              <a:off x="6774490" y="1542009"/>
              <a:ext cx="375920" cy="146972"/>
            </a:xfrm>
            <a:prstGeom prst="rect">
              <a:avLst/>
            </a:prstGeom>
          </p:spPr>
          <p:txBody>
            <a:bodyPr vert="horz" wrap="square" lIns="0" tIns="12700" rIns="0" bIns="0" rtlCol="0">
              <a:spAutoFit/>
            </a:bodyPr>
            <a:lstStyle/>
            <a:p>
              <a:pPr marL="12700">
                <a:lnSpc>
                  <a:spcPct val="100000"/>
                </a:lnSpc>
                <a:spcBef>
                  <a:spcPts val="100"/>
                </a:spcBef>
              </a:pPr>
              <a:r>
                <a:rPr lang="tr-TR" sz="1200" spc="-10" dirty="0" err="1">
                  <a:solidFill>
                    <a:srgbClr val="3B3A3B"/>
                  </a:solidFill>
                  <a:latin typeface="Myriad Pro"/>
                  <a:cs typeface="Myriad Pro"/>
                </a:rPr>
                <a:t>Sinister</a:t>
              </a:r>
              <a:endParaRPr lang="tr-TR" sz="1200" dirty="0">
                <a:latin typeface="Myriad Pro"/>
                <a:cs typeface="Myriad Pro"/>
              </a:endParaRPr>
            </a:p>
          </p:txBody>
        </p:sp>
      </p:grpSp>
    </p:spTree>
    <p:extLst>
      <p:ext uri="{BB962C8B-B14F-4D97-AF65-F5344CB8AC3E}">
        <p14:creationId xmlns:p14="http://schemas.microsoft.com/office/powerpoint/2010/main" val="21814012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a:extLst>
              <a:ext uri="{FF2B5EF4-FFF2-40B4-BE49-F238E27FC236}">
                <a16:creationId xmlns:a16="http://schemas.microsoft.com/office/drawing/2014/main" id="{772EE1F8-68E2-981E-C14F-02669309EEDE}"/>
              </a:ext>
            </a:extLst>
          </p:cNvPr>
          <p:cNvSpPr>
            <a:spLocks noGrp="1"/>
          </p:cNvSpPr>
          <p:nvPr>
            <p:ph type="title"/>
          </p:nvPr>
        </p:nvSpPr>
        <p:spPr/>
        <p:txBody>
          <a:bodyPr/>
          <a:lstStyle/>
          <a:p>
            <a:r>
              <a:rPr lang="tr-TR" dirty="0"/>
              <a:t>Tıbbi Terim Kullanımının Önemi</a:t>
            </a:r>
          </a:p>
        </p:txBody>
      </p:sp>
      <p:sp>
        <p:nvSpPr>
          <p:cNvPr id="7" name="İçerik Yer Tutucusu 6">
            <a:extLst>
              <a:ext uri="{FF2B5EF4-FFF2-40B4-BE49-F238E27FC236}">
                <a16:creationId xmlns:a16="http://schemas.microsoft.com/office/drawing/2014/main" id="{E3970219-02A4-5CA0-16F3-AAACDD15343F}"/>
              </a:ext>
            </a:extLst>
          </p:cNvPr>
          <p:cNvSpPr>
            <a:spLocks noGrp="1"/>
          </p:cNvSpPr>
          <p:nvPr>
            <p:ph idx="1"/>
          </p:nvPr>
        </p:nvSpPr>
        <p:spPr/>
        <p:txBody>
          <a:bodyPr>
            <a:normAutofit fontScale="85000" lnSpcReduction="20000"/>
          </a:bodyPr>
          <a:lstStyle/>
          <a:p>
            <a:pPr algn="just"/>
            <a:r>
              <a:rPr lang="tr-TR" sz="2000" dirty="0">
                <a:solidFill>
                  <a:srgbClr val="3B3A3B"/>
                </a:solidFill>
                <a:latin typeface="Myriad Pro"/>
                <a:cs typeface="Myriad Pro"/>
              </a:rPr>
              <a:t>Tıbbi</a:t>
            </a:r>
            <a:r>
              <a:rPr lang="tr-TR" sz="2000" spc="-20" dirty="0">
                <a:solidFill>
                  <a:srgbClr val="3B3A3B"/>
                </a:solidFill>
                <a:latin typeface="Myriad Pro"/>
                <a:cs typeface="Myriad Pro"/>
              </a:rPr>
              <a:t> </a:t>
            </a:r>
            <a:r>
              <a:rPr lang="tr-TR" sz="2000" spc="-10" dirty="0">
                <a:solidFill>
                  <a:srgbClr val="3B3A3B"/>
                </a:solidFill>
                <a:latin typeface="Myriad Pro"/>
                <a:cs typeface="Myriad Pro"/>
              </a:rPr>
              <a:t>terimler,</a:t>
            </a:r>
            <a:r>
              <a:rPr lang="tr-TR" sz="2000" spc="-20" dirty="0">
                <a:solidFill>
                  <a:srgbClr val="3B3A3B"/>
                </a:solidFill>
                <a:latin typeface="Myriad Pro"/>
                <a:cs typeface="Myriad Pro"/>
              </a:rPr>
              <a:t> </a:t>
            </a:r>
            <a:r>
              <a:rPr lang="tr-TR" sz="2000" dirty="0">
                <a:solidFill>
                  <a:srgbClr val="3B3A3B"/>
                </a:solidFill>
                <a:latin typeface="Myriad Pro"/>
                <a:cs typeface="Myriad Pro"/>
              </a:rPr>
              <a:t>sağlık</a:t>
            </a:r>
            <a:r>
              <a:rPr lang="tr-TR" sz="2000" spc="-20" dirty="0">
                <a:solidFill>
                  <a:srgbClr val="3B3A3B"/>
                </a:solidFill>
                <a:latin typeface="Myriad Pro"/>
                <a:cs typeface="Myriad Pro"/>
              </a:rPr>
              <a:t> </a:t>
            </a:r>
            <a:r>
              <a:rPr lang="tr-TR" sz="2000" dirty="0">
                <a:solidFill>
                  <a:srgbClr val="3B3A3B"/>
                </a:solidFill>
                <a:latin typeface="Myriad Pro"/>
                <a:cs typeface="Myriad Pro"/>
              </a:rPr>
              <a:t>çalışanları</a:t>
            </a:r>
            <a:r>
              <a:rPr lang="tr-TR" sz="2000" spc="-20" dirty="0">
                <a:solidFill>
                  <a:srgbClr val="3B3A3B"/>
                </a:solidFill>
                <a:latin typeface="Myriad Pro"/>
                <a:cs typeface="Myriad Pro"/>
              </a:rPr>
              <a:t> </a:t>
            </a:r>
            <a:r>
              <a:rPr lang="tr-TR" sz="2000" dirty="0">
                <a:solidFill>
                  <a:srgbClr val="3B3A3B"/>
                </a:solidFill>
                <a:latin typeface="Myriad Pro"/>
                <a:cs typeface="Myriad Pro"/>
              </a:rPr>
              <a:t>tarafından</a:t>
            </a:r>
            <a:r>
              <a:rPr lang="tr-TR" sz="2000" spc="-20" dirty="0">
                <a:solidFill>
                  <a:srgbClr val="3B3A3B"/>
                </a:solidFill>
                <a:latin typeface="Myriad Pro"/>
                <a:cs typeface="Myriad Pro"/>
              </a:rPr>
              <a:t> </a:t>
            </a:r>
            <a:r>
              <a:rPr lang="tr-TR" sz="2000" dirty="0">
                <a:solidFill>
                  <a:srgbClr val="3B3A3B"/>
                </a:solidFill>
                <a:latin typeface="Myriad Pro"/>
                <a:cs typeface="Myriad Pro"/>
              </a:rPr>
              <a:t>hem</a:t>
            </a:r>
            <a:r>
              <a:rPr lang="tr-TR" sz="2000" spc="-20" dirty="0">
                <a:solidFill>
                  <a:srgbClr val="3B3A3B"/>
                </a:solidFill>
                <a:latin typeface="Myriad Pro"/>
                <a:cs typeface="Myriad Pro"/>
              </a:rPr>
              <a:t> </a:t>
            </a:r>
            <a:r>
              <a:rPr lang="tr-TR" sz="2000" dirty="0">
                <a:solidFill>
                  <a:srgbClr val="3B3A3B"/>
                </a:solidFill>
                <a:latin typeface="Myriad Pro"/>
                <a:cs typeface="Myriad Pro"/>
              </a:rPr>
              <a:t>çalışma</a:t>
            </a:r>
            <a:r>
              <a:rPr lang="tr-TR" sz="2000" spc="-20" dirty="0">
                <a:solidFill>
                  <a:srgbClr val="3B3A3B"/>
                </a:solidFill>
                <a:latin typeface="Myriad Pro"/>
                <a:cs typeface="Myriad Pro"/>
              </a:rPr>
              <a:t> </a:t>
            </a:r>
            <a:r>
              <a:rPr lang="tr-TR" sz="2000" dirty="0">
                <a:solidFill>
                  <a:srgbClr val="3B3A3B"/>
                </a:solidFill>
                <a:latin typeface="Myriad Pro"/>
                <a:cs typeface="Myriad Pro"/>
              </a:rPr>
              <a:t>hayatında</a:t>
            </a:r>
            <a:r>
              <a:rPr lang="tr-TR" sz="2000" spc="-20" dirty="0">
                <a:solidFill>
                  <a:srgbClr val="3B3A3B"/>
                </a:solidFill>
                <a:latin typeface="Myriad Pro"/>
                <a:cs typeface="Myriad Pro"/>
              </a:rPr>
              <a:t> </a:t>
            </a:r>
            <a:r>
              <a:rPr lang="tr-TR" sz="2000" dirty="0">
                <a:solidFill>
                  <a:srgbClr val="3B3A3B"/>
                </a:solidFill>
                <a:latin typeface="Myriad Pro"/>
                <a:cs typeface="Myriad Pro"/>
              </a:rPr>
              <a:t>hem</a:t>
            </a:r>
            <a:r>
              <a:rPr lang="tr-TR" sz="2000" spc="-20" dirty="0">
                <a:solidFill>
                  <a:srgbClr val="3B3A3B"/>
                </a:solidFill>
                <a:latin typeface="Myriad Pro"/>
                <a:cs typeface="Myriad Pro"/>
              </a:rPr>
              <a:t> </a:t>
            </a:r>
            <a:r>
              <a:rPr lang="tr-TR" sz="2000" dirty="0">
                <a:solidFill>
                  <a:srgbClr val="3B3A3B"/>
                </a:solidFill>
                <a:latin typeface="Myriad Pro"/>
                <a:cs typeface="Myriad Pro"/>
              </a:rPr>
              <a:t>de</a:t>
            </a:r>
            <a:r>
              <a:rPr lang="tr-TR" sz="2000" spc="-20" dirty="0">
                <a:solidFill>
                  <a:srgbClr val="3B3A3B"/>
                </a:solidFill>
                <a:latin typeface="Myriad Pro"/>
                <a:cs typeface="Myriad Pro"/>
              </a:rPr>
              <a:t> </a:t>
            </a:r>
            <a:r>
              <a:rPr lang="tr-TR" sz="2000" dirty="0">
                <a:solidFill>
                  <a:srgbClr val="3B3A3B"/>
                </a:solidFill>
                <a:latin typeface="Myriad Pro"/>
                <a:cs typeface="Myriad Pro"/>
              </a:rPr>
              <a:t>akademik</a:t>
            </a:r>
            <a:r>
              <a:rPr lang="tr-TR" sz="2000" spc="-20" dirty="0">
                <a:solidFill>
                  <a:srgbClr val="3B3A3B"/>
                </a:solidFill>
                <a:latin typeface="Myriad Pro"/>
                <a:cs typeface="Myriad Pro"/>
              </a:rPr>
              <a:t> </a:t>
            </a:r>
            <a:r>
              <a:rPr lang="tr-TR" sz="2000" spc="-10" dirty="0">
                <a:solidFill>
                  <a:srgbClr val="3B3A3B"/>
                </a:solidFill>
                <a:latin typeface="Myriad Pro"/>
                <a:cs typeface="Myriad Pro"/>
              </a:rPr>
              <a:t>literatürde</a:t>
            </a:r>
            <a:r>
              <a:rPr lang="tr-TR" sz="2000" spc="-20" dirty="0">
                <a:solidFill>
                  <a:srgbClr val="3B3A3B"/>
                </a:solidFill>
                <a:latin typeface="Myriad Pro"/>
                <a:cs typeface="Myriad Pro"/>
              </a:rPr>
              <a:t> uzun </a:t>
            </a:r>
            <a:r>
              <a:rPr lang="tr-TR" sz="2000" dirty="0">
                <a:solidFill>
                  <a:srgbClr val="3B3A3B"/>
                </a:solidFill>
                <a:latin typeface="Myriad Pro"/>
                <a:cs typeface="Myriad Pro"/>
              </a:rPr>
              <a:t>yıllardan</a:t>
            </a:r>
            <a:r>
              <a:rPr lang="tr-TR" sz="2000" spc="-10" dirty="0">
                <a:solidFill>
                  <a:srgbClr val="3B3A3B"/>
                </a:solidFill>
                <a:latin typeface="Myriad Pro"/>
                <a:cs typeface="Myriad Pro"/>
              </a:rPr>
              <a:t> </a:t>
            </a:r>
            <a:r>
              <a:rPr lang="tr-TR" sz="2000" dirty="0">
                <a:solidFill>
                  <a:srgbClr val="3B3A3B"/>
                </a:solidFill>
                <a:latin typeface="Myriad Pro"/>
                <a:cs typeface="Myriad Pro"/>
              </a:rPr>
              <a:t>beri</a:t>
            </a:r>
            <a:r>
              <a:rPr lang="tr-TR" sz="2000" spc="-10" dirty="0">
                <a:solidFill>
                  <a:srgbClr val="3B3A3B"/>
                </a:solidFill>
                <a:latin typeface="Myriad Pro"/>
                <a:cs typeface="Myriad Pro"/>
              </a:rPr>
              <a:t> kullanılmaktadır. </a:t>
            </a:r>
          </a:p>
          <a:p>
            <a:pPr algn="just"/>
            <a:r>
              <a:rPr lang="tr-TR" sz="2000" dirty="0">
                <a:solidFill>
                  <a:srgbClr val="3B3A3B"/>
                </a:solidFill>
                <a:latin typeface="Myriad Pro"/>
                <a:cs typeface="Myriad Pro"/>
              </a:rPr>
              <a:t>Her</a:t>
            </a:r>
            <a:r>
              <a:rPr lang="tr-TR" sz="2000" spc="-10" dirty="0">
                <a:solidFill>
                  <a:srgbClr val="3B3A3B"/>
                </a:solidFill>
                <a:latin typeface="Myriad Pro"/>
                <a:cs typeface="Myriad Pro"/>
              </a:rPr>
              <a:t> </a:t>
            </a:r>
            <a:r>
              <a:rPr lang="tr-TR" sz="2000" dirty="0">
                <a:solidFill>
                  <a:srgbClr val="3B3A3B"/>
                </a:solidFill>
                <a:latin typeface="Myriad Pro"/>
                <a:cs typeface="Myriad Pro"/>
              </a:rPr>
              <a:t>bilim</a:t>
            </a:r>
            <a:r>
              <a:rPr lang="tr-TR" sz="2000" spc="-10" dirty="0">
                <a:solidFill>
                  <a:srgbClr val="3B3A3B"/>
                </a:solidFill>
                <a:latin typeface="Myriad Pro"/>
                <a:cs typeface="Myriad Pro"/>
              </a:rPr>
              <a:t> </a:t>
            </a:r>
            <a:r>
              <a:rPr lang="tr-TR" sz="2000" dirty="0">
                <a:solidFill>
                  <a:srgbClr val="3B3A3B"/>
                </a:solidFill>
                <a:latin typeface="Myriad Pro"/>
                <a:cs typeface="Myriad Pro"/>
              </a:rPr>
              <a:t>gibi</a:t>
            </a:r>
            <a:r>
              <a:rPr lang="tr-TR" sz="2000" spc="-10" dirty="0">
                <a:solidFill>
                  <a:srgbClr val="3B3A3B"/>
                </a:solidFill>
                <a:latin typeface="Myriad Pro"/>
                <a:cs typeface="Myriad Pro"/>
              </a:rPr>
              <a:t> </a:t>
            </a:r>
            <a:r>
              <a:rPr lang="tr-TR" sz="2000" dirty="0">
                <a:solidFill>
                  <a:srgbClr val="3B3A3B"/>
                </a:solidFill>
                <a:latin typeface="Myriad Pro"/>
                <a:cs typeface="Myriad Pro"/>
              </a:rPr>
              <a:t>tıp</a:t>
            </a:r>
            <a:r>
              <a:rPr lang="tr-TR" sz="2000" spc="-5" dirty="0">
                <a:solidFill>
                  <a:srgbClr val="3B3A3B"/>
                </a:solidFill>
                <a:latin typeface="Myriad Pro"/>
                <a:cs typeface="Myriad Pro"/>
              </a:rPr>
              <a:t> </a:t>
            </a:r>
            <a:r>
              <a:rPr lang="tr-TR" sz="2000" dirty="0">
                <a:solidFill>
                  <a:srgbClr val="3B3A3B"/>
                </a:solidFill>
                <a:latin typeface="Myriad Pro"/>
                <a:cs typeface="Myriad Pro"/>
              </a:rPr>
              <a:t>bilimi</a:t>
            </a:r>
            <a:r>
              <a:rPr lang="tr-TR" sz="2000" spc="-10" dirty="0">
                <a:solidFill>
                  <a:srgbClr val="3B3A3B"/>
                </a:solidFill>
                <a:latin typeface="Myriad Pro"/>
                <a:cs typeface="Myriad Pro"/>
              </a:rPr>
              <a:t> </a:t>
            </a:r>
            <a:r>
              <a:rPr lang="tr-TR" sz="2000" dirty="0">
                <a:solidFill>
                  <a:srgbClr val="3B3A3B"/>
                </a:solidFill>
                <a:latin typeface="Myriad Pro"/>
                <a:cs typeface="Myriad Pro"/>
              </a:rPr>
              <a:t>de</a:t>
            </a:r>
            <a:r>
              <a:rPr lang="tr-TR" sz="2000" spc="-10" dirty="0">
                <a:solidFill>
                  <a:srgbClr val="3B3A3B"/>
                </a:solidFill>
                <a:latin typeface="Myriad Pro"/>
                <a:cs typeface="Myriad Pro"/>
              </a:rPr>
              <a:t> </a:t>
            </a:r>
            <a:r>
              <a:rPr lang="tr-TR" sz="2000" dirty="0">
                <a:solidFill>
                  <a:srgbClr val="3B3A3B"/>
                </a:solidFill>
                <a:latin typeface="Myriad Pro"/>
                <a:cs typeface="Myriad Pro"/>
              </a:rPr>
              <a:t>sürekli</a:t>
            </a:r>
            <a:r>
              <a:rPr lang="tr-TR" sz="2000" spc="-10" dirty="0">
                <a:solidFill>
                  <a:srgbClr val="3B3A3B"/>
                </a:solidFill>
                <a:latin typeface="Myriad Pro"/>
                <a:cs typeface="Myriad Pro"/>
              </a:rPr>
              <a:t> </a:t>
            </a:r>
            <a:r>
              <a:rPr lang="tr-TR" sz="2000" dirty="0">
                <a:solidFill>
                  <a:srgbClr val="3B3A3B"/>
                </a:solidFill>
                <a:latin typeface="Myriad Pro"/>
                <a:cs typeface="Myriad Pro"/>
              </a:rPr>
              <a:t>ilerlemekte</a:t>
            </a:r>
            <a:r>
              <a:rPr lang="tr-TR" sz="2000" spc="-10" dirty="0">
                <a:solidFill>
                  <a:srgbClr val="3B3A3B"/>
                </a:solidFill>
                <a:latin typeface="Myriad Pro"/>
                <a:cs typeface="Myriad Pro"/>
              </a:rPr>
              <a:t> </a:t>
            </a:r>
            <a:r>
              <a:rPr lang="tr-TR" sz="2000" dirty="0">
                <a:solidFill>
                  <a:srgbClr val="3B3A3B"/>
                </a:solidFill>
                <a:latin typeface="Myriad Pro"/>
                <a:cs typeface="Myriad Pro"/>
              </a:rPr>
              <a:t>ulaşılan</a:t>
            </a:r>
            <a:r>
              <a:rPr lang="tr-TR" sz="2000" spc="-10" dirty="0">
                <a:solidFill>
                  <a:srgbClr val="3B3A3B"/>
                </a:solidFill>
                <a:latin typeface="Myriad Pro"/>
                <a:cs typeface="Myriad Pro"/>
              </a:rPr>
              <a:t> </a:t>
            </a:r>
            <a:r>
              <a:rPr lang="tr-TR" sz="2000" dirty="0">
                <a:solidFill>
                  <a:srgbClr val="3B3A3B"/>
                </a:solidFill>
                <a:latin typeface="Myriad Pro"/>
                <a:cs typeface="Myriad Pro"/>
              </a:rPr>
              <a:t>yeni</a:t>
            </a:r>
            <a:r>
              <a:rPr lang="tr-TR" sz="2000" spc="-10" dirty="0">
                <a:solidFill>
                  <a:srgbClr val="3B3A3B"/>
                </a:solidFill>
                <a:latin typeface="Myriad Pro"/>
                <a:cs typeface="Myriad Pro"/>
              </a:rPr>
              <a:t> bilgiler,</a:t>
            </a:r>
            <a:r>
              <a:rPr lang="tr-TR" sz="2000" spc="-5" dirty="0">
                <a:solidFill>
                  <a:srgbClr val="3B3A3B"/>
                </a:solidFill>
                <a:latin typeface="Myriad Pro"/>
                <a:cs typeface="Myriad Pro"/>
              </a:rPr>
              <a:t> </a:t>
            </a:r>
            <a:r>
              <a:rPr lang="tr-TR" sz="2000" spc="-10" dirty="0">
                <a:solidFill>
                  <a:srgbClr val="3B3A3B"/>
                </a:solidFill>
                <a:latin typeface="Myriad Pro"/>
                <a:cs typeface="Myriad Pro"/>
              </a:rPr>
              <a:t>insan</a:t>
            </a:r>
            <a:r>
              <a:rPr lang="tr-TR" sz="2000" dirty="0">
                <a:solidFill>
                  <a:srgbClr val="3B3A3B"/>
                </a:solidFill>
                <a:latin typeface="Myriad Pro"/>
                <a:cs typeface="Myriad Pro"/>
              </a:rPr>
              <a:t>larla</a:t>
            </a:r>
            <a:r>
              <a:rPr lang="tr-TR" sz="2000" spc="-55" dirty="0">
                <a:solidFill>
                  <a:srgbClr val="3B3A3B"/>
                </a:solidFill>
                <a:latin typeface="Myriad Pro"/>
                <a:cs typeface="Myriad Pro"/>
              </a:rPr>
              <a:t> </a:t>
            </a:r>
            <a:r>
              <a:rPr lang="tr-TR" sz="2000" spc="-10" dirty="0">
                <a:solidFill>
                  <a:srgbClr val="3B3A3B"/>
                </a:solidFill>
                <a:latin typeface="Myriad Pro"/>
                <a:cs typeface="Myriad Pro"/>
              </a:rPr>
              <a:t>paylaşılmaktadır.</a:t>
            </a:r>
            <a:r>
              <a:rPr lang="tr-TR" sz="2000" spc="-50" dirty="0">
                <a:solidFill>
                  <a:srgbClr val="3B3A3B"/>
                </a:solidFill>
                <a:latin typeface="Myriad Pro"/>
                <a:cs typeface="Myriad Pro"/>
              </a:rPr>
              <a:t> </a:t>
            </a:r>
            <a:r>
              <a:rPr lang="tr-TR" sz="2000" spc="-25" dirty="0">
                <a:solidFill>
                  <a:srgbClr val="3B3A3B"/>
                </a:solidFill>
                <a:latin typeface="Myriad Pro"/>
                <a:cs typeface="Myriad Pro"/>
              </a:rPr>
              <a:t>Yeni</a:t>
            </a:r>
            <a:r>
              <a:rPr lang="tr-TR" sz="2000" spc="-20" dirty="0">
                <a:solidFill>
                  <a:srgbClr val="3B3A3B"/>
                </a:solidFill>
                <a:latin typeface="Myriad Pro"/>
                <a:cs typeface="Myriad Pro"/>
              </a:rPr>
              <a:t> </a:t>
            </a:r>
            <a:r>
              <a:rPr lang="tr-TR" sz="2000" dirty="0">
                <a:solidFill>
                  <a:srgbClr val="3B3A3B"/>
                </a:solidFill>
                <a:latin typeface="Myriad Pro"/>
                <a:cs typeface="Myriad Pro"/>
              </a:rPr>
              <a:t>hastalıklar</a:t>
            </a:r>
            <a:r>
              <a:rPr lang="tr-TR" sz="2000" spc="-25" dirty="0">
                <a:solidFill>
                  <a:srgbClr val="3B3A3B"/>
                </a:solidFill>
                <a:latin typeface="Myriad Pro"/>
                <a:cs typeface="Myriad Pro"/>
              </a:rPr>
              <a:t> </a:t>
            </a:r>
            <a:r>
              <a:rPr lang="tr-TR" sz="2000" dirty="0">
                <a:solidFill>
                  <a:srgbClr val="3B3A3B"/>
                </a:solidFill>
                <a:latin typeface="Myriad Pro"/>
                <a:cs typeface="Myriad Pro"/>
              </a:rPr>
              <a:t>ve</a:t>
            </a:r>
            <a:r>
              <a:rPr lang="tr-TR" sz="2000" spc="-25" dirty="0">
                <a:solidFill>
                  <a:srgbClr val="3B3A3B"/>
                </a:solidFill>
                <a:latin typeface="Myriad Pro"/>
                <a:cs typeface="Myriad Pro"/>
              </a:rPr>
              <a:t> </a:t>
            </a:r>
            <a:r>
              <a:rPr lang="tr-TR" sz="2000" dirty="0">
                <a:solidFill>
                  <a:srgbClr val="3B3A3B"/>
                </a:solidFill>
                <a:latin typeface="Myriad Pro"/>
                <a:cs typeface="Myriad Pro"/>
              </a:rPr>
              <a:t>hastalık</a:t>
            </a:r>
            <a:r>
              <a:rPr lang="tr-TR" sz="2000" spc="-20" dirty="0">
                <a:solidFill>
                  <a:srgbClr val="3B3A3B"/>
                </a:solidFill>
                <a:latin typeface="Myriad Pro"/>
                <a:cs typeface="Myriad Pro"/>
              </a:rPr>
              <a:t> </a:t>
            </a:r>
            <a:r>
              <a:rPr lang="tr-TR" sz="2000" dirty="0">
                <a:solidFill>
                  <a:srgbClr val="3B3A3B"/>
                </a:solidFill>
                <a:latin typeface="Myriad Pro"/>
                <a:cs typeface="Myriad Pro"/>
              </a:rPr>
              <a:t>etkenleri</a:t>
            </a:r>
            <a:r>
              <a:rPr lang="tr-TR" sz="2000" spc="-25" dirty="0">
                <a:solidFill>
                  <a:srgbClr val="3B3A3B"/>
                </a:solidFill>
                <a:latin typeface="Myriad Pro"/>
                <a:cs typeface="Myriad Pro"/>
              </a:rPr>
              <a:t> </a:t>
            </a:r>
            <a:r>
              <a:rPr lang="tr-TR" sz="2000" dirty="0">
                <a:solidFill>
                  <a:srgbClr val="3B3A3B"/>
                </a:solidFill>
                <a:latin typeface="Myriad Pro"/>
                <a:cs typeface="Myriad Pro"/>
              </a:rPr>
              <a:t>tespit</a:t>
            </a:r>
            <a:r>
              <a:rPr lang="tr-TR" sz="2000" spc="-25" dirty="0">
                <a:solidFill>
                  <a:srgbClr val="3B3A3B"/>
                </a:solidFill>
                <a:latin typeface="Myriad Pro"/>
                <a:cs typeface="Myriad Pro"/>
              </a:rPr>
              <a:t> </a:t>
            </a:r>
            <a:r>
              <a:rPr lang="tr-TR" sz="2000" dirty="0">
                <a:solidFill>
                  <a:srgbClr val="3B3A3B"/>
                </a:solidFill>
                <a:latin typeface="Myriad Pro"/>
                <a:cs typeface="Myriad Pro"/>
              </a:rPr>
              <a:t>edilip</a:t>
            </a:r>
            <a:r>
              <a:rPr lang="tr-TR" sz="2000" spc="-25" dirty="0">
                <a:solidFill>
                  <a:srgbClr val="3B3A3B"/>
                </a:solidFill>
                <a:latin typeface="Myriad Pro"/>
                <a:cs typeface="Myriad Pro"/>
              </a:rPr>
              <a:t> </a:t>
            </a:r>
            <a:r>
              <a:rPr lang="tr-TR" sz="2000" dirty="0">
                <a:solidFill>
                  <a:srgbClr val="3B3A3B"/>
                </a:solidFill>
                <a:latin typeface="Myriad Pro"/>
                <a:cs typeface="Myriad Pro"/>
              </a:rPr>
              <a:t>tetkik</a:t>
            </a:r>
            <a:r>
              <a:rPr lang="tr-TR" sz="2000" spc="-20" dirty="0">
                <a:solidFill>
                  <a:srgbClr val="3B3A3B"/>
                </a:solidFill>
                <a:latin typeface="Myriad Pro"/>
                <a:cs typeface="Myriad Pro"/>
              </a:rPr>
              <a:t> </a:t>
            </a:r>
            <a:r>
              <a:rPr lang="tr-TR" sz="2000" dirty="0">
                <a:solidFill>
                  <a:srgbClr val="3B3A3B"/>
                </a:solidFill>
                <a:latin typeface="Myriad Pro"/>
                <a:cs typeface="Myriad Pro"/>
              </a:rPr>
              <a:t>ve</a:t>
            </a:r>
            <a:r>
              <a:rPr lang="tr-TR" sz="2000" spc="-25" dirty="0">
                <a:solidFill>
                  <a:srgbClr val="3B3A3B"/>
                </a:solidFill>
                <a:latin typeface="Myriad Pro"/>
                <a:cs typeface="Myriad Pro"/>
              </a:rPr>
              <a:t> </a:t>
            </a:r>
            <a:r>
              <a:rPr lang="tr-TR" sz="2000" dirty="0">
                <a:solidFill>
                  <a:srgbClr val="3B3A3B"/>
                </a:solidFill>
                <a:latin typeface="Myriad Pro"/>
                <a:cs typeface="Myriad Pro"/>
              </a:rPr>
              <a:t>tedavi</a:t>
            </a:r>
            <a:r>
              <a:rPr lang="tr-TR" sz="2000" spc="-25" dirty="0">
                <a:solidFill>
                  <a:srgbClr val="3B3A3B"/>
                </a:solidFill>
                <a:latin typeface="Myriad Pro"/>
                <a:cs typeface="Myriad Pro"/>
              </a:rPr>
              <a:t> </a:t>
            </a:r>
            <a:r>
              <a:rPr lang="tr-TR" sz="2000" spc="-10" dirty="0">
                <a:solidFill>
                  <a:srgbClr val="3B3A3B"/>
                </a:solidFill>
                <a:latin typeface="Myriad Pro"/>
                <a:cs typeface="Myriad Pro"/>
              </a:rPr>
              <a:t>yöntemleri</a:t>
            </a:r>
            <a:r>
              <a:rPr lang="tr-TR" sz="2000" spc="-20" dirty="0">
                <a:solidFill>
                  <a:srgbClr val="3B3A3B"/>
                </a:solidFill>
                <a:latin typeface="Myriad Pro"/>
                <a:cs typeface="Myriad Pro"/>
              </a:rPr>
              <a:t> </a:t>
            </a:r>
            <a:r>
              <a:rPr lang="tr-TR" sz="2000" spc="-10" dirty="0">
                <a:solidFill>
                  <a:srgbClr val="3B3A3B"/>
                </a:solidFill>
                <a:latin typeface="Myriad Pro"/>
                <a:cs typeface="Myriad Pro"/>
              </a:rPr>
              <a:t>sürek</a:t>
            </a:r>
            <a:r>
              <a:rPr lang="tr-TR" sz="2000" dirty="0">
                <a:solidFill>
                  <a:srgbClr val="3B3A3B"/>
                </a:solidFill>
                <a:latin typeface="Myriad Pro"/>
                <a:cs typeface="Myriad Pro"/>
              </a:rPr>
              <a:t>li</a:t>
            </a:r>
            <a:r>
              <a:rPr lang="tr-TR" sz="2000" spc="-55" dirty="0">
                <a:solidFill>
                  <a:srgbClr val="3B3A3B"/>
                </a:solidFill>
                <a:latin typeface="Myriad Pro"/>
                <a:cs typeface="Myriad Pro"/>
              </a:rPr>
              <a:t> </a:t>
            </a:r>
            <a:r>
              <a:rPr lang="tr-TR" sz="2000" spc="-10" dirty="0">
                <a:solidFill>
                  <a:srgbClr val="3B3A3B"/>
                </a:solidFill>
                <a:latin typeface="Myriad Pro"/>
                <a:cs typeface="Myriad Pro"/>
              </a:rPr>
              <a:t>geliştirilmektedir.</a:t>
            </a:r>
            <a:r>
              <a:rPr lang="tr-TR" sz="2000" spc="-45" dirty="0">
                <a:solidFill>
                  <a:srgbClr val="3B3A3B"/>
                </a:solidFill>
                <a:latin typeface="Myriad Pro"/>
                <a:cs typeface="Myriad Pro"/>
              </a:rPr>
              <a:t> </a:t>
            </a:r>
          </a:p>
          <a:p>
            <a:pPr algn="just"/>
            <a:r>
              <a:rPr lang="tr-TR" sz="2000" dirty="0">
                <a:solidFill>
                  <a:srgbClr val="3B3A3B"/>
                </a:solidFill>
                <a:latin typeface="Myriad Pro"/>
                <a:cs typeface="Myriad Pro"/>
              </a:rPr>
              <a:t>Tıp</a:t>
            </a:r>
            <a:r>
              <a:rPr lang="tr-TR" sz="2000" spc="-25" dirty="0">
                <a:solidFill>
                  <a:srgbClr val="3B3A3B"/>
                </a:solidFill>
                <a:latin typeface="Myriad Pro"/>
                <a:cs typeface="Myriad Pro"/>
              </a:rPr>
              <a:t> </a:t>
            </a:r>
            <a:r>
              <a:rPr lang="tr-TR" sz="2000" dirty="0">
                <a:solidFill>
                  <a:srgbClr val="3B3A3B"/>
                </a:solidFill>
                <a:latin typeface="Myriad Pro"/>
                <a:cs typeface="Myriad Pro"/>
              </a:rPr>
              <a:t>alanında</a:t>
            </a:r>
            <a:r>
              <a:rPr lang="tr-TR" sz="2000" spc="-20" dirty="0">
                <a:solidFill>
                  <a:srgbClr val="3B3A3B"/>
                </a:solidFill>
                <a:latin typeface="Myriad Pro"/>
                <a:cs typeface="Myriad Pro"/>
              </a:rPr>
              <a:t> </a:t>
            </a:r>
            <a:r>
              <a:rPr lang="tr-TR" sz="2000" dirty="0">
                <a:solidFill>
                  <a:srgbClr val="3B3A3B"/>
                </a:solidFill>
                <a:latin typeface="Myriad Pro"/>
                <a:cs typeface="Myriad Pro"/>
              </a:rPr>
              <a:t>gerçekleşen</a:t>
            </a:r>
            <a:r>
              <a:rPr lang="tr-TR" sz="2000" spc="-25" dirty="0">
                <a:solidFill>
                  <a:srgbClr val="3B3A3B"/>
                </a:solidFill>
                <a:latin typeface="Myriad Pro"/>
                <a:cs typeface="Myriad Pro"/>
              </a:rPr>
              <a:t> </a:t>
            </a:r>
            <a:r>
              <a:rPr lang="tr-TR" sz="2000" dirty="0">
                <a:solidFill>
                  <a:srgbClr val="3B3A3B"/>
                </a:solidFill>
                <a:latin typeface="Myriad Pro"/>
                <a:cs typeface="Myriad Pro"/>
              </a:rPr>
              <a:t>bu</a:t>
            </a:r>
            <a:r>
              <a:rPr lang="tr-TR" sz="2000" spc="-20" dirty="0">
                <a:solidFill>
                  <a:srgbClr val="3B3A3B"/>
                </a:solidFill>
                <a:latin typeface="Myriad Pro"/>
                <a:cs typeface="Myriad Pro"/>
              </a:rPr>
              <a:t> </a:t>
            </a:r>
            <a:r>
              <a:rPr lang="tr-TR" sz="2000" dirty="0">
                <a:solidFill>
                  <a:srgbClr val="3B3A3B"/>
                </a:solidFill>
                <a:latin typeface="Myriad Pro"/>
                <a:cs typeface="Myriad Pro"/>
              </a:rPr>
              <a:t>değişimin</a:t>
            </a:r>
            <a:r>
              <a:rPr lang="tr-TR" sz="2000" spc="-20" dirty="0">
                <a:solidFill>
                  <a:srgbClr val="3B3A3B"/>
                </a:solidFill>
                <a:latin typeface="Myriad Pro"/>
                <a:cs typeface="Myriad Pro"/>
              </a:rPr>
              <a:t> </a:t>
            </a:r>
            <a:r>
              <a:rPr lang="tr-TR" sz="2000" dirty="0">
                <a:solidFill>
                  <a:srgbClr val="3B3A3B"/>
                </a:solidFill>
                <a:latin typeface="Myriad Pro"/>
                <a:cs typeface="Myriad Pro"/>
              </a:rPr>
              <a:t>aksine,</a:t>
            </a:r>
            <a:r>
              <a:rPr lang="tr-TR" sz="2000" spc="-25" dirty="0">
                <a:solidFill>
                  <a:srgbClr val="3B3A3B"/>
                </a:solidFill>
                <a:latin typeface="Myriad Pro"/>
                <a:cs typeface="Myriad Pro"/>
              </a:rPr>
              <a:t> </a:t>
            </a:r>
            <a:r>
              <a:rPr lang="tr-TR" sz="2000" dirty="0">
                <a:solidFill>
                  <a:srgbClr val="3B3A3B"/>
                </a:solidFill>
                <a:latin typeface="Myriad Pro"/>
                <a:cs typeface="Myriad Pro"/>
              </a:rPr>
              <a:t>tıbbi</a:t>
            </a:r>
            <a:r>
              <a:rPr lang="tr-TR" sz="2000" spc="-20" dirty="0">
                <a:solidFill>
                  <a:srgbClr val="3B3A3B"/>
                </a:solidFill>
                <a:latin typeface="Myriad Pro"/>
                <a:cs typeface="Myriad Pro"/>
              </a:rPr>
              <a:t> </a:t>
            </a:r>
            <a:r>
              <a:rPr lang="tr-TR" sz="2000" dirty="0">
                <a:solidFill>
                  <a:srgbClr val="3B3A3B"/>
                </a:solidFill>
                <a:latin typeface="Myriad Pro"/>
                <a:cs typeface="Myriad Pro"/>
              </a:rPr>
              <a:t>terimlerde</a:t>
            </a:r>
            <a:r>
              <a:rPr lang="tr-TR" sz="2000" spc="-25" dirty="0">
                <a:solidFill>
                  <a:srgbClr val="3B3A3B"/>
                </a:solidFill>
                <a:latin typeface="Myriad Pro"/>
                <a:cs typeface="Myriad Pro"/>
              </a:rPr>
              <a:t> </a:t>
            </a:r>
            <a:r>
              <a:rPr lang="tr-TR" sz="2000" dirty="0">
                <a:solidFill>
                  <a:srgbClr val="3B3A3B"/>
                </a:solidFill>
                <a:latin typeface="Myriad Pro"/>
                <a:cs typeface="Myriad Pro"/>
              </a:rPr>
              <a:t>böyle</a:t>
            </a:r>
            <a:r>
              <a:rPr lang="tr-TR" sz="2000" spc="-20" dirty="0">
                <a:solidFill>
                  <a:srgbClr val="3B3A3B"/>
                </a:solidFill>
                <a:latin typeface="Myriad Pro"/>
                <a:cs typeface="Myriad Pro"/>
              </a:rPr>
              <a:t> </a:t>
            </a:r>
            <a:r>
              <a:rPr lang="tr-TR" sz="2000" dirty="0">
                <a:solidFill>
                  <a:srgbClr val="3B3A3B"/>
                </a:solidFill>
                <a:latin typeface="Myriad Pro"/>
                <a:cs typeface="Myriad Pro"/>
              </a:rPr>
              <a:t>bir</a:t>
            </a:r>
            <a:r>
              <a:rPr lang="tr-TR" sz="2000" spc="-20" dirty="0">
                <a:solidFill>
                  <a:srgbClr val="3B3A3B"/>
                </a:solidFill>
                <a:latin typeface="Myriad Pro"/>
                <a:cs typeface="Myriad Pro"/>
              </a:rPr>
              <a:t> </a:t>
            </a:r>
            <a:r>
              <a:rPr lang="tr-TR" sz="2000" spc="-10" dirty="0">
                <a:solidFill>
                  <a:srgbClr val="3B3A3B"/>
                </a:solidFill>
                <a:latin typeface="Myriad Pro"/>
                <a:cs typeface="Myriad Pro"/>
              </a:rPr>
              <a:t>değişimden </a:t>
            </a:r>
            <a:r>
              <a:rPr lang="tr-TR" sz="2000" dirty="0">
                <a:solidFill>
                  <a:srgbClr val="3B3A3B"/>
                </a:solidFill>
                <a:latin typeface="Myriad Pro"/>
                <a:cs typeface="Myriad Pro"/>
              </a:rPr>
              <a:t>söz</a:t>
            </a:r>
            <a:r>
              <a:rPr lang="tr-TR" sz="2000" spc="-5" dirty="0">
                <a:solidFill>
                  <a:srgbClr val="3B3A3B"/>
                </a:solidFill>
                <a:latin typeface="Myriad Pro"/>
                <a:cs typeface="Myriad Pro"/>
              </a:rPr>
              <a:t> </a:t>
            </a:r>
            <a:r>
              <a:rPr lang="tr-TR" sz="2000" dirty="0">
                <a:solidFill>
                  <a:srgbClr val="3B3A3B"/>
                </a:solidFill>
                <a:latin typeface="Myriad Pro"/>
                <a:cs typeface="Myriad Pro"/>
              </a:rPr>
              <a:t>etmek</a:t>
            </a:r>
            <a:r>
              <a:rPr lang="tr-TR" sz="2000" spc="5" dirty="0">
                <a:solidFill>
                  <a:srgbClr val="3B3A3B"/>
                </a:solidFill>
                <a:latin typeface="Myriad Pro"/>
                <a:cs typeface="Myriad Pro"/>
              </a:rPr>
              <a:t> </a:t>
            </a:r>
            <a:r>
              <a:rPr lang="tr-TR" sz="2000" dirty="0">
                <a:solidFill>
                  <a:srgbClr val="3B3A3B"/>
                </a:solidFill>
                <a:latin typeface="Myriad Pro"/>
                <a:cs typeface="Myriad Pro"/>
              </a:rPr>
              <a:t>pek</a:t>
            </a:r>
            <a:r>
              <a:rPr lang="tr-TR" sz="2000" spc="10" dirty="0">
                <a:solidFill>
                  <a:srgbClr val="3B3A3B"/>
                </a:solidFill>
                <a:latin typeface="Myriad Pro"/>
                <a:cs typeface="Myriad Pro"/>
              </a:rPr>
              <a:t> </a:t>
            </a:r>
            <a:r>
              <a:rPr lang="tr-TR" sz="2000" dirty="0">
                <a:solidFill>
                  <a:srgbClr val="3B3A3B"/>
                </a:solidFill>
                <a:latin typeface="Myriad Pro"/>
                <a:cs typeface="Myriad Pro"/>
              </a:rPr>
              <a:t>de</a:t>
            </a:r>
            <a:r>
              <a:rPr lang="tr-TR" sz="2000" spc="5" dirty="0">
                <a:solidFill>
                  <a:srgbClr val="3B3A3B"/>
                </a:solidFill>
                <a:latin typeface="Myriad Pro"/>
                <a:cs typeface="Myriad Pro"/>
              </a:rPr>
              <a:t> </a:t>
            </a:r>
            <a:r>
              <a:rPr lang="tr-TR" sz="2000" dirty="0">
                <a:solidFill>
                  <a:srgbClr val="3B3A3B"/>
                </a:solidFill>
                <a:latin typeface="Myriad Pro"/>
                <a:cs typeface="Myriad Pro"/>
              </a:rPr>
              <a:t>mümkün</a:t>
            </a:r>
            <a:r>
              <a:rPr lang="tr-TR" sz="2000" spc="5" dirty="0">
                <a:solidFill>
                  <a:srgbClr val="3B3A3B"/>
                </a:solidFill>
                <a:latin typeface="Myriad Pro"/>
                <a:cs typeface="Myriad Pro"/>
              </a:rPr>
              <a:t> </a:t>
            </a:r>
            <a:r>
              <a:rPr lang="tr-TR" sz="2000" dirty="0">
                <a:solidFill>
                  <a:srgbClr val="3B3A3B"/>
                </a:solidFill>
                <a:latin typeface="Myriad Pro"/>
                <a:cs typeface="Myriad Pro"/>
              </a:rPr>
              <a:t>değildir.</a:t>
            </a:r>
            <a:r>
              <a:rPr lang="tr-TR" sz="2000" spc="10" dirty="0">
                <a:solidFill>
                  <a:srgbClr val="3B3A3B"/>
                </a:solidFill>
                <a:latin typeface="Myriad Pro"/>
                <a:cs typeface="Myriad Pro"/>
              </a:rPr>
              <a:t> </a:t>
            </a:r>
            <a:r>
              <a:rPr lang="tr-TR" sz="2000" dirty="0">
                <a:solidFill>
                  <a:srgbClr val="3B3A3B"/>
                </a:solidFill>
                <a:latin typeface="Myriad Pro"/>
                <a:cs typeface="Myriad Pro"/>
              </a:rPr>
              <a:t>Kökeni</a:t>
            </a:r>
            <a:r>
              <a:rPr lang="tr-TR" sz="2000" spc="5" dirty="0">
                <a:solidFill>
                  <a:srgbClr val="3B3A3B"/>
                </a:solidFill>
                <a:latin typeface="Myriad Pro"/>
                <a:cs typeface="Myriad Pro"/>
              </a:rPr>
              <a:t> </a:t>
            </a:r>
            <a:r>
              <a:rPr lang="tr-TR" sz="2000" b="1" dirty="0">
                <a:solidFill>
                  <a:schemeClr val="accent2"/>
                </a:solidFill>
                <a:latin typeface="Myriad Pro"/>
                <a:cs typeface="Myriad Pro"/>
              </a:rPr>
              <a:t>Latince</a:t>
            </a:r>
            <a:r>
              <a:rPr lang="tr-TR" sz="2000" spc="5" dirty="0">
                <a:solidFill>
                  <a:srgbClr val="3B3A3B"/>
                </a:solidFill>
                <a:latin typeface="Myriad Pro"/>
                <a:cs typeface="Myriad Pro"/>
              </a:rPr>
              <a:t> </a:t>
            </a:r>
            <a:r>
              <a:rPr lang="tr-TR" sz="2000" dirty="0">
                <a:solidFill>
                  <a:srgbClr val="3B3A3B"/>
                </a:solidFill>
                <a:latin typeface="Myriad Pro"/>
                <a:cs typeface="Myriad Pro"/>
              </a:rPr>
              <a:t>ve</a:t>
            </a:r>
            <a:r>
              <a:rPr lang="tr-TR" sz="2000" spc="-40" dirty="0">
                <a:solidFill>
                  <a:srgbClr val="3B3A3B"/>
                </a:solidFill>
                <a:latin typeface="Myriad Pro"/>
                <a:cs typeface="Myriad Pro"/>
              </a:rPr>
              <a:t> </a:t>
            </a:r>
            <a:r>
              <a:rPr lang="tr-TR" sz="2000" b="1" dirty="0">
                <a:solidFill>
                  <a:schemeClr val="accent2"/>
                </a:solidFill>
                <a:latin typeface="Myriad Pro"/>
                <a:cs typeface="Myriad Pro"/>
              </a:rPr>
              <a:t>Yunanca</a:t>
            </a:r>
            <a:r>
              <a:rPr lang="tr-TR" sz="2000" spc="5" dirty="0">
                <a:solidFill>
                  <a:srgbClr val="3B3A3B"/>
                </a:solidFill>
                <a:latin typeface="Myriad Pro"/>
                <a:cs typeface="Myriad Pro"/>
              </a:rPr>
              <a:t> </a:t>
            </a:r>
            <a:r>
              <a:rPr lang="tr-TR" sz="2000" dirty="0">
                <a:solidFill>
                  <a:srgbClr val="3B3A3B"/>
                </a:solidFill>
                <a:latin typeface="Myriad Pro"/>
                <a:cs typeface="Myriad Pro"/>
              </a:rPr>
              <a:t>olan</a:t>
            </a:r>
            <a:r>
              <a:rPr lang="tr-TR" sz="2000" spc="10" dirty="0">
                <a:solidFill>
                  <a:srgbClr val="3B3A3B"/>
                </a:solidFill>
                <a:latin typeface="Myriad Pro"/>
                <a:cs typeface="Myriad Pro"/>
              </a:rPr>
              <a:t> </a:t>
            </a:r>
            <a:r>
              <a:rPr lang="tr-TR" sz="2000" dirty="0">
                <a:solidFill>
                  <a:srgbClr val="3B3A3B"/>
                </a:solidFill>
                <a:latin typeface="Myriad Pro"/>
                <a:cs typeface="Myriad Pro"/>
              </a:rPr>
              <a:t>anatomiye</a:t>
            </a:r>
            <a:r>
              <a:rPr lang="tr-TR" sz="2000" spc="5" dirty="0">
                <a:solidFill>
                  <a:srgbClr val="3B3A3B"/>
                </a:solidFill>
                <a:latin typeface="Myriad Pro"/>
                <a:cs typeface="Myriad Pro"/>
              </a:rPr>
              <a:t> </a:t>
            </a:r>
            <a:r>
              <a:rPr lang="tr-TR" sz="2000" dirty="0">
                <a:solidFill>
                  <a:srgbClr val="3B3A3B"/>
                </a:solidFill>
                <a:latin typeface="Myriad Pro"/>
                <a:cs typeface="Myriad Pro"/>
              </a:rPr>
              <a:t>ait</a:t>
            </a:r>
            <a:r>
              <a:rPr lang="tr-TR" sz="2000" spc="5" dirty="0">
                <a:solidFill>
                  <a:srgbClr val="3B3A3B"/>
                </a:solidFill>
                <a:latin typeface="Myriad Pro"/>
                <a:cs typeface="Myriad Pro"/>
              </a:rPr>
              <a:t> </a:t>
            </a:r>
            <a:r>
              <a:rPr lang="tr-TR" sz="2000" dirty="0">
                <a:solidFill>
                  <a:srgbClr val="3B3A3B"/>
                </a:solidFill>
                <a:latin typeface="Myriad Pro"/>
                <a:cs typeface="Myriad Pro"/>
              </a:rPr>
              <a:t>tıbbi</a:t>
            </a:r>
            <a:r>
              <a:rPr lang="tr-TR" sz="2000" spc="10" dirty="0">
                <a:solidFill>
                  <a:srgbClr val="3B3A3B"/>
                </a:solidFill>
                <a:latin typeface="Myriad Pro"/>
                <a:cs typeface="Myriad Pro"/>
              </a:rPr>
              <a:t> </a:t>
            </a:r>
            <a:r>
              <a:rPr lang="tr-TR" sz="2000" dirty="0">
                <a:solidFill>
                  <a:srgbClr val="3B3A3B"/>
                </a:solidFill>
                <a:latin typeface="Myriad Pro"/>
                <a:cs typeface="Myriad Pro"/>
              </a:rPr>
              <a:t>terimler</a:t>
            </a:r>
            <a:r>
              <a:rPr lang="tr-TR" sz="2000" spc="5" dirty="0">
                <a:solidFill>
                  <a:srgbClr val="3B3A3B"/>
                </a:solidFill>
                <a:latin typeface="Myriad Pro"/>
                <a:cs typeface="Myriad Pro"/>
              </a:rPr>
              <a:t> </a:t>
            </a:r>
            <a:r>
              <a:rPr lang="tr-TR" sz="2000" dirty="0">
                <a:solidFill>
                  <a:srgbClr val="3B3A3B"/>
                </a:solidFill>
                <a:latin typeface="Myriad Pro"/>
                <a:cs typeface="Myriad Pro"/>
              </a:rPr>
              <a:t>ile</a:t>
            </a:r>
            <a:r>
              <a:rPr lang="tr-TR" sz="2000" spc="10" dirty="0">
                <a:solidFill>
                  <a:srgbClr val="3B3A3B"/>
                </a:solidFill>
                <a:latin typeface="Myriad Pro"/>
                <a:cs typeface="Myriad Pro"/>
              </a:rPr>
              <a:t> </a:t>
            </a:r>
            <a:r>
              <a:rPr lang="tr-TR" sz="2000" spc="-25" dirty="0">
                <a:solidFill>
                  <a:srgbClr val="3B3A3B"/>
                </a:solidFill>
                <a:latin typeface="Myriad Pro"/>
                <a:cs typeface="Myriad Pro"/>
              </a:rPr>
              <a:t>or</a:t>
            </a:r>
            <a:r>
              <a:rPr lang="tr-TR" sz="2000" dirty="0">
                <a:solidFill>
                  <a:srgbClr val="3B3A3B"/>
                </a:solidFill>
                <a:latin typeface="Myriad Pro"/>
                <a:cs typeface="Myriad Pro"/>
              </a:rPr>
              <a:t>gan</a:t>
            </a:r>
            <a:r>
              <a:rPr lang="tr-TR" sz="2000" spc="-40" dirty="0">
                <a:solidFill>
                  <a:srgbClr val="3B3A3B"/>
                </a:solidFill>
                <a:latin typeface="Myriad Pro"/>
                <a:cs typeface="Myriad Pro"/>
              </a:rPr>
              <a:t> </a:t>
            </a:r>
            <a:r>
              <a:rPr lang="tr-TR" sz="2000" dirty="0">
                <a:solidFill>
                  <a:srgbClr val="3B3A3B"/>
                </a:solidFill>
                <a:latin typeface="Myriad Pro"/>
                <a:cs typeface="Myriad Pro"/>
              </a:rPr>
              <a:t>ve</a:t>
            </a:r>
            <a:r>
              <a:rPr lang="tr-TR" sz="2000" spc="-40" dirty="0">
                <a:solidFill>
                  <a:srgbClr val="3B3A3B"/>
                </a:solidFill>
                <a:latin typeface="Myriad Pro"/>
                <a:cs typeface="Myriad Pro"/>
              </a:rPr>
              <a:t> </a:t>
            </a:r>
            <a:r>
              <a:rPr lang="tr-TR" sz="2000" dirty="0">
                <a:solidFill>
                  <a:srgbClr val="3B3A3B"/>
                </a:solidFill>
                <a:latin typeface="Myriad Pro"/>
                <a:cs typeface="Myriad Pro"/>
              </a:rPr>
              <a:t>oluşum</a:t>
            </a:r>
            <a:r>
              <a:rPr lang="tr-TR" sz="2000" spc="-35" dirty="0">
                <a:solidFill>
                  <a:srgbClr val="3B3A3B"/>
                </a:solidFill>
                <a:latin typeface="Myriad Pro"/>
                <a:cs typeface="Myriad Pro"/>
              </a:rPr>
              <a:t> </a:t>
            </a:r>
            <a:r>
              <a:rPr lang="tr-TR" sz="2000" dirty="0">
                <a:solidFill>
                  <a:srgbClr val="3B3A3B"/>
                </a:solidFill>
                <a:latin typeface="Myriad Pro"/>
                <a:cs typeface="Myriad Pro"/>
              </a:rPr>
              <a:t>isimleri</a:t>
            </a:r>
            <a:r>
              <a:rPr lang="tr-TR" sz="2000" spc="-40" dirty="0">
                <a:solidFill>
                  <a:srgbClr val="3B3A3B"/>
                </a:solidFill>
                <a:latin typeface="Myriad Pro"/>
                <a:cs typeface="Myriad Pro"/>
              </a:rPr>
              <a:t> </a:t>
            </a:r>
            <a:r>
              <a:rPr lang="tr-TR" sz="2000" dirty="0">
                <a:solidFill>
                  <a:srgbClr val="3B3A3B"/>
                </a:solidFill>
                <a:latin typeface="Myriad Pro"/>
                <a:cs typeface="Myriad Pro"/>
              </a:rPr>
              <a:t>tıpkı</a:t>
            </a:r>
            <a:r>
              <a:rPr lang="tr-TR" sz="2000" spc="-35" dirty="0">
                <a:solidFill>
                  <a:srgbClr val="3B3A3B"/>
                </a:solidFill>
                <a:latin typeface="Myriad Pro"/>
                <a:cs typeface="Myriad Pro"/>
              </a:rPr>
              <a:t> </a:t>
            </a:r>
            <a:r>
              <a:rPr lang="tr-TR" sz="2000" dirty="0">
                <a:solidFill>
                  <a:srgbClr val="3B3A3B"/>
                </a:solidFill>
                <a:latin typeface="Myriad Pro"/>
                <a:cs typeface="Myriad Pro"/>
              </a:rPr>
              <a:t>coğrafyadaki</a:t>
            </a:r>
            <a:r>
              <a:rPr lang="tr-TR" sz="2000" spc="-40" dirty="0">
                <a:solidFill>
                  <a:srgbClr val="3B3A3B"/>
                </a:solidFill>
                <a:latin typeface="Myriad Pro"/>
                <a:cs typeface="Myriad Pro"/>
              </a:rPr>
              <a:t> </a:t>
            </a:r>
            <a:r>
              <a:rPr lang="tr-TR" sz="2000" dirty="0">
                <a:solidFill>
                  <a:srgbClr val="3B3A3B"/>
                </a:solidFill>
                <a:latin typeface="Myriad Pro"/>
                <a:cs typeface="Myriad Pro"/>
              </a:rPr>
              <a:t>kavram</a:t>
            </a:r>
            <a:r>
              <a:rPr lang="tr-TR" sz="2000" spc="-40" dirty="0">
                <a:solidFill>
                  <a:srgbClr val="3B3A3B"/>
                </a:solidFill>
                <a:latin typeface="Myriad Pro"/>
                <a:cs typeface="Myriad Pro"/>
              </a:rPr>
              <a:t> </a:t>
            </a:r>
            <a:r>
              <a:rPr lang="tr-TR" sz="2000" dirty="0">
                <a:solidFill>
                  <a:srgbClr val="3B3A3B"/>
                </a:solidFill>
                <a:latin typeface="Myriad Pro"/>
                <a:cs typeface="Myriad Pro"/>
              </a:rPr>
              <a:t>ve</a:t>
            </a:r>
            <a:r>
              <a:rPr lang="tr-TR" sz="2000" spc="-35" dirty="0">
                <a:solidFill>
                  <a:srgbClr val="3B3A3B"/>
                </a:solidFill>
                <a:latin typeface="Myriad Pro"/>
                <a:cs typeface="Myriad Pro"/>
              </a:rPr>
              <a:t> </a:t>
            </a:r>
            <a:r>
              <a:rPr lang="tr-TR" sz="2000" dirty="0">
                <a:solidFill>
                  <a:srgbClr val="3B3A3B"/>
                </a:solidFill>
                <a:latin typeface="Myriad Pro"/>
                <a:cs typeface="Myriad Pro"/>
              </a:rPr>
              <a:t>yer</a:t>
            </a:r>
            <a:r>
              <a:rPr lang="tr-TR" sz="2000" spc="-40" dirty="0">
                <a:solidFill>
                  <a:srgbClr val="3B3A3B"/>
                </a:solidFill>
                <a:latin typeface="Myriad Pro"/>
                <a:cs typeface="Myriad Pro"/>
              </a:rPr>
              <a:t> </a:t>
            </a:r>
            <a:r>
              <a:rPr lang="tr-TR" sz="2000" dirty="0">
                <a:solidFill>
                  <a:srgbClr val="3B3A3B"/>
                </a:solidFill>
                <a:latin typeface="Myriad Pro"/>
                <a:cs typeface="Myriad Pro"/>
              </a:rPr>
              <a:t>isimleri</a:t>
            </a:r>
            <a:r>
              <a:rPr lang="tr-TR" sz="2000" spc="-35" dirty="0">
                <a:solidFill>
                  <a:srgbClr val="3B3A3B"/>
                </a:solidFill>
                <a:latin typeface="Myriad Pro"/>
                <a:cs typeface="Myriad Pro"/>
              </a:rPr>
              <a:t> </a:t>
            </a:r>
            <a:r>
              <a:rPr lang="tr-TR" sz="2000" dirty="0">
                <a:solidFill>
                  <a:srgbClr val="3B3A3B"/>
                </a:solidFill>
                <a:latin typeface="Myriad Pro"/>
                <a:cs typeface="Myriad Pro"/>
              </a:rPr>
              <a:t>gibi</a:t>
            </a:r>
            <a:r>
              <a:rPr lang="tr-TR" sz="2000" spc="-40" dirty="0">
                <a:solidFill>
                  <a:srgbClr val="3B3A3B"/>
                </a:solidFill>
                <a:latin typeface="Myriad Pro"/>
                <a:cs typeface="Myriad Pro"/>
              </a:rPr>
              <a:t> </a:t>
            </a:r>
            <a:r>
              <a:rPr lang="tr-TR" sz="2000" spc="-10" dirty="0">
                <a:solidFill>
                  <a:srgbClr val="3B3A3B"/>
                </a:solidFill>
                <a:latin typeface="Myriad Pro"/>
                <a:cs typeface="Myriad Pro"/>
              </a:rPr>
              <a:t>literatüre</a:t>
            </a:r>
            <a:r>
              <a:rPr lang="tr-TR" sz="2000" spc="-40" dirty="0">
                <a:solidFill>
                  <a:srgbClr val="3B3A3B"/>
                </a:solidFill>
                <a:latin typeface="Myriad Pro"/>
                <a:cs typeface="Myriad Pro"/>
              </a:rPr>
              <a:t> </a:t>
            </a:r>
            <a:r>
              <a:rPr lang="tr-TR" sz="2000" dirty="0">
                <a:solidFill>
                  <a:srgbClr val="3B3A3B"/>
                </a:solidFill>
                <a:latin typeface="Myriad Pro"/>
                <a:cs typeface="Myriad Pro"/>
              </a:rPr>
              <a:t>yerleşmiştir</a:t>
            </a:r>
            <a:r>
              <a:rPr lang="tr-TR" sz="2000" spc="-35" dirty="0">
                <a:solidFill>
                  <a:srgbClr val="3B3A3B"/>
                </a:solidFill>
                <a:latin typeface="Myriad Pro"/>
                <a:cs typeface="Myriad Pro"/>
              </a:rPr>
              <a:t> </a:t>
            </a:r>
            <a:r>
              <a:rPr lang="tr-TR" sz="2000" dirty="0">
                <a:solidFill>
                  <a:srgbClr val="3B3A3B"/>
                </a:solidFill>
                <a:latin typeface="Myriad Pro"/>
                <a:cs typeface="Myriad Pro"/>
              </a:rPr>
              <a:t>ve</a:t>
            </a:r>
            <a:r>
              <a:rPr lang="tr-TR" sz="2000" spc="-40" dirty="0">
                <a:solidFill>
                  <a:srgbClr val="3B3A3B"/>
                </a:solidFill>
                <a:latin typeface="Myriad Pro"/>
                <a:cs typeface="Myriad Pro"/>
              </a:rPr>
              <a:t> </a:t>
            </a:r>
            <a:r>
              <a:rPr lang="tr-TR" sz="2000" dirty="0">
                <a:solidFill>
                  <a:srgbClr val="3B3A3B"/>
                </a:solidFill>
                <a:latin typeface="Myriad Pro"/>
                <a:cs typeface="Myriad Pro"/>
              </a:rPr>
              <a:t>kolay</a:t>
            </a:r>
            <a:r>
              <a:rPr lang="tr-TR" sz="2000" spc="-35" dirty="0">
                <a:solidFill>
                  <a:srgbClr val="3B3A3B"/>
                </a:solidFill>
                <a:latin typeface="Myriad Pro"/>
                <a:cs typeface="Myriad Pro"/>
              </a:rPr>
              <a:t> </a:t>
            </a:r>
            <a:r>
              <a:rPr lang="tr-TR" sz="2000" spc="-20" dirty="0">
                <a:solidFill>
                  <a:srgbClr val="3B3A3B"/>
                </a:solidFill>
                <a:latin typeface="Myriad Pro"/>
                <a:cs typeface="Myriad Pro"/>
              </a:rPr>
              <a:t>kolay </a:t>
            </a:r>
            <a:r>
              <a:rPr lang="tr-TR" sz="2000" spc="-10" dirty="0">
                <a:solidFill>
                  <a:srgbClr val="3B3A3B"/>
                </a:solidFill>
                <a:latin typeface="Myriad Pro"/>
                <a:cs typeface="Myriad Pro"/>
              </a:rPr>
              <a:t>değişmemektedir.</a:t>
            </a:r>
            <a:r>
              <a:rPr lang="tr-TR" sz="2000" spc="-5" dirty="0">
                <a:solidFill>
                  <a:srgbClr val="3B3A3B"/>
                </a:solidFill>
                <a:latin typeface="Myriad Pro"/>
                <a:cs typeface="Myriad Pro"/>
              </a:rPr>
              <a:t> </a:t>
            </a:r>
          </a:p>
          <a:p>
            <a:pPr algn="just"/>
            <a:r>
              <a:rPr lang="tr-TR" sz="2000" dirty="0">
                <a:solidFill>
                  <a:srgbClr val="3B3A3B"/>
                </a:solidFill>
                <a:latin typeface="Myriad Pro"/>
                <a:cs typeface="Myriad Pro"/>
              </a:rPr>
              <a:t>Tüm</a:t>
            </a:r>
            <a:r>
              <a:rPr lang="tr-TR" sz="2000" spc="50" dirty="0">
                <a:solidFill>
                  <a:srgbClr val="3B3A3B"/>
                </a:solidFill>
                <a:latin typeface="Myriad Pro"/>
                <a:cs typeface="Myriad Pro"/>
              </a:rPr>
              <a:t> </a:t>
            </a:r>
            <a:r>
              <a:rPr lang="tr-TR" sz="2000" dirty="0">
                <a:solidFill>
                  <a:srgbClr val="3B3A3B"/>
                </a:solidFill>
                <a:latin typeface="Myriad Pro"/>
                <a:cs typeface="Myriad Pro"/>
              </a:rPr>
              <a:t>sağlık</a:t>
            </a:r>
            <a:r>
              <a:rPr lang="tr-TR" sz="2000" spc="50" dirty="0">
                <a:solidFill>
                  <a:srgbClr val="3B3A3B"/>
                </a:solidFill>
                <a:latin typeface="Myriad Pro"/>
                <a:cs typeface="Myriad Pro"/>
              </a:rPr>
              <a:t> </a:t>
            </a:r>
            <a:r>
              <a:rPr lang="tr-TR" sz="2000" dirty="0">
                <a:solidFill>
                  <a:srgbClr val="3B3A3B"/>
                </a:solidFill>
                <a:latin typeface="Myriad Pro"/>
                <a:cs typeface="Myriad Pro"/>
              </a:rPr>
              <a:t>çalışanlarının</a:t>
            </a:r>
            <a:r>
              <a:rPr lang="tr-TR" sz="2000" spc="50" dirty="0">
                <a:solidFill>
                  <a:srgbClr val="3B3A3B"/>
                </a:solidFill>
                <a:latin typeface="Myriad Pro"/>
                <a:cs typeface="Myriad Pro"/>
              </a:rPr>
              <a:t> </a:t>
            </a:r>
            <a:r>
              <a:rPr lang="tr-TR" sz="2000" dirty="0">
                <a:solidFill>
                  <a:srgbClr val="3B3A3B"/>
                </a:solidFill>
                <a:latin typeface="Myriad Pro"/>
                <a:cs typeface="Myriad Pro"/>
              </a:rPr>
              <a:t>bu</a:t>
            </a:r>
            <a:r>
              <a:rPr lang="tr-TR" sz="2000" spc="50" dirty="0">
                <a:solidFill>
                  <a:srgbClr val="3B3A3B"/>
                </a:solidFill>
                <a:latin typeface="Myriad Pro"/>
                <a:cs typeface="Myriad Pro"/>
              </a:rPr>
              <a:t> </a:t>
            </a:r>
            <a:r>
              <a:rPr lang="tr-TR" sz="2000" dirty="0">
                <a:solidFill>
                  <a:srgbClr val="3B3A3B"/>
                </a:solidFill>
                <a:latin typeface="Myriad Pro"/>
                <a:cs typeface="Myriad Pro"/>
              </a:rPr>
              <a:t>terimleri</a:t>
            </a:r>
            <a:r>
              <a:rPr lang="tr-TR" sz="2000" spc="50" dirty="0">
                <a:solidFill>
                  <a:srgbClr val="3B3A3B"/>
                </a:solidFill>
                <a:latin typeface="Myriad Pro"/>
                <a:cs typeface="Myriad Pro"/>
              </a:rPr>
              <a:t> </a:t>
            </a:r>
            <a:r>
              <a:rPr lang="tr-TR" sz="2000" dirty="0">
                <a:solidFill>
                  <a:srgbClr val="3B3A3B"/>
                </a:solidFill>
                <a:latin typeface="Myriad Pro"/>
                <a:cs typeface="Myriad Pro"/>
              </a:rPr>
              <a:t>doğru</a:t>
            </a:r>
            <a:r>
              <a:rPr lang="tr-TR" sz="2000" spc="50" dirty="0">
                <a:solidFill>
                  <a:srgbClr val="3B3A3B"/>
                </a:solidFill>
                <a:latin typeface="Myriad Pro"/>
                <a:cs typeface="Myriad Pro"/>
              </a:rPr>
              <a:t> </a:t>
            </a:r>
            <a:r>
              <a:rPr lang="tr-TR" sz="2000" dirty="0">
                <a:solidFill>
                  <a:srgbClr val="3B3A3B"/>
                </a:solidFill>
                <a:latin typeface="Myriad Pro"/>
                <a:cs typeface="Myriad Pro"/>
              </a:rPr>
              <a:t>öğrenmesi,</a:t>
            </a:r>
            <a:r>
              <a:rPr lang="tr-TR" sz="2000" spc="50" dirty="0">
                <a:solidFill>
                  <a:srgbClr val="3B3A3B"/>
                </a:solidFill>
                <a:latin typeface="Myriad Pro"/>
                <a:cs typeface="Myriad Pro"/>
              </a:rPr>
              <a:t> </a:t>
            </a:r>
            <a:r>
              <a:rPr lang="tr-TR" sz="2000" dirty="0">
                <a:solidFill>
                  <a:srgbClr val="3B3A3B"/>
                </a:solidFill>
                <a:latin typeface="Myriad Pro"/>
                <a:cs typeface="Myriad Pro"/>
              </a:rPr>
              <a:t>onların</a:t>
            </a:r>
            <a:r>
              <a:rPr lang="tr-TR" sz="2000" spc="50" dirty="0">
                <a:solidFill>
                  <a:srgbClr val="3B3A3B"/>
                </a:solidFill>
                <a:latin typeface="Myriad Pro"/>
                <a:cs typeface="Myriad Pro"/>
              </a:rPr>
              <a:t> </a:t>
            </a:r>
            <a:r>
              <a:rPr lang="tr-TR" sz="2000" dirty="0">
                <a:solidFill>
                  <a:srgbClr val="3B3A3B"/>
                </a:solidFill>
                <a:latin typeface="Myriad Pro"/>
                <a:cs typeface="Myriad Pro"/>
              </a:rPr>
              <a:t>mesleklerini</a:t>
            </a:r>
            <a:r>
              <a:rPr lang="tr-TR" sz="2000" spc="50" dirty="0">
                <a:solidFill>
                  <a:srgbClr val="3B3A3B"/>
                </a:solidFill>
                <a:latin typeface="Myriad Pro"/>
                <a:cs typeface="Myriad Pro"/>
              </a:rPr>
              <a:t> </a:t>
            </a:r>
            <a:r>
              <a:rPr lang="tr-TR" sz="2000" spc="-10" dirty="0">
                <a:solidFill>
                  <a:srgbClr val="3B3A3B"/>
                </a:solidFill>
                <a:latin typeface="Myriad Pro"/>
                <a:cs typeface="Myriad Pro"/>
              </a:rPr>
              <a:t>başarılı </a:t>
            </a:r>
            <a:r>
              <a:rPr lang="tr-TR" sz="2000" dirty="0">
                <a:solidFill>
                  <a:srgbClr val="3B3A3B"/>
                </a:solidFill>
                <a:latin typeface="Myriad Pro"/>
                <a:cs typeface="Myriad Pro"/>
              </a:rPr>
              <a:t>bir</a:t>
            </a:r>
            <a:r>
              <a:rPr lang="tr-TR" sz="2000" spc="75" dirty="0">
                <a:solidFill>
                  <a:srgbClr val="3B3A3B"/>
                </a:solidFill>
                <a:latin typeface="Myriad Pro"/>
                <a:cs typeface="Myriad Pro"/>
              </a:rPr>
              <a:t> </a:t>
            </a:r>
            <a:r>
              <a:rPr lang="tr-TR" sz="2000" dirty="0">
                <a:solidFill>
                  <a:srgbClr val="3B3A3B"/>
                </a:solidFill>
                <a:latin typeface="Myriad Pro"/>
                <a:cs typeface="Myriad Pro"/>
              </a:rPr>
              <a:t>şekilde</a:t>
            </a:r>
            <a:r>
              <a:rPr lang="tr-TR" sz="2000" spc="80" dirty="0">
                <a:solidFill>
                  <a:srgbClr val="3B3A3B"/>
                </a:solidFill>
                <a:latin typeface="Myriad Pro"/>
                <a:cs typeface="Myriad Pro"/>
              </a:rPr>
              <a:t> </a:t>
            </a:r>
            <a:r>
              <a:rPr lang="tr-TR" sz="2000" dirty="0">
                <a:solidFill>
                  <a:srgbClr val="3B3A3B"/>
                </a:solidFill>
                <a:latin typeface="Myriad Pro"/>
                <a:cs typeface="Myriad Pro"/>
              </a:rPr>
              <a:t>yürütmeleri</a:t>
            </a:r>
            <a:r>
              <a:rPr lang="tr-TR" sz="2000" spc="75" dirty="0">
                <a:solidFill>
                  <a:srgbClr val="3B3A3B"/>
                </a:solidFill>
                <a:latin typeface="Myriad Pro"/>
                <a:cs typeface="Myriad Pro"/>
              </a:rPr>
              <a:t> </a:t>
            </a:r>
            <a:r>
              <a:rPr lang="tr-TR" sz="2000" dirty="0">
                <a:solidFill>
                  <a:srgbClr val="3B3A3B"/>
                </a:solidFill>
                <a:latin typeface="Myriad Pro"/>
                <a:cs typeface="Myriad Pro"/>
              </a:rPr>
              <a:t>açısından</a:t>
            </a:r>
            <a:r>
              <a:rPr lang="tr-TR" sz="2000" spc="80" dirty="0">
                <a:solidFill>
                  <a:srgbClr val="3B3A3B"/>
                </a:solidFill>
                <a:latin typeface="Myriad Pro"/>
                <a:cs typeface="Myriad Pro"/>
              </a:rPr>
              <a:t> </a:t>
            </a:r>
            <a:r>
              <a:rPr lang="tr-TR" sz="2000" dirty="0">
                <a:solidFill>
                  <a:srgbClr val="3B3A3B"/>
                </a:solidFill>
                <a:latin typeface="Myriad Pro"/>
                <a:cs typeface="Myriad Pro"/>
              </a:rPr>
              <a:t>oldukça</a:t>
            </a:r>
            <a:r>
              <a:rPr lang="tr-TR" sz="2000" spc="75" dirty="0">
                <a:solidFill>
                  <a:srgbClr val="3B3A3B"/>
                </a:solidFill>
                <a:latin typeface="Myriad Pro"/>
                <a:cs typeface="Myriad Pro"/>
              </a:rPr>
              <a:t> </a:t>
            </a:r>
            <a:r>
              <a:rPr lang="tr-TR" sz="2000" dirty="0">
                <a:solidFill>
                  <a:srgbClr val="3B3A3B"/>
                </a:solidFill>
                <a:latin typeface="Myriad Pro"/>
                <a:cs typeface="Myriad Pro"/>
              </a:rPr>
              <a:t>önemlidir.</a:t>
            </a:r>
            <a:r>
              <a:rPr lang="tr-TR" sz="2000" spc="80" dirty="0">
                <a:solidFill>
                  <a:srgbClr val="3B3A3B"/>
                </a:solidFill>
                <a:latin typeface="Myriad Pro"/>
                <a:cs typeface="Myriad Pro"/>
              </a:rPr>
              <a:t> </a:t>
            </a:r>
          </a:p>
          <a:p>
            <a:pPr algn="just"/>
            <a:r>
              <a:rPr lang="tr-TR" sz="2000" dirty="0">
                <a:solidFill>
                  <a:srgbClr val="3B3A3B"/>
                </a:solidFill>
                <a:latin typeface="Myriad Pro"/>
                <a:cs typeface="Myriad Pro"/>
              </a:rPr>
              <a:t>Üstelik</a:t>
            </a:r>
            <a:r>
              <a:rPr lang="tr-TR" sz="2000" spc="75" dirty="0">
                <a:solidFill>
                  <a:srgbClr val="3B3A3B"/>
                </a:solidFill>
                <a:latin typeface="Myriad Pro"/>
                <a:cs typeface="Myriad Pro"/>
              </a:rPr>
              <a:t> </a:t>
            </a:r>
            <a:r>
              <a:rPr lang="tr-TR" sz="2000" dirty="0">
                <a:solidFill>
                  <a:srgbClr val="3B3A3B"/>
                </a:solidFill>
                <a:latin typeface="Myriad Pro"/>
                <a:cs typeface="Myriad Pro"/>
              </a:rPr>
              <a:t>yaşadığımız</a:t>
            </a:r>
            <a:r>
              <a:rPr lang="tr-TR" sz="2000" spc="80" dirty="0">
                <a:solidFill>
                  <a:srgbClr val="3B3A3B"/>
                </a:solidFill>
                <a:latin typeface="Myriad Pro"/>
                <a:cs typeface="Myriad Pro"/>
              </a:rPr>
              <a:t> </a:t>
            </a:r>
            <a:r>
              <a:rPr lang="tr-TR" sz="2000" dirty="0">
                <a:solidFill>
                  <a:srgbClr val="3B3A3B"/>
                </a:solidFill>
                <a:latin typeface="Myriad Pro"/>
                <a:cs typeface="Myriad Pro"/>
              </a:rPr>
              <a:t>bu</a:t>
            </a:r>
            <a:r>
              <a:rPr lang="tr-TR" sz="2000" spc="75" dirty="0">
                <a:solidFill>
                  <a:srgbClr val="3B3A3B"/>
                </a:solidFill>
                <a:latin typeface="Myriad Pro"/>
                <a:cs typeface="Myriad Pro"/>
              </a:rPr>
              <a:t> </a:t>
            </a:r>
            <a:r>
              <a:rPr lang="tr-TR" sz="2000" dirty="0">
                <a:solidFill>
                  <a:srgbClr val="3B3A3B"/>
                </a:solidFill>
                <a:latin typeface="Myriad Pro"/>
                <a:cs typeface="Myriad Pro"/>
              </a:rPr>
              <a:t>dönemde</a:t>
            </a:r>
            <a:r>
              <a:rPr lang="tr-TR" sz="2000" spc="80" dirty="0">
                <a:solidFill>
                  <a:srgbClr val="3B3A3B"/>
                </a:solidFill>
                <a:latin typeface="Myriad Pro"/>
                <a:cs typeface="Myriad Pro"/>
              </a:rPr>
              <a:t> </a:t>
            </a:r>
            <a:r>
              <a:rPr lang="tr-TR" sz="2000" dirty="0">
                <a:solidFill>
                  <a:srgbClr val="3B3A3B"/>
                </a:solidFill>
                <a:latin typeface="Myriad Pro"/>
                <a:cs typeface="Myriad Pro"/>
              </a:rPr>
              <a:t>bilimsel</a:t>
            </a:r>
            <a:r>
              <a:rPr lang="tr-TR" sz="2000" spc="80" dirty="0">
                <a:solidFill>
                  <a:srgbClr val="3B3A3B"/>
                </a:solidFill>
                <a:latin typeface="Myriad Pro"/>
                <a:cs typeface="Myriad Pro"/>
              </a:rPr>
              <a:t> </a:t>
            </a:r>
            <a:r>
              <a:rPr lang="tr-TR" sz="2000" spc="-10" dirty="0">
                <a:solidFill>
                  <a:srgbClr val="3B3A3B"/>
                </a:solidFill>
                <a:latin typeface="Myriad Pro"/>
                <a:cs typeface="Myriad Pro"/>
              </a:rPr>
              <a:t>içeriğe </a:t>
            </a:r>
            <a:r>
              <a:rPr lang="tr-TR" sz="2000" dirty="0">
                <a:solidFill>
                  <a:srgbClr val="3B3A3B"/>
                </a:solidFill>
                <a:latin typeface="Myriad Pro"/>
                <a:cs typeface="Myriad Pro"/>
              </a:rPr>
              <a:t>ulaşmak</a:t>
            </a:r>
            <a:r>
              <a:rPr lang="tr-TR" sz="2000" spc="-5" dirty="0">
                <a:solidFill>
                  <a:srgbClr val="3B3A3B"/>
                </a:solidFill>
                <a:latin typeface="Myriad Pro"/>
                <a:cs typeface="Myriad Pro"/>
              </a:rPr>
              <a:t> </a:t>
            </a:r>
            <a:r>
              <a:rPr lang="tr-TR" sz="2000" dirty="0">
                <a:solidFill>
                  <a:srgbClr val="3B3A3B"/>
                </a:solidFill>
                <a:latin typeface="Myriad Pro"/>
                <a:cs typeface="Myriad Pro"/>
              </a:rPr>
              <a:t>eskiye</a:t>
            </a:r>
            <a:r>
              <a:rPr lang="tr-TR" sz="2000" spc="-5" dirty="0">
                <a:solidFill>
                  <a:srgbClr val="3B3A3B"/>
                </a:solidFill>
                <a:latin typeface="Myriad Pro"/>
                <a:cs typeface="Myriad Pro"/>
              </a:rPr>
              <a:t> </a:t>
            </a:r>
            <a:r>
              <a:rPr lang="tr-TR" sz="2000" dirty="0">
                <a:solidFill>
                  <a:srgbClr val="3B3A3B"/>
                </a:solidFill>
                <a:latin typeface="Myriad Pro"/>
                <a:cs typeface="Myriad Pro"/>
              </a:rPr>
              <a:t>göre</a:t>
            </a:r>
            <a:r>
              <a:rPr lang="tr-TR" sz="2000" spc="-5" dirty="0">
                <a:solidFill>
                  <a:srgbClr val="3B3A3B"/>
                </a:solidFill>
                <a:latin typeface="Myriad Pro"/>
                <a:cs typeface="Myriad Pro"/>
              </a:rPr>
              <a:t> </a:t>
            </a:r>
            <a:r>
              <a:rPr lang="tr-TR" sz="2000" dirty="0">
                <a:solidFill>
                  <a:srgbClr val="3B3A3B"/>
                </a:solidFill>
                <a:latin typeface="Myriad Pro"/>
                <a:cs typeface="Myriad Pro"/>
              </a:rPr>
              <a:t>çok</a:t>
            </a:r>
            <a:r>
              <a:rPr lang="tr-TR" sz="2000" spc="-5" dirty="0">
                <a:solidFill>
                  <a:srgbClr val="3B3A3B"/>
                </a:solidFill>
                <a:latin typeface="Myriad Pro"/>
                <a:cs typeface="Myriad Pro"/>
              </a:rPr>
              <a:t> </a:t>
            </a:r>
            <a:r>
              <a:rPr lang="tr-TR" sz="2000" dirty="0">
                <a:solidFill>
                  <a:srgbClr val="3B3A3B"/>
                </a:solidFill>
                <a:latin typeface="Myriad Pro"/>
                <a:cs typeface="Myriad Pro"/>
              </a:rPr>
              <a:t>daha</a:t>
            </a:r>
            <a:r>
              <a:rPr lang="tr-TR" sz="2000" spc="-5" dirty="0">
                <a:solidFill>
                  <a:srgbClr val="3B3A3B"/>
                </a:solidFill>
                <a:latin typeface="Myriad Pro"/>
                <a:cs typeface="Myriad Pro"/>
              </a:rPr>
              <a:t> </a:t>
            </a:r>
            <a:r>
              <a:rPr lang="tr-TR" sz="2000" dirty="0">
                <a:solidFill>
                  <a:srgbClr val="3B3A3B"/>
                </a:solidFill>
                <a:latin typeface="Myriad Pro"/>
                <a:cs typeface="Myriad Pro"/>
              </a:rPr>
              <a:t>kolay</a:t>
            </a:r>
            <a:r>
              <a:rPr lang="tr-TR" sz="2000" spc="-5" dirty="0">
                <a:solidFill>
                  <a:srgbClr val="3B3A3B"/>
                </a:solidFill>
                <a:latin typeface="Myriad Pro"/>
                <a:cs typeface="Myriad Pro"/>
              </a:rPr>
              <a:t> </a:t>
            </a:r>
            <a:r>
              <a:rPr lang="tr-TR" sz="2000" dirty="0">
                <a:solidFill>
                  <a:srgbClr val="3B3A3B"/>
                </a:solidFill>
                <a:latin typeface="Myriad Pro"/>
                <a:cs typeface="Myriad Pro"/>
              </a:rPr>
              <a:t>hâle</a:t>
            </a:r>
            <a:r>
              <a:rPr lang="tr-TR" sz="2000" spc="-5" dirty="0">
                <a:solidFill>
                  <a:srgbClr val="3B3A3B"/>
                </a:solidFill>
                <a:latin typeface="Myriad Pro"/>
                <a:cs typeface="Myriad Pro"/>
              </a:rPr>
              <a:t> </a:t>
            </a:r>
            <a:r>
              <a:rPr lang="tr-TR" sz="2000" dirty="0">
                <a:solidFill>
                  <a:srgbClr val="3B3A3B"/>
                </a:solidFill>
                <a:latin typeface="Myriad Pro"/>
                <a:cs typeface="Myriad Pro"/>
              </a:rPr>
              <a:t>gelmiştir.</a:t>
            </a:r>
          </a:p>
          <a:p>
            <a:pPr algn="just"/>
            <a:r>
              <a:rPr lang="tr-TR" sz="2000" b="1" dirty="0">
                <a:solidFill>
                  <a:schemeClr val="accent1"/>
                </a:solidFill>
                <a:latin typeface="Myriad Pro"/>
                <a:cs typeface="Myriad Pro"/>
              </a:rPr>
              <a:t>Ulaştığımız</a:t>
            </a:r>
            <a:r>
              <a:rPr lang="tr-TR" sz="2000" b="1" spc="-5" dirty="0">
                <a:solidFill>
                  <a:schemeClr val="accent1"/>
                </a:solidFill>
                <a:latin typeface="Myriad Pro"/>
                <a:cs typeface="Myriad Pro"/>
              </a:rPr>
              <a:t> </a:t>
            </a:r>
            <a:r>
              <a:rPr lang="tr-TR" sz="2000" b="1" dirty="0">
                <a:solidFill>
                  <a:schemeClr val="accent1"/>
                </a:solidFill>
                <a:latin typeface="Myriad Pro"/>
                <a:cs typeface="Myriad Pro"/>
              </a:rPr>
              <a:t>içerikten</a:t>
            </a:r>
            <a:r>
              <a:rPr lang="tr-TR" sz="2000" b="1" spc="-5" dirty="0">
                <a:solidFill>
                  <a:schemeClr val="accent1"/>
                </a:solidFill>
                <a:latin typeface="Myriad Pro"/>
                <a:cs typeface="Myriad Pro"/>
              </a:rPr>
              <a:t> </a:t>
            </a:r>
            <a:r>
              <a:rPr lang="tr-TR" sz="2000" b="1" dirty="0">
                <a:solidFill>
                  <a:schemeClr val="accent1"/>
                </a:solidFill>
                <a:latin typeface="Myriad Pro"/>
                <a:cs typeface="Myriad Pro"/>
              </a:rPr>
              <a:t>yararlanma</a:t>
            </a:r>
            <a:r>
              <a:rPr lang="tr-TR" sz="2000" b="1" spc="-5" dirty="0">
                <a:solidFill>
                  <a:schemeClr val="accent1"/>
                </a:solidFill>
                <a:latin typeface="Myriad Pro"/>
                <a:cs typeface="Myriad Pro"/>
              </a:rPr>
              <a:t> </a:t>
            </a:r>
            <a:r>
              <a:rPr lang="tr-TR" sz="2000" b="1" dirty="0">
                <a:solidFill>
                  <a:schemeClr val="accent1"/>
                </a:solidFill>
                <a:latin typeface="Myriad Pro"/>
                <a:cs typeface="Myriad Pro"/>
              </a:rPr>
              <a:t>imkânımız</a:t>
            </a:r>
            <a:r>
              <a:rPr lang="tr-TR" sz="2000" b="1" spc="-5" dirty="0">
                <a:solidFill>
                  <a:schemeClr val="accent1"/>
                </a:solidFill>
                <a:latin typeface="Myriad Pro"/>
                <a:cs typeface="Myriad Pro"/>
              </a:rPr>
              <a:t> </a:t>
            </a:r>
            <a:r>
              <a:rPr lang="tr-TR" sz="2000" b="1" dirty="0">
                <a:solidFill>
                  <a:schemeClr val="accent1"/>
                </a:solidFill>
                <a:latin typeface="Myriad Pro"/>
                <a:cs typeface="Myriad Pro"/>
              </a:rPr>
              <a:t>bu </a:t>
            </a:r>
            <a:r>
              <a:rPr lang="tr-TR" sz="2000" b="1" spc="-10" dirty="0">
                <a:solidFill>
                  <a:schemeClr val="accent1"/>
                </a:solidFill>
                <a:latin typeface="Myriad Pro"/>
                <a:cs typeface="Myriad Pro"/>
              </a:rPr>
              <a:t>bilim </a:t>
            </a:r>
            <a:r>
              <a:rPr lang="tr-TR" sz="2000" b="1" dirty="0">
                <a:solidFill>
                  <a:schemeClr val="accent1"/>
                </a:solidFill>
                <a:latin typeface="Myriad Pro"/>
                <a:cs typeface="Myriad Pro"/>
              </a:rPr>
              <a:t>diline</a:t>
            </a:r>
            <a:r>
              <a:rPr lang="tr-TR" sz="2000" b="1" spc="-30" dirty="0">
                <a:solidFill>
                  <a:schemeClr val="accent1"/>
                </a:solidFill>
                <a:latin typeface="Myriad Pro"/>
                <a:cs typeface="Myriad Pro"/>
              </a:rPr>
              <a:t> </a:t>
            </a:r>
            <a:r>
              <a:rPr lang="tr-TR" sz="2000" b="1" spc="-10" dirty="0">
                <a:solidFill>
                  <a:schemeClr val="accent1"/>
                </a:solidFill>
                <a:latin typeface="Myriad Pro"/>
                <a:cs typeface="Myriad Pro"/>
              </a:rPr>
              <a:t>aidiyetimizle</a:t>
            </a:r>
            <a:r>
              <a:rPr lang="tr-TR" sz="2000" b="1" spc="-20" dirty="0">
                <a:solidFill>
                  <a:schemeClr val="accent1"/>
                </a:solidFill>
                <a:latin typeface="Myriad Pro"/>
                <a:cs typeface="Myriad Pro"/>
              </a:rPr>
              <a:t> </a:t>
            </a:r>
            <a:r>
              <a:rPr lang="tr-TR" sz="2000" b="1" spc="-10" dirty="0">
                <a:solidFill>
                  <a:schemeClr val="accent1"/>
                </a:solidFill>
                <a:latin typeface="Myriad Pro"/>
                <a:cs typeface="Myriad Pro"/>
              </a:rPr>
              <a:t>orantılı</a:t>
            </a:r>
            <a:r>
              <a:rPr lang="tr-TR" sz="2000" b="1" spc="-20" dirty="0">
                <a:solidFill>
                  <a:schemeClr val="accent1"/>
                </a:solidFill>
                <a:latin typeface="Myriad Pro"/>
                <a:cs typeface="Myriad Pro"/>
              </a:rPr>
              <a:t> </a:t>
            </a:r>
            <a:r>
              <a:rPr lang="tr-TR" sz="2000" b="1" spc="-10" dirty="0">
                <a:solidFill>
                  <a:schemeClr val="accent1"/>
                </a:solidFill>
                <a:latin typeface="Myriad Pro"/>
                <a:cs typeface="Myriad Pro"/>
              </a:rPr>
              <a:t>olarak</a:t>
            </a:r>
            <a:r>
              <a:rPr lang="tr-TR" sz="2000" b="1" spc="-20" dirty="0">
                <a:solidFill>
                  <a:schemeClr val="accent1"/>
                </a:solidFill>
                <a:latin typeface="Myriad Pro"/>
                <a:cs typeface="Myriad Pro"/>
              </a:rPr>
              <a:t> </a:t>
            </a:r>
            <a:r>
              <a:rPr lang="tr-TR" sz="2000" b="1" spc="-10" dirty="0">
                <a:solidFill>
                  <a:schemeClr val="accent1"/>
                </a:solidFill>
                <a:latin typeface="Myriad Pro"/>
                <a:cs typeface="Myriad Pro"/>
              </a:rPr>
              <a:t>artacaktır.</a:t>
            </a:r>
            <a:r>
              <a:rPr lang="tr-TR" sz="2000" b="1" spc="-20" dirty="0">
                <a:solidFill>
                  <a:schemeClr val="accent1"/>
                </a:solidFill>
                <a:latin typeface="Myriad Pro"/>
                <a:cs typeface="Myriad Pro"/>
              </a:rPr>
              <a:t> </a:t>
            </a:r>
            <a:r>
              <a:rPr lang="tr-TR" sz="2000" spc="-10" dirty="0">
                <a:solidFill>
                  <a:srgbClr val="3B3A3B"/>
                </a:solidFill>
                <a:latin typeface="Myriad Pro"/>
                <a:cs typeface="Myriad Pro"/>
              </a:rPr>
              <a:t>Bu,</a:t>
            </a:r>
            <a:r>
              <a:rPr lang="tr-TR" sz="2000" spc="-20" dirty="0">
                <a:solidFill>
                  <a:srgbClr val="3B3A3B"/>
                </a:solidFill>
                <a:latin typeface="Myriad Pro"/>
                <a:cs typeface="Myriad Pro"/>
              </a:rPr>
              <a:t> </a:t>
            </a:r>
            <a:r>
              <a:rPr lang="tr-TR" sz="2000" dirty="0">
                <a:solidFill>
                  <a:srgbClr val="3B3A3B"/>
                </a:solidFill>
                <a:latin typeface="Myriad Pro"/>
                <a:cs typeface="Myriad Pro"/>
              </a:rPr>
              <a:t>kuşkusuz</a:t>
            </a:r>
            <a:r>
              <a:rPr lang="tr-TR" sz="2000" spc="-20" dirty="0">
                <a:solidFill>
                  <a:srgbClr val="3B3A3B"/>
                </a:solidFill>
                <a:latin typeface="Myriad Pro"/>
                <a:cs typeface="Myriad Pro"/>
              </a:rPr>
              <a:t> </a:t>
            </a:r>
            <a:r>
              <a:rPr lang="tr-TR" sz="2000" dirty="0">
                <a:solidFill>
                  <a:srgbClr val="3B3A3B"/>
                </a:solidFill>
                <a:latin typeface="Myriad Pro"/>
                <a:cs typeface="Myriad Pro"/>
              </a:rPr>
              <a:t>emek</a:t>
            </a:r>
            <a:r>
              <a:rPr lang="tr-TR" sz="2000" spc="-20" dirty="0">
                <a:solidFill>
                  <a:srgbClr val="3B3A3B"/>
                </a:solidFill>
                <a:latin typeface="Myriad Pro"/>
                <a:cs typeface="Myriad Pro"/>
              </a:rPr>
              <a:t> </a:t>
            </a:r>
            <a:r>
              <a:rPr lang="tr-TR" sz="2000" spc="-10" dirty="0">
                <a:solidFill>
                  <a:srgbClr val="3B3A3B"/>
                </a:solidFill>
                <a:latin typeface="Myriad Pro"/>
                <a:cs typeface="Myriad Pro"/>
              </a:rPr>
              <a:t>isteyen</a:t>
            </a:r>
            <a:r>
              <a:rPr lang="tr-TR" sz="2000" spc="-20" dirty="0">
                <a:solidFill>
                  <a:srgbClr val="3B3A3B"/>
                </a:solidFill>
                <a:latin typeface="Myriad Pro"/>
                <a:cs typeface="Myriad Pro"/>
              </a:rPr>
              <a:t> </a:t>
            </a:r>
            <a:r>
              <a:rPr lang="tr-TR" sz="2000" dirty="0">
                <a:solidFill>
                  <a:srgbClr val="3B3A3B"/>
                </a:solidFill>
                <a:latin typeface="Myriad Pro"/>
                <a:cs typeface="Myriad Pro"/>
              </a:rPr>
              <a:t>bir</a:t>
            </a:r>
            <a:r>
              <a:rPr lang="tr-TR" sz="2000" spc="-20" dirty="0">
                <a:solidFill>
                  <a:srgbClr val="3B3A3B"/>
                </a:solidFill>
                <a:latin typeface="Myriad Pro"/>
                <a:cs typeface="Myriad Pro"/>
              </a:rPr>
              <a:t> </a:t>
            </a:r>
            <a:r>
              <a:rPr lang="tr-TR" sz="2000" spc="-10" dirty="0">
                <a:solidFill>
                  <a:srgbClr val="3B3A3B"/>
                </a:solidFill>
                <a:latin typeface="Myriad Pro"/>
                <a:cs typeface="Myriad Pro"/>
              </a:rPr>
              <a:t>süreçtir.</a:t>
            </a:r>
            <a:r>
              <a:rPr lang="tr-TR" sz="2000" spc="-20" dirty="0">
                <a:solidFill>
                  <a:srgbClr val="3B3A3B"/>
                </a:solidFill>
                <a:latin typeface="Myriad Pro"/>
                <a:cs typeface="Myriad Pro"/>
              </a:rPr>
              <a:t> </a:t>
            </a:r>
            <a:r>
              <a:rPr lang="tr-TR" sz="2000" dirty="0">
                <a:solidFill>
                  <a:srgbClr val="3B3A3B"/>
                </a:solidFill>
                <a:latin typeface="Myriad Pro"/>
                <a:cs typeface="Myriad Pro"/>
              </a:rPr>
              <a:t>Ama</a:t>
            </a:r>
            <a:r>
              <a:rPr lang="tr-TR" sz="2000" spc="-20" dirty="0">
                <a:solidFill>
                  <a:srgbClr val="3B3A3B"/>
                </a:solidFill>
                <a:latin typeface="Myriad Pro"/>
                <a:cs typeface="Myriad Pro"/>
              </a:rPr>
              <a:t> </a:t>
            </a:r>
            <a:r>
              <a:rPr lang="tr-TR" sz="2000" dirty="0">
                <a:solidFill>
                  <a:srgbClr val="3B3A3B"/>
                </a:solidFill>
                <a:latin typeface="Myriad Pro"/>
                <a:cs typeface="Myriad Pro"/>
              </a:rPr>
              <a:t>başarılı</a:t>
            </a:r>
            <a:r>
              <a:rPr lang="tr-TR" sz="2000" spc="-20" dirty="0">
                <a:solidFill>
                  <a:srgbClr val="3B3A3B"/>
                </a:solidFill>
                <a:latin typeface="Myriad Pro"/>
                <a:cs typeface="Myriad Pro"/>
              </a:rPr>
              <a:t> </a:t>
            </a:r>
            <a:r>
              <a:rPr lang="tr-TR" sz="2000" spc="-10" dirty="0">
                <a:solidFill>
                  <a:srgbClr val="3B3A3B"/>
                </a:solidFill>
                <a:latin typeface="Myriad Pro"/>
                <a:cs typeface="Myriad Pro"/>
              </a:rPr>
              <a:t>olmanın </a:t>
            </a:r>
            <a:r>
              <a:rPr lang="tr-TR" sz="2000" dirty="0">
                <a:solidFill>
                  <a:srgbClr val="3B3A3B"/>
                </a:solidFill>
                <a:latin typeface="Myriad Pro"/>
                <a:cs typeface="Myriad Pro"/>
              </a:rPr>
              <a:t>ilk</a:t>
            </a:r>
            <a:r>
              <a:rPr lang="tr-TR" sz="2000" spc="-15" dirty="0">
                <a:solidFill>
                  <a:srgbClr val="3B3A3B"/>
                </a:solidFill>
                <a:latin typeface="Myriad Pro"/>
                <a:cs typeface="Myriad Pro"/>
              </a:rPr>
              <a:t> </a:t>
            </a:r>
            <a:r>
              <a:rPr lang="tr-TR" sz="2000" dirty="0">
                <a:solidFill>
                  <a:srgbClr val="3B3A3B"/>
                </a:solidFill>
                <a:latin typeface="Myriad Pro"/>
                <a:cs typeface="Myriad Pro"/>
              </a:rPr>
              <a:t>basamağı,</a:t>
            </a:r>
            <a:r>
              <a:rPr lang="tr-TR" sz="2000" spc="-5" dirty="0">
                <a:solidFill>
                  <a:srgbClr val="3B3A3B"/>
                </a:solidFill>
                <a:latin typeface="Myriad Pro"/>
                <a:cs typeface="Myriad Pro"/>
              </a:rPr>
              <a:t> </a:t>
            </a:r>
            <a:r>
              <a:rPr lang="tr-TR" sz="2000" dirty="0">
                <a:solidFill>
                  <a:srgbClr val="3B3A3B"/>
                </a:solidFill>
                <a:latin typeface="Myriad Pro"/>
                <a:cs typeface="Myriad Pro"/>
              </a:rPr>
              <a:t>başlamak</a:t>
            </a:r>
            <a:r>
              <a:rPr lang="tr-TR" sz="2000" spc="-5" dirty="0">
                <a:solidFill>
                  <a:srgbClr val="3B3A3B"/>
                </a:solidFill>
                <a:latin typeface="Myriad Pro"/>
                <a:cs typeface="Myriad Pro"/>
              </a:rPr>
              <a:t> </a:t>
            </a:r>
            <a:r>
              <a:rPr lang="tr-TR" sz="2000" dirty="0">
                <a:solidFill>
                  <a:srgbClr val="3B3A3B"/>
                </a:solidFill>
                <a:latin typeface="Myriad Pro"/>
                <a:cs typeface="Myriad Pro"/>
              </a:rPr>
              <a:t>ve</a:t>
            </a:r>
            <a:r>
              <a:rPr lang="tr-TR" sz="2000" spc="-5" dirty="0">
                <a:solidFill>
                  <a:srgbClr val="3B3A3B"/>
                </a:solidFill>
                <a:latin typeface="Myriad Pro"/>
                <a:cs typeface="Myriad Pro"/>
              </a:rPr>
              <a:t> </a:t>
            </a:r>
            <a:r>
              <a:rPr lang="tr-TR" sz="2000" dirty="0">
                <a:solidFill>
                  <a:srgbClr val="3B3A3B"/>
                </a:solidFill>
                <a:latin typeface="Myriad Pro"/>
                <a:cs typeface="Myriad Pro"/>
              </a:rPr>
              <a:t>çaba</a:t>
            </a:r>
            <a:r>
              <a:rPr lang="tr-TR" sz="2000" spc="-5" dirty="0">
                <a:solidFill>
                  <a:srgbClr val="3B3A3B"/>
                </a:solidFill>
                <a:latin typeface="Myriad Pro"/>
                <a:cs typeface="Myriad Pro"/>
              </a:rPr>
              <a:t> </a:t>
            </a:r>
            <a:r>
              <a:rPr lang="tr-TR" sz="2000" spc="-10" dirty="0">
                <a:solidFill>
                  <a:srgbClr val="3B3A3B"/>
                </a:solidFill>
                <a:latin typeface="Myriad Pro"/>
                <a:cs typeface="Myriad Pro"/>
              </a:rPr>
              <a:t>göstermektir.</a:t>
            </a:r>
            <a:endParaRPr lang="tr-TR" sz="2000" dirty="0">
              <a:latin typeface="Myriad Pro"/>
              <a:cs typeface="Myriad Pro"/>
            </a:endParaRPr>
          </a:p>
          <a:p>
            <a:pPr algn="just"/>
            <a:endParaRPr lang="tr-TR" dirty="0"/>
          </a:p>
        </p:txBody>
      </p:sp>
      <p:sp>
        <p:nvSpPr>
          <p:cNvPr id="4" name="Alt Bilgi Yer Tutucusu 3">
            <a:extLst>
              <a:ext uri="{FF2B5EF4-FFF2-40B4-BE49-F238E27FC236}">
                <a16:creationId xmlns:a16="http://schemas.microsoft.com/office/drawing/2014/main" id="{13AD8B94-5332-5C07-8B09-F96E2339BE59}"/>
              </a:ext>
            </a:extLst>
          </p:cNvPr>
          <p:cNvSpPr>
            <a:spLocks noGrp="1"/>
          </p:cNvSpPr>
          <p:nvPr>
            <p:ph type="ftr" sz="quarter" idx="11"/>
          </p:nvPr>
        </p:nvSpPr>
        <p:spPr/>
        <p:txBody>
          <a:bodyPr/>
          <a:lstStyle/>
          <a:p>
            <a:r>
              <a:rPr lang="tr-TR"/>
              <a:t>Dr. Ali Tekin GÜNER - BİYOMEKANİK</a:t>
            </a:r>
          </a:p>
        </p:txBody>
      </p:sp>
      <p:sp>
        <p:nvSpPr>
          <p:cNvPr id="5" name="Slayt Numarası Yer Tutucusu 4">
            <a:extLst>
              <a:ext uri="{FF2B5EF4-FFF2-40B4-BE49-F238E27FC236}">
                <a16:creationId xmlns:a16="http://schemas.microsoft.com/office/drawing/2014/main" id="{86BE3FEE-5E7B-7DE2-F86C-0F964F1DB8CE}"/>
              </a:ext>
            </a:extLst>
          </p:cNvPr>
          <p:cNvSpPr>
            <a:spLocks noGrp="1"/>
          </p:cNvSpPr>
          <p:nvPr>
            <p:ph type="sldNum" sz="quarter" idx="12"/>
          </p:nvPr>
        </p:nvSpPr>
        <p:spPr/>
        <p:txBody>
          <a:bodyPr/>
          <a:lstStyle/>
          <a:p>
            <a:fld id="{60FF87A7-9A7A-4B3D-9625-8440EC4947F9}" type="slidenum">
              <a:rPr lang="tr-TR" smtClean="0"/>
              <a:pPr/>
              <a:t>24</a:t>
            </a:fld>
            <a:endParaRPr lang="tr-TR"/>
          </a:p>
        </p:txBody>
      </p:sp>
    </p:spTree>
    <p:extLst>
      <p:ext uri="{BB962C8B-B14F-4D97-AF65-F5344CB8AC3E}">
        <p14:creationId xmlns:p14="http://schemas.microsoft.com/office/powerpoint/2010/main" val="16499004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BEDD58-3D19-7168-9053-F9F49EF7EB7A}"/>
              </a:ext>
            </a:extLst>
          </p:cNvPr>
          <p:cNvSpPr>
            <a:spLocks noGrp="1"/>
          </p:cNvSpPr>
          <p:nvPr>
            <p:ph type="title"/>
          </p:nvPr>
        </p:nvSpPr>
        <p:spPr/>
        <p:txBody>
          <a:bodyPr/>
          <a:lstStyle/>
          <a:p>
            <a:r>
              <a:rPr lang="tr-TR" dirty="0"/>
              <a:t>Dokular</a:t>
            </a:r>
          </a:p>
        </p:txBody>
      </p:sp>
      <p:sp>
        <p:nvSpPr>
          <p:cNvPr id="3" name="İçerik Yer Tutucusu 2">
            <a:extLst>
              <a:ext uri="{FF2B5EF4-FFF2-40B4-BE49-F238E27FC236}">
                <a16:creationId xmlns:a16="http://schemas.microsoft.com/office/drawing/2014/main" id="{22060C71-8C31-F449-E423-A797A1C183D7}"/>
              </a:ext>
            </a:extLst>
          </p:cNvPr>
          <p:cNvSpPr>
            <a:spLocks noGrp="1"/>
          </p:cNvSpPr>
          <p:nvPr>
            <p:ph idx="1"/>
          </p:nvPr>
        </p:nvSpPr>
        <p:spPr/>
        <p:txBody>
          <a:bodyPr/>
          <a:lstStyle/>
          <a:p>
            <a:pPr algn="just"/>
            <a:r>
              <a:rPr lang="tr-TR" sz="2000" spc="-10" dirty="0">
                <a:solidFill>
                  <a:srgbClr val="3B3A3B"/>
                </a:solidFill>
                <a:latin typeface="Myriad Pro"/>
                <a:cs typeface="Myriad Pro"/>
              </a:rPr>
              <a:t>Yapısal </a:t>
            </a:r>
            <a:r>
              <a:rPr lang="tr-TR" sz="2000" dirty="0">
                <a:solidFill>
                  <a:srgbClr val="3B3A3B"/>
                </a:solidFill>
                <a:latin typeface="Myriad Pro"/>
                <a:cs typeface="Myriad Pro"/>
              </a:rPr>
              <a:t>ve</a:t>
            </a:r>
            <a:r>
              <a:rPr lang="tr-TR" sz="2000" spc="-10" dirty="0">
                <a:solidFill>
                  <a:srgbClr val="3B3A3B"/>
                </a:solidFill>
                <a:latin typeface="Myriad Pro"/>
                <a:cs typeface="Myriad Pro"/>
              </a:rPr>
              <a:t> </a:t>
            </a:r>
            <a:r>
              <a:rPr lang="tr-TR" sz="2000" dirty="0">
                <a:solidFill>
                  <a:srgbClr val="3B3A3B"/>
                </a:solidFill>
                <a:latin typeface="Myriad Pro"/>
                <a:cs typeface="Myriad Pro"/>
              </a:rPr>
              <a:t>fonksiyonel</a:t>
            </a:r>
            <a:r>
              <a:rPr lang="tr-TR" sz="2000" spc="-10" dirty="0">
                <a:solidFill>
                  <a:srgbClr val="3B3A3B"/>
                </a:solidFill>
                <a:latin typeface="Myriad Pro"/>
                <a:cs typeface="Myriad Pro"/>
              </a:rPr>
              <a:t> </a:t>
            </a:r>
            <a:r>
              <a:rPr lang="tr-TR" sz="2000" dirty="0">
                <a:solidFill>
                  <a:srgbClr val="3B3A3B"/>
                </a:solidFill>
                <a:latin typeface="Myriad Pro"/>
                <a:cs typeface="Myriad Pro"/>
              </a:rPr>
              <a:t>olarak</a:t>
            </a:r>
            <a:r>
              <a:rPr lang="tr-TR" sz="2000" spc="-10" dirty="0">
                <a:solidFill>
                  <a:srgbClr val="3B3A3B"/>
                </a:solidFill>
                <a:latin typeface="Myriad Pro"/>
                <a:cs typeface="Myriad Pro"/>
              </a:rPr>
              <a:t> </a:t>
            </a:r>
            <a:r>
              <a:rPr lang="tr-TR" sz="2000" dirty="0">
                <a:solidFill>
                  <a:srgbClr val="3B3A3B"/>
                </a:solidFill>
                <a:latin typeface="Myriad Pro"/>
                <a:cs typeface="Myriad Pro"/>
              </a:rPr>
              <a:t>aynı</a:t>
            </a:r>
            <a:r>
              <a:rPr lang="tr-TR" sz="2000" spc="-5" dirty="0">
                <a:solidFill>
                  <a:srgbClr val="3B3A3B"/>
                </a:solidFill>
                <a:latin typeface="Myriad Pro"/>
                <a:cs typeface="Myriad Pro"/>
              </a:rPr>
              <a:t> </a:t>
            </a:r>
            <a:r>
              <a:rPr lang="tr-TR" sz="2000" dirty="0">
                <a:solidFill>
                  <a:srgbClr val="3B3A3B"/>
                </a:solidFill>
                <a:latin typeface="Myriad Pro"/>
                <a:cs typeface="Myriad Pro"/>
              </a:rPr>
              <a:t>türden</a:t>
            </a:r>
            <a:r>
              <a:rPr lang="tr-TR" sz="2000" spc="-10" dirty="0">
                <a:solidFill>
                  <a:srgbClr val="3B3A3B"/>
                </a:solidFill>
                <a:latin typeface="Myriad Pro"/>
                <a:cs typeface="Myriad Pro"/>
              </a:rPr>
              <a:t> </a:t>
            </a:r>
            <a:r>
              <a:rPr lang="tr-TR" sz="2000" dirty="0">
                <a:solidFill>
                  <a:srgbClr val="3B3A3B"/>
                </a:solidFill>
                <a:latin typeface="Myriad Pro"/>
                <a:cs typeface="Myriad Pro"/>
              </a:rPr>
              <a:t>hücrelerin</a:t>
            </a:r>
            <a:r>
              <a:rPr lang="tr-TR" sz="2000" spc="-10" dirty="0">
                <a:solidFill>
                  <a:srgbClr val="3B3A3B"/>
                </a:solidFill>
                <a:latin typeface="Myriad Pro"/>
                <a:cs typeface="Myriad Pro"/>
              </a:rPr>
              <a:t> </a:t>
            </a:r>
            <a:r>
              <a:rPr lang="tr-TR" sz="2000" dirty="0">
                <a:solidFill>
                  <a:srgbClr val="3B3A3B"/>
                </a:solidFill>
                <a:latin typeface="Myriad Pro"/>
                <a:cs typeface="Myriad Pro"/>
              </a:rPr>
              <a:t>özel</a:t>
            </a:r>
            <a:r>
              <a:rPr lang="tr-TR" sz="2000" spc="-10" dirty="0">
                <a:solidFill>
                  <a:srgbClr val="3B3A3B"/>
                </a:solidFill>
                <a:latin typeface="Myriad Pro"/>
                <a:cs typeface="Myriad Pro"/>
              </a:rPr>
              <a:t> </a:t>
            </a:r>
            <a:r>
              <a:rPr lang="tr-TR" sz="2000" dirty="0">
                <a:solidFill>
                  <a:srgbClr val="3B3A3B"/>
                </a:solidFill>
                <a:latin typeface="Myriad Pro"/>
                <a:cs typeface="Myriad Pro"/>
              </a:rPr>
              <a:t>bir</a:t>
            </a:r>
            <a:r>
              <a:rPr lang="tr-TR" sz="2000" spc="-5" dirty="0">
                <a:solidFill>
                  <a:srgbClr val="3B3A3B"/>
                </a:solidFill>
                <a:latin typeface="Myriad Pro"/>
                <a:cs typeface="Myriad Pro"/>
              </a:rPr>
              <a:t> </a:t>
            </a:r>
            <a:r>
              <a:rPr lang="tr-TR" sz="2000" dirty="0">
                <a:solidFill>
                  <a:srgbClr val="3B3A3B"/>
                </a:solidFill>
                <a:latin typeface="Myriad Pro"/>
                <a:cs typeface="Myriad Pro"/>
              </a:rPr>
              <a:t>görevi</a:t>
            </a:r>
            <a:r>
              <a:rPr lang="tr-TR" sz="2000" spc="-10" dirty="0">
                <a:solidFill>
                  <a:srgbClr val="3B3A3B"/>
                </a:solidFill>
                <a:latin typeface="Myriad Pro"/>
                <a:cs typeface="Myriad Pro"/>
              </a:rPr>
              <a:t> </a:t>
            </a:r>
            <a:r>
              <a:rPr lang="tr-TR" sz="2000" dirty="0">
                <a:solidFill>
                  <a:srgbClr val="3B3A3B"/>
                </a:solidFill>
                <a:latin typeface="Myriad Pro"/>
                <a:cs typeface="Myriad Pro"/>
              </a:rPr>
              <a:t>yerine</a:t>
            </a:r>
            <a:r>
              <a:rPr lang="tr-TR" sz="2000" spc="-10" dirty="0">
                <a:solidFill>
                  <a:srgbClr val="3B3A3B"/>
                </a:solidFill>
                <a:latin typeface="Myriad Pro"/>
                <a:cs typeface="Myriad Pro"/>
              </a:rPr>
              <a:t> </a:t>
            </a:r>
            <a:r>
              <a:rPr lang="tr-TR" sz="2000" dirty="0">
                <a:solidFill>
                  <a:srgbClr val="3B3A3B"/>
                </a:solidFill>
                <a:latin typeface="Myriad Pro"/>
                <a:cs typeface="Myriad Pro"/>
              </a:rPr>
              <a:t>getirmek</a:t>
            </a:r>
            <a:r>
              <a:rPr lang="tr-TR" sz="2000" spc="-10" dirty="0">
                <a:solidFill>
                  <a:srgbClr val="3B3A3B"/>
                </a:solidFill>
                <a:latin typeface="Myriad Pro"/>
                <a:cs typeface="Myriad Pro"/>
              </a:rPr>
              <a:t> </a:t>
            </a:r>
            <a:r>
              <a:rPr lang="tr-TR" sz="2000" dirty="0">
                <a:solidFill>
                  <a:srgbClr val="3B3A3B"/>
                </a:solidFill>
                <a:latin typeface="Myriad Pro"/>
                <a:cs typeface="Myriad Pro"/>
              </a:rPr>
              <a:t>üzere</a:t>
            </a:r>
            <a:r>
              <a:rPr lang="tr-TR" sz="2000" spc="-5" dirty="0">
                <a:solidFill>
                  <a:srgbClr val="3B3A3B"/>
                </a:solidFill>
                <a:latin typeface="Myriad Pro"/>
                <a:cs typeface="Myriad Pro"/>
              </a:rPr>
              <a:t> </a:t>
            </a:r>
            <a:r>
              <a:rPr lang="tr-TR" sz="2000" spc="-10" dirty="0">
                <a:solidFill>
                  <a:srgbClr val="3B3A3B"/>
                </a:solidFill>
                <a:latin typeface="Myriad Pro"/>
                <a:cs typeface="Myriad Pro"/>
              </a:rPr>
              <a:t>oluşturdu</a:t>
            </a:r>
            <a:r>
              <a:rPr lang="tr-TR" sz="2000" dirty="0">
                <a:solidFill>
                  <a:srgbClr val="3B3A3B"/>
                </a:solidFill>
                <a:latin typeface="Myriad Pro"/>
                <a:cs typeface="Myriad Pro"/>
              </a:rPr>
              <a:t>ğu</a:t>
            </a:r>
            <a:r>
              <a:rPr lang="tr-TR" sz="2000" spc="5" dirty="0">
                <a:solidFill>
                  <a:srgbClr val="3B3A3B"/>
                </a:solidFill>
                <a:latin typeface="Myriad Pro"/>
                <a:cs typeface="Myriad Pro"/>
              </a:rPr>
              <a:t> </a:t>
            </a:r>
            <a:r>
              <a:rPr lang="tr-TR" sz="2000" dirty="0">
                <a:solidFill>
                  <a:srgbClr val="3B3A3B"/>
                </a:solidFill>
                <a:latin typeface="Myriad Pro"/>
                <a:cs typeface="Myriad Pro"/>
              </a:rPr>
              <a:t>topluluğa</a:t>
            </a:r>
            <a:r>
              <a:rPr lang="tr-TR" sz="2000" spc="20" dirty="0">
                <a:solidFill>
                  <a:srgbClr val="3B3A3B"/>
                </a:solidFill>
                <a:latin typeface="Myriad Pro"/>
                <a:cs typeface="Myriad Pro"/>
              </a:rPr>
              <a:t> </a:t>
            </a:r>
            <a:r>
              <a:rPr lang="tr-TR" sz="2000" b="1" dirty="0">
                <a:solidFill>
                  <a:schemeClr val="accent2"/>
                </a:solidFill>
                <a:latin typeface="Myriad Pro"/>
                <a:cs typeface="Myriad Pro"/>
              </a:rPr>
              <a:t>doku</a:t>
            </a:r>
            <a:r>
              <a:rPr lang="tr-TR" sz="2000" b="1" spc="25" dirty="0">
                <a:solidFill>
                  <a:srgbClr val="3B3A3B"/>
                </a:solidFill>
                <a:latin typeface="Myriad Pro"/>
                <a:cs typeface="Myriad Pro"/>
              </a:rPr>
              <a:t> </a:t>
            </a:r>
            <a:r>
              <a:rPr lang="tr-TR" sz="2000" dirty="0">
                <a:solidFill>
                  <a:srgbClr val="3B3A3B"/>
                </a:solidFill>
                <a:latin typeface="Myriad Pro"/>
                <a:cs typeface="Myriad Pro"/>
              </a:rPr>
              <a:t>denir.</a:t>
            </a:r>
            <a:r>
              <a:rPr lang="tr-TR" sz="2000" spc="20" dirty="0">
                <a:solidFill>
                  <a:srgbClr val="3B3A3B"/>
                </a:solidFill>
                <a:latin typeface="Myriad Pro"/>
                <a:cs typeface="Myriad Pro"/>
              </a:rPr>
              <a:t> </a:t>
            </a:r>
            <a:r>
              <a:rPr lang="tr-TR" sz="2000" dirty="0">
                <a:solidFill>
                  <a:srgbClr val="3B3A3B"/>
                </a:solidFill>
                <a:latin typeface="Myriad Pro"/>
                <a:cs typeface="Myriad Pro"/>
              </a:rPr>
              <a:t>İnsan</a:t>
            </a:r>
            <a:r>
              <a:rPr lang="tr-TR" sz="2000" spc="15" dirty="0">
                <a:solidFill>
                  <a:srgbClr val="3B3A3B"/>
                </a:solidFill>
                <a:latin typeface="Myriad Pro"/>
                <a:cs typeface="Myriad Pro"/>
              </a:rPr>
              <a:t> </a:t>
            </a:r>
            <a:r>
              <a:rPr lang="tr-TR" sz="2000" dirty="0">
                <a:solidFill>
                  <a:srgbClr val="3B3A3B"/>
                </a:solidFill>
                <a:latin typeface="Myriad Pro"/>
                <a:cs typeface="Myriad Pro"/>
              </a:rPr>
              <a:t>vücudunda</a:t>
            </a:r>
            <a:r>
              <a:rPr lang="tr-TR" sz="2000" spc="20" dirty="0">
                <a:solidFill>
                  <a:srgbClr val="3B3A3B"/>
                </a:solidFill>
                <a:latin typeface="Myriad Pro"/>
                <a:cs typeface="Myriad Pro"/>
              </a:rPr>
              <a:t> </a:t>
            </a:r>
            <a:r>
              <a:rPr lang="tr-TR" sz="2000" b="1" dirty="0">
                <a:solidFill>
                  <a:schemeClr val="accent2"/>
                </a:solidFill>
                <a:latin typeface="Myriad Pro"/>
                <a:cs typeface="Myriad Pro"/>
              </a:rPr>
              <a:t>epitel</a:t>
            </a:r>
            <a:r>
              <a:rPr lang="tr-TR" sz="2000" b="1" spc="15" dirty="0">
                <a:solidFill>
                  <a:schemeClr val="accent2"/>
                </a:solidFill>
                <a:latin typeface="Myriad Pro"/>
                <a:cs typeface="Myriad Pro"/>
              </a:rPr>
              <a:t> </a:t>
            </a:r>
            <a:r>
              <a:rPr lang="tr-TR" sz="2000" b="1" dirty="0">
                <a:solidFill>
                  <a:schemeClr val="accent2"/>
                </a:solidFill>
                <a:latin typeface="Myriad Pro"/>
                <a:cs typeface="Myriad Pro"/>
              </a:rPr>
              <a:t>doku</a:t>
            </a:r>
            <a:r>
              <a:rPr lang="tr-TR" sz="2000" b="1" dirty="0">
                <a:solidFill>
                  <a:srgbClr val="3B3A3B"/>
                </a:solidFill>
                <a:latin typeface="Myriad Pro"/>
                <a:cs typeface="Myriad Pro"/>
              </a:rPr>
              <a:t>,</a:t>
            </a:r>
            <a:r>
              <a:rPr lang="tr-TR" sz="2000" b="1" spc="20" dirty="0">
                <a:solidFill>
                  <a:srgbClr val="3B3A3B"/>
                </a:solidFill>
                <a:latin typeface="Myriad Pro"/>
                <a:cs typeface="Myriad Pro"/>
              </a:rPr>
              <a:t> </a:t>
            </a:r>
            <a:r>
              <a:rPr lang="tr-TR" sz="2000" b="1" dirty="0">
                <a:solidFill>
                  <a:schemeClr val="accent2"/>
                </a:solidFill>
                <a:latin typeface="Myriad Pro"/>
                <a:cs typeface="Myriad Pro"/>
              </a:rPr>
              <a:t>destek</a:t>
            </a:r>
            <a:r>
              <a:rPr lang="tr-TR" sz="2000" b="1" spc="15" dirty="0">
                <a:solidFill>
                  <a:schemeClr val="accent2"/>
                </a:solidFill>
                <a:latin typeface="Myriad Pro"/>
                <a:cs typeface="Myriad Pro"/>
              </a:rPr>
              <a:t> </a:t>
            </a:r>
            <a:r>
              <a:rPr lang="tr-TR" sz="2000" b="1" dirty="0">
                <a:solidFill>
                  <a:schemeClr val="accent2"/>
                </a:solidFill>
                <a:latin typeface="Myriad Pro"/>
                <a:cs typeface="Myriad Pro"/>
              </a:rPr>
              <a:t>doku</a:t>
            </a:r>
            <a:r>
              <a:rPr lang="tr-TR" sz="2000" b="1" dirty="0">
                <a:solidFill>
                  <a:srgbClr val="3B3A3B"/>
                </a:solidFill>
                <a:latin typeface="Myriad Pro"/>
                <a:cs typeface="Myriad Pro"/>
              </a:rPr>
              <a:t>,</a:t>
            </a:r>
            <a:r>
              <a:rPr lang="tr-TR" sz="2000" b="1" spc="20" dirty="0">
                <a:solidFill>
                  <a:srgbClr val="3B3A3B"/>
                </a:solidFill>
                <a:latin typeface="Myriad Pro"/>
                <a:cs typeface="Myriad Pro"/>
              </a:rPr>
              <a:t> </a:t>
            </a:r>
            <a:r>
              <a:rPr lang="tr-TR" sz="2000" b="1" dirty="0">
                <a:solidFill>
                  <a:schemeClr val="accent2"/>
                </a:solidFill>
                <a:latin typeface="Myriad Pro"/>
                <a:cs typeface="Myriad Pro"/>
              </a:rPr>
              <a:t>kas</a:t>
            </a:r>
            <a:r>
              <a:rPr lang="tr-TR" sz="2000" b="1" spc="15" dirty="0">
                <a:solidFill>
                  <a:schemeClr val="accent2"/>
                </a:solidFill>
                <a:latin typeface="Myriad Pro"/>
                <a:cs typeface="Myriad Pro"/>
              </a:rPr>
              <a:t> </a:t>
            </a:r>
            <a:r>
              <a:rPr lang="tr-TR" sz="2000" b="1" dirty="0">
                <a:solidFill>
                  <a:schemeClr val="accent2"/>
                </a:solidFill>
                <a:latin typeface="Myriad Pro"/>
                <a:cs typeface="Myriad Pro"/>
              </a:rPr>
              <a:t>doku</a:t>
            </a:r>
            <a:r>
              <a:rPr lang="tr-TR" sz="2000" b="1" spc="20" dirty="0">
                <a:solidFill>
                  <a:schemeClr val="accent2"/>
                </a:solidFill>
                <a:latin typeface="Myriad Pro"/>
                <a:cs typeface="Myriad Pro"/>
              </a:rPr>
              <a:t> </a:t>
            </a:r>
            <a:r>
              <a:rPr lang="tr-TR" sz="2000" dirty="0">
                <a:solidFill>
                  <a:srgbClr val="3B3A3B"/>
                </a:solidFill>
                <a:latin typeface="Myriad Pro"/>
                <a:cs typeface="Myriad Pro"/>
              </a:rPr>
              <a:t>ve</a:t>
            </a:r>
            <a:r>
              <a:rPr lang="tr-TR" sz="2000" spc="15" dirty="0">
                <a:solidFill>
                  <a:srgbClr val="3B3A3B"/>
                </a:solidFill>
                <a:latin typeface="Myriad Pro"/>
                <a:cs typeface="Myriad Pro"/>
              </a:rPr>
              <a:t> </a:t>
            </a:r>
            <a:r>
              <a:rPr lang="tr-TR" sz="2000" b="1" dirty="0">
                <a:solidFill>
                  <a:schemeClr val="accent2"/>
                </a:solidFill>
                <a:latin typeface="Myriad Pro"/>
                <a:cs typeface="Myriad Pro"/>
              </a:rPr>
              <a:t>sinir</a:t>
            </a:r>
            <a:r>
              <a:rPr lang="tr-TR" sz="2000" b="1" spc="20" dirty="0">
                <a:solidFill>
                  <a:schemeClr val="accent2"/>
                </a:solidFill>
                <a:latin typeface="Myriad Pro"/>
                <a:cs typeface="Myriad Pro"/>
              </a:rPr>
              <a:t> </a:t>
            </a:r>
            <a:r>
              <a:rPr lang="tr-TR" sz="2000" b="1" dirty="0">
                <a:solidFill>
                  <a:schemeClr val="accent2"/>
                </a:solidFill>
                <a:latin typeface="Myriad Pro"/>
                <a:cs typeface="Myriad Pro"/>
              </a:rPr>
              <a:t>doku</a:t>
            </a:r>
            <a:r>
              <a:rPr lang="tr-TR" sz="2000" b="1" spc="30" dirty="0">
                <a:solidFill>
                  <a:schemeClr val="accent2"/>
                </a:solidFill>
                <a:latin typeface="Myriad Pro"/>
                <a:cs typeface="Myriad Pro"/>
              </a:rPr>
              <a:t> </a:t>
            </a:r>
            <a:r>
              <a:rPr lang="tr-TR" sz="2000" spc="-10" dirty="0">
                <a:solidFill>
                  <a:srgbClr val="3B3A3B"/>
                </a:solidFill>
                <a:latin typeface="Myriad Pro"/>
                <a:cs typeface="Myriad Pro"/>
              </a:rPr>
              <a:t>olmak </a:t>
            </a:r>
            <a:r>
              <a:rPr lang="tr-TR" sz="2000" dirty="0">
                <a:solidFill>
                  <a:srgbClr val="3B3A3B"/>
                </a:solidFill>
                <a:latin typeface="Myriad Pro"/>
                <a:cs typeface="Myriad Pro"/>
              </a:rPr>
              <a:t>üzere</a:t>
            </a:r>
            <a:r>
              <a:rPr lang="tr-TR" sz="2000" spc="-20" dirty="0">
                <a:solidFill>
                  <a:srgbClr val="3B3A3B"/>
                </a:solidFill>
                <a:latin typeface="Myriad Pro"/>
                <a:cs typeface="Myriad Pro"/>
              </a:rPr>
              <a:t> </a:t>
            </a:r>
            <a:r>
              <a:rPr lang="tr-TR" sz="2000" dirty="0">
                <a:solidFill>
                  <a:srgbClr val="3B3A3B"/>
                </a:solidFill>
                <a:latin typeface="Myriad Pro"/>
                <a:cs typeface="Myriad Pro"/>
              </a:rPr>
              <a:t>dört</a:t>
            </a:r>
            <a:r>
              <a:rPr lang="tr-TR" sz="2000" spc="-5" dirty="0">
                <a:solidFill>
                  <a:srgbClr val="3B3A3B"/>
                </a:solidFill>
                <a:latin typeface="Myriad Pro"/>
                <a:cs typeface="Myriad Pro"/>
              </a:rPr>
              <a:t> </a:t>
            </a:r>
            <a:r>
              <a:rPr lang="tr-TR" sz="2000" dirty="0">
                <a:solidFill>
                  <a:srgbClr val="3B3A3B"/>
                </a:solidFill>
                <a:latin typeface="Myriad Pro"/>
                <a:cs typeface="Myriad Pro"/>
              </a:rPr>
              <a:t>temel</a:t>
            </a:r>
            <a:r>
              <a:rPr lang="tr-TR" sz="2000" spc="-5" dirty="0">
                <a:solidFill>
                  <a:srgbClr val="3B3A3B"/>
                </a:solidFill>
                <a:latin typeface="Myriad Pro"/>
                <a:cs typeface="Myriad Pro"/>
              </a:rPr>
              <a:t> </a:t>
            </a:r>
            <a:r>
              <a:rPr lang="tr-TR" sz="2000" dirty="0">
                <a:solidFill>
                  <a:srgbClr val="3B3A3B"/>
                </a:solidFill>
                <a:latin typeface="Myriad Pro"/>
                <a:cs typeface="Myriad Pro"/>
              </a:rPr>
              <a:t>doku</a:t>
            </a:r>
            <a:r>
              <a:rPr lang="tr-TR" sz="2000" spc="-10" dirty="0">
                <a:solidFill>
                  <a:srgbClr val="3B3A3B"/>
                </a:solidFill>
                <a:latin typeface="Myriad Pro"/>
                <a:cs typeface="Myriad Pro"/>
              </a:rPr>
              <a:t> </a:t>
            </a:r>
            <a:r>
              <a:rPr lang="tr-TR" sz="2000" dirty="0">
                <a:solidFill>
                  <a:srgbClr val="3B3A3B"/>
                </a:solidFill>
                <a:latin typeface="Myriad Pro"/>
                <a:cs typeface="Myriad Pro"/>
              </a:rPr>
              <a:t>vardır.</a:t>
            </a:r>
            <a:endParaRPr lang="tr-TR" dirty="0"/>
          </a:p>
        </p:txBody>
      </p:sp>
      <p:sp>
        <p:nvSpPr>
          <p:cNvPr id="5" name="Alt Bilgi Yer Tutucusu 4">
            <a:extLst>
              <a:ext uri="{FF2B5EF4-FFF2-40B4-BE49-F238E27FC236}">
                <a16:creationId xmlns:a16="http://schemas.microsoft.com/office/drawing/2014/main" id="{CDB2840B-0872-8493-CE03-FCDF73CC1C02}"/>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C96DFCAF-A12F-89C1-D74C-120C9E9FACCA}"/>
              </a:ext>
            </a:extLst>
          </p:cNvPr>
          <p:cNvSpPr>
            <a:spLocks noGrp="1"/>
          </p:cNvSpPr>
          <p:nvPr>
            <p:ph type="sldNum" sz="quarter" idx="12"/>
          </p:nvPr>
        </p:nvSpPr>
        <p:spPr/>
        <p:txBody>
          <a:bodyPr/>
          <a:lstStyle/>
          <a:p>
            <a:fld id="{60FF87A7-9A7A-4B3D-9625-8440EC4947F9}" type="slidenum">
              <a:rPr lang="tr-TR" smtClean="0"/>
              <a:pPr/>
              <a:t>25</a:t>
            </a:fld>
            <a:endParaRPr lang="tr-TR"/>
          </a:p>
        </p:txBody>
      </p:sp>
      <p:grpSp>
        <p:nvGrpSpPr>
          <p:cNvPr id="44" name="Grup 43">
            <a:extLst>
              <a:ext uri="{FF2B5EF4-FFF2-40B4-BE49-F238E27FC236}">
                <a16:creationId xmlns:a16="http://schemas.microsoft.com/office/drawing/2014/main" id="{1A7B9FA3-9692-8ED2-1F27-598D4FD09CF6}"/>
              </a:ext>
            </a:extLst>
          </p:cNvPr>
          <p:cNvGrpSpPr/>
          <p:nvPr/>
        </p:nvGrpSpPr>
        <p:grpSpPr>
          <a:xfrm>
            <a:off x="1079107" y="2348879"/>
            <a:ext cx="7309317" cy="3635481"/>
            <a:chOff x="1618663" y="2701114"/>
            <a:chExt cx="5672722" cy="2402672"/>
          </a:xfrm>
        </p:grpSpPr>
        <p:sp>
          <p:nvSpPr>
            <p:cNvPr id="7" name="object 5">
              <a:extLst>
                <a:ext uri="{FF2B5EF4-FFF2-40B4-BE49-F238E27FC236}">
                  <a16:creationId xmlns:a16="http://schemas.microsoft.com/office/drawing/2014/main" id="{18E3D09A-FE03-C2D8-47A4-0F2BB364F45B}"/>
                </a:ext>
              </a:extLst>
            </p:cNvPr>
            <p:cNvSpPr txBox="1"/>
            <p:nvPr/>
          </p:nvSpPr>
          <p:spPr>
            <a:xfrm>
              <a:off x="3490643" y="2701114"/>
              <a:ext cx="1733550" cy="209340"/>
            </a:xfrm>
            <a:prstGeom prst="rect">
              <a:avLst/>
            </a:prstGeom>
            <a:solidFill>
              <a:srgbClr val="DD5C7B"/>
            </a:solidFill>
          </p:spPr>
          <p:txBody>
            <a:bodyPr vert="horz" wrap="square" lIns="0" tIns="39370" rIns="0" bIns="0" rtlCol="0">
              <a:spAutoFit/>
            </a:bodyPr>
            <a:lstStyle/>
            <a:p>
              <a:pPr marL="19685" algn="ctr">
                <a:lnSpc>
                  <a:spcPct val="100000"/>
                </a:lnSpc>
                <a:spcBef>
                  <a:spcPts val="310"/>
                </a:spcBef>
              </a:pPr>
              <a:r>
                <a:rPr lang="tr-TR" b="1" spc="-20">
                  <a:solidFill>
                    <a:srgbClr val="FFFFFF"/>
                  </a:solidFill>
                  <a:latin typeface="Myriad Pro"/>
                  <a:cs typeface="Myriad Pro"/>
                </a:rPr>
                <a:t>DOKU</a:t>
              </a:r>
              <a:endParaRPr lang="tr-TR">
                <a:latin typeface="Myriad Pro"/>
                <a:cs typeface="Myriad Pro"/>
              </a:endParaRPr>
            </a:p>
          </p:txBody>
        </p:sp>
        <p:grpSp>
          <p:nvGrpSpPr>
            <p:cNvPr id="8" name="object 6">
              <a:extLst>
                <a:ext uri="{FF2B5EF4-FFF2-40B4-BE49-F238E27FC236}">
                  <a16:creationId xmlns:a16="http://schemas.microsoft.com/office/drawing/2014/main" id="{0F1EF4D8-1411-78B0-0A34-DC70092FDF4D}"/>
                </a:ext>
              </a:extLst>
            </p:cNvPr>
            <p:cNvGrpSpPr/>
            <p:nvPr/>
          </p:nvGrpSpPr>
          <p:grpSpPr>
            <a:xfrm>
              <a:off x="2195736" y="2946692"/>
              <a:ext cx="4467225" cy="403225"/>
              <a:chOff x="1430728" y="4409235"/>
              <a:chExt cx="4467225" cy="403225"/>
            </a:xfrm>
          </p:grpSpPr>
          <p:sp>
            <p:nvSpPr>
              <p:cNvPr id="9" name="object 7">
                <a:extLst>
                  <a:ext uri="{FF2B5EF4-FFF2-40B4-BE49-F238E27FC236}">
                    <a16:creationId xmlns:a16="http://schemas.microsoft.com/office/drawing/2014/main" id="{7D3D97C0-176D-732C-D72A-7B735B526EDF}"/>
                  </a:ext>
                </a:extLst>
              </p:cNvPr>
              <p:cNvSpPr/>
              <p:nvPr/>
            </p:nvSpPr>
            <p:spPr>
              <a:xfrm>
                <a:off x="3602012" y="4409235"/>
                <a:ext cx="0" cy="171450"/>
              </a:xfrm>
              <a:custGeom>
                <a:avLst/>
                <a:gdLst/>
                <a:ahLst/>
                <a:cxnLst/>
                <a:rect l="l" t="t" r="r" b="b"/>
                <a:pathLst>
                  <a:path h="171450">
                    <a:moveTo>
                      <a:pt x="0" y="0"/>
                    </a:moveTo>
                    <a:lnTo>
                      <a:pt x="0" y="171246"/>
                    </a:lnTo>
                  </a:path>
                </a:pathLst>
              </a:custGeom>
              <a:ln w="12128">
                <a:solidFill>
                  <a:srgbClr val="DD5C7B"/>
                </a:solidFill>
              </a:ln>
            </p:spPr>
            <p:txBody>
              <a:bodyPr wrap="square" lIns="0" tIns="0" rIns="0" bIns="0" rtlCol="0"/>
              <a:lstStyle/>
              <a:p>
                <a:endParaRPr lang="tr-TR" sz="3600"/>
              </a:p>
            </p:txBody>
          </p:sp>
          <p:sp>
            <p:nvSpPr>
              <p:cNvPr id="10" name="object 8">
                <a:extLst>
                  <a:ext uri="{FF2B5EF4-FFF2-40B4-BE49-F238E27FC236}">
                    <a16:creationId xmlns:a16="http://schemas.microsoft.com/office/drawing/2014/main" id="{C67FF508-8628-BD34-1319-661F9307D4AB}"/>
                  </a:ext>
                </a:extLst>
              </p:cNvPr>
              <p:cNvSpPr/>
              <p:nvPr/>
            </p:nvSpPr>
            <p:spPr>
              <a:xfrm>
                <a:off x="1436792" y="4586554"/>
                <a:ext cx="4454525" cy="219710"/>
              </a:xfrm>
              <a:custGeom>
                <a:avLst/>
                <a:gdLst/>
                <a:ahLst/>
                <a:cxnLst/>
                <a:rect l="l" t="t" r="r" b="b"/>
                <a:pathLst>
                  <a:path w="4454525" h="219710">
                    <a:moveTo>
                      <a:pt x="4454486" y="219544"/>
                    </a:moveTo>
                    <a:lnTo>
                      <a:pt x="4454486" y="0"/>
                    </a:lnTo>
                    <a:lnTo>
                      <a:pt x="0" y="0"/>
                    </a:lnTo>
                    <a:lnTo>
                      <a:pt x="0" y="219544"/>
                    </a:lnTo>
                  </a:path>
                </a:pathLst>
              </a:custGeom>
              <a:ln w="12128">
                <a:solidFill>
                  <a:srgbClr val="DD5C7B"/>
                </a:solidFill>
              </a:ln>
            </p:spPr>
            <p:txBody>
              <a:bodyPr wrap="square" lIns="0" tIns="0" rIns="0" bIns="0" rtlCol="0"/>
              <a:lstStyle/>
              <a:p>
                <a:endParaRPr lang="tr-TR" sz="3600"/>
              </a:p>
            </p:txBody>
          </p:sp>
          <p:sp>
            <p:nvSpPr>
              <p:cNvPr id="11" name="object 9">
                <a:extLst>
                  <a:ext uri="{FF2B5EF4-FFF2-40B4-BE49-F238E27FC236}">
                    <a16:creationId xmlns:a16="http://schemas.microsoft.com/office/drawing/2014/main" id="{4D92CEFD-1F46-84BA-BDE4-210E793F7326}"/>
                  </a:ext>
                </a:extLst>
              </p:cNvPr>
              <p:cNvSpPr/>
              <p:nvPr/>
            </p:nvSpPr>
            <p:spPr>
              <a:xfrm>
                <a:off x="2947142" y="4591849"/>
                <a:ext cx="0" cy="149860"/>
              </a:xfrm>
              <a:custGeom>
                <a:avLst/>
                <a:gdLst/>
                <a:ahLst/>
                <a:cxnLst/>
                <a:rect l="l" t="t" r="r" b="b"/>
                <a:pathLst>
                  <a:path h="149860">
                    <a:moveTo>
                      <a:pt x="0" y="0"/>
                    </a:moveTo>
                    <a:lnTo>
                      <a:pt x="0" y="149480"/>
                    </a:lnTo>
                  </a:path>
                </a:pathLst>
              </a:custGeom>
              <a:ln w="12128">
                <a:solidFill>
                  <a:srgbClr val="DD5C7B"/>
                </a:solidFill>
              </a:ln>
            </p:spPr>
            <p:txBody>
              <a:bodyPr wrap="square" lIns="0" tIns="0" rIns="0" bIns="0" rtlCol="0"/>
              <a:lstStyle/>
              <a:p>
                <a:endParaRPr lang="tr-TR" sz="3600"/>
              </a:p>
            </p:txBody>
          </p:sp>
          <p:sp>
            <p:nvSpPr>
              <p:cNvPr id="12" name="object 10">
                <a:extLst>
                  <a:ext uri="{FF2B5EF4-FFF2-40B4-BE49-F238E27FC236}">
                    <a16:creationId xmlns:a16="http://schemas.microsoft.com/office/drawing/2014/main" id="{C72F450C-89AF-0865-7B39-68872C8C5D81}"/>
                  </a:ext>
                </a:extLst>
              </p:cNvPr>
              <p:cNvSpPr/>
              <p:nvPr/>
            </p:nvSpPr>
            <p:spPr>
              <a:xfrm>
                <a:off x="4438732" y="4591849"/>
                <a:ext cx="0" cy="149860"/>
              </a:xfrm>
              <a:custGeom>
                <a:avLst/>
                <a:gdLst/>
                <a:ahLst/>
                <a:cxnLst/>
                <a:rect l="l" t="t" r="r" b="b"/>
                <a:pathLst>
                  <a:path h="149860">
                    <a:moveTo>
                      <a:pt x="0" y="0"/>
                    </a:moveTo>
                    <a:lnTo>
                      <a:pt x="0" y="149480"/>
                    </a:lnTo>
                  </a:path>
                </a:pathLst>
              </a:custGeom>
              <a:ln w="12128">
                <a:solidFill>
                  <a:srgbClr val="DD5C7B"/>
                </a:solidFill>
              </a:ln>
            </p:spPr>
            <p:txBody>
              <a:bodyPr wrap="square" lIns="0" tIns="0" rIns="0" bIns="0" rtlCol="0"/>
              <a:lstStyle/>
              <a:p>
                <a:endParaRPr lang="tr-TR" sz="3600"/>
              </a:p>
            </p:txBody>
          </p:sp>
        </p:grpSp>
        <p:sp>
          <p:nvSpPr>
            <p:cNvPr id="13" name="object 17">
              <a:extLst>
                <a:ext uri="{FF2B5EF4-FFF2-40B4-BE49-F238E27FC236}">
                  <a16:creationId xmlns:a16="http://schemas.microsoft.com/office/drawing/2014/main" id="{8E04EA8E-6860-E82E-480F-074D7F5EC131}"/>
                </a:ext>
              </a:extLst>
            </p:cNvPr>
            <p:cNvSpPr txBox="1"/>
            <p:nvPr/>
          </p:nvSpPr>
          <p:spPr>
            <a:xfrm>
              <a:off x="1618663" y="3278785"/>
              <a:ext cx="1179195" cy="237922"/>
            </a:xfrm>
            <a:prstGeom prst="rect">
              <a:avLst/>
            </a:prstGeom>
            <a:solidFill>
              <a:srgbClr val="48BD9D"/>
            </a:solidFill>
          </p:spPr>
          <p:txBody>
            <a:bodyPr vert="horz" wrap="square" lIns="0" tIns="36830" rIns="0" bIns="0" rtlCol="0">
              <a:spAutoFit/>
            </a:bodyPr>
            <a:lstStyle/>
            <a:p>
              <a:pPr marL="267970">
                <a:lnSpc>
                  <a:spcPct val="100000"/>
                </a:lnSpc>
                <a:spcBef>
                  <a:spcPts val="290"/>
                </a:spcBef>
              </a:pPr>
              <a:r>
                <a:rPr lang="tr-TR" dirty="0">
                  <a:solidFill>
                    <a:srgbClr val="FFFFFF"/>
                  </a:solidFill>
                  <a:latin typeface="Myriad Pro"/>
                  <a:cs typeface="Myriad Pro"/>
                </a:rPr>
                <a:t>Epitel</a:t>
              </a:r>
              <a:r>
                <a:rPr lang="tr-TR" spc="-20" dirty="0">
                  <a:solidFill>
                    <a:srgbClr val="FFFFFF"/>
                  </a:solidFill>
                  <a:latin typeface="Myriad Pro"/>
                  <a:cs typeface="Myriad Pro"/>
                </a:rPr>
                <a:t> Doku</a:t>
              </a:r>
              <a:endParaRPr lang="tr-TR" dirty="0">
                <a:latin typeface="Myriad Pro"/>
                <a:cs typeface="Myriad Pro"/>
              </a:endParaRPr>
            </a:p>
          </p:txBody>
        </p:sp>
        <p:sp>
          <p:nvSpPr>
            <p:cNvPr id="14" name="object 18">
              <a:extLst>
                <a:ext uri="{FF2B5EF4-FFF2-40B4-BE49-F238E27FC236}">
                  <a16:creationId xmlns:a16="http://schemas.microsoft.com/office/drawing/2014/main" id="{DF98773A-471F-53B0-C6F8-91CF8EBAD8B1}"/>
                </a:ext>
              </a:extLst>
            </p:cNvPr>
            <p:cNvSpPr txBox="1"/>
            <p:nvPr/>
          </p:nvSpPr>
          <p:spPr>
            <a:xfrm>
              <a:off x="1950159" y="3735845"/>
              <a:ext cx="1016635" cy="166546"/>
            </a:xfrm>
            <a:prstGeom prst="rect">
              <a:avLst/>
            </a:prstGeom>
            <a:solidFill>
              <a:srgbClr val="48BD9D"/>
            </a:solidFill>
          </p:spPr>
          <p:txBody>
            <a:bodyPr vert="horz" wrap="square" lIns="0" tIns="5715" rIns="0" bIns="0" rtlCol="0">
              <a:spAutoFit/>
            </a:bodyPr>
            <a:lstStyle/>
            <a:p>
              <a:pPr marL="137160">
                <a:lnSpc>
                  <a:spcPct val="100000"/>
                </a:lnSpc>
                <a:spcBef>
                  <a:spcPts val="45"/>
                </a:spcBef>
              </a:pPr>
              <a:r>
                <a:rPr lang="tr-TR" sz="1400" dirty="0">
                  <a:solidFill>
                    <a:srgbClr val="FFFFFF"/>
                  </a:solidFill>
                  <a:latin typeface="Myriad Pro"/>
                  <a:cs typeface="Myriad Pro"/>
                </a:rPr>
                <a:t>Örtü</a:t>
              </a:r>
              <a:r>
                <a:rPr lang="tr-TR" sz="1400" spc="20" dirty="0">
                  <a:solidFill>
                    <a:srgbClr val="FFFFFF"/>
                  </a:solidFill>
                  <a:latin typeface="Myriad Pro"/>
                  <a:cs typeface="Myriad Pro"/>
                </a:rPr>
                <a:t> </a:t>
              </a:r>
              <a:r>
                <a:rPr lang="tr-TR" sz="1400" spc="-10" dirty="0">
                  <a:solidFill>
                    <a:srgbClr val="FFFFFF"/>
                  </a:solidFill>
                  <a:latin typeface="Myriad Pro"/>
                  <a:cs typeface="Myriad Pro"/>
                </a:rPr>
                <a:t>Epiteli</a:t>
              </a:r>
              <a:endParaRPr lang="tr-TR" sz="1400" dirty="0">
                <a:latin typeface="Myriad Pro"/>
                <a:cs typeface="Myriad Pro"/>
              </a:endParaRPr>
            </a:p>
          </p:txBody>
        </p:sp>
        <p:sp>
          <p:nvSpPr>
            <p:cNvPr id="15" name="object 19">
              <a:extLst>
                <a:ext uri="{FF2B5EF4-FFF2-40B4-BE49-F238E27FC236}">
                  <a16:creationId xmlns:a16="http://schemas.microsoft.com/office/drawing/2014/main" id="{4887A4F2-5381-0585-F11C-135B5974614F}"/>
                </a:ext>
              </a:extLst>
            </p:cNvPr>
            <p:cNvSpPr txBox="1"/>
            <p:nvPr/>
          </p:nvSpPr>
          <p:spPr>
            <a:xfrm>
              <a:off x="3527562" y="3735845"/>
              <a:ext cx="1016635" cy="166546"/>
            </a:xfrm>
            <a:prstGeom prst="rect">
              <a:avLst/>
            </a:prstGeom>
            <a:solidFill>
              <a:srgbClr val="8CB73E"/>
            </a:solidFill>
          </p:spPr>
          <p:txBody>
            <a:bodyPr vert="horz" wrap="square" lIns="0" tIns="5715" rIns="0" bIns="0" rtlCol="0">
              <a:spAutoFit/>
            </a:bodyPr>
            <a:lstStyle/>
            <a:p>
              <a:pPr marL="137160">
                <a:lnSpc>
                  <a:spcPct val="100000"/>
                </a:lnSpc>
                <a:spcBef>
                  <a:spcPts val="45"/>
                </a:spcBef>
              </a:pPr>
              <a:r>
                <a:rPr lang="tr-TR" sz="1400">
                  <a:solidFill>
                    <a:srgbClr val="FFFFFF"/>
                  </a:solidFill>
                  <a:latin typeface="Myriad Pro"/>
                  <a:cs typeface="Myriad Pro"/>
                </a:rPr>
                <a:t>Bağ </a:t>
              </a:r>
              <a:r>
                <a:rPr lang="tr-TR" sz="1400" spc="-20">
                  <a:solidFill>
                    <a:srgbClr val="FFFFFF"/>
                  </a:solidFill>
                  <a:latin typeface="Myriad Pro"/>
                  <a:cs typeface="Myriad Pro"/>
                </a:rPr>
                <a:t>Doku</a:t>
              </a:r>
              <a:endParaRPr lang="tr-TR" sz="1400">
                <a:latin typeface="Myriad Pro"/>
                <a:cs typeface="Myriad Pro"/>
              </a:endParaRPr>
            </a:p>
          </p:txBody>
        </p:sp>
        <p:sp>
          <p:nvSpPr>
            <p:cNvPr id="16" name="object 20">
              <a:extLst>
                <a:ext uri="{FF2B5EF4-FFF2-40B4-BE49-F238E27FC236}">
                  <a16:creationId xmlns:a16="http://schemas.microsoft.com/office/drawing/2014/main" id="{3142E912-E238-C7DD-58B5-057DBCCE190D}"/>
                </a:ext>
              </a:extLst>
            </p:cNvPr>
            <p:cNvSpPr txBox="1"/>
            <p:nvPr/>
          </p:nvSpPr>
          <p:spPr>
            <a:xfrm>
              <a:off x="4986818" y="3735845"/>
              <a:ext cx="1016635" cy="166546"/>
            </a:xfrm>
            <a:prstGeom prst="rect">
              <a:avLst/>
            </a:prstGeom>
            <a:solidFill>
              <a:srgbClr val="F47D21"/>
            </a:solidFill>
          </p:spPr>
          <p:txBody>
            <a:bodyPr vert="horz" wrap="square" lIns="0" tIns="5715" rIns="0" bIns="0" rtlCol="0">
              <a:spAutoFit/>
            </a:bodyPr>
            <a:lstStyle/>
            <a:p>
              <a:pPr marL="137160">
                <a:lnSpc>
                  <a:spcPct val="100000"/>
                </a:lnSpc>
                <a:spcBef>
                  <a:spcPts val="45"/>
                </a:spcBef>
              </a:pPr>
              <a:r>
                <a:rPr lang="tr-TR" sz="1400">
                  <a:solidFill>
                    <a:srgbClr val="FFFFFF"/>
                  </a:solidFill>
                  <a:latin typeface="Myriad Pro"/>
                  <a:cs typeface="Myriad Pro"/>
                </a:rPr>
                <a:t>Düz </a:t>
              </a:r>
              <a:r>
                <a:rPr lang="tr-TR" sz="1400" spc="-25">
                  <a:solidFill>
                    <a:srgbClr val="FFFFFF"/>
                  </a:solidFill>
                  <a:latin typeface="Myriad Pro"/>
                  <a:cs typeface="Myriad Pro"/>
                </a:rPr>
                <a:t>Kas</a:t>
              </a:r>
              <a:endParaRPr lang="tr-TR" sz="1400">
                <a:latin typeface="Myriad Pro"/>
                <a:cs typeface="Myriad Pro"/>
              </a:endParaRPr>
            </a:p>
          </p:txBody>
        </p:sp>
        <p:sp>
          <p:nvSpPr>
            <p:cNvPr id="17" name="object 21">
              <a:extLst>
                <a:ext uri="{FF2B5EF4-FFF2-40B4-BE49-F238E27FC236}">
                  <a16:creationId xmlns:a16="http://schemas.microsoft.com/office/drawing/2014/main" id="{E618F2B6-44D3-AB04-8FCE-1FFE40E294B0}"/>
                </a:ext>
              </a:extLst>
            </p:cNvPr>
            <p:cNvSpPr txBox="1"/>
            <p:nvPr/>
          </p:nvSpPr>
          <p:spPr>
            <a:xfrm>
              <a:off x="1950159" y="4043388"/>
              <a:ext cx="1016635" cy="166546"/>
            </a:xfrm>
            <a:prstGeom prst="rect">
              <a:avLst/>
            </a:prstGeom>
            <a:solidFill>
              <a:srgbClr val="48BD9D"/>
            </a:solidFill>
          </p:spPr>
          <p:txBody>
            <a:bodyPr vert="horz" wrap="square" lIns="0" tIns="5715" rIns="0" bIns="0" rtlCol="0">
              <a:spAutoFit/>
            </a:bodyPr>
            <a:lstStyle/>
            <a:p>
              <a:pPr marL="137160">
                <a:lnSpc>
                  <a:spcPct val="100000"/>
                </a:lnSpc>
                <a:spcBef>
                  <a:spcPts val="45"/>
                </a:spcBef>
              </a:pPr>
              <a:r>
                <a:rPr lang="tr-TR" sz="1400">
                  <a:solidFill>
                    <a:srgbClr val="FFFFFF"/>
                  </a:solidFill>
                  <a:latin typeface="Myriad Pro"/>
                  <a:cs typeface="Myriad Pro"/>
                </a:rPr>
                <a:t>Salgı</a:t>
              </a:r>
              <a:r>
                <a:rPr lang="tr-TR" sz="1400" spc="-10">
                  <a:solidFill>
                    <a:srgbClr val="FFFFFF"/>
                  </a:solidFill>
                  <a:latin typeface="Myriad Pro"/>
                  <a:cs typeface="Myriad Pro"/>
                </a:rPr>
                <a:t> Epiteli</a:t>
              </a:r>
              <a:endParaRPr lang="tr-TR" sz="1400">
                <a:latin typeface="Myriad Pro"/>
                <a:cs typeface="Myriad Pro"/>
              </a:endParaRPr>
            </a:p>
          </p:txBody>
        </p:sp>
        <p:sp>
          <p:nvSpPr>
            <p:cNvPr id="18" name="object 22">
              <a:extLst>
                <a:ext uri="{FF2B5EF4-FFF2-40B4-BE49-F238E27FC236}">
                  <a16:creationId xmlns:a16="http://schemas.microsoft.com/office/drawing/2014/main" id="{DF14D771-0EFE-2CE1-57D4-7CE453F136FC}"/>
                </a:ext>
              </a:extLst>
            </p:cNvPr>
            <p:cNvSpPr txBox="1"/>
            <p:nvPr/>
          </p:nvSpPr>
          <p:spPr>
            <a:xfrm>
              <a:off x="3527562" y="4036200"/>
              <a:ext cx="1016635" cy="166546"/>
            </a:xfrm>
            <a:prstGeom prst="rect">
              <a:avLst/>
            </a:prstGeom>
            <a:solidFill>
              <a:srgbClr val="8CB73E"/>
            </a:solidFill>
          </p:spPr>
          <p:txBody>
            <a:bodyPr vert="horz" wrap="square" lIns="0" tIns="5715" rIns="0" bIns="0" rtlCol="0">
              <a:spAutoFit/>
            </a:bodyPr>
            <a:lstStyle/>
            <a:p>
              <a:pPr marL="137160">
                <a:lnSpc>
                  <a:spcPct val="100000"/>
                </a:lnSpc>
                <a:spcBef>
                  <a:spcPts val="45"/>
                </a:spcBef>
              </a:pPr>
              <a:r>
                <a:rPr lang="tr-TR" sz="1400" spc="-10">
                  <a:solidFill>
                    <a:srgbClr val="FFFFFF"/>
                  </a:solidFill>
                  <a:latin typeface="Myriad Pro"/>
                  <a:cs typeface="Myriad Pro"/>
                </a:rPr>
                <a:t>Yağ</a:t>
              </a:r>
              <a:r>
                <a:rPr lang="tr-TR" sz="1400" spc="-40">
                  <a:solidFill>
                    <a:srgbClr val="FFFFFF"/>
                  </a:solidFill>
                  <a:latin typeface="Myriad Pro"/>
                  <a:cs typeface="Myriad Pro"/>
                </a:rPr>
                <a:t> </a:t>
              </a:r>
              <a:r>
                <a:rPr lang="tr-TR" sz="1400" spc="-20">
                  <a:solidFill>
                    <a:srgbClr val="FFFFFF"/>
                  </a:solidFill>
                  <a:latin typeface="Myriad Pro"/>
                  <a:cs typeface="Myriad Pro"/>
                </a:rPr>
                <a:t>Doku</a:t>
              </a:r>
              <a:endParaRPr lang="tr-TR" sz="1400">
                <a:latin typeface="Myriad Pro"/>
                <a:cs typeface="Myriad Pro"/>
              </a:endParaRPr>
            </a:p>
          </p:txBody>
        </p:sp>
        <p:sp>
          <p:nvSpPr>
            <p:cNvPr id="19" name="object 23">
              <a:extLst>
                <a:ext uri="{FF2B5EF4-FFF2-40B4-BE49-F238E27FC236}">
                  <a16:creationId xmlns:a16="http://schemas.microsoft.com/office/drawing/2014/main" id="{F90A3FF6-05B8-7458-B907-0A6BBB9DADA3}"/>
                </a:ext>
              </a:extLst>
            </p:cNvPr>
            <p:cNvSpPr txBox="1"/>
            <p:nvPr/>
          </p:nvSpPr>
          <p:spPr>
            <a:xfrm>
              <a:off x="4986818" y="4043388"/>
              <a:ext cx="1016635" cy="166546"/>
            </a:xfrm>
            <a:prstGeom prst="rect">
              <a:avLst/>
            </a:prstGeom>
            <a:solidFill>
              <a:srgbClr val="F47D21"/>
            </a:solidFill>
          </p:spPr>
          <p:txBody>
            <a:bodyPr vert="horz" wrap="square" lIns="0" tIns="5715" rIns="0" bIns="0" rtlCol="0">
              <a:spAutoFit/>
            </a:bodyPr>
            <a:lstStyle/>
            <a:p>
              <a:pPr marL="137160">
                <a:lnSpc>
                  <a:spcPct val="100000"/>
                </a:lnSpc>
                <a:spcBef>
                  <a:spcPts val="45"/>
                </a:spcBef>
              </a:pPr>
              <a:r>
                <a:rPr lang="tr-TR" sz="1400">
                  <a:solidFill>
                    <a:srgbClr val="FFFFFF"/>
                  </a:solidFill>
                  <a:latin typeface="Myriad Pro"/>
                  <a:cs typeface="Myriad Pro"/>
                </a:rPr>
                <a:t>İskelet </a:t>
              </a:r>
              <a:r>
                <a:rPr lang="tr-TR" sz="1400" spc="-20">
                  <a:solidFill>
                    <a:srgbClr val="FFFFFF"/>
                  </a:solidFill>
                  <a:latin typeface="Myriad Pro"/>
                  <a:cs typeface="Myriad Pro"/>
                </a:rPr>
                <a:t>Kası</a:t>
              </a:r>
              <a:endParaRPr lang="tr-TR" sz="1400">
                <a:latin typeface="Myriad Pro"/>
                <a:cs typeface="Myriad Pro"/>
              </a:endParaRPr>
            </a:p>
          </p:txBody>
        </p:sp>
        <p:sp>
          <p:nvSpPr>
            <p:cNvPr id="20" name="object 24">
              <a:extLst>
                <a:ext uri="{FF2B5EF4-FFF2-40B4-BE49-F238E27FC236}">
                  <a16:creationId xmlns:a16="http://schemas.microsoft.com/office/drawing/2014/main" id="{55ACA5C8-1744-BEDB-F895-89EBD44683BA}"/>
                </a:ext>
              </a:extLst>
            </p:cNvPr>
            <p:cNvSpPr txBox="1"/>
            <p:nvPr/>
          </p:nvSpPr>
          <p:spPr>
            <a:xfrm>
              <a:off x="1950159" y="4350944"/>
              <a:ext cx="1016635" cy="166546"/>
            </a:xfrm>
            <a:prstGeom prst="rect">
              <a:avLst/>
            </a:prstGeom>
            <a:solidFill>
              <a:srgbClr val="48BD9D"/>
            </a:solidFill>
          </p:spPr>
          <p:txBody>
            <a:bodyPr vert="horz" wrap="square" lIns="0" tIns="5715" rIns="0" bIns="0" rtlCol="0">
              <a:spAutoFit/>
            </a:bodyPr>
            <a:lstStyle/>
            <a:p>
              <a:pPr marL="137160">
                <a:lnSpc>
                  <a:spcPct val="100000"/>
                </a:lnSpc>
                <a:spcBef>
                  <a:spcPts val="45"/>
                </a:spcBef>
              </a:pPr>
              <a:r>
                <a:rPr lang="tr-TR" sz="1400">
                  <a:solidFill>
                    <a:srgbClr val="FFFFFF"/>
                  </a:solidFill>
                  <a:latin typeface="Myriad Pro"/>
                  <a:cs typeface="Myriad Pro"/>
                </a:rPr>
                <a:t>Duyu</a:t>
              </a:r>
              <a:r>
                <a:rPr lang="tr-TR" sz="1400" spc="-10">
                  <a:solidFill>
                    <a:srgbClr val="FFFFFF"/>
                  </a:solidFill>
                  <a:latin typeface="Myriad Pro"/>
                  <a:cs typeface="Myriad Pro"/>
                </a:rPr>
                <a:t> Epiteli</a:t>
              </a:r>
              <a:endParaRPr lang="tr-TR" sz="1400">
                <a:latin typeface="Myriad Pro"/>
                <a:cs typeface="Myriad Pro"/>
              </a:endParaRPr>
            </a:p>
          </p:txBody>
        </p:sp>
        <p:sp>
          <p:nvSpPr>
            <p:cNvPr id="21" name="object 25">
              <a:extLst>
                <a:ext uri="{FF2B5EF4-FFF2-40B4-BE49-F238E27FC236}">
                  <a16:creationId xmlns:a16="http://schemas.microsoft.com/office/drawing/2014/main" id="{7C87EE6E-A8E6-A26F-7AD1-30D7C5ADF230}"/>
                </a:ext>
              </a:extLst>
            </p:cNvPr>
            <p:cNvSpPr txBox="1"/>
            <p:nvPr/>
          </p:nvSpPr>
          <p:spPr>
            <a:xfrm>
              <a:off x="3527562" y="4336543"/>
              <a:ext cx="1016635" cy="166546"/>
            </a:xfrm>
            <a:prstGeom prst="rect">
              <a:avLst/>
            </a:prstGeom>
            <a:solidFill>
              <a:srgbClr val="8CB73E"/>
            </a:solidFill>
          </p:spPr>
          <p:txBody>
            <a:bodyPr vert="horz" wrap="square" lIns="0" tIns="5715" rIns="0" bIns="0" rtlCol="0">
              <a:spAutoFit/>
            </a:bodyPr>
            <a:lstStyle/>
            <a:p>
              <a:pPr marL="137160">
                <a:lnSpc>
                  <a:spcPct val="100000"/>
                </a:lnSpc>
                <a:spcBef>
                  <a:spcPts val="45"/>
                </a:spcBef>
              </a:pPr>
              <a:r>
                <a:rPr lang="tr-TR" sz="1400">
                  <a:solidFill>
                    <a:srgbClr val="FFFFFF"/>
                  </a:solidFill>
                  <a:latin typeface="Myriad Pro"/>
                  <a:cs typeface="Myriad Pro"/>
                </a:rPr>
                <a:t>Kan</a:t>
              </a:r>
              <a:r>
                <a:rPr lang="tr-TR" sz="1400" spc="5">
                  <a:solidFill>
                    <a:srgbClr val="FFFFFF"/>
                  </a:solidFill>
                  <a:latin typeface="Myriad Pro"/>
                  <a:cs typeface="Myriad Pro"/>
                </a:rPr>
                <a:t> </a:t>
              </a:r>
              <a:r>
                <a:rPr lang="tr-TR" sz="1400" spc="-20">
                  <a:solidFill>
                    <a:srgbClr val="FFFFFF"/>
                  </a:solidFill>
                  <a:latin typeface="Myriad Pro"/>
                  <a:cs typeface="Myriad Pro"/>
                </a:rPr>
                <a:t>Doku</a:t>
              </a:r>
              <a:endParaRPr lang="tr-TR" sz="1400">
                <a:latin typeface="Myriad Pro"/>
                <a:cs typeface="Myriad Pro"/>
              </a:endParaRPr>
            </a:p>
          </p:txBody>
        </p:sp>
        <p:sp>
          <p:nvSpPr>
            <p:cNvPr id="22" name="object 26">
              <a:extLst>
                <a:ext uri="{FF2B5EF4-FFF2-40B4-BE49-F238E27FC236}">
                  <a16:creationId xmlns:a16="http://schemas.microsoft.com/office/drawing/2014/main" id="{CDADE9BC-DE1B-F0E9-7B22-AA9AAA30DAC9}"/>
                </a:ext>
              </a:extLst>
            </p:cNvPr>
            <p:cNvSpPr txBox="1"/>
            <p:nvPr/>
          </p:nvSpPr>
          <p:spPr>
            <a:xfrm>
              <a:off x="4986818" y="4350944"/>
              <a:ext cx="1016635" cy="166546"/>
            </a:xfrm>
            <a:prstGeom prst="rect">
              <a:avLst/>
            </a:prstGeom>
            <a:solidFill>
              <a:srgbClr val="F47D21"/>
            </a:solidFill>
          </p:spPr>
          <p:txBody>
            <a:bodyPr vert="horz" wrap="square" lIns="0" tIns="5715" rIns="0" bIns="0" rtlCol="0">
              <a:spAutoFit/>
            </a:bodyPr>
            <a:lstStyle/>
            <a:p>
              <a:pPr marL="137160">
                <a:lnSpc>
                  <a:spcPct val="100000"/>
                </a:lnSpc>
                <a:spcBef>
                  <a:spcPts val="45"/>
                </a:spcBef>
              </a:pPr>
              <a:r>
                <a:rPr lang="tr-TR" sz="1400">
                  <a:solidFill>
                    <a:srgbClr val="FFFFFF"/>
                  </a:solidFill>
                  <a:latin typeface="Myriad Pro"/>
                  <a:cs typeface="Myriad Pro"/>
                </a:rPr>
                <a:t>Kalp</a:t>
              </a:r>
              <a:r>
                <a:rPr lang="tr-TR" sz="1400" spc="15">
                  <a:solidFill>
                    <a:srgbClr val="FFFFFF"/>
                  </a:solidFill>
                  <a:latin typeface="Myriad Pro"/>
                  <a:cs typeface="Myriad Pro"/>
                </a:rPr>
                <a:t> </a:t>
              </a:r>
              <a:r>
                <a:rPr lang="tr-TR" sz="1400" spc="-20">
                  <a:solidFill>
                    <a:srgbClr val="FFFFFF"/>
                  </a:solidFill>
                  <a:latin typeface="Myriad Pro"/>
                  <a:cs typeface="Myriad Pro"/>
                </a:rPr>
                <a:t>Kası</a:t>
              </a:r>
              <a:endParaRPr lang="tr-TR" sz="1400">
                <a:latin typeface="Myriad Pro"/>
                <a:cs typeface="Myriad Pro"/>
              </a:endParaRPr>
            </a:p>
          </p:txBody>
        </p:sp>
        <p:sp>
          <p:nvSpPr>
            <p:cNvPr id="23" name="object 27">
              <a:extLst>
                <a:ext uri="{FF2B5EF4-FFF2-40B4-BE49-F238E27FC236}">
                  <a16:creationId xmlns:a16="http://schemas.microsoft.com/office/drawing/2014/main" id="{6614626E-3547-DC68-7452-AA598D146448}"/>
                </a:ext>
              </a:extLst>
            </p:cNvPr>
            <p:cNvSpPr txBox="1"/>
            <p:nvPr/>
          </p:nvSpPr>
          <p:spPr>
            <a:xfrm>
              <a:off x="1950159" y="4658487"/>
              <a:ext cx="1016635" cy="166546"/>
            </a:xfrm>
            <a:prstGeom prst="rect">
              <a:avLst/>
            </a:prstGeom>
            <a:solidFill>
              <a:srgbClr val="48BD9D"/>
            </a:solidFill>
          </p:spPr>
          <p:txBody>
            <a:bodyPr vert="horz" wrap="square" lIns="0" tIns="5715" rIns="0" bIns="0" rtlCol="0">
              <a:spAutoFit/>
            </a:bodyPr>
            <a:lstStyle/>
            <a:p>
              <a:pPr marL="137160">
                <a:lnSpc>
                  <a:spcPct val="100000"/>
                </a:lnSpc>
                <a:spcBef>
                  <a:spcPts val="45"/>
                </a:spcBef>
              </a:pPr>
              <a:r>
                <a:rPr lang="tr-TR" sz="1400" spc="-10">
                  <a:solidFill>
                    <a:srgbClr val="FFFFFF"/>
                  </a:solidFill>
                  <a:latin typeface="Myriad Pro"/>
                  <a:cs typeface="Myriad Pro"/>
                </a:rPr>
                <a:t>Myoepitel</a:t>
              </a:r>
              <a:endParaRPr lang="tr-TR" sz="1400">
                <a:latin typeface="Myriad Pro"/>
                <a:cs typeface="Myriad Pro"/>
              </a:endParaRPr>
            </a:p>
          </p:txBody>
        </p:sp>
        <p:sp>
          <p:nvSpPr>
            <p:cNvPr id="24" name="object 28">
              <a:extLst>
                <a:ext uri="{FF2B5EF4-FFF2-40B4-BE49-F238E27FC236}">
                  <a16:creationId xmlns:a16="http://schemas.microsoft.com/office/drawing/2014/main" id="{AAB4CE61-100F-5D56-F28F-2410C46B9869}"/>
                </a:ext>
              </a:extLst>
            </p:cNvPr>
            <p:cNvSpPr txBox="1"/>
            <p:nvPr/>
          </p:nvSpPr>
          <p:spPr>
            <a:xfrm>
              <a:off x="3527562" y="4636898"/>
              <a:ext cx="1016635" cy="166546"/>
            </a:xfrm>
            <a:prstGeom prst="rect">
              <a:avLst/>
            </a:prstGeom>
            <a:solidFill>
              <a:srgbClr val="8CB73E"/>
            </a:solidFill>
          </p:spPr>
          <p:txBody>
            <a:bodyPr vert="horz" wrap="square" lIns="0" tIns="5715" rIns="0" bIns="0" rtlCol="0">
              <a:spAutoFit/>
            </a:bodyPr>
            <a:lstStyle/>
            <a:p>
              <a:pPr marL="137160">
                <a:lnSpc>
                  <a:spcPct val="100000"/>
                </a:lnSpc>
                <a:spcBef>
                  <a:spcPts val="45"/>
                </a:spcBef>
              </a:pPr>
              <a:r>
                <a:rPr lang="tr-TR" sz="1400">
                  <a:solidFill>
                    <a:srgbClr val="FFFFFF"/>
                  </a:solidFill>
                  <a:latin typeface="Myriad Pro"/>
                  <a:cs typeface="Myriad Pro"/>
                </a:rPr>
                <a:t>Kıkırdak </a:t>
              </a:r>
              <a:r>
                <a:rPr lang="tr-TR" sz="1400" spc="-20">
                  <a:solidFill>
                    <a:srgbClr val="FFFFFF"/>
                  </a:solidFill>
                  <a:latin typeface="Myriad Pro"/>
                  <a:cs typeface="Myriad Pro"/>
                </a:rPr>
                <a:t>Doku</a:t>
              </a:r>
              <a:endParaRPr lang="tr-TR" sz="1400">
                <a:latin typeface="Myriad Pro"/>
                <a:cs typeface="Myriad Pro"/>
              </a:endParaRPr>
            </a:p>
          </p:txBody>
        </p:sp>
        <p:sp>
          <p:nvSpPr>
            <p:cNvPr id="25" name="object 29">
              <a:extLst>
                <a:ext uri="{FF2B5EF4-FFF2-40B4-BE49-F238E27FC236}">
                  <a16:creationId xmlns:a16="http://schemas.microsoft.com/office/drawing/2014/main" id="{FFE2F116-5C2C-E98E-C447-4FC0A011D1A1}"/>
                </a:ext>
              </a:extLst>
            </p:cNvPr>
            <p:cNvSpPr txBox="1"/>
            <p:nvPr/>
          </p:nvSpPr>
          <p:spPr>
            <a:xfrm>
              <a:off x="3527562" y="4937240"/>
              <a:ext cx="1016635" cy="166546"/>
            </a:xfrm>
            <a:prstGeom prst="rect">
              <a:avLst/>
            </a:prstGeom>
            <a:solidFill>
              <a:srgbClr val="8CB73E"/>
            </a:solidFill>
          </p:spPr>
          <p:txBody>
            <a:bodyPr vert="horz" wrap="square" lIns="0" tIns="5715" rIns="0" bIns="0" rtlCol="0">
              <a:spAutoFit/>
            </a:bodyPr>
            <a:lstStyle/>
            <a:p>
              <a:pPr marL="137160">
                <a:lnSpc>
                  <a:spcPct val="100000"/>
                </a:lnSpc>
                <a:spcBef>
                  <a:spcPts val="45"/>
                </a:spcBef>
              </a:pPr>
              <a:r>
                <a:rPr lang="tr-TR" sz="1400">
                  <a:solidFill>
                    <a:srgbClr val="FFFFFF"/>
                  </a:solidFill>
                  <a:latin typeface="Myriad Pro"/>
                  <a:cs typeface="Myriad Pro"/>
                </a:rPr>
                <a:t>Kemik </a:t>
              </a:r>
              <a:r>
                <a:rPr lang="tr-TR" sz="1400" spc="-20">
                  <a:solidFill>
                    <a:srgbClr val="FFFFFF"/>
                  </a:solidFill>
                  <a:latin typeface="Myriad Pro"/>
                  <a:cs typeface="Myriad Pro"/>
                </a:rPr>
                <a:t>Doku</a:t>
              </a:r>
              <a:endParaRPr lang="tr-TR" sz="1400">
                <a:latin typeface="Myriad Pro"/>
                <a:cs typeface="Myriad Pro"/>
              </a:endParaRPr>
            </a:p>
          </p:txBody>
        </p:sp>
        <p:sp>
          <p:nvSpPr>
            <p:cNvPr id="26" name="object 30">
              <a:extLst>
                <a:ext uri="{FF2B5EF4-FFF2-40B4-BE49-F238E27FC236}">
                  <a16:creationId xmlns:a16="http://schemas.microsoft.com/office/drawing/2014/main" id="{7FB32D90-6D52-1B63-4917-98E19AE198C6}"/>
                </a:ext>
              </a:extLst>
            </p:cNvPr>
            <p:cNvSpPr txBox="1"/>
            <p:nvPr/>
          </p:nvSpPr>
          <p:spPr>
            <a:xfrm>
              <a:off x="3116501" y="3278785"/>
              <a:ext cx="1179195" cy="237922"/>
            </a:xfrm>
            <a:prstGeom prst="rect">
              <a:avLst/>
            </a:prstGeom>
            <a:solidFill>
              <a:srgbClr val="8CB73E"/>
            </a:solidFill>
          </p:spPr>
          <p:txBody>
            <a:bodyPr vert="horz" wrap="square" lIns="0" tIns="36830" rIns="0" bIns="0" rtlCol="0">
              <a:spAutoFit/>
            </a:bodyPr>
            <a:lstStyle/>
            <a:p>
              <a:pPr marL="180975">
                <a:lnSpc>
                  <a:spcPct val="100000"/>
                </a:lnSpc>
                <a:spcBef>
                  <a:spcPts val="290"/>
                </a:spcBef>
              </a:pPr>
              <a:r>
                <a:rPr lang="tr-TR" dirty="0">
                  <a:solidFill>
                    <a:srgbClr val="FFFFFF"/>
                  </a:solidFill>
                  <a:latin typeface="Myriad Pro"/>
                  <a:cs typeface="Myriad Pro"/>
                </a:rPr>
                <a:t>Destek</a:t>
              </a:r>
              <a:r>
                <a:rPr lang="tr-TR" spc="-10" dirty="0">
                  <a:solidFill>
                    <a:srgbClr val="FFFFFF"/>
                  </a:solidFill>
                  <a:latin typeface="Myriad Pro"/>
                  <a:cs typeface="Myriad Pro"/>
                </a:rPr>
                <a:t> </a:t>
              </a:r>
              <a:r>
                <a:rPr lang="tr-TR" spc="-20" dirty="0">
                  <a:solidFill>
                    <a:srgbClr val="FFFFFF"/>
                  </a:solidFill>
                  <a:latin typeface="Myriad Pro"/>
                  <a:cs typeface="Myriad Pro"/>
                </a:rPr>
                <a:t>Doku</a:t>
              </a:r>
              <a:endParaRPr lang="tr-TR" dirty="0">
                <a:latin typeface="Myriad Pro"/>
                <a:cs typeface="Myriad Pro"/>
              </a:endParaRPr>
            </a:p>
          </p:txBody>
        </p:sp>
        <p:sp>
          <p:nvSpPr>
            <p:cNvPr id="27" name="object 31">
              <a:extLst>
                <a:ext uri="{FF2B5EF4-FFF2-40B4-BE49-F238E27FC236}">
                  <a16:creationId xmlns:a16="http://schemas.microsoft.com/office/drawing/2014/main" id="{498C5750-E073-7A77-A433-8F68CADBC2FD}"/>
                </a:ext>
              </a:extLst>
            </p:cNvPr>
            <p:cNvSpPr txBox="1"/>
            <p:nvPr/>
          </p:nvSpPr>
          <p:spPr>
            <a:xfrm>
              <a:off x="4614352" y="3278785"/>
              <a:ext cx="1179195" cy="237922"/>
            </a:xfrm>
            <a:prstGeom prst="rect">
              <a:avLst/>
            </a:prstGeom>
            <a:solidFill>
              <a:srgbClr val="F47D21"/>
            </a:solidFill>
          </p:spPr>
          <p:txBody>
            <a:bodyPr vert="horz" wrap="square" lIns="0" tIns="36830" rIns="0" bIns="0" rtlCol="0">
              <a:spAutoFit/>
            </a:bodyPr>
            <a:lstStyle/>
            <a:p>
              <a:pPr marL="329565">
                <a:lnSpc>
                  <a:spcPct val="100000"/>
                </a:lnSpc>
                <a:spcBef>
                  <a:spcPts val="290"/>
                </a:spcBef>
              </a:pPr>
              <a:r>
                <a:rPr lang="tr-TR" dirty="0">
                  <a:solidFill>
                    <a:srgbClr val="FFFFFF"/>
                  </a:solidFill>
                  <a:latin typeface="Myriad Pro"/>
                  <a:cs typeface="Myriad Pro"/>
                </a:rPr>
                <a:t>Kas</a:t>
              </a:r>
              <a:r>
                <a:rPr lang="tr-TR" spc="5" dirty="0">
                  <a:solidFill>
                    <a:srgbClr val="FFFFFF"/>
                  </a:solidFill>
                  <a:latin typeface="Myriad Pro"/>
                  <a:cs typeface="Myriad Pro"/>
                </a:rPr>
                <a:t> </a:t>
              </a:r>
              <a:r>
                <a:rPr lang="tr-TR" spc="-20" dirty="0">
                  <a:solidFill>
                    <a:srgbClr val="FFFFFF"/>
                  </a:solidFill>
                  <a:latin typeface="Myriad Pro"/>
                  <a:cs typeface="Myriad Pro"/>
                </a:rPr>
                <a:t>Doku</a:t>
              </a:r>
              <a:endParaRPr lang="tr-TR" dirty="0">
                <a:latin typeface="Myriad Pro"/>
                <a:cs typeface="Myriad Pro"/>
              </a:endParaRPr>
            </a:p>
          </p:txBody>
        </p:sp>
        <p:sp>
          <p:nvSpPr>
            <p:cNvPr id="28" name="object 32">
              <a:extLst>
                <a:ext uri="{FF2B5EF4-FFF2-40B4-BE49-F238E27FC236}">
                  <a16:creationId xmlns:a16="http://schemas.microsoft.com/office/drawing/2014/main" id="{11EFBB77-471A-CE77-45A1-978CC3F9DA15}"/>
                </a:ext>
              </a:extLst>
            </p:cNvPr>
            <p:cNvSpPr txBox="1"/>
            <p:nvPr/>
          </p:nvSpPr>
          <p:spPr>
            <a:xfrm>
              <a:off x="6112190" y="3278785"/>
              <a:ext cx="1179195" cy="237922"/>
            </a:xfrm>
            <a:prstGeom prst="rect">
              <a:avLst/>
            </a:prstGeom>
            <a:solidFill>
              <a:srgbClr val="3C82A2"/>
            </a:solidFill>
          </p:spPr>
          <p:txBody>
            <a:bodyPr vert="horz" wrap="square" lIns="0" tIns="36830" rIns="0" bIns="0" rtlCol="0">
              <a:spAutoFit/>
            </a:bodyPr>
            <a:lstStyle/>
            <a:p>
              <a:pPr marL="302260">
                <a:lnSpc>
                  <a:spcPct val="100000"/>
                </a:lnSpc>
                <a:spcBef>
                  <a:spcPts val="290"/>
                </a:spcBef>
              </a:pPr>
              <a:r>
                <a:rPr lang="tr-TR">
                  <a:solidFill>
                    <a:srgbClr val="FFFFFF"/>
                  </a:solidFill>
                  <a:latin typeface="Myriad Pro"/>
                  <a:cs typeface="Myriad Pro"/>
                </a:rPr>
                <a:t>Sinir </a:t>
              </a:r>
              <a:r>
                <a:rPr lang="tr-TR" spc="-20">
                  <a:solidFill>
                    <a:srgbClr val="FFFFFF"/>
                  </a:solidFill>
                  <a:latin typeface="Myriad Pro"/>
                  <a:cs typeface="Myriad Pro"/>
                </a:rPr>
                <a:t>Doku</a:t>
              </a:r>
              <a:endParaRPr lang="tr-TR">
                <a:latin typeface="Myriad Pro"/>
                <a:cs typeface="Myriad Pro"/>
              </a:endParaRPr>
            </a:p>
          </p:txBody>
        </p:sp>
        <p:grpSp>
          <p:nvGrpSpPr>
            <p:cNvPr id="29" name="object 33">
              <a:extLst>
                <a:ext uri="{FF2B5EF4-FFF2-40B4-BE49-F238E27FC236}">
                  <a16:creationId xmlns:a16="http://schemas.microsoft.com/office/drawing/2014/main" id="{7308C92A-F7F5-23E0-C2E7-19DE385AC2AC}"/>
                </a:ext>
              </a:extLst>
            </p:cNvPr>
            <p:cNvGrpSpPr/>
            <p:nvPr/>
          </p:nvGrpSpPr>
          <p:grpSpPr>
            <a:xfrm>
              <a:off x="4734161" y="3513108"/>
              <a:ext cx="258445" cy="919480"/>
              <a:chOff x="3969153" y="4975651"/>
              <a:chExt cx="258445" cy="919480"/>
            </a:xfrm>
          </p:grpSpPr>
          <p:sp>
            <p:nvSpPr>
              <p:cNvPr id="30" name="object 34">
                <a:extLst>
                  <a:ext uri="{FF2B5EF4-FFF2-40B4-BE49-F238E27FC236}">
                    <a16:creationId xmlns:a16="http://schemas.microsoft.com/office/drawing/2014/main" id="{DAF515B5-9E51-F66E-B915-439387BC8951}"/>
                  </a:ext>
                </a:extLst>
              </p:cNvPr>
              <p:cNvSpPr/>
              <p:nvPr/>
            </p:nvSpPr>
            <p:spPr>
              <a:xfrm>
                <a:off x="3975218" y="4981715"/>
                <a:ext cx="246379" cy="907415"/>
              </a:xfrm>
              <a:custGeom>
                <a:avLst/>
                <a:gdLst/>
                <a:ahLst/>
                <a:cxnLst/>
                <a:rect l="l" t="t" r="r" b="b"/>
                <a:pathLst>
                  <a:path w="246379" h="907414">
                    <a:moveTo>
                      <a:pt x="0" y="0"/>
                    </a:moveTo>
                    <a:lnTo>
                      <a:pt x="0" y="907021"/>
                    </a:lnTo>
                    <a:lnTo>
                      <a:pt x="245859" y="907021"/>
                    </a:lnTo>
                  </a:path>
                </a:pathLst>
              </a:custGeom>
              <a:ln w="12128">
                <a:solidFill>
                  <a:srgbClr val="F47D21"/>
                </a:solidFill>
              </a:ln>
            </p:spPr>
            <p:txBody>
              <a:bodyPr wrap="square" lIns="0" tIns="0" rIns="0" bIns="0" rtlCol="0"/>
              <a:lstStyle/>
              <a:p>
                <a:endParaRPr lang="tr-TR" sz="3600"/>
              </a:p>
            </p:txBody>
          </p:sp>
          <p:sp>
            <p:nvSpPr>
              <p:cNvPr id="31" name="object 35">
                <a:extLst>
                  <a:ext uri="{FF2B5EF4-FFF2-40B4-BE49-F238E27FC236}">
                    <a16:creationId xmlns:a16="http://schemas.microsoft.com/office/drawing/2014/main" id="{3DD0B218-DFA4-007D-A6AD-15A4AECF6BDB}"/>
                  </a:ext>
                </a:extLst>
              </p:cNvPr>
              <p:cNvSpPr/>
              <p:nvPr/>
            </p:nvSpPr>
            <p:spPr>
              <a:xfrm>
                <a:off x="3978954" y="5279533"/>
                <a:ext cx="243204" cy="0"/>
              </a:xfrm>
              <a:custGeom>
                <a:avLst/>
                <a:gdLst/>
                <a:ahLst/>
                <a:cxnLst/>
                <a:rect l="l" t="t" r="r" b="b"/>
                <a:pathLst>
                  <a:path w="243204">
                    <a:moveTo>
                      <a:pt x="242862" y="0"/>
                    </a:moveTo>
                    <a:lnTo>
                      <a:pt x="0" y="0"/>
                    </a:lnTo>
                  </a:path>
                </a:pathLst>
              </a:custGeom>
              <a:ln w="12128">
                <a:solidFill>
                  <a:srgbClr val="F47D21"/>
                </a:solidFill>
              </a:ln>
            </p:spPr>
            <p:txBody>
              <a:bodyPr wrap="square" lIns="0" tIns="0" rIns="0" bIns="0" rtlCol="0"/>
              <a:lstStyle/>
              <a:p>
                <a:endParaRPr lang="tr-TR" sz="3600"/>
              </a:p>
            </p:txBody>
          </p:sp>
          <p:sp>
            <p:nvSpPr>
              <p:cNvPr id="32" name="object 36">
                <a:extLst>
                  <a:ext uri="{FF2B5EF4-FFF2-40B4-BE49-F238E27FC236}">
                    <a16:creationId xmlns:a16="http://schemas.microsoft.com/office/drawing/2014/main" id="{343DDE73-5B55-CC8A-D9C3-3B313E2BCF3F}"/>
                  </a:ext>
                </a:extLst>
              </p:cNvPr>
              <p:cNvSpPr/>
              <p:nvPr/>
            </p:nvSpPr>
            <p:spPr>
              <a:xfrm>
                <a:off x="3978954" y="5586032"/>
                <a:ext cx="243204" cy="0"/>
              </a:xfrm>
              <a:custGeom>
                <a:avLst/>
                <a:gdLst/>
                <a:ahLst/>
                <a:cxnLst/>
                <a:rect l="l" t="t" r="r" b="b"/>
                <a:pathLst>
                  <a:path w="243204">
                    <a:moveTo>
                      <a:pt x="242862" y="0"/>
                    </a:moveTo>
                    <a:lnTo>
                      <a:pt x="0" y="0"/>
                    </a:lnTo>
                  </a:path>
                </a:pathLst>
              </a:custGeom>
              <a:ln w="12128">
                <a:solidFill>
                  <a:srgbClr val="F47D21"/>
                </a:solidFill>
              </a:ln>
            </p:spPr>
            <p:txBody>
              <a:bodyPr wrap="square" lIns="0" tIns="0" rIns="0" bIns="0" rtlCol="0"/>
              <a:lstStyle/>
              <a:p>
                <a:endParaRPr lang="tr-TR" sz="3600"/>
              </a:p>
            </p:txBody>
          </p:sp>
        </p:grpSp>
        <p:grpSp>
          <p:nvGrpSpPr>
            <p:cNvPr id="33" name="object 37">
              <a:extLst>
                <a:ext uri="{FF2B5EF4-FFF2-40B4-BE49-F238E27FC236}">
                  <a16:creationId xmlns:a16="http://schemas.microsoft.com/office/drawing/2014/main" id="{6264D739-CC96-7C82-1EA4-8A6CE337A155}"/>
                </a:ext>
              </a:extLst>
            </p:cNvPr>
            <p:cNvGrpSpPr/>
            <p:nvPr/>
          </p:nvGrpSpPr>
          <p:grpSpPr>
            <a:xfrm>
              <a:off x="1697495" y="3513108"/>
              <a:ext cx="258445" cy="1226820"/>
              <a:chOff x="932487" y="4975651"/>
              <a:chExt cx="258445" cy="1226820"/>
            </a:xfrm>
          </p:grpSpPr>
          <p:sp>
            <p:nvSpPr>
              <p:cNvPr id="34" name="object 38">
                <a:extLst>
                  <a:ext uri="{FF2B5EF4-FFF2-40B4-BE49-F238E27FC236}">
                    <a16:creationId xmlns:a16="http://schemas.microsoft.com/office/drawing/2014/main" id="{196E4CE3-D50A-E42C-B64C-13C54AF5449D}"/>
                  </a:ext>
                </a:extLst>
              </p:cNvPr>
              <p:cNvSpPr/>
              <p:nvPr/>
            </p:nvSpPr>
            <p:spPr>
              <a:xfrm>
                <a:off x="938551" y="4981715"/>
                <a:ext cx="246379" cy="1214755"/>
              </a:xfrm>
              <a:custGeom>
                <a:avLst/>
                <a:gdLst/>
                <a:ahLst/>
                <a:cxnLst/>
                <a:rect l="l" t="t" r="r" b="b"/>
                <a:pathLst>
                  <a:path w="246380" h="1214754">
                    <a:moveTo>
                      <a:pt x="0" y="0"/>
                    </a:moveTo>
                    <a:lnTo>
                      <a:pt x="0" y="1214577"/>
                    </a:lnTo>
                    <a:lnTo>
                      <a:pt x="245859" y="1214577"/>
                    </a:lnTo>
                  </a:path>
                </a:pathLst>
              </a:custGeom>
              <a:ln w="12128">
                <a:solidFill>
                  <a:srgbClr val="48BD9D"/>
                </a:solidFill>
              </a:ln>
            </p:spPr>
            <p:txBody>
              <a:bodyPr wrap="square" lIns="0" tIns="0" rIns="0" bIns="0" rtlCol="0"/>
              <a:lstStyle/>
              <a:p>
                <a:endParaRPr lang="tr-TR" sz="3600"/>
              </a:p>
            </p:txBody>
          </p:sp>
          <p:sp>
            <p:nvSpPr>
              <p:cNvPr id="35" name="object 39">
                <a:extLst>
                  <a:ext uri="{FF2B5EF4-FFF2-40B4-BE49-F238E27FC236}">
                    <a16:creationId xmlns:a16="http://schemas.microsoft.com/office/drawing/2014/main" id="{5DE44772-3CB2-05F4-04A0-A1A4A2664FC1}"/>
                  </a:ext>
                </a:extLst>
              </p:cNvPr>
              <p:cNvSpPr/>
              <p:nvPr/>
            </p:nvSpPr>
            <p:spPr>
              <a:xfrm>
                <a:off x="942286" y="5279533"/>
                <a:ext cx="243204" cy="0"/>
              </a:xfrm>
              <a:custGeom>
                <a:avLst/>
                <a:gdLst/>
                <a:ahLst/>
                <a:cxnLst/>
                <a:rect l="l" t="t" r="r" b="b"/>
                <a:pathLst>
                  <a:path w="243205">
                    <a:moveTo>
                      <a:pt x="242862" y="0"/>
                    </a:moveTo>
                    <a:lnTo>
                      <a:pt x="0" y="0"/>
                    </a:lnTo>
                  </a:path>
                </a:pathLst>
              </a:custGeom>
              <a:ln w="12128">
                <a:solidFill>
                  <a:srgbClr val="48BD9D"/>
                </a:solidFill>
              </a:ln>
            </p:spPr>
            <p:txBody>
              <a:bodyPr wrap="square" lIns="0" tIns="0" rIns="0" bIns="0" rtlCol="0"/>
              <a:lstStyle/>
              <a:p>
                <a:endParaRPr lang="tr-TR" sz="3600"/>
              </a:p>
            </p:txBody>
          </p:sp>
          <p:sp>
            <p:nvSpPr>
              <p:cNvPr id="36" name="object 40">
                <a:extLst>
                  <a:ext uri="{FF2B5EF4-FFF2-40B4-BE49-F238E27FC236}">
                    <a16:creationId xmlns:a16="http://schemas.microsoft.com/office/drawing/2014/main" id="{C37AED18-6621-318F-36BE-37C0611E185E}"/>
                  </a:ext>
                </a:extLst>
              </p:cNvPr>
              <p:cNvSpPr/>
              <p:nvPr/>
            </p:nvSpPr>
            <p:spPr>
              <a:xfrm>
                <a:off x="942286" y="5595284"/>
                <a:ext cx="243204" cy="0"/>
              </a:xfrm>
              <a:custGeom>
                <a:avLst/>
                <a:gdLst/>
                <a:ahLst/>
                <a:cxnLst/>
                <a:rect l="l" t="t" r="r" b="b"/>
                <a:pathLst>
                  <a:path w="243205">
                    <a:moveTo>
                      <a:pt x="242862" y="0"/>
                    </a:moveTo>
                    <a:lnTo>
                      <a:pt x="0" y="0"/>
                    </a:lnTo>
                  </a:path>
                </a:pathLst>
              </a:custGeom>
              <a:ln w="12128">
                <a:solidFill>
                  <a:srgbClr val="48BD9D"/>
                </a:solidFill>
              </a:ln>
            </p:spPr>
            <p:txBody>
              <a:bodyPr wrap="square" lIns="0" tIns="0" rIns="0" bIns="0" rtlCol="0"/>
              <a:lstStyle/>
              <a:p>
                <a:endParaRPr lang="tr-TR" sz="3600"/>
              </a:p>
            </p:txBody>
          </p:sp>
          <p:sp>
            <p:nvSpPr>
              <p:cNvPr id="37" name="object 41">
                <a:extLst>
                  <a:ext uri="{FF2B5EF4-FFF2-40B4-BE49-F238E27FC236}">
                    <a16:creationId xmlns:a16="http://schemas.microsoft.com/office/drawing/2014/main" id="{CB910EDE-4BDE-E591-93AD-7A0C91722070}"/>
                  </a:ext>
                </a:extLst>
              </p:cNvPr>
              <p:cNvSpPr/>
              <p:nvPr/>
            </p:nvSpPr>
            <p:spPr>
              <a:xfrm>
                <a:off x="942286" y="5901808"/>
                <a:ext cx="243204" cy="0"/>
              </a:xfrm>
              <a:custGeom>
                <a:avLst/>
                <a:gdLst/>
                <a:ahLst/>
                <a:cxnLst/>
                <a:rect l="l" t="t" r="r" b="b"/>
                <a:pathLst>
                  <a:path w="243205">
                    <a:moveTo>
                      <a:pt x="242862" y="0"/>
                    </a:moveTo>
                    <a:lnTo>
                      <a:pt x="0" y="0"/>
                    </a:lnTo>
                  </a:path>
                </a:pathLst>
              </a:custGeom>
              <a:ln w="12128">
                <a:solidFill>
                  <a:srgbClr val="48BD9D"/>
                </a:solidFill>
              </a:ln>
            </p:spPr>
            <p:txBody>
              <a:bodyPr wrap="square" lIns="0" tIns="0" rIns="0" bIns="0" rtlCol="0"/>
              <a:lstStyle/>
              <a:p>
                <a:endParaRPr lang="tr-TR" sz="3600"/>
              </a:p>
            </p:txBody>
          </p:sp>
        </p:grpSp>
        <p:grpSp>
          <p:nvGrpSpPr>
            <p:cNvPr id="38" name="object 42">
              <a:extLst>
                <a:ext uri="{FF2B5EF4-FFF2-40B4-BE49-F238E27FC236}">
                  <a16:creationId xmlns:a16="http://schemas.microsoft.com/office/drawing/2014/main" id="{398A613E-28AB-6369-C094-BFB2CCC9B565}"/>
                </a:ext>
              </a:extLst>
            </p:cNvPr>
            <p:cNvGrpSpPr/>
            <p:nvPr/>
          </p:nvGrpSpPr>
          <p:grpSpPr>
            <a:xfrm>
              <a:off x="3274903" y="3513108"/>
              <a:ext cx="258445" cy="1505585"/>
              <a:chOff x="2509895" y="4975651"/>
              <a:chExt cx="258445" cy="1505585"/>
            </a:xfrm>
          </p:grpSpPr>
          <p:sp>
            <p:nvSpPr>
              <p:cNvPr id="39" name="object 43">
                <a:extLst>
                  <a:ext uri="{FF2B5EF4-FFF2-40B4-BE49-F238E27FC236}">
                    <a16:creationId xmlns:a16="http://schemas.microsoft.com/office/drawing/2014/main" id="{F908715B-3E41-3C4A-C963-E80D8D5E8D29}"/>
                  </a:ext>
                </a:extLst>
              </p:cNvPr>
              <p:cNvSpPr/>
              <p:nvPr/>
            </p:nvSpPr>
            <p:spPr>
              <a:xfrm>
                <a:off x="2515960" y="4981715"/>
                <a:ext cx="246379" cy="1493520"/>
              </a:xfrm>
              <a:custGeom>
                <a:avLst/>
                <a:gdLst/>
                <a:ahLst/>
                <a:cxnLst/>
                <a:rect l="l" t="t" r="r" b="b"/>
                <a:pathLst>
                  <a:path w="246380" h="1493520">
                    <a:moveTo>
                      <a:pt x="0" y="0"/>
                    </a:moveTo>
                    <a:lnTo>
                      <a:pt x="0" y="1493316"/>
                    </a:lnTo>
                    <a:lnTo>
                      <a:pt x="245859" y="1493316"/>
                    </a:lnTo>
                  </a:path>
                </a:pathLst>
              </a:custGeom>
              <a:ln w="12128">
                <a:solidFill>
                  <a:srgbClr val="8CB73E"/>
                </a:solidFill>
              </a:ln>
            </p:spPr>
            <p:txBody>
              <a:bodyPr wrap="square" lIns="0" tIns="0" rIns="0" bIns="0" rtlCol="0"/>
              <a:lstStyle/>
              <a:p>
                <a:endParaRPr lang="tr-TR" sz="3600"/>
              </a:p>
            </p:txBody>
          </p:sp>
          <p:sp>
            <p:nvSpPr>
              <p:cNvPr id="40" name="object 44">
                <a:extLst>
                  <a:ext uri="{FF2B5EF4-FFF2-40B4-BE49-F238E27FC236}">
                    <a16:creationId xmlns:a16="http://schemas.microsoft.com/office/drawing/2014/main" id="{4F12EC8D-6E55-F2B7-5B2F-9A60C88D2B76}"/>
                  </a:ext>
                </a:extLst>
              </p:cNvPr>
              <p:cNvSpPr/>
              <p:nvPr/>
            </p:nvSpPr>
            <p:spPr>
              <a:xfrm>
                <a:off x="2519696" y="5279533"/>
                <a:ext cx="243204" cy="0"/>
              </a:xfrm>
              <a:custGeom>
                <a:avLst/>
                <a:gdLst/>
                <a:ahLst/>
                <a:cxnLst/>
                <a:rect l="l" t="t" r="r" b="b"/>
                <a:pathLst>
                  <a:path w="243205">
                    <a:moveTo>
                      <a:pt x="242862" y="0"/>
                    </a:moveTo>
                    <a:lnTo>
                      <a:pt x="0" y="0"/>
                    </a:lnTo>
                  </a:path>
                </a:pathLst>
              </a:custGeom>
              <a:ln w="12128">
                <a:solidFill>
                  <a:srgbClr val="8CB73E"/>
                </a:solidFill>
              </a:ln>
            </p:spPr>
            <p:txBody>
              <a:bodyPr wrap="square" lIns="0" tIns="0" rIns="0" bIns="0" rtlCol="0"/>
              <a:lstStyle/>
              <a:p>
                <a:endParaRPr lang="tr-TR" sz="3600"/>
              </a:p>
            </p:txBody>
          </p:sp>
          <p:sp>
            <p:nvSpPr>
              <p:cNvPr id="41" name="object 45">
                <a:extLst>
                  <a:ext uri="{FF2B5EF4-FFF2-40B4-BE49-F238E27FC236}">
                    <a16:creationId xmlns:a16="http://schemas.microsoft.com/office/drawing/2014/main" id="{70F55F09-4F4C-3A06-D82B-204109796392}"/>
                  </a:ext>
                </a:extLst>
              </p:cNvPr>
              <p:cNvSpPr/>
              <p:nvPr/>
            </p:nvSpPr>
            <p:spPr>
              <a:xfrm>
                <a:off x="2519696" y="5567527"/>
                <a:ext cx="243204" cy="0"/>
              </a:xfrm>
              <a:custGeom>
                <a:avLst/>
                <a:gdLst/>
                <a:ahLst/>
                <a:cxnLst/>
                <a:rect l="l" t="t" r="r" b="b"/>
                <a:pathLst>
                  <a:path w="243205">
                    <a:moveTo>
                      <a:pt x="242862" y="0"/>
                    </a:moveTo>
                    <a:lnTo>
                      <a:pt x="0" y="0"/>
                    </a:lnTo>
                  </a:path>
                </a:pathLst>
              </a:custGeom>
              <a:ln w="12128">
                <a:solidFill>
                  <a:srgbClr val="8CB73E"/>
                </a:solidFill>
              </a:ln>
            </p:spPr>
            <p:txBody>
              <a:bodyPr wrap="square" lIns="0" tIns="0" rIns="0" bIns="0" rtlCol="0"/>
              <a:lstStyle/>
              <a:p>
                <a:endParaRPr lang="tr-TR" sz="3600"/>
              </a:p>
            </p:txBody>
          </p:sp>
          <p:sp>
            <p:nvSpPr>
              <p:cNvPr id="42" name="object 46">
                <a:extLst>
                  <a:ext uri="{FF2B5EF4-FFF2-40B4-BE49-F238E27FC236}">
                    <a16:creationId xmlns:a16="http://schemas.microsoft.com/office/drawing/2014/main" id="{FC4864F3-E840-B5CB-CF55-D9A4CA9FB177}"/>
                  </a:ext>
                </a:extLst>
              </p:cNvPr>
              <p:cNvSpPr/>
              <p:nvPr/>
            </p:nvSpPr>
            <p:spPr>
              <a:xfrm>
                <a:off x="2519696" y="5874039"/>
                <a:ext cx="243204" cy="0"/>
              </a:xfrm>
              <a:custGeom>
                <a:avLst/>
                <a:gdLst/>
                <a:ahLst/>
                <a:cxnLst/>
                <a:rect l="l" t="t" r="r" b="b"/>
                <a:pathLst>
                  <a:path w="243205">
                    <a:moveTo>
                      <a:pt x="242862" y="0"/>
                    </a:moveTo>
                    <a:lnTo>
                      <a:pt x="0" y="0"/>
                    </a:lnTo>
                  </a:path>
                </a:pathLst>
              </a:custGeom>
              <a:ln w="12128">
                <a:solidFill>
                  <a:srgbClr val="8CB73E"/>
                </a:solidFill>
              </a:ln>
            </p:spPr>
            <p:txBody>
              <a:bodyPr wrap="square" lIns="0" tIns="0" rIns="0" bIns="0" rtlCol="0"/>
              <a:lstStyle/>
              <a:p>
                <a:endParaRPr lang="tr-TR" sz="3600"/>
              </a:p>
            </p:txBody>
          </p:sp>
          <p:sp>
            <p:nvSpPr>
              <p:cNvPr id="43" name="object 47">
                <a:extLst>
                  <a:ext uri="{FF2B5EF4-FFF2-40B4-BE49-F238E27FC236}">
                    <a16:creationId xmlns:a16="http://schemas.microsoft.com/office/drawing/2014/main" id="{9BADE72C-6DD0-8C7E-CBE5-E20218FA88A3}"/>
                  </a:ext>
                </a:extLst>
              </p:cNvPr>
              <p:cNvSpPr/>
              <p:nvPr/>
            </p:nvSpPr>
            <p:spPr>
              <a:xfrm>
                <a:off x="2519696" y="6180564"/>
                <a:ext cx="243204" cy="0"/>
              </a:xfrm>
              <a:custGeom>
                <a:avLst/>
                <a:gdLst/>
                <a:ahLst/>
                <a:cxnLst/>
                <a:rect l="l" t="t" r="r" b="b"/>
                <a:pathLst>
                  <a:path w="243205">
                    <a:moveTo>
                      <a:pt x="242862" y="0"/>
                    </a:moveTo>
                    <a:lnTo>
                      <a:pt x="0" y="0"/>
                    </a:lnTo>
                  </a:path>
                </a:pathLst>
              </a:custGeom>
              <a:ln w="12128">
                <a:solidFill>
                  <a:srgbClr val="8CB73E"/>
                </a:solidFill>
              </a:ln>
            </p:spPr>
            <p:txBody>
              <a:bodyPr wrap="square" lIns="0" tIns="0" rIns="0" bIns="0" rtlCol="0"/>
              <a:lstStyle/>
              <a:p>
                <a:endParaRPr lang="tr-TR" sz="3600"/>
              </a:p>
            </p:txBody>
          </p:sp>
        </p:grpSp>
      </p:grpSp>
    </p:spTree>
    <p:extLst>
      <p:ext uri="{BB962C8B-B14F-4D97-AF65-F5344CB8AC3E}">
        <p14:creationId xmlns:p14="http://schemas.microsoft.com/office/powerpoint/2010/main" val="26342789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094779-4E3E-4EA0-F9BE-7FC8DAAACF9B}"/>
              </a:ext>
            </a:extLst>
          </p:cNvPr>
          <p:cNvSpPr>
            <a:spLocks noGrp="1"/>
          </p:cNvSpPr>
          <p:nvPr>
            <p:ph type="title"/>
          </p:nvPr>
        </p:nvSpPr>
        <p:spPr/>
        <p:txBody>
          <a:bodyPr/>
          <a:lstStyle/>
          <a:p>
            <a:r>
              <a:rPr lang="tr-TR" dirty="0"/>
              <a:t>Destek doku</a:t>
            </a:r>
          </a:p>
        </p:txBody>
      </p:sp>
      <p:sp>
        <p:nvSpPr>
          <p:cNvPr id="3" name="İçerik Yer Tutucusu 2">
            <a:extLst>
              <a:ext uri="{FF2B5EF4-FFF2-40B4-BE49-F238E27FC236}">
                <a16:creationId xmlns:a16="http://schemas.microsoft.com/office/drawing/2014/main" id="{3916A819-1C0B-825B-95AE-C3CD394EECDB}"/>
              </a:ext>
            </a:extLst>
          </p:cNvPr>
          <p:cNvSpPr>
            <a:spLocks noGrp="1"/>
          </p:cNvSpPr>
          <p:nvPr>
            <p:ph idx="1"/>
          </p:nvPr>
        </p:nvSpPr>
        <p:spPr/>
        <p:txBody>
          <a:bodyPr/>
          <a:lstStyle/>
          <a:p>
            <a:r>
              <a:rPr lang="tr-TR" sz="2000" dirty="0">
                <a:solidFill>
                  <a:srgbClr val="3B3A3B"/>
                </a:solidFill>
                <a:latin typeface="Myriad Pro"/>
                <a:cs typeface="Myriad Pro"/>
              </a:rPr>
              <a:t>Destek</a:t>
            </a:r>
            <a:r>
              <a:rPr lang="tr-TR" sz="2000" spc="-45" dirty="0">
                <a:solidFill>
                  <a:srgbClr val="3B3A3B"/>
                </a:solidFill>
                <a:latin typeface="Myriad Pro"/>
                <a:cs typeface="Myriad Pro"/>
              </a:rPr>
              <a:t> </a:t>
            </a:r>
            <a:r>
              <a:rPr lang="tr-TR" sz="2000" dirty="0">
                <a:solidFill>
                  <a:srgbClr val="3B3A3B"/>
                </a:solidFill>
                <a:latin typeface="Myriad Pro"/>
                <a:cs typeface="Myriad Pro"/>
              </a:rPr>
              <a:t>doku;</a:t>
            </a:r>
            <a:r>
              <a:rPr lang="tr-TR" sz="2000" spc="-45" dirty="0">
                <a:solidFill>
                  <a:srgbClr val="3B3A3B"/>
                </a:solidFill>
                <a:latin typeface="Myriad Pro"/>
                <a:cs typeface="Myriad Pro"/>
              </a:rPr>
              <a:t> </a:t>
            </a:r>
            <a:r>
              <a:rPr lang="tr-TR" sz="2000" b="1" dirty="0">
                <a:solidFill>
                  <a:schemeClr val="accent1"/>
                </a:solidFill>
                <a:latin typeface="Myriad Pro"/>
                <a:cs typeface="Myriad Pro"/>
              </a:rPr>
              <a:t>bağ</a:t>
            </a:r>
            <a:r>
              <a:rPr lang="tr-TR" sz="2000" b="1" spc="-40" dirty="0">
                <a:solidFill>
                  <a:schemeClr val="accent1"/>
                </a:solidFill>
                <a:latin typeface="Myriad Pro"/>
                <a:cs typeface="Myriad Pro"/>
              </a:rPr>
              <a:t> </a:t>
            </a:r>
            <a:r>
              <a:rPr lang="tr-TR" sz="2000" b="1" dirty="0">
                <a:solidFill>
                  <a:schemeClr val="accent1"/>
                </a:solidFill>
                <a:latin typeface="Myriad Pro"/>
                <a:cs typeface="Myriad Pro"/>
              </a:rPr>
              <a:t>doku</a:t>
            </a:r>
            <a:r>
              <a:rPr lang="tr-TR" sz="2000" b="1" dirty="0">
                <a:solidFill>
                  <a:srgbClr val="3B3A3B"/>
                </a:solidFill>
                <a:latin typeface="Myriad Pro"/>
                <a:cs typeface="Myriad Pro"/>
              </a:rPr>
              <a:t>,</a:t>
            </a:r>
            <a:r>
              <a:rPr lang="tr-TR" sz="2000" b="1" spc="-35" dirty="0">
                <a:solidFill>
                  <a:srgbClr val="3B3A3B"/>
                </a:solidFill>
                <a:latin typeface="Myriad Pro"/>
                <a:cs typeface="Myriad Pro"/>
              </a:rPr>
              <a:t> </a:t>
            </a:r>
            <a:r>
              <a:rPr lang="tr-TR" sz="2000" b="1" dirty="0">
                <a:solidFill>
                  <a:schemeClr val="accent1"/>
                </a:solidFill>
                <a:latin typeface="Myriad Pro"/>
                <a:cs typeface="Myriad Pro"/>
              </a:rPr>
              <a:t>yağ</a:t>
            </a:r>
            <a:r>
              <a:rPr lang="tr-TR" sz="2000" b="1" spc="-40" dirty="0">
                <a:solidFill>
                  <a:schemeClr val="accent1"/>
                </a:solidFill>
                <a:latin typeface="Myriad Pro"/>
                <a:cs typeface="Myriad Pro"/>
              </a:rPr>
              <a:t> </a:t>
            </a:r>
            <a:r>
              <a:rPr lang="tr-TR" sz="2000" b="1" dirty="0">
                <a:solidFill>
                  <a:schemeClr val="accent1"/>
                </a:solidFill>
                <a:latin typeface="Myriad Pro"/>
                <a:cs typeface="Myriad Pro"/>
              </a:rPr>
              <a:t>doku</a:t>
            </a:r>
            <a:r>
              <a:rPr lang="tr-TR" sz="2000" b="1" dirty="0">
                <a:solidFill>
                  <a:srgbClr val="3B3A3B"/>
                </a:solidFill>
                <a:latin typeface="Myriad Pro"/>
                <a:cs typeface="Myriad Pro"/>
              </a:rPr>
              <a:t>,</a:t>
            </a:r>
            <a:r>
              <a:rPr lang="tr-TR" sz="2000" b="1" spc="-40" dirty="0">
                <a:solidFill>
                  <a:srgbClr val="3B3A3B"/>
                </a:solidFill>
                <a:latin typeface="Myriad Pro"/>
                <a:cs typeface="Myriad Pro"/>
              </a:rPr>
              <a:t> </a:t>
            </a:r>
            <a:r>
              <a:rPr lang="tr-TR" sz="2000" b="1" dirty="0">
                <a:solidFill>
                  <a:schemeClr val="accent1"/>
                </a:solidFill>
                <a:latin typeface="Myriad Pro"/>
                <a:cs typeface="Myriad Pro"/>
              </a:rPr>
              <a:t>kıkırdak</a:t>
            </a:r>
            <a:r>
              <a:rPr lang="tr-TR" sz="2000" b="1" spc="-35" dirty="0">
                <a:solidFill>
                  <a:schemeClr val="accent1"/>
                </a:solidFill>
                <a:latin typeface="Myriad Pro"/>
                <a:cs typeface="Myriad Pro"/>
              </a:rPr>
              <a:t> </a:t>
            </a:r>
            <a:r>
              <a:rPr lang="tr-TR" sz="2000" b="1" dirty="0">
                <a:solidFill>
                  <a:schemeClr val="accent1"/>
                </a:solidFill>
                <a:latin typeface="Myriad Pro"/>
                <a:cs typeface="Myriad Pro"/>
              </a:rPr>
              <a:t>doku</a:t>
            </a:r>
            <a:r>
              <a:rPr lang="tr-TR" sz="2000" b="1" dirty="0">
                <a:solidFill>
                  <a:srgbClr val="3B3A3B"/>
                </a:solidFill>
                <a:latin typeface="Myriad Pro"/>
                <a:cs typeface="Myriad Pro"/>
              </a:rPr>
              <a:t>,</a:t>
            </a:r>
            <a:r>
              <a:rPr lang="tr-TR" sz="2000" b="1" spc="-40" dirty="0">
                <a:solidFill>
                  <a:srgbClr val="3B3A3B"/>
                </a:solidFill>
                <a:latin typeface="Myriad Pro"/>
                <a:cs typeface="Myriad Pro"/>
              </a:rPr>
              <a:t> </a:t>
            </a:r>
            <a:r>
              <a:rPr lang="tr-TR" sz="2000" b="1" spc="-10" dirty="0">
                <a:solidFill>
                  <a:schemeClr val="accent1"/>
                </a:solidFill>
                <a:latin typeface="Myriad Pro"/>
                <a:cs typeface="Myriad Pro"/>
              </a:rPr>
              <a:t>kemik</a:t>
            </a:r>
            <a:r>
              <a:rPr lang="tr-TR" sz="2000" b="1" spc="-40" dirty="0">
                <a:solidFill>
                  <a:schemeClr val="accent1"/>
                </a:solidFill>
                <a:latin typeface="Myriad Pro"/>
                <a:cs typeface="Myriad Pro"/>
              </a:rPr>
              <a:t> </a:t>
            </a:r>
            <a:r>
              <a:rPr lang="tr-TR" sz="2000" b="1" dirty="0">
                <a:solidFill>
                  <a:schemeClr val="accent1"/>
                </a:solidFill>
                <a:latin typeface="Myriad Pro"/>
                <a:cs typeface="Myriad Pro"/>
              </a:rPr>
              <a:t>doku</a:t>
            </a:r>
            <a:r>
              <a:rPr lang="tr-TR" sz="2000" b="1" spc="-25" dirty="0">
                <a:solidFill>
                  <a:srgbClr val="3B3A3B"/>
                </a:solidFill>
                <a:latin typeface="Myriad Pro"/>
                <a:cs typeface="Myriad Pro"/>
              </a:rPr>
              <a:t> </a:t>
            </a:r>
            <a:r>
              <a:rPr lang="tr-TR" sz="2000" spc="-10" dirty="0">
                <a:solidFill>
                  <a:srgbClr val="3B3A3B"/>
                </a:solidFill>
                <a:latin typeface="Myriad Pro"/>
                <a:cs typeface="Myriad Pro"/>
              </a:rPr>
              <a:t>ve</a:t>
            </a:r>
            <a:r>
              <a:rPr lang="tr-TR" sz="2000" spc="-45" dirty="0">
                <a:solidFill>
                  <a:srgbClr val="3B3A3B"/>
                </a:solidFill>
                <a:latin typeface="Myriad Pro"/>
                <a:cs typeface="Myriad Pro"/>
              </a:rPr>
              <a:t> </a:t>
            </a:r>
            <a:r>
              <a:rPr lang="tr-TR" sz="2000" b="1" dirty="0">
                <a:solidFill>
                  <a:schemeClr val="accent1"/>
                </a:solidFill>
                <a:latin typeface="Myriad Pro"/>
                <a:cs typeface="Myriad Pro"/>
              </a:rPr>
              <a:t>kan</a:t>
            </a:r>
            <a:r>
              <a:rPr lang="tr-TR" sz="2000" b="1" spc="-40" dirty="0">
                <a:solidFill>
                  <a:schemeClr val="accent1"/>
                </a:solidFill>
                <a:latin typeface="Myriad Pro"/>
                <a:cs typeface="Myriad Pro"/>
              </a:rPr>
              <a:t> </a:t>
            </a:r>
            <a:r>
              <a:rPr lang="tr-TR" sz="2000" b="1" dirty="0">
                <a:solidFill>
                  <a:schemeClr val="accent1"/>
                </a:solidFill>
                <a:latin typeface="Myriad Pro"/>
                <a:cs typeface="Myriad Pro"/>
              </a:rPr>
              <a:t>doku</a:t>
            </a:r>
            <a:r>
              <a:rPr lang="tr-TR" sz="2000" b="1" spc="-25" dirty="0">
                <a:solidFill>
                  <a:srgbClr val="3B3A3B"/>
                </a:solidFill>
                <a:latin typeface="Myriad Pro"/>
                <a:cs typeface="Myriad Pro"/>
              </a:rPr>
              <a:t> </a:t>
            </a:r>
            <a:r>
              <a:rPr lang="tr-TR" sz="2000" dirty="0">
                <a:solidFill>
                  <a:srgbClr val="3B3A3B"/>
                </a:solidFill>
                <a:latin typeface="Myriad Pro"/>
                <a:cs typeface="Myriad Pro"/>
              </a:rPr>
              <a:t>olmak</a:t>
            </a:r>
            <a:r>
              <a:rPr lang="tr-TR" sz="2000" spc="-45" dirty="0">
                <a:solidFill>
                  <a:srgbClr val="3B3A3B"/>
                </a:solidFill>
                <a:latin typeface="Myriad Pro"/>
                <a:cs typeface="Myriad Pro"/>
              </a:rPr>
              <a:t> </a:t>
            </a:r>
            <a:r>
              <a:rPr lang="tr-TR" sz="2000" spc="-10" dirty="0">
                <a:solidFill>
                  <a:srgbClr val="3B3A3B"/>
                </a:solidFill>
                <a:latin typeface="Myriad Pro"/>
                <a:cs typeface="Myriad Pro"/>
              </a:rPr>
              <a:t>üzere</a:t>
            </a:r>
            <a:r>
              <a:rPr lang="tr-TR" sz="2000" spc="-45" dirty="0">
                <a:solidFill>
                  <a:srgbClr val="3B3A3B"/>
                </a:solidFill>
                <a:latin typeface="Myriad Pro"/>
                <a:cs typeface="Myriad Pro"/>
              </a:rPr>
              <a:t> </a:t>
            </a:r>
            <a:r>
              <a:rPr lang="tr-TR" sz="2000" dirty="0">
                <a:solidFill>
                  <a:srgbClr val="3B3A3B"/>
                </a:solidFill>
                <a:latin typeface="Myriad Pro"/>
                <a:cs typeface="Myriad Pro"/>
              </a:rPr>
              <a:t>beş</a:t>
            </a:r>
            <a:r>
              <a:rPr lang="tr-TR" sz="2000" spc="-40" dirty="0">
                <a:solidFill>
                  <a:srgbClr val="3B3A3B"/>
                </a:solidFill>
                <a:latin typeface="Myriad Pro"/>
                <a:cs typeface="Myriad Pro"/>
              </a:rPr>
              <a:t> </a:t>
            </a:r>
            <a:r>
              <a:rPr lang="tr-TR" sz="2000" spc="-10" dirty="0">
                <a:solidFill>
                  <a:srgbClr val="3B3A3B"/>
                </a:solidFill>
                <a:latin typeface="Myriad Pro"/>
                <a:cs typeface="Myriad Pro"/>
              </a:rPr>
              <a:t>grup</a:t>
            </a:r>
            <a:r>
              <a:rPr lang="tr-TR" sz="2000" dirty="0">
                <a:solidFill>
                  <a:srgbClr val="3B3A3B"/>
                </a:solidFill>
                <a:latin typeface="Myriad Pro"/>
                <a:cs typeface="Myriad Pro"/>
              </a:rPr>
              <a:t>ta </a:t>
            </a:r>
            <a:r>
              <a:rPr lang="tr-TR" sz="2000" spc="-10" dirty="0">
                <a:solidFill>
                  <a:srgbClr val="3B3A3B"/>
                </a:solidFill>
                <a:latin typeface="Myriad Pro"/>
                <a:cs typeface="Myriad Pro"/>
              </a:rPr>
              <a:t>incelenir.</a:t>
            </a:r>
          </a:p>
          <a:p>
            <a:r>
              <a:rPr lang="tr-TR" sz="3200" b="1" dirty="0">
                <a:solidFill>
                  <a:schemeClr val="accent2"/>
                </a:solidFill>
                <a:latin typeface="+mj-lt"/>
              </a:rPr>
              <a:t>Bağ doku</a:t>
            </a:r>
            <a:endParaRPr lang="tr-TR" sz="3200" b="1" spc="-10" dirty="0">
              <a:solidFill>
                <a:schemeClr val="accent2"/>
              </a:solidFill>
              <a:latin typeface="+mj-lt"/>
              <a:cs typeface="Myriad Pro"/>
            </a:endParaRPr>
          </a:p>
          <a:p>
            <a:r>
              <a:rPr lang="tr-TR" sz="2000" dirty="0">
                <a:solidFill>
                  <a:srgbClr val="3B3A3B"/>
                </a:solidFill>
                <a:latin typeface="Myriad Pro"/>
                <a:cs typeface="Myriad Pro"/>
              </a:rPr>
              <a:t>Dokuları</a:t>
            </a:r>
            <a:r>
              <a:rPr lang="tr-TR" sz="2000" spc="-50" dirty="0">
                <a:solidFill>
                  <a:srgbClr val="3B3A3B"/>
                </a:solidFill>
                <a:latin typeface="Myriad Pro"/>
                <a:cs typeface="Myriad Pro"/>
              </a:rPr>
              <a:t> </a:t>
            </a:r>
            <a:r>
              <a:rPr lang="tr-TR" sz="2000" spc="-10" dirty="0">
                <a:solidFill>
                  <a:srgbClr val="3B3A3B"/>
                </a:solidFill>
                <a:latin typeface="Myriad Pro"/>
                <a:cs typeface="Myriad Pro"/>
              </a:rPr>
              <a:t>ve</a:t>
            </a:r>
            <a:r>
              <a:rPr lang="tr-TR" sz="2000" spc="-40" dirty="0">
                <a:solidFill>
                  <a:srgbClr val="3B3A3B"/>
                </a:solidFill>
                <a:latin typeface="Myriad Pro"/>
                <a:cs typeface="Myriad Pro"/>
              </a:rPr>
              <a:t> </a:t>
            </a:r>
            <a:r>
              <a:rPr lang="tr-TR" sz="2000" spc="-10" dirty="0">
                <a:solidFill>
                  <a:srgbClr val="3B3A3B"/>
                </a:solidFill>
                <a:latin typeface="Myriad Pro"/>
                <a:cs typeface="Myriad Pro"/>
              </a:rPr>
              <a:t>hücreleri</a:t>
            </a:r>
            <a:r>
              <a:rPr lang="tr-TR" sz="2000" spc="-40" dirty="0">
                <a:solidFill>
                  <a:srgbClr val="3B3A3B"/>
                </a:solidFill>
                <a:latin typeface="Myriad Pro"/>
                <a:cs typeface="Myriad Pro"/>
              </a:rPr>
              <a:t> </a:t>
            </a:r>
            <a:r>
              <a:rPr lang="tr-TR" sz="2000" dirty="0">
                <a:solidFill>
                  <a:srgbClr val="3B3A3B"/>
                </a:solidFill>
                <a:latin typeface="Myriad Pro"/>
                <a:cs typeface="Myriad Pro"/>
              </a:rPr>
              <a:t>birbirine</a:t>
            </a:r>
            <a:r>
              <a:rPr lang="tr-TR" sz="2000" spc="-40" dirty="0">
                <a:solidFill>
                  <a:srgbClr val="3B3A3B"/>
                </a:solidFill>
                <a:latin typeface="Myriad Pro"/>
                <a:cs typeface="Myriad Pro"/>
              </a:rPr>
              <a:t> </a:t>
            </a:r>
            <a:r>
              <a:rPr lang="tr-TR" sz="2000" spc="-10" dirty="0">
                <a:solidFill>
                  <a:srgbClr val="3B3A3B"/>
                </a:solidFill>
                <a:latin typeface="Myriad Pro"/>
                <a:cs typeface="Myriad Pro"/>
              </a:rPr>
              <a:t>bağlar.</a:t>
            </a:r>
            <a:r>
              <a:rPr lang="tr-TR" sz="2000" spc="-40" dirty="0">
                <a:solidFill>
                  <a:srgbClr val="3B3A3B"/>
                </a:solidFill>
                <a:latin typeface="Myriad Pro"/>
                <a:cs typeface="Myriad Pro"/>
              </a:rPr>
              <a:t> </a:t>
            </a:r>
            <a:r>
              <a:rPr lang="tr-TR" sz="2000" b="1" dirty="0">
                <a:solidFill>
                  <a:srgbClr val="3B3A3B"/>
                </a:solidFill>
                <a:latin typeface="Myriad Pro"/>
                <a:cs typeface="Myriad Pro"/>
              </a:rPr>
              <a:t>Destek,</a:t>
            </a:r>
            <a:r>
              <a:rPr lang="tr-TR" sz="2000" b="1" spc="-40" dirty="0">
                <a:solidFill>
                  <a:srgbClr val="3B3A3B"/>
                </a:solidFill>
                <a:latin typeface="Myriad Pro"/>
                <a:cs typeface="Myriad Pro"/>
              </a:rPr>
              <a:t> </a:t>
            </a:r>
            <a:r>
              <a:rPr lang="tr-TR" sz="2000" b="1" dirty="0">
                <a:solidFill>
                  <a:srgbClr val="3B3A3B"/>
                </a:solidFill>
                <a:latin typeface="Myriad Pro"/>
                <a:cs typeface="Myriad Pro"/>
              </a:rPr>
              <a:t>bağlama,</a:t>
            </a:r>
            <a:r>
              <a:rPr lang="tr-TR" sz="2000" b="1" spc="-40" dirty="0">
                <a:solidFill>
                  <a:srgbClr val="3B3A3B"/>
                </a:solidFill>
                <a:latin typeface="Myriad Pro"/>
                <a:cs typeface="Myriad Pro"/>
              </a:rPr>
              <a:t> </a:t>
            </a:r>
            <a:r>
              <a:rPr lang="tr-TR" sz="2000" b="1" dirty="0">
                <a:solidFill>
                  <a:srgbClr val="3B3A3B"/>
                </a:solidFill>
                <a:latin typeface="Myriad Pro"/>
                <a:cs typeface="Myriad Pro"/>
              </a:rPr>
              <a:t>yağ</a:t>
            </a:r>
            <a:r>
              <a:rPr lang="tr-TR" sz="2000" b="1" spc="-40" dirty="0">
                <a:solidFill>
                  <a:srgbClr val="3B3A3B"/>
                </a:solidFill>
                <a:latin typeface="Myriad Pro"/>
                <a:cs typeface="Myriad Pro"/>
              </a:rPr>
              <a:t> </a:t>
            </a:r>
            <a:r>
              <a:rPr lang="tr-TR" sz="2000" b="1" dirty="0">
                <a:solidFill>
                  <a:srgbClr val="3B3A3B"/>
                </a:solidFill>
                <a:latin typeface="Myriad Pro"/>
                <a:cs typeface="Myriad Pro"/>
              </a:rPr>
              <a:t>depolama,</a:t>
            </a:r>
            <a:r>
              <a:rPr lang="tr-TR" sz="2000" b="1" spc="-40" dirty="0">
                <a:solidFill>
                  <a:srgbClr val="3B3A3B"/>
                </a:solidFill>
                <a:latin typeface="Myriad Pro"/>
                <a:cs typeface="Myriad Pro"/>
              </a:rPr>
              <a:t> </a:t>
            </a:r>
            <a:r>
              <a:rPr lang="tr-TR" sz="2000" b="1" dirty="0">
                <a:solidFill>
                  <a:srgbClr val="3B3A3B"/>
                </a:solidFill>
                <a:latin typeface="Myriad Pro"/>
                <a:cs typeface="Myriad Pro"/>
              </a:rPr>
              <a:t>savunma,</a:t>
            </a:r>
            <a:r>
              <a:rPr lang="tr-TR" sz="2000" b="1" spc="-40" dirty="0">
                <a:solidFill>
                  <a:srgbClr val="3B3A3B"/>
                </a:solidFill>
                <a:latin typeface="Myriad Pro"/>
                <a:cs typeface="Myriad Pro"/>
              </a:rPr>
              <a:t> </a:t>
            </a:r>
            <a:r>
              <a:rPr lang="tr-TR" sz="2000" b="1" dirty="0">
                <a:solidFill>
                  <a:srgbClr val="3B3A3B"/>
                </a:solidFill>
                <a:latin typeface="Myriad Pro"/>
                <a:cs typeface="Myriad Pro"/>
              </a:rPr>
              <a:t>doku</a:t>
            </a:r>
            <a:r>
              <a:rPr lang="tr-TR" sz="2000" b="1" spc="-40" dirty="0">
                <a:solidFill>
                  <a:srgbClr val="3B3A3B"/>
                </a:solidFill>
                <a:latin typeface="Myriad Pro"/>
                <a:cs typeface="Myriad Pro"/>
              </a:rPr>
              <a:t> </a:t>
            </a:r>
            <a:r>
              <a:rPr lang="tr-TR" sz="2000" b="1" dirty="0">
                <a:solidFill>
                  <a:srgbClr val="3B3A3B"/>
                </a:solidFill>
                <a:latin typeface="Myriad Pro"/>
                <a:cs typeface="Myriad Pro"/>
              </a:rPr>
              <a:t>tamiri</a:t>
            </a:r>
            <a:r>
              <a:rPr lang="tr-TR" sz="2000" b="1" spc="-40" dirty="0">
                <a:solidFill>
                  <a:srgbClr val="3B3A3B"/>
                </a:solidFill>
                <a:latin typeface="Myriad Pro"/>
                <a:cs typeface="Myriad Pro"/>
              </a:rPr>
              <a:t> </a:t>
            </a:r>
            <a:r>
              <a:rPr lang="tr-TR" sz="2000" dirty="0">
                <a:solidFill>
                  <a:srgbClr val="3B3A3B"/>
                </a:solidFill>
                <a:latin typeface="Myriad Pro"/>
                <a:cs typeface="Myriad Pro"/>
              </a:rPr>
              <a:t>gibi</a:t>
            </a:r>
            <a:r>
              <a:rPr lang="tr-TR" sz="2000" spc="-35" dirty="0">
                <a:solidFill>
                  <a:srgbClr val="3B3A3B"/>
                </a:solidFill>
                <a:latin typeface="Myriad Pro"/>
                <a:cs typeface="Myriad Pro"/>
              </a:rPr>
              <a:t> </a:t>
            </a:r>
            <a:r>
              <a:rPr lang="tr-TR" sz="2000" spc="-25" dirty="0">
                <a:solidFill>
                  <a:srgbClr val="3B3A3B"/>
                </a:solidFill>
                <a:latin typeface="Myriad Pro"/>
                <a:cs typeface="Myriad Pro"/>
              </a:rPr>
              <a:t>gö</a:t>
            </a:r>
            <a:r>
              <a:rPr lang="tr-TR" sz="2000" dirty="0">
                <a:solidFill>
                  <a:srgbClr val="3B3A3B"/>
                </a:solidFill>
                <a:latin typeface="Myriad Pro"/>
                <a:cs typeface="Myriad Pro"/>
              </a:rPr>
              <a:t>revlerinin</a:t>
            </a:r>
            <a:r>
              <a:rPr lang="tr-TR" sz="2000" spc="5" dirty="0">
                <a:solidFill>
                  <a:srgbClr val="3B3A3B"/>
                </a:solidFill>
                <a:latin typeface="Myriad Pro"/>
                <a:cs typeface="Myriad Pro"/>
              </a:rPr>
              <a:t> </a:t>
            </a:r>
            <a:r>
              <a:rPr lang="tr-TR" sz="2000" dirty="0">
                <a:solidFill>
                  <a:srgbClr val="3B3A3B"/>
                </a:solidFill>
                <a:latin typeface="Myriad Pro"/>
                <a:cs typeface="Myriad Pro"/>
              </a:rPr>
              <a:t>yanında</a:t>
            </a:r>
            <a:r>
              <a:rPr lang="tr-TR" sz="2000" spc="15" dirty="0">
                <a:solidFill>
                  <a:srgbClr val="3B3A3B"/>
                </a:solidFill>
                <a:latin typeface="Myriad Pro"/>
                <a:cs typeface="Myriad Pro"/>
              </a:rPr>
              <a:t> </a:t>
            </a:r>
            <a:r>
              <a:rPr lang="tr-TR" sz="2000" b="1" dirty="0">
                <a:solidFill>
                  <a:srgbClr val="3B3A3B"/>
                </a:solidFill>
                <a:latin typeface="Myriad Pro"/>
                <a:cs typeface="Myriad Pro"/>
              </a:rPr>
              <a:t>diğer</a:t>
            </a:r>
            <a:r>
              <a:rPr lang="tr-TR" sz="2000" b="1" spc="20" dirty="0">
                <a:solidFill>
                  <a:srgbClr val="3B3A3B"/>
                </a:solidFill>
                <a:latin typeface="Myriad Pro"/>
                <a:cs typeface="Myriad Pro"/>
              </a:rPr>
              <a:t> </a:t>
            </a:r>
            <a:r>
              <a:rPr lang="tr-TR" sz="2000" b="1" dirty="0">
                <a:solidFill>
                  <a:srgbClr val="3B3A3B"/>
                </a:solidFill>
                <a:latin typeface="Myriad Pro"/>
                <a:cs typeface="Myriad Pro"/>
              </a:rPr>
              <a:t>doku</a:t>
            </a:r>
            <a:r>
              <a:rPr lang="tr-TR" sz="2000" b="1" spc="20" dirty="0">
                <a:solidFill>
                  <a:srgbClr val="3B3A3B"/>
                </a:solidFill>
                <a:latin typeface="Myriad Pro"/>
                <a:cs typeface="Myriad Pro"/>
              </a:rPr>
              <a:t> </a:t>
            </a:r>
            <a:r>
              <a:rPr lang="tr-TR" sz="2000" b="1" dirty="0">
                <a:solidFill>
                  <a:srgbClr val="3B3A3B"/>
                </a:solidFill>
                <a:latin typeface="Myriad Pro"/>
                <a:cs typeface="Myriad Pro"/>
              </a:rPr>
              <a:t>ve</a:t>
            </a:r>
            <a:r>
              <a:rPr lang="tr-TR" sz="2000" b="1" spc="15" dirty="0">
                <a:solidFill>
                  <a:srgbClr val="3B3A3B"/>
                </a:solidFill>
                <a:latin typeface="Myriad Pro"/>
                <a:cs typeface="Myriad Pro"/>
              </a:rPr>
              <a:t> </a:t>
            </a:r>
            <a:r>
              <a:rPr lang="tr-TR" sz="2000" b="1" dirty="0">
                <a:solidFill>
                  <a:srgbClr val="3B3A3B"/>
                </a:solidFill>
                <a:latin typeface="Myriad Pro"/>
                <a:cs typeface="Myriad Pro"/>
              </a:rPr>
              <a:t>hücrelerin</a:t>
            </a:r>
            <a:r>
              <a:rPr lang="tr-TR" sz="2000" b="1" spc="20" dirty="0">
                <a:solidFill>
                  <a:srgbClr val="3B3A3B"/>
                </a:solidFill>
                <a:latin typeface="Myriad Pro"/>
                <a:cs typeface="Myriad Pro"/>
              </a:rPr>
              <a:t> </a:t>
            </a:r>
            <a:r>
              <a:rPr lang="tr-TR" sz="2000" b="1" dirty="0">
                <a:solidFill>
                  <a:srgbClr val="3B3A3B"/>
                </a:solidFill>
                <a:latin typeface="Myriad Pro"/>
                <a:cs typeface="Myriad Pro"/>
              </a:rPr>
              <a:t>beslenmesinde</a:t>
            </a:r>
            <a:r>
              <a:rPr lang="tr-TR" sz="2000" b="1" spc="15" dirty="0">
                <a:solidFill>
                  <a:srgbClr val="3B3A3B"/>
                </a:solidFill>
                <a:latin typeface="Myriad Pro"/>
                <a:cs typeface="Myriad Pro"/>
              </a:rPr>
              <a:t> </a:t>
            </a:r>
            <a:r>
              <a:rPr lang="tr-TR" sz="2000" dirty="0">
                <a:solidFill>
                  <a:srgbClr val="3B3A3B"/>
                </a:solidFill>
                <a:latin typeface="Myriad Pro"/>
                <a:cs typeface="Myriad Pro"/>
              </a:rPr>
              <a:t>de</a:t>
            </a:r>
            <a:r>
              <a:rPr lang="tr-TR" sz="2000" spc="20" dirty="0">
                <a:solidFill>
                  <a:srgbClr val="3B3A3B"/>
                </a:solidFill>
                <a:latin typeface="Myriad Pro"/>
                <a:cs typeface="Myriad Pro"/>
              </a:rPr>
              <a:t> </a:t>
            </a:r>
            <a:r>
              <a:rPr lang="tr-TR" sz="2000" dirty="0">
                <a:solidFill>
                  <a:srgbClr val="3B3A3B"/>
                </a:solidFill>
                <a:latin typeface="Myriad Pro"/>
                <a:cs typeface="Myriad Pro"/>
              </a:rPr>
              <a:t>görevi</a:t>
            </a:r>
            <a:r>
              <a:rPr lang="tr-TR" sz="2000" spc="20" dirty="0">
                <a:solidFill>
                  <a:srgbClr val="3B3A3B"/>
                </a:solidFill>
                <a:latin typeface="Myriad Pro"/>
                <a:cs typeface="Myriad Pro"/>
              </a:rPr>
              <a:t> </a:t>
            </a:r>
            <a:r>
              <a:rPr lang="tr-TR" sz="2000" spc="-10" dirty="0">
                <a:solidFill>
                  <a:srgbClr val="3B3A3B"/>
                </a:solidFill>
                <a:latin typeface="Myriad Pro"/>
                <a:cs typeface="Myriad Pro"/>
              </a:rPr>
              <a:t>vardır.</a:t>
            </a:r>
            <a:r>
              <a:rPr lang="tr-TR" sz="2000" spc="15" dirty="0">
                <a:solidFill>
                  <a:srgbClr val="3B3A3B"/>
                </a:solidFill>
                <a:latin typeface="Myriad Pro"/>
                <a:cs typeface="Myriad Pro"/>
              </a:rPr>
              <a:t> </a:t>
            </a:r>
            <a:r>
              <a:rPr lang="tr-TR" sz="2000" dirty="0">
                <a:solidFill>
                  <a:srgbClr val="3B3A3B"/>
                </a:solidFill>
                <a:latin typeface="Myriad Pro"/>
                <a:cs typeface="Myriad Pro"/>
              </a:rPr>
              <a:t>Bağ</a:t>
            </a:r>
            <a:r>
              <a:rPr lang="tr-TR" sz="2000" spc="20" dirty="0">
                <a:solidFill>
                  <a:srgbClr val="3B3A3B"/>
                </a:solidFill>
                <a:latin typeface="Myriad Pro"/>
                <a:cs typeface="Myriad Pro"/>
              </a:rPr>
              <a:t> </a:t>
            </a:r>
            <a:r>
              <a:rPr lang="tr-TR" sz="2000" dirty="0">
                <a:solidFill>
                  <a:srgbClr val="3B3A3B"/>
                </a:solidFill>
                <a:latin typeface="Myriad Pro"/>
                <a:cs typeface="Myriad Pro"/>
              </a:rPr>
              <a:t>dokunun</a:t>
            </a:r>
            <a:r>
              <a:rPr lang="tr-TR" sz="2000" spc="15" dirty="0">
                <a:solidFill>
                  <a:srgbClr val="3B3A3B"/>
                </a:solidFill>
                <a:latin typeface="Myriad Pro"/>
                <a:cs typeface="Myriad Pro"/>
              </a:rPr>
              <a:t> </a:t>
            </a:r>
            <a:r>
              <a:rPr lang="tr-TR" sz="2000" dirty="0">
                <a:solidFill>
                  <a:srgbClr val="3B3A3B"/>
                </a:solidFill>
                <a:latin typeface="Myriad Pro"/>
                <a:cs typeface="Myriad Pro"/>
              </a:rPr>
              <a:t>sıkı,</a:t>
            </a:r>
            <a:r>
              <a:rPr lang="tr-TR" sz="2000" spc="20" dirty="0">
                <a:solidFill>
                  <a:srgbClr val="3B3A3B"/>
                </a:solidFill>
                <a:latin typeface="Myriad Pro"/>
                <a:cs typeface="Myriad Pro"/>
              </a:rPr>
              <a:t> </a:t>
            </a:r>
            <a:r>
              <a:rPr lang="tr-TR" sz="2000" spc="-10" dirty="0">
                <a:solidFill>
                  <a:srgbClr val="3B3A3B"/>
                </a:solidFill>
                <a:latin typeface="Myriad Pro"/>
                <a:cs typeface="Myriad Pro"/>
              </a:rPr>
              <a:t>gevşek, </a:t>
            </a:r>
            <a:r>
              <a:rPr lang="tr-TR" sz="2000" dirty="0" err="1">
                <a:solidFill>
                  <a:srgbClr val="3B3A3B"/>
                </a:solidFill>
                <a:latin typeface="Myriad Pro"/>
                <a:cs typeface="Myriad Pro"/>
              </a:rPr>
              <a:t>mezenkim</a:t>
            </a:r>
            <a:r>
              <a:rPr lang="tr-TR" sz="2000" dirty="0">
                <a:solidFill>
                  <a:srgbClr val="3B3A3B"/>
                </a:solidFill>
                <a:latin typeface="Myriad Pro"/>
                <a:cs typeface="Myriad Pro"/>
              </a:rPr>
              <a:t>,</a:t>
            </a:r>
            <a:r>
              <a:rPr lang="tr-TR" sz="2000" spc="-5" dirty="0">
                <a:solidFill>
                  <a:srgbClr val="3B3A3B"/>
                </a:solidFill>
                <a:latin typeface="Myriad Pro"/>
                <a:cs typeface="Myriad Pro"/>
              </a:rPr>
              <a:t> </a:t>
            </a:r>
            <a:r>
              <a:rPr lang="tr-TR" sz="2000" dirty="0" err="1">
                <a:solidFill>
                  <a:srgbClr val="3B3A3B"/>
                </a:solidFill>
                <a:latin typeface="Myriad Pro"/>
                <a:cs typeface="Myriad Pro"/>
              </a:rPr>
              <a:t>müköz</a:t>
            </a:r>
            <a:r>
              <a:rPr lang="tr-TR" sz="2000" spc="-5" dirty="0">
                <a:solidFill>
                  <a:srgbClr val="3B3A3B"/>
                </a:solidFill>
                <a:latin typeface="Myriad Pro"/>
                <a:cs typeface="Myriad Pro"/>
              </a:rPr>
              <a:t> </a:t>
            </a:r>
            <a:r>
              <a:rPr lang="tr-TR" sz="2000" dirty="0">
                <a:solidFill>
                  <a:srgbClr val="3B3A3B"/>
                </a:solidFill>
                <a:latin typeface="Myriad Pro"/>
                <a:cs typeface="Myriad Pro"/>
              </a:rPr>
              <a:t>ve</a:t>
            </a:r>
            <a:r>
              <a:rPr lang="tr-TR" sz="2000" spc="-5" dirty="0">
                <a:solidFill>
                  <a:srgbClr val="3B3A3B"/>
                </a:solidFill>
                <a:latin typeface="Myriad Pro"/>
                <a:cs typeface="Myriad Pro"/>
              </a:rPr>
              <a:t> </a:t>
            </a:r>
            <a:r>
              <a:rPr lang="tr-TR" sz="2000" dirty="0">
                <a:solidFill>
                  <a:srgbClr val="3B3A3B"/>
                </a:solidFill>
                <a:latin typeface="Myriad Pro"/>
                <a:cs typeface="Myriad Pro"/>
              </a:rPr>
              <a:t>retiküler</a:t>
            </a:r>
            <a:r>
              <a:rPr lang="tr-TR" sz="2000" spc="-5" dirty="0">
                <a:solidFill>
                  <a:srgbClr val="3B3A3B"/>
                </a:solidFill>
                <a:latin typeface="Myriad Pro"/>
                <a:cs typeface="Myriad Pro"/>
              </a:rPr>
              <a:t> </a:t>
            </a:r>
            <a:r>
              <a:rPr lang="tr-TR" sz="2000" dirty="0">
                <a:solidFill>
                  <a:srgbClr val="3B3A3B"/>
                </a:solidFill>
                <a:latin typeface="Myriad Pro"/>
                <a:cs typeface="Myriad Pro"/>
              </a:rPr>
              <a:t>gibi</a:t>
            </a:r>
            <a:r>
              <a:rPr lang="tr-TR" sz="2000" spc="-5" dirty="0">
                <a:solidFill>
                  <a:srgbClr val="3B3A3B"/>
                </a:solidFill>
                <a:latin typeface="Myriad Pro"/>
                <a:cs typeface="Myriad Pro"/>
              </a:rPr>
              <a:t> </a:t>
            </a:r>
            <a:r>
              <a:rPr lang="tr-TR" sz="2000" dirty="0">
                <a:solidFill>
                  <a:srgbClr val="3B3A3B"/>
                </a:solidFill>
                <a:latin typeface="Myriad Pro"/>
                <a:cs typeface="Myriad Pro"/>
              </a:rPr>
              <a:t>çeşitleri</a:t>
            </a:r>
            <a:r>
              <a:rPr lang="tr-TR" sz="2000" spc="-5" dirty="0">
                <a:solidFill>
                  <a:srgbClr val="3B3A3B"/>
                </a:solidFill>
                <a:latin typeface="Myriad Pro"/>
                <a:cs typeface="Myriad Pro"/>
              </a:rPr>
              <a:t> </a:t>
            </a:r>
            <a:r>
              <a:rPr lang="tr-TR" sz="2000" spc="-10" dirty="0">
                <a:solidFill>
                  <a:srgbClr val="3B3A3B"/>
                </a:solidFill>
                <a:latin typeface="Myriad Pro"/>
                <a:cs typeface="Myriad Pro"/>
              </a:rPr>
              <a:t>vardır.</a:t>
            </a:r>
            <a:r>
              <a:rPr lang="tr-TR" sz="2000" spc="-5" dirty="0">
                <a:solidFill>
                  <a:srgbClr val="3B3A3B"/>
                </a:solidFill>
                <a:latin typeface="Myriad Pro"/>
                <a:cs typeface="Myriad Pro"/>
              </a:rPr>
              <a:t> </a:t>
            </a:r>
            <a:r>
              <a:rPr lang="tr-TR" sz="2000" dirty="0">
                <a:solidFill>
                  <a:srgbClr val="3B3A3B"/>
                </a:solidFill>
                <a:latin typeface="Myriad Pro"/>
                <a:cs typeface="Myriad Pro"/>
              </a:rPr>
              <a:t>Hepsinin</a:t>
            </a:r>
            <a:r>
              <a:rPr lang="tr-TR" sz="2000" spc="-5" dirty="0">
                <a:solidFill>
                  <a:srgbClr val="3B3A3B"/>
                </a:solidFill>
                <a:latin typeface="Myriad Pro"/>
                <a:cs typeface="Myriad Pro"/>
              </a:rPr>
              <a:t> </a:t>
            </a:r>
            <a:r>
              <a:rPr lang="tr-TR" sz="2000" dirty="0">
                <a:solidFill>
                  <a:srgbClr val="3B3A3B"/>
                </a:solidFill>
                <a:latin typeface="Myriad Pro"/>
                <a:cs typeface="Myriad Pro"/>
              </a:rPr>
              <a:t>ortak</a:t>
            </a:r>
            <a:r>
              <a:rPr lang="tr-TR" sz="2000" spc="-5" dirty="0">
                <a:solidFill>
                  <a:srgbClr val="3B3A3B"/>
                </a:solidFill>
                <a:latin typeface="Myriad Pro"/>
                <a:cs typeface="Myriad Pro"/>
              </a:rPr>
              <a:t> </a:t>
            </a:r>
            <a:r>
              <a:rPr lang="tr-TR" sz="2000" dirty="0">
                <a:solidFill>
                  <a:srgbClr val="3B3A3B"/>
                </a:solidFill>
                <a:latin typeface="Myriad Pro"/>
                <a:cs typeface="Myriad Pro"/>
              </a:rPr>
              <a:t>özellikleri </a:t>
            </a:r>
            <a:r>
              <a:rPr lang="tr-TR" sz="2000" spc="-10" dirty="0">
                <a:solidFill>
                  <a:srgbClr val="3B3A3B"/>
                </a:solidFill>
                <a:latin typeface="Myriad Pro"/>
                <a:cs typeface="Myriad Pro"/>
              </a:rPr>
              <a:t>şunlardır:</a:t>
            </a:r>
            <a:endParaRPr lang="tr-TR" sz="2000" dirty="0">
              <a:latin typeface="Myriad Pro"/>
              <a:cs typeface="Myriad Pro"/>
            </a:endParaRPr>
          </a:p>
          <a:p>
            <a:endParaRPr lang="tr-TR" sz="2000" dirty="0">
              <a:latin typeface="Myriad Pro"/>
              <a:cs typeface="Myriad Pro"/>
            </a:endParaRPr>
          </a:p>
        </p:txBody>
      </p:sp>
      <p:sp>
        <p:nvSpPr>
          <p:cNvPr id="5" name="Alt Bilgi Yer Tutucusu 4">
            <a:extLst>
              <a:ext uri="{FF2B5EF4-FFF2-40B4-BE49-F238E27FC236}">
                <a16:creationId xmlns:a16="http://schemas.microsoft.com/office/drawing/2014/main" id="{2BCEC8BD-98D7-B5EA-4AF0-42891DE37326}"/>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024D2BFF-5172-42D3-A3A5-E551281E3412}"/>
              </a:ext>
            </a:extLst>
          </p:cNvPr>
          <p:cNvSpPr>
            <a:spLocks noGrp="1"/>
          </p:cNvSpPr>
          <p:nvPr>
            <p:ph type="sldNum" sz="quarter" idx="12"/>
          </p:nvPr>
        </p:nvSpPr>
        <p:spPr/>
        <p:txBody>
          <a:bodyPr/>
          <a:lstStyle/>
          <a:p>
            <a:fld id="{60FF87A7-9A7A-4B3D-9625-8440EC4947F9}" type="slidenum">
              <a:rPr lang="tr-TR" smtClean="0"/>
              <a:pPr/>
              <a:t>26</a:t>
            </a:fld>
            <a:endParaRPr lang="tr-TR"/>
          </a:p>
        </p:txBody>
      </p:sp>
      <p:grpSp>
        <p:nvGrpSpPr>
          <p:cNvPr id="11" name="Grup 10">
            <a:extLst>
              <a:ext uri="{FF2B5EF4-FFF2-40B4-BE49-F238E27FC236}">
                <a16:creationId xmlns:a16="http://schemas.microsoft.com/office/drawing/2014/main" id="{F23BCDE1-E706-9533-F5E1-EB257196E9AD}"/>
              </a:ext>
            </a:extLst>
          </p:cNvPr>
          <p:cNvGrpSpPr/>
          <p:nvPr/>
        </p:nvGrpSpPr>
        <p:grpSpPr>
          <a:xfrm>
            <a:off x="668521" y="4608084"/>
            <a:ext cx="7553405" cy="861774"/>
            <a:chOff x="911549" y="4725144"/>
            <a:chExt cx="5292766" cy="861774"/>
          </a:xfrm>
        </p:grpSpPr>
        <p:pic>
          <p:nvPicPr>
            <p:cNvPr id="7" name="object 320">
              <a:extLst>
                <a:ext uri="{FF2B5EF4-FFF2-40B4-BE49-F238E27FC236}">
                  <a16:creationId xmlns:a16="http://schemas.microsoft.com/office/drawing/2014/main" id="{85216FB9-AC7B-BDBB-C319-AE93EFBA7DA2}"/>
                </a:ext>
              </a:extLst>
            </p:cNvPr>
            <p:cNvPicPr/>
            <p:nvPr/>
          </p:nvPicPr>
          <p:blipFill>
            <a:blip r:embed="rId2" cstate="print"/>
            <a:stretch>
              <a:fillRect/>
            </a:stretch>
          </p:blipFill>
          <p:spPr>
            <a:xfrm>
              <a:off x="2201167" y="4739068"/>
              <a:ext cx="161290" cy="828000"/>
            </a:xfrm>
            <a:prstGeom prst="rect">
              <a:avLst/>
            </a:prstGeom>
          </p:spPr>
        </p:pic>
        <p:sp>
          <p:nvSpPr>
            <p:cNvPr id="8" name="object 321">
              <a:extLst>
                <a:ext uri="{FF2B5EF4-FFF2-40B4-BE49-F238E27FC236}">
                  <a16:creationId xmlns:a16="http://schemas.microsoft.com/office/drawing/2014/main" id="{65A91F4B-3384-A705-BB1F-982565FFBC24}"/>
                </a:ext>
              </a:extLst>
            </p:cNvPr>
            <p:cNvSpPr txBox="1">
              <a:spLocks noChangeAspect="1"/>
            </p:cNvSpPr>
            <p:nvPr/>
          </p:nvSpPr>
          <p:spPr>
            <a:xfrm>
              <a:off x="911549" y="4739068"/>
              <a:ext cx="1297305" cy="828000"/>
            </a:xfrm>
            <a:prstGeom prst="rect">
              <a:avLst/>
            </a:prstGeom>
            <a:solidFill>
              <a:srgbClr val="6682C1"/>
            </a:solidFill>
          </p:spPr>
          <p:txBody>
            <a:bodyPr vert="horz" wrap="square" lIns="0" tIns="635" rIns="0" bIns="0" rtlCol="0" anchor="ctr">
              <a:noAutofit/>
            </a:bodyPr>
            <a:lstStyle/>
            <a:p>
              <a:pPr marR="82550" algn="ctr" defTabSz="179388">
                <a:spcBef>
                  <a:spcPts val="5"/>
                </a:spcBef>
              </a:pPr>
              <a:r>
                <a:rPr lang="tr-TR" dirty="0">
                  <a:solidFill>
                    <a:schemeClr val="bg1"/>
                  </a:solidFill>
                </a:rPr>
                <a:t>Bağ dokuların ortak özellikleri</a:t>
              </a:r>
            </a:p>
          </p:txBody>
        </p:sp>
        <p:sp>
          <p:nvSpPr>
            <p:cNvPr id="9" name="object 322">
              <a:extLst>
                <a:ext uri="{FF2B5EF4-FFF2-40B4-BE49-F238E27FC236}">
                  <a16:creationId xmlns:a16="http://schemas.microsoft.com/office/drawing/2014/main" id="{499150F8-87EF-4EDD-7C67-9EECEF846F8B}"/>
                </a:ext>
              </a:extLst>
            </p:cNvPr>
            <p:cNvSpPr/>
            <p:nvPr/>
          </p:nvSpPr>
          <p:spPr>
            <a:xfrm>
              <a:off x="2208854" y="5036762"/>
              <a:ext cx="161290" cy="237490"/>
            </a:xfrm>
            <a:custGeom>
              <a:avLst/>
              <a:gdLst/>
              <a:ahLst/>
              <a:cxnLst/>
              <a:rect l="l" t="t" r="r" b="b"/>
              <a:pathLst>
                <a:path w="161289" h="237489">
                  <a:moveTo>
                    <a:pt x="0" y="0"/>
                  </a:moveTo>
                  <a:lnTo>
                    <a:pt x="0" y="236905"/>
                  </a:lnTo>
                  <a:lnTo>
                    <a:pt x="160883" y="118452"/>
                  </a:lnTo>
                  <a:lnTo>
                    <a:pt x="0" y="0"/>
                  </a:lnTo>
                  <a:close/>
                </a:path>
              </a:pathLst>
            </a:custGeom>
            <a:solidFill>
              <a:srgbClr val="6682C1"/>
            </a:solidFill>
          </p:spPr>
          <p:txBody>
            <a:bodyPr wrap="square" lIns="0" tIns="0" rIns="0" bIns="0" rtlCol="0"/>
            <a:lstStyle/>
            <a:p>
              <a:endParaRPr lang="tr-TR" sz="2800" dirty="0"/>
            </a:p>
          </p:txBody>
        </p:sp>
        <p:sp>
          <p:nvSpPr>
            <p:cNvPr id="10" name="object 323">
              <a:extLst>
                <a:ext uri="{FF2B5EF4-FFF2-40B4-BE49-F238E27FC236}">
                  <a16:creationId xmlns:a16="http://schemas.microsoft.com/office/drawing/2014/main" id="{340A514E-CE4B-F609-1E68-75BB751B3972}"/>
                </a:ext>
              </a:extLst>
            </p:cNvPr>
            <p:cNvSpPr txBox="1"/>
            <p:nvPr/>
          </p:nvSpPr>
          <p:spPr>
            <a:xfrm>
              <a:off x="2483768" y="4725144"/>
              <a:ext cx="3720547" cy="861774"/>
            </a:xfrm>
            <a:prstGeom prst="rect">
              <a:avLst/>
            </a:prstGeom>
          </p:spPr>
          <p:txBody>
            <a:bodyPr vert="horz" wrap="square" lIns="0" tIns="45720" rIns="0" bIns="0" rtlCol="0">
              <a:spAutoFit/>
            </a:bodyPr>
            <a:lstStyle/>
            <a:p>
              <a:pPr marL="240665" indent="-228600">
                <a:lnSpc>
                  <a:spcPct val="100000"/>
                </a:lnSpc>
                <a:spcBef>
                  <a:spcPts val="360"/>
                </a:spcBef>
                <a:buAutoNum type="arabicPeriod"/>
                <a:tabLst>
                  <a:tab pos="241300" algn="l"/>
                </a:tabLst>
              </a:pPr>
              <a:r>
                <a:rPr lang="tr-TR" sz="1600" b="1" i="1" dirty="0">
                  <a:solidFill>
                    <a:srgbClr val="4966AF"/>
                  </a:solidFill>
                  <a:latin typeface="Myriad Pro"/>
                  <a:cs typeface="Myriad Pro"/>
                </a:rPr>
                <a:t>Matriks:</a:t>
              </a:r>
              <a:r>
                <a:rPr lang="tr-TR" sz="1600" b="1" i="1" spc="-25" dirty="0">
                  <a:solidFill>
                    <a:srgbClr val="4966AF"/>
                  </a:solidFill>
                  <a:latin typeface="Myriad Pro"/>
                  <a:cs typeface="Myriad Pro"/>
                </a:rPr>
                <a:t> </a:t>
              </a:r>
              <a:r>
                <a:rPr lang="tr-TR" sz="1600" i="1" spc="-10" dirty="0">
                  <a:solidFill>
                    <a:srgbClr val="3B3A3B"/>
                  </a:solidFill>
                  <a:latin typeface="Myriad Pro"/>
                  <a:cs typeface="Myriad Pro"/>
                </a:rPr>
                <a:t>Hücreler arası boşluktaki temel</a:t>
              </a:r>
              <a:r>
                <a:rPr lang="tr-TR" sz="1600" i="1" spc="-5" dirty="0">
                  <a:solidFill>
                    <a:srgbClr val="3B3A3B"/>
                  </a:solidFill>
                  <a:latin typeface="Myriad Pro"/>
                  <a:cs typeface="Myriad Pro"/>
                </a:rPr>
                <a:t> </a:t>
              </a:r>
              <a:r>
                <a:rPr lang="tr-TR" sz="1600" i="1" spc="-10" dirty="0">
                  <a:solidFill>
                    <a:srgbClr val="3B3A3B"/>
                  </a:solidFill>
                  <a:latin typeface="Myriad Pro"/>
                  <a:cs typeface="Myriad Pro"/>
                </a:rPr>
                <a:t>madde</a:t>
              </a:r>
              <a:endParaRPr lang="tr-TR" sz="1600" dirty="0">
                <a:latin typeface="Myriad Pro"/>
                <a:cs typeface="Myriad Pro"/>
              </a:endParaRPr>
            </a:p>
            <a:p>
              <a:pPr marL="240665" indent="-228600">
                <a:lnSpc>
                  <a:spcPct val="100000"/>
                </a:lnSpc>
                <a:spcBef>
                  <a:spcPts val="265"/>
                </a:spcBef>
                <a:buAutoNum type="arabicPeriod"/>
                <a:tabLst>
                  <a:tab pos="241300" algn="l"/>
                </a:tabLst>
              </a:pPr>
              <a:r>
                <a:rPr lang="tr-TR" sz="1600" b="1" i="1" dirty="0">
                  <a:solidFill>
                    <a:srgbClr val="4966AF"/>
                  </a:solidFill>
                  <a:latin typeface="Myriad Pro"/>
                  <a:cs typeface="Myriad Pro"/>
                </a:rPr>
                <a:t>Bağ</a:t>
              </a:r>
              <a:r>
                <a:rPr lang="tr-TR" sz="1600" b="1" i="1" spc="-5" dirty="0">
                  <a:solidFill>
                    <a:srgbClr val="4966AF"/>
                  </a:solidFill>
                  <a:latin typeface="Myriad Pro"/>
                  <a:cs typeface="Myriad Pro"/>
                </a:rPr>
                <a:t> </a:t>
              </a:r>
              <a:r>
                <a:rPr lang="tr-TR" sz="1600" b="1" i="1" dirty="0">
                  <a:solidFill>
                    <a:srgbClr val="4966AF"/>
                  </a:solidFill>
                  <a:latin typeface="Myriad Pro"/>
                  <a:cs typeface="Myriad Pro"/>
                </a:rPr>
                <a:t>doku </a:t>
              </a:r>
              <a:r>
                <a:rPr lang="tr-TR" sz="1600" b="1" i="1" spc="-10" dirty="0">
                  <a:solidFill>
                    <a:srgbClr val="4966AF"/>
                  </a:solidFill>
                  <a:latin typeface="Myriad Pro"/>
                  <a:cs typeface="Myriad Pro"/>
                </a:rPr>
                <a:t>lifleri:</a:t>
              </a:r>
              <a:r>
                <a:rPr lang="tr-TR" sz="1600" b="1" i="1" spc="-5" dirty="0">
                  <a:solidFill>
                    <a:srgbClr val="4966AF"/>
                  </a:solidFill>
                  <a:latin typeface="Myriad Pro"/>
                  <a:cs typeface="Myriad Pro"/>
                </a:rPr>
                <a:t> </a:t>
              </a:r>
              <a:r>
                <a:rPr lang="tr-TR" sz="1600" i="1" dirty="0">
                  <a:solidFill>
                    <a:srgbClr val="3B3A3B"/>
                  </a:solidFill>
                  <a:latin typeface="Myriad Pro"/>
                  <a:cs typeface="Myriad Pro"/>
                </a:rPr>
                <a:t>Kolajen, elastik</a:t>
              </a:r>
              <a:r>
                <a:rPr lang="tr-TR" sz="1600" i="1" spc="-5" dirty="0">
                  <a:solidFill>
                    <a:srgbClr val="3B3A3B"/>
                  </a:solidFill>
                  <a:latin typeface="Myriad Pro"/>
                  <a:cs typeface="Myriad Pro"/>
                </a:rPr>
                <a:t> </a:t>
              </a:r>
              <a:r>
                <a:rPr lang="tr-TR" sz="1600" i="1" dirty="0">
                  <a:solidFill>
                    <a:srgbClr val="3B3A3B"/>
                  </a:solidFill>
                  <a:latin typeface="Myriad Pro"/>
                  <a:cs typeface="Myriad Pro"/>
                </a:rPr>
                <a:t>ve retiküler</a:t>
              </a:r>
              <a:r>
                <a:rPr lang="tr-TR" sz="1600" i="1" spc="-5" dirty="0">
                  <a:solidFill>
                    <a:srgbClr val="3B3A3B"/>
                  </a:solidFill>
                  <a:latin typeface="Myriad Pro"/>
                  <a:cs typeface="Myriad Pro"/>
                </a:rPr>
                <a:t> </a:t>
              </a:r>
              <a:r>
                <a:rPr lang="tr-TR" sz="1600" i="1" spc="-10" dirty="0">
                  <a:solidFill>
                    <a:srgbClr val="3B3A3B"/>
                  </a:solidFill>
                  <a:latin typeface="Myriad Pro"/>
                  <a:cs typeface="Myriad Pro"/>
                </a:rPr>
                <a:t>lifler</a:t>
              </a:r>
              <a:endParaRPr lang="tr-TR" sz="1600" dirty="0">
                <a:latin typeface="Myriad Pro"/>
                <a:cs typeface="Myriad Pro"/>
              </a:endParaRPr>
            </a:p>
            <a:p>
              <a:pPr marL="240665" indent="-228600">
                <a:lnSpc>
                  <a:spcPct val="100000"/>
                </a:lnSpc>
                <a:spcBef>
                  <a:spcPts val="265"/>
                </a:spcBef>
                <a:buAutoNum type="arabicPeriod"/>
                <a:tabLst>
                  <a:tab pos="241300" algn="l"/>
                </a:tabLst>
              </a:pPr>
              <a:r>
                <a:rPr lang="tr-TR" sz="1600" b="1" i="1" dirty="0">
                  <a:solidFill>
                    <a:srgbClr val="4966AF"/>
                  </a:solidFill>
                  <a:latin typeface="Myriad Pro"/>
                  <a:cs typeface="Myriad Pro"/>
                </a:rPr>
                <a:t>Bağ</a:t>
              </a:r>
              <a:r>
                <a:rPr lang="tr-TR" sz="1600" b="1" i="1" spc="-10" dirty="0">
                  <a:solidFill>
                    <a:srgbClr val="4966AF"/>
                  </a:solidFill>
                  <a:latin typeface="Myriad Pro"/>
                  <a:cs typeface="Myriad Pro"/>
                </a:rPr>
                <a:t> </a:t>
              </a:r>
              <a:r>
                <a:rPr lang="tr-TR" sz="1600" b="1" i="1" dirty="0">
                  <a:solidFill>
                    <a:srgbClr val="4966AF"/>
                  </a:solidFill>
                  <a:latin typeface="Myriad Pro"/>
                  <a:cs typeface="Myriad Pro"/>
                </a:rPr>
                <a:t>doku</a:t>
              </a:r>
              <a:r>
                <a:rPr lang="tr-TR" sz="1600" b="1" i="1" spc="-10" dirty="0">
                  <a:solidFill>
                    <a:srgbClr val="4966AF"/>
                  </a:solidFill>
                  <a:latin typeface="Myriad Pro"/>
                  <a:cs typeface="Myriad Pro"/>
                </a:rPr>
                <a:t> </a:t>
              </a:r>
              <a:r>
                <a:rPr lang="tr-TR" sz="1600" b="1" i="1" dirty="0">
                  <a:solidFill>
                    <a:srgbClr val="4966AF"/>
                  </a:solidFill>
                  <a:latin typeface="Myriad Pro"/>
                  <a:cs typeface="Myriad Pro"/>
                </a:rPr>
                <a:t>hücreleri:</a:t>
              </a:r>
              <a:r>
                <a:rPr lang="tr-TR" sz="1600" b="1" i="1" spc="-10" dirty="0">
                  <a:solidFill>
                    <a:srgbClr val="4966AF"/>
                  </a:solidFill>
                  <a:latin typeface="Myriad Pro"/>
                  <a:cs typeface="Myriad Pro"/>
                </a:rPr>
                <a:t> </a:t>
              </a:r>
              <a:r>
                <a:rPr lang="tr-TR" sz="1600" i="1" dirty="0">
                  <a:solidFill>
                    <a:srgbClr val="3B3A3B"/>
                  </a:solidFill>
                  <a:latin typeface="Myriad Pro"/>
                  <a:cs typeface="Myriad Pro"/>
                </a:rPr>
                <a:t>Sabit</a:t>
              </a:r>
              <a:r>
                <a:rPr lang="tr-TR" sz="1600" i="1" spc="-10" dirty="0">
                  <a:solidFill>
                    <a:srgbClr val="3B3A3B"/>
                  </a:solidFill>
                  <a:latin typeface="Myriad Pro"/>
                  <a:cs typeface="Myriad Pro"/>
                </a:rPr>
                <a:t> </a:t>
              </a:r>
              <a:r>
                <a:rPr lang="tr-TR" sz="1600" i="1" dirty="0">
                  <a:solidFill>
                    <a:srgbClr val="3B3A3B"/>
                  </a:solidFill>
                  <a:latin typeface="Myriad Pro"/>
                  <a:cs typeface="Myriad Pro"/>
                </a:rPr>
                <a:t>ve</a:t>
              </a:r>
              <a:r>
                <a:rPr lang="tr-TR" sz="1600" i="1" spc="-10" dirty="0">
                  <a:solidFill>
                    <a:srgbClr val="3B3A3B"/>
                  </a:solidFill>
                  <a:latin typeface="Myriad Pro"/>
                  <a:cs typeface="Myriad Pro"/>
                </a:rPr>
                <a:t> </a:t>
              </a:r>
              <a:r>
                <a:rPr lang="tr-TR" sz="1600" i="1" dirty="0">
                  <a:solidFill>
                    <a:srgbClr val="3B3A3B"/>
                  </a:solidFill>
                  <a:latin typeface="Myriad Pro"/>
                  <a:cs typeface="Myriad Pro"/>
                </a:rPr>
                <a:t>hareketli</a:t>
              </a:r>
              <a:r>
                <a:rPr lang="tr-TR" sz="1600" i="1" spc="-5" dirty="0">
                  <a:solidFill>
                    <a:srgbClr val="3B3A3B"/>
                  </a:solidFill>
                  <a:latin typeface="Myriad Pro"/>
                  <a:cs typeface="Myriad Pro"/>
                </a:rPr>
                <a:t> </a:t>
              </a:r>
              <a:r>
                <a:rPr lang="tr-TR" sz="1600" i="1" spc="-10" dirty="0">
                  <a:solidFill>
                    <a:srgbClr val="3B3A3B"/>
                  </a:solidFill>
                  <a:latin typeface="Myriad Pro"/>
                  <a:cs typeface="Myriad Pro"/>
                </a:rPr>
                <a:t>hücreler</a:t>
              </a:r>
              <a:endParaRPr lang="tr-TR" sz="1600" dirty="0">
                <a:latin typeface="Myriad Pro"/>
                <a:cs typeface="Myriad Pro"/>
              </a:endParaRPr>
            </a:p>
          </p:txBody>
        </p:sp>
      </p:grpSp>
    </p:spTree>
    <p:extLst>
      <p:ext uri="{BB962C8B-B14F-4D97-AF65-F5344CB8AC3E}">
        <p14:creationId xmlns:p14="http://schemas.microsoft.com/office/powerpoint/2010/main" val="27978969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E5E8DA-052F-EE21-1CE8-2545AF8ACEFF}"/>
              </a:ext>
            </a:extLst>
          </p:cNvPr>
          <p:cNvSpPr>
            <a:spLocks noGrp="1"/>
          </p:cNvSpPr>
          <p:nvPr>
            <p:ph type="title"/>
          </p:nvPr>
        </p:nvSpPr>
        <p:spPr/>
        <p:txBody>
          <a:bodyPr/>
          <a:lstStyle/>
          <a:p>
            <a:r>
              <a:rPr lang="tr-TR" dirty="0"/>
              <a:t>Bağ doku</a:t>
            </a:r>
          </a:p>
        </p:txBody>
      </p:sp>
      <p:sp>
        <p:nvSpPr>
          <p:cNvPr id="3" name="İçerik Yer Tutucusu 2">
            <a:extLst>
              <a:ext uri="{FF2B5EF4-FFF2-40B4-BE49-F238E27FC236}">
                <a16:creationId xmlns:a16="http://schemas.microsoft.com/office/drawing/2014/main" id="{48A15C81-E0FA-DCBE-ABFD-8813E9CC3FA5}"/>
              </a:ext>
            </a:extLst>
          </p:cNvPr>
          <p:cNvSpPr>
            <a:spLocks noGrp="1"/>
          </p:cNvSpPr>
          <p:nvPr>
            <p:ph idx="1"/>
          </p:nvPr>
        </p:nvSpPr>
        <p:spPr/>
        <p:txBody>
          <a:bodyPr/>
          <a:lstStyle/>
          <a:p>
            <a:pPr algn="just"/>
            <a:r>
              <a:rPr lang="tr-TR" sz="2000" b="1" dirty="0">
                <a:solidFill>
                  <a:schemeClr val="accent1"/>
                </a:solidFill>
                <a:latin typeface="Myriad Pro"/>
                <a:cs typeface="Myriad Pro"/>
              </a:rPr>
              <a:t>Matriks</a:t>
            </a:r>
            <a:r>
              <a:rPr lang="tr-TR" sz="2000" dirty="0">
                <a:solidFill>
                  <a:schemeClr val="accent1"/>
                </a:solidFill>
                <a:latin typeface="Myriad Pro"/>
                <a:cs typeface="Myriad Pro"/>
              </a:rPr>
              <a:t> </a:t>
            </a:r>
            <a:r>
              <a:rPr lang="tr-TR" sz="2000" dirty="0">
                <a:solidFill>
                  <a:srgbClr val="3B3A3B"/>
                </a:solidFill>
                <a:latin typeface="Myriad Pro"/>
                <a:cs typeface="Myriad Pro"/>
              </a:rPr>
              <a:t>hücreler</a:t>
            </a:r>
            <a:r>
              <a:rPr lang="tr-TR" sz="2000" spc="-45" dirty="0">
                <a:solidFill>
                  <a:srgbClr val="3B3A3B"/>
                </a:solidFill>
                <a:latin typeface="Myriad Pro"/>
                <a:cs typeface="Myriad Pro"/>
              </a:rPr>
              <a:t> </a:t>
            </a:r>
            <a:r>
              <a:rPr lang="tr-TR" sz="2000" dirty="0">
                <a:solidFill>
                  <a:srgbClr val="3B3A3B"/>
                </a:solidFill>
                <a:latin typeface="Myriad Pro"/>
                <a:cs typeface="Myriad Pro"/>
              </a:rPr>
              <a:t>arası</a:t>
            </a:r>
            <a:r>
              <a:rPr lang="tr-TR" sz="2000" spc="-40" dirty="0">
                <a:solidFill>
                  <a:srgbClr val="3B3A3B"/>
                </a:solidFill>
                <a:latin typeface="Myriad Pro"/>
                <a:cs typeface="Myriad Pro"/>
              </a:rPr>
              <a:t> </a:t>
            </a:r>
            <a:r>
              <a:rPr lang="tr-TR" sz="2000" dirty="0">
                <a:solidFill>
                  <a:srgbClr val="3B3A3B"/>
                </a:solidFill>
                <a:latin typeface="Myriad Pro"/>
                <a:cs typeface="Myriad Pro"/>
              </a:rPr>
              <a:t>boşlukta</a:t>
            </a:r>
            <a:r>
              <a:rPr lang="tr-TR" sz="2000" spc="-40" dirty="0">
                <a:solidFill>
                  <a:srgbClr val="3B3A3B"/>
                </a:solidFill>
                <a:latin typeface="Myriad Pro"/>
                <a:cs typeface="Myriad Pro"/>
              </a:rPr>
              <a:t> </a:t>
            </a:r>
            <a:r>
              <a:rPr lang="tr-TR" sz="2000" dirty="0">
                <a:solidFill>
                  <a:srgbClr val="3B3A3B"/>
                </a:solidFill>
                <a:latin typeface="Myriad Pro"/>
                <a:cs typeface="Myriad Pro"/>
              </a:rPr>
              <a:t>bulunan</a:t>
            </a:r>
            <a:r>
              <a:rPr lang="tr-TR" sz="2000" spc="-40" dirty="0">
                <a:solidFill>
                  <a:srgbClr val="3B3A3B"/>
                </a:solidFill>
                <a:latin typeface="Myriad Pro"/>
                <a:cs typeface="Myriad Pro"/>
              </a:rPr>
              <a:t> </a:t>
            </a:r>
            <a:r>
              <a:rPr lang="tr-TR" sz="2000" dirty="0">
                <a:solidFill>
                  <a:srgbClr val="3B3A3B"/>
                </a:solidFill>
                <a:latin typeface="Myriad Pro"/>
                <a:cs typeface="Myriad Pro"/>
              </a:rPr>
              <a:t>temel</a:t>
            </a:r>
            <a:r>
              <a:rPr lang="tr-TR" sz="2000" spc="-40" dirty="0">
                <a:solidFill>
                  <a:srgbClr val="3B3A3B"/>
                </a:solidFill>
                <a:latin typeface="Myriad Pro"/>
                <a:cs typeface="Myriad Pro"/>
              </a:rPr>
              <a:t> </a:t>
            </a:r>
            <a:r>
              <a:rPr lang="tr-TR" sz="2000" spc="-10" dirty="0">
                <a:solidFill>
                  <a:srgbClr val="3B3A3B"/>
                </a:solidFill>
                <a:latin typeface="Myriad Pro"/>
                <a:cs typeface="Myriad Pro"/>
              </a:rPr>
              <a:t>maddedir.</a:t>
            </a:r>
            <a:r>
              <a:rPr lang="tr-TR" sz="2000" spc="-40" dirty="0">
                <a:solidFill>
                  <a:srgbClr val="3B3A3B"/>
                </a:solidFill>
                <a:latin typeface="Myriad Pro"/>
                <a:cs typeface="Myriad Pro"/>
              </a:rPr>
              <a:t> </a:t>
            </a:r>
            <a:r>
              <a:rPr lang="tr-TR" sz="2000" dirty="0">
                <a:solidFill>
                  <a:srgbClr val="3B3A3B"/>
                </a:solidFill>
                <a:latin typeface="Myriad Pro"/>
                <a:cs typeface="Myriad Pro"/>
              </a:rPr>
              <a:t>Bu</a:t>
            </a:r>
            <a:r>
              <a:rPr lang="tr-TR" sz="2000" spc="-40" dirty="0">
                <a:solidFill>
                  <a:srgbClr val="3B3A3B"/>
                </a:solidFill>
                <a:latin typeface="Myriad Pro"/>
                <a:cs typeface="Myriad Pro"/>
              </a:rPr>
              <a:t> </a:t>
            </a:r>
            <a:r>
              <a:rPr lang="tr-TR" sz="2000" spc="-10" dirty="0">
                <a:solidFill>
                  <a:srgbClr val="3B3A3B"/>
                </a:solidFill>
                <a:latin typeface="Myriad Pro"/>
                <a:cs typeface="Myriad Pro"/>
              </a:rPr>
              <a:t>sayede</a:t>
            </a:r>
            <a:r>
              <a:rPr lang="tr-TR" sz="2000" spc="-40" dirty="0">
                <a:solidFill>
                  <a:srgbClr val="3B3A3B"/>
                </a:solidFill>
                <a:latin typeface="Myriad Pro"/>
                <a:cs typeface="Myriad Pro"/>
              </a:rPr>
              <a:t> </a:t>
            </a:r>
            <a:r>
              <a:rPr lang="tr-TR" sz="2000" dirty="0">
                <a:solidFill>
                  <a:srgbClr val="3B3A3B"/>
                </a:solidFill>
                <a:latin typeface="Myriad Pro"/>
                <a:cs typeface="Myriad Pro"/>
              </a:rPr>
              <a:t>hücreler</a:t>
            </a:r>
            <a:r>
              <a:rPr lang="tr-TR" sz="2000" spc="-40" dirty="0">
                <a:solidFill>
                  <a:srgbClr val="3B3A3B"/>
                </a:solidFill>
                <a:latin typeface="Myriad Pro"/>
                <a:cs typeface="Myriad Pro"/>
              </a:rPr>
              <a:t> </a:t>
            </a:r>
            <a:r>
              <a:rPr lang="tr-TR" sz="2000" dirty="0">
                <a:solidFill>
                  <a:srgbClr val="3B3A3B"/>
                </a:solidFill>
                <a:latin typeface="Myriad Pro"/>
                <a:cs typeface="Myriad Pro"/>
              </a:rPr>
              <a:t>birbirine</a:t>
            </a:r>
            <a:r>
              <a:rPr lang="tr-TR" sz="2000" spc="-40" dirty="0">
                <a:solidFill>
                  <a:srgbClr val="3B3A3B"/>
                </a:solidFill>
                <a:latin typeface="Myriad Pro"/>
                <a:cs typeface="Myriad Pro"/>
              </a:rPr>
              <a:t> </a:t>
            </a:r>
            <a:r>
              <a:rPr lang="tr-TR" sz="2000" dirty="0">
                <a:solidFill>
                  <a:srgbClr val="3B3A3B"/>
                </a:solidFill>
                <a:latin typeface="Myriad Pro"/>
                <a:cs typeface="Myriad Pro"/>
              </a:rPr>
              <a:t>bağlanarak</a:t>
            </a:r>
            <a:r>
              <a:rPr lang="tr-TR" sz="2000" spc="-40" dirty="0">
                <a:solidFill>
                  <a:srgbClr val="3B3A3B"/>
                </a:solidFill>
                <a:latin typeface="Myriad Pro"/>
                <a:cs typeface="Myriad Pro"/>
              </a:rPr>
              <a:t> </a:t>
            </a:r>
            <a:r>
              <a:rPr lang="tr-TR" sz="2000" dirty="0">
                <a:solidFill>
                  <a:srgbClr val="3B3A3B"/>
                </a:solidFill>
                <a:latin typeface="Myriad Pro"/>
                <a:cs typeface="Myriad Pro"/>
              </a:rPr>
              <a:t>çok</a:t>
            </a:r>
            <a:r>
              <a:rPr lang="tr-TR" sz="2000" spc="-40" dirty="0">
                <a:solidFill>
                  <a:srgbClr val="3B3A3B"/>
                </a:solidFill>
                <a:latin typeface="Myriad Pro"/>
                <a:cs typeface="Myriad Pro"/>
              </a:rPr>
              <a:t> </a:t>
            </a:r>
            <a:r>
              <a:rPr lang="tr-TR" sz="2000" spc="-10" dirty="0">
                <a:solidFill>
                  <a:srgbClr val="3B3A3B"/>
                </a:solidFill>
                <a:latin typeface="Myriad Pro"/>
                <a:cs typeface="Myriad Pro"/>
              </a:rPr>
              <a:t>hücreli </a:t>
            </a:r>
            <a:r>
              <a:rPr lang="tr-TR" sz="2000" dirty="0">
                <a:solidFill>
                  <a:srgbClr val="3B3A3B"/>
                </a:solidFill>
                <a:latin typeface="Myriad Pro"/>
                <a:cs typeface="Myriad Pro"/>
              </a:rPr>
              <a:t>dokuları</a:t>
            </a:r>
            <a:r>
              <a:rPr lang="tr-TR" sz="2000" spc="20" dirty="0">
                <a:solidFill>
                  <a:srgbClr val="3B3A3B"/>
                </a:solidFill>
                <a:latin typeface="Myriad Pro"/>
                <a:cs typeface="Myriad Pro"/>
              </a:rPr>
              <a:t> </a:t>
            </a:r>
            <a:r>
              <a:rPr lang="tr-TR" sz="2000" dirty="0">
                <a:solidFill>
                  <a:srgbClr val="3B3A3B"/>
                </a:solidFill>
                <a:latin typeface="Myriad Pro"/>
                <a:cs typeface="Myriad Pro"/>
              </a:rPr>
              <a:t>oluşturabilir.</a:t>
            </a:r>
            <a:r>
              <a:rPr lang="tr-TR" sz="2000" spc="20" dirty="0">
                <a:solidFill>
                  <a:srgbClr val="3B3A3B"/>
                </a:solidFill>
                <a:latin typeface="Myriad Pro"/>
                <a:cs typeface="Myriad Pro"/>
              </a:rPr>
              <a:t> </a:t>
            </a:r>
            <a:r>
              <a:rPr lang="tr-TR" sz="2000" dirty="0">
                <a:solidFill>
                  <a:srgbClr val="3B3A3B"/>
                </a:solidFill>
                <a:latin typeface="Myriad Pro"/>
                <a:cs typeface="Myriad Pro"/>
              </a:rPr>
              <a:t>Protein,</a:t>
            </a:r>
            <a:r>
              <a:rPr lang="tr-TR" sz="2000" spc="20" dirty="0">
                <a:solidFill>
                  <a:srgbClr val="3B3A3B"/>
                </a:solidFill>
                <a:latin typeface="Myriad Pro"/>
                <a:cs typeface="Myriad Pro"/>
              </a:rPr>
              <a:t> </a:t>
            </a:r>
            <a:r>
              <a:rPr lang="tr-TR" sz="2000" dirty="0">
                <a:solidFill>
                  <a:srgbClr val="3B3A3B"/>
                </a:solidFill>
                <a:latin typeface="Myriad Pro"/>
                <a:cs typeface="Myriad Pro"/>
              </a:rPr>
              <a:t>karbonhidrat</a:t>
            </a:r>
            <a:r>
              <a:rPr lang="tr-TR" sz="2000" spc="20" dirty="0">
                <a:solidFill>
                  <a:srgbClr val="3B3A3B"/>
                </a:solidFill>
                <a:latin typeface="Myriad Pro"/>
                <a:cs typeface="Myriad Pro"/>
              </a:rPr>
              <a:t> </a:t>
            </a:r>
            <a:r>
              <a:rPr lang="tr-TR" sz="2000" dirty="0">
                <a:solidFill>
                  <a:srgbClr val="3B3A3B"/>
                </a:solidFill>
                <a:latin typeface="Myriad Pro"/>
                <a:cs typeface="Myriad Pro"/>
              </a:rPr>
              <a:t>ve</a:t>
            </a:r>
            <a:r>
              <a:rPr lang="tr-TR" sz="2000" spc="20" dirty="0">
                <a:solidFill>
                  <a:srgbClr val="3B3A3B"/>
                </a:solidFill>
                <a:latin typeface="Myriad Pro"/>
                <a:cs typeface="Myriad Pro"/>
              </a:rPr>
              <a:t> </a:t>
            </a:r>
            <a:r>
              <a:rPr lang="tr-TR" sz="2000" dirty="0">
                <a:solidFill>
                  <a:srgbClr val="3B3A3B"/>
                </a:solidFill>
                <a:latin typeface="Myriad Pro"/>
                <a:cs typeface="Myriad Pro"/>
              </a:rPr>
              <a:t>sudan</a:t>
            </a:r>
            <a:r>
              <a:rPr lang="tr-TR" sz="2000" spc="20" dirty="0">
                <a:solidFill>
                  <a:srgbClr val="3B3A3B"/>
                </a:solidFill>
                <a:latin typeface="Myriad Pro"/>
                <a:cs typeface="Myriad Pro"/>
              </a:rPr>
              <a:t> </a:t>
            </a:r>
            <a:r>
              <a:rPr lang="tr-TR" sz="2000" dirty="0">
                <a:solidFill>
                  <a:srgbClr val="3B3A3B"/>
                </a:solidFill>
                <a:latin typeface="Myriad Pro"/>
                <a:cs typeface="Myriad Pro"/>
              </a:rPr>
              <a:t>oluşmuş</a:t>
            </a:r>
            <a:r>
              <a:rPr lang="tr-TR" sz="2000" spc="20" dirty="0">
                <a:solidFill>
                  <a:srgbClr val="3B3A3B"/>
                </a:solidFill>
                <a:latin typeface="Myriad Pro"/>
                <a:cs typeface="Myriad Pro"/>
              </a:rPr>
              <a:t> </a:t>
            </a:r>
            <a:r>
              <a:rPr lang="tr-TR" sz="2000" dirty="0">
                <a:solidFill>
                  <a:srgbClr val="3B3A3B"/>
                </a:solidFill>
                <a:latin typeface="Myriad Pro"/>
                <a:cs typeface="Myriad Pro"/>
              </a:rPr>
              <a:t>karmaşık</a:t>
            </a:r>
            <a:r>
              <a:rPr lang="tr-TR" sz="2000" spc="20" dirty="0">
                <a:solidFill>
                  <a:srgbClr val="3B3A3B"/>
                </a:solidFill>
                <a:latin typeface="Myriad Pro"/>
                <a:cs typeface="Myriad Pro"/>
              </a:rPr>
              <a:t> </a:t>
            </a:r>
            <a:r>
              <a:rPr lang="tr-TR" sz="2000" dirty="0">
                <a:solidFill>
                  <a:srgbClr val="3B3A3B"/>
                </a:solidFill>
                <a:latin typeface="Myriad Pro"/>
                <a:cs typeface="Myriad Pro"/>
              </a:rPr>
              <a:t>bir</a:t>
            </a:r>
            <a:r>
              <a:rPr lang="tr-TR" sz="2000" spc="25" dirty="0">
                <a:solidFill>
                  <a:srgbClr val="3B3A3B"/>
                </a:solidFill>
                <a:latin typeface="Myriad Pro"/>
                <a:cs typeface="Myriad Pro"/>
              </a:rPr>
              <a:t> </a:t>
            </a:r>
            <a:r>
              <a:rPr lang="tr-TR" sz="2000" dirty="0">
                <a:solidFill>
                  <a:srgbClr val="3B3A3B"/>
                </a:solidFill>
                <a:latin typeface="Myriad Pro"/>
                <a:cs typeface="Myriad Pro"/>
              </a:rPr>
              <a:t>ağ</a:t>
            </a:r>
            <a:r>
              <a:rPr lang="tr-TR" sz="2000" spc="20" dirty="0">
                <a:solidFill>
                  <a:srgbClr val="3B3A3B"/>
                </a:solidFill>
                <a:latin typeface="Myriad Pro"/>
                <a:cs typeface="Myriad Pro"/>
              </a:rPr>
              <a:t> </a:t>
            </a:r>
            <a:r>
              <a:rPr lang="tr-TR" sz="2000" spc="-10" dirty="0">
                <a:solidFill>
                  <a:srgbClr val="3B3A3B"/>
                </a:solidFill>
                <a:latin typeface="Myriad Pro"/>
                <a:cs typeface="Myriad Pro"/>
              </a:rPr>
              <a:t>gibidir.</a:t>
            </a:r>
            <a:r>
              <a:rPr lang="tr-TR" sz="2000" spc="-30" dirty="0">
                <a:solidFill>
                  <a:srgbClr val="3B3A3B"/>
                </a:solidFill>
                <a:latin typeface="Myriad Pro"/>
                <a:cs typeface="Myriad Pro"/>
              </a:rPr>
              <a:t> </a:t>
            </a:r>
            <a:r>
              <a:rPr lang="tr-TR" sz="2000" dirty="0">
                <a:solidFill>
                  <a:srgbClr val="3B3A3B"/>
                </a:solidFill>
                <a:latin typeface="Myriad Pro"/>
                <a:cs typeface="Myriad Pro"/>
              </a:rPr>
              <a:t>Yarı</a:t>
            </a:r>
            <a:r>
              <a:rPr lang="tr-TR" sz="2000" spc="20" dirty="0">
                <a:solidFill>
                  <a:srgbClr val="3B3A3B"/>
                </a:solidFill>
                <a:latin typeface="Myriad Pro"/>
                <a:cs typeface="Myriad Pro"/>
              </a:rPr>
              <a:t> </a:t>
            </a:r>
            <a:r>
              <a:rPr lang="tr-TR" sz="2000" dirty="0">
                <a:solidFill>
                  <a:srgbClr val="3B3A3B"/>
                </a:solidFill>
                <a:latin typeface="Myriad Pro"/>
                <a:cs typeface="Myriad Pro"/>
              </a:rPr>
              <a:t>sıvı</a:t>
            </a:r>
            <a:r>
              <a:rPr lang="tr-TR" sz="2000" spc="25" dirty="0">
                <a:solidFill>
                  <a:srgbClr val="3B3A3B"/>
                </a:solidFill>
                <a:latin typeface="Myriad Pro"/>
                <a:cs typeface="Myriad Pro"/>
              </a:rPr>
              <a:t> </a:t>
            </a:r>
            <a:r>
              <a:rPr lang="tr-TR" sz="2000" spc="-10" dirty="0">
                <a:solidFill>
                  <a:srgbClr val="3B3A3B"/>
                </a:solidFill>
                <a:latin typeface="Myriad Pro"/>
                <a:cs typeface="Myriad Pro"/>
              </a:rPr>
              <a:t>özellikte </a:t>
            </a:r>
            <a:r>
              <a:rPr lang="tr-TR" sz="2000" dirty="0">
                <a:solidFill>
                  <a:srgbClr val="3B3A3B"/>
                </a:solidFill>
                <a:latin typeface="Myriad Pro"/>
                <a:cs typeface="Myriad Pro"/>
              </a:rPr>
              <a:t>olan</a:t>
            </a:r>
            <a:r>
              <a:rPr lang="tr-TR" sz="2000" spc="10" dirty="0">
                <a:solidFill>
                  <a:srgbClr val="3B3A3B"/>
                </a:solidFill>
                <a:latin typeface="Myriad Pro"/>
                <a:cs typeface="Myriad Pro"/>
              </a:rPr>
              <a:t> </a:t>
            </a:r>
            <a:r>
              <a:rPr lang="tr-TR" sz="2000" dirty="0">
                <a:solidFill>
                  <a:srgbClr val="3B3A3B"/>
                </a:solidFill>
                <a:latin typeface="Myriad Pro"/>
                <a:cs typeface="Myriad Pro"/>
              </a:rPr>
              <a:t>matriks</a:t>
            </a:r>
            <a:r>
              <a:rPr lang="tr-TR" sz="2000" spc="15" dirty="0">
                <a:solidFill>
                  <a:srgbClr val="3B3A3B"/>
                </a:solidFill>
                <a:latin typeface="Myriad Pro"/>
                <a:cs typeface="Myriad Pro"/>
              </a:rPr>
              <a:t> </a:t>
            </a:r>
            <a:r>
              <a:rPr lang="tr-TR" sz="2000" dirty="0">
                <a:solidFill>
                  <a:srgbClr val="3B3A3B"/>
                </a:solidFill>
                <a:latin typeface="Myriad Pro"/>
                <a:cs typeface="Myriad Pro"/>
              </a:rPr>
              <a:t>bazı</a:t>
            </a:r>
            <a:r>
              <a:rPr lang="tr-TR" sz="2000" spc="15" dirty="0">
                <a:solidFill>
                  <a:srgbClr val="3B3A3B"/>
                </a:solidFill>
                <a:latin typeface="Myriad Pro"/>
                <a:cs typeface="Myriad Pro"/>
              </a:rPr>
              <a:t> </a:t>
            </a:r>
            <a:r>
              <a:rPr lang="tr-TR" sz="2000" dirty="0">
                <a:solidFill>
                  <a:srgbClr val="3B3A3B"/>
                </a:solidFill>
                <a:latin typeface="Myriad Pro"/>
                <a:cs typeface="Myriad Pro"/>
              </a:rPr>
              <a:t>dokularda</a:t>
            </a:r>
            <a:r>
              <a:rPr lang="tr-TR" sz="2000" spc="10" dirty="0">
                <a:solidFill>
                  <a:srgbClr val="3B3A3B"/>
                </a:solidFill>
                <a:latin typeface="Myriad Pro"/>
                <a:cs typeface="Myriad Pro"/>
              </a:rPr>
              <a:t> </a:t>
            </a:r>
            <a:r>
              <a:rPr lang="tr-TR" sz="2000" dirty="0">
                <a:solidFill>
                  <a:srgbClr val="3B3A3B"/>
                </a:solidFill>
                <a:latin typeface="Myriad Pro"/>
                <a:cs typeface="Myriad Pro"/>
              </a:rPr>
              <a:t>daha</a:t>
            </a:r>
            <a:r>
              <a:rPr lang="tr-TR" sz="2000" spc="15" dirty="0">
                <a:solidFill>
                  <a:srgbClr val="3B3A3B"/>
                </a:solidFill>
                <a:latin typeface="Myriad Pro"/>
                <a:cs typeface="Myriad Pro"/>
              </a:rPr>
              <a:t> </a:t>
            </a:r>
            <a:r>
              <a:rPr lang="tr-TR" sz="2000" dirty="0">
                <a:solidFill>
                  <a:srgbClr val="3B3A3B"/>
                </a:solidFill>
                <a:latin typeface="Myriad Pro"/>
                <a:cs typeface="Myriad Pro"/>
              </a:rPr>
              <a:t>koyu</a:t>
            </a:r>
            <a:r>
              <a:rPr lang="tr-TR" sz="2000" spc="15" dirty="0">
                <a:solidFill>
                  <a:srgbClr val="3B3A3B"/>
                </a:solidFill>
                <a:latin typeface="Myriad Pro"/>
                <a:cs typeface="Myriad Pro"/>
              </a:rPr>
              <a:t> </a:t>
            </a:r>
            <a:r>
              <a:rPr lang="tr-TR" sz="2000" dirty="0">
                <a:solidFill>
                  <a:srgbClr val="3B3A3B"/>
                </a:solidFill>
                <a:latin typeface="Myriad Pro"/>
                <a:cs typeface="Myriad Pro"/>
              </a:rPr>
              <a:t>kıvamlı,</a:t>
            </a:r>
            <a:r>
              <a:rPr lang="tr-TR" sz="2000" spc="15" dirty="0">
                <a:solidFill>
                  <a:srgbClr val="3B3A3B"/>
                </a:solidFill>
                <a:latin typeface="Myriad Pro"/>
                <a:cs typeface="Myriad Pro"/>
              </a:rPr>
              <a:t> </a:t>
            </a:r>
            <a:r>
              <a:rPr lang="tr-TR" sz="2000" dirty="0">
                <a:solidFill>
                  <a:srgbClr val="3B3A3B"/>
                </a:solidFill>
                <a:latin typeface="Myriad Pro"/>
                <a:cs typeface="Myriad Pro"/>
              </a:rPr>
              <a:t>kemik</a:t>
            </a:r>
            <a:r>
              <a:rPr lang="tr-TR" sz="2000" spc="10" dirty="0">
                <a:solidFill>
                  <a:srgbClr val="3B3A3B"/>
                </a:solidFill>
                <a:latin typeface="Myriad Pro"/>
                <a:cs typeface="Myriad Pro"/>
              </a:rPr>
              <a:t> </a:t>
            </a:r>
            <a:r>
              <a:rPr lang="tr-TR" sz="2000" dirty="0">
                <a:solidFill>
                  <a:srgbClr val="3B3A3B"/>
                </a:solidFill>
                <a:latin typeface="Myriad Pro"/>
                <a:cs typeface="Myriad Pro"/>
              </a:rPr>
              <a:t>gibi</a:t>
            </a:r>
            <a:r>
              <a:rPr lang="tr-TR" sz="2000" spc="15" dirty="0">
                <a:solidFill>
                  <a:srgbClr val="3B3A3B"/>
                </a:solidFill>
                <a:latin typeface="Myriad Pro"/>
                <a:cs typeface="Myriad Pro"/>
              </a:rPr>
              <a:t> </a:t>
            </a:r>
            <a:r>
              <a:rPr lang="tr-TR" sz="2000" dirty="0">
                <a:solidFill>
                  <a:srgbClr val="3B3A3B"/>
                </a:solidFill>
                <a:latin typeface="Myriad Pro"/>
                <a:cs typeface="Myriad Pro"/>
              </a:rPr>
              <a:t>bazı</a:t>
            </a:r>
            <a:r>
              <a:rPr lang="tr-TR" sz="2000" spc="15" dirty="0">
                <a:solidFill>
                  <a:srgbClr val="3B3A3B"/>
                </a:solidFill>
                <a:latin typeface="Myriad Pro"/>
                <a:cs typeface="Myriad Pro"/>
              </a:rPr>
              <a:t> </a:t>
            </a:r>
            <a:r>
              <a:rPr lang="tr-TR" sz="2000" dirty="0">
                <a:solidFill>
                  <a:srgbClr val="3B3A3B"/>
                </a:solidFill>
                <a:latin typeface="Myriad Pro"/>
                <a:cs typeface="Myriad Pro"/>
              </a:rPr>
              <a:t>dokularda</a:t>
            </a:r>
            <a:r>
              <a:rPr lang="tr-TR" sz="2000" spc="10" dirty="0">
                <a:solidFill>
                  <a:srgbClr val="3B3A3B"/>
                </a:solidFill>
                <a:latin typeface="Myriad Pro"/>
                <a:cs typeface="Myriad Pro"/>
              </a:rPr>
              <a:t> </a:t>
            </a:r>
            <a:r>
              <a:rPr lang="tr-TR" sz="2000" dirty="0">
                <a:solidFill>
                  <a:srgbClr val="3B3A3B"/>
                </a:solidFill>
                <a:latin typeface="Myriad Pro"/>
                <a:cs typeface="Myriad Pro"/>
              </a:rPr>
              <a:t>ise</a:t>
            </a:r>
            <a:r>
              <a:rPr lang="tr-TR" sz="2000" spc="15" dirty="0">
                <a:solidFill>
                  <a:srgbClr val="3B3A3B"/>
                </a:solidFill>
                <a:latin typeface="Myriad Pro"/>
                <a:cs typeface="Myriad Pro"/>
              </a:rPr>
              <a:t> </a:t>
            </a:r>
            <a:r>
              <a:rPr lang="tr-TR" sz="2000" dirty="0">
                <a:solidFill>
                  <a:srgbClr val="3B3A3B"/>
                </a:solidFill>
                <a:latin typeface="Myriad Pro"/>
                <a:cs typeface="Myriad Pro"/>
              </a:rPr>
              <a:t>katılaşmış</a:t>
            </a:r>
            <a:r>
              <a:rPr lang="tr-TR" sz="2000" spc="15" dirty="0">
                <a:solidFill>
                  <a:srgbClr val="3B3A3B"/>
                </a:solidFill>
                <a:latin typeface="Myriad Pro"/>
                <a:cs typeface="Myriad Pro"/>
              </a:rPr>
              <a:t> </a:t>
            </a:r>
            <a:r>
              <a:rPr lang="tr-TR" sz="2000" dirty="0">
                <a:solidFill>
                  <a:srgbClr val="3B3A3B"/>
                </a:solidFill>
                <a:latin typeface="Myriad Pro"/>
                <a:cs typeface="Myriad Pro"/>
              </a:rPr>
              <a:t>şekilde</a:t>
            </a:r>
            <a:r>
              <a:rPr lang="tr-TR" sz="2000" spc="15" dirty="0">
                <a:solidFill>
                  <a:srgbClr val="3B3A3B"/>
                </a:solidFill>
                <a:latin typeface="Myriad Pro"/>
                <a:cs typeface="Myriad Pro"/>
              </a:rPr>
              <a:t> </a:t>
            </a:r>
            <a:r>
              <a:rPr lang="tr-TR" sz="2000" spc="-10" dirty="0">
                <a:solidFill>
                  <a:srgbClr val="3B3A3B"/>
                </a:solidFill>
                <a:latin typeface="Myriad Pro"/>
                <a:cs typeface="Myriad Pro"/>
              </a:rPr>
              <a:t>olabilir. </a:t>
            </a:r>
            <a:r>
              <a:rPr lang="tr-TR" sz="2000" dirty="0">
                <a:solidFill>
                  <a:srgbClr val="3B3A3B"/>
                </a:solidFill>
                <a:latin typeface="Myriad Pro"/>
                <a:cs typeface="Myriad Pro"/>
              </a:rPr>
              <a:t>Kanla</a:t>
            </a:r>
            <a:r>
              <a:rPr lang="tr-TR" sz="2000" spc="-20" dirty="0">
                <a:solidFill>
                  <a:srgbClr val="3B3A3B"/>
                </a:solidFill>
                <a:latin typeface="Myriad Pro"/>
                <a:cs typeface="Myriad Pro"/>
              </a:rPr>
              <a:t> </a:t>
            </a:r>
            <a:r>
              <a:rPr lang="tr-TR" sz="2000" dirty="0">
                <a:solidFill>
                  <a:srgbClr val="3B3A3B"/>
                </a:solidFill>
                <a:latin typeface="Myriad Pro"/>
                <a:cs typeface="Myriad Pro"/>
              </a:rPr>
              <a:t>hücreler</a:t>
            </a:r>
            <a:r>
              <a:rPr lang="tr-TR" sz="2000" spc="-20" dirty="0">
                <a:solidFill>
                  <a:srgbClr val="3B3A3B"/>
                </a:solidFill>
                <a:latin typeface="Myriad Pro"/>
                <a:cs typeface="Myriad Pro"/>
              </a:rPr>
              <a:t> </a:t>
            </a:r>
            <a:r>
              <a:rPr lang="tr-TR" sz="2000" dirty="0">
                <a:solidFill>
                  <a:srgbClr val="3B3A3B"/>
                </a:solidFill>
                <a:latin typeface="Myriad Pro"/>
                <a:cs typeface="Myriad Pro"/>
              </a:rPr>
              <a:t>arasındaki</a:t>
            </a:r>
            <a:r>
              <a:rPr lang="tr-TR" sz="2000" spc="-15" dirty="0">
                <a:solidFill>
                  <a:srgbClr val="3B3A3B"/>
                </a:solidFill>
                <a:latin typeface="Myriad Pro"/>
                <a:cs typeface="Myriad Pro"/>
              </a:rPr>
              <a:t> </a:t>
            </a:r>
            <a:r>
              <a:rPr lang="tr-TR" sz="2000" dirty="0">
                <a:solidFill>
                  <a:srgbClr val="3B3A3B"/>
                </a:solidFill>
                <a:latin typeface="Myriad Pro"/>
                <a:cs typeface="Myriad Pro"/>
              </a:rPr>
              <a:t>madde</a:t>
            </a:r>
            <a:r>
              <a:rPr lang="tr-TR" sz="2000" spc="-20" dirty="0">
                <a:solidFill>
                  <a:srgbClr val="3B3A3B"/>
                </a:solidFill>
                <a:latin typeface="Myriad Pro"/>
                <a:cs typeface="Myriad Pro"/>
              </a:rPr>
              <a:t> </a:t>
            </a:r>
            <a:r>
              <a:rPr lang="tr-TR" sz="2000" dirty="0">
                <a:solidFill>
                  <a:srgbClr val="3B3A3B"/>
                </a:solidFill>
                <a:latin typeface="Myriad Pro"/>
                <a:cs typeface="Myriad Pro"/>
              </a:rPr>
              <a:t>alışverişi,</a:t>
            </a:r>
            <a:r>
              <a:rPr lang="tr-TR" sz="2000" spc="-15" dirty="0">
                <a:solidFill>
                  <a:srgbClr val="3B3A3B"/>
                </a:solidFill>
                <a:latin typeface="Myriad Pro"/>
                <a:cs typeface="Myriad Pro"/>
              </a:rPr>
              <a:t> </a:t>
            </a:r>
            <a:r>
              <a:rPr lang="tr-TR" sz="2000" dirty="0">
                <a:solidFill>
                  <a:srgbClr val="3B3A3B"/>
                </a:solidFill>
                <a:latin typeface="Myriad Pro"/>
                <a:cs typeface="Myriad Pro"/>
              </a:rPr>
              <a:t>matriksteki</a:t>
            </a:r>
            <a:r>
              <a:rPr lang="tr-TR" sz="2000" spc="-20" dirty="0">
                <a:solidFill>
                  <a:srgbClr val="3B3A3B"/>
                </a:solidFill>
                <a:latin typeface="Myriad Pro"/>
                <a:cs typeface="Myriad Pro"/>
              </a:rPr>
              <a:t> </a:t>
            </a:r>
            <a:r>
              <a:rPr lang="tr-TR" sz="2000" dirty="0">
                <a:solidFill>
                  <a:srgbClr val="3B3A3B"/>
                </a:solidFill>
                <a:latin typeface="Myriad Pro"/>
                <a:cs typeface="Myriad Pro"/>
              </a:rPr>
              <a:t>doku</a:t>
            </a:r>
            <a:r>
              <a:rPr lang="tr-TR" sz="2000" spc="-15" dirty="0">
                <a:solidFill>
                  <a:srgbClr val="3B3A3B"/>
                </a:solidFill>
                <a:latin typeface="Myriad Pro"/>
                <a:cs typeface="Myriad Pro"/>
              </a:rPr>
              <a:t> </a:t>
            </a:r>
            <a:r>
              <a:rPr lang="tr-TR" sz="2000" dirty="0">
                <a:solidFill>
                  <a:srgbClr val="3B3A3B"/>
                </a:solidFill>
                <a:latin typeface="Myriad Pro"/>
                <a:cs typeface="Myriad Pro"/>
              </a:rPr>
              <a:t>sıvısı</a:t>
            </a:r>
            <a:r>
              <a:rPr lang="tr-TR" sz="2000" spc="-20" dirty="0">
                <a:solidFill>
                  <a:srgbClr val="3B3A3B"/>
                </a:solidFill>
                <a:latin typeface="Myriad Pro"/>
                <a:cs typeface="Myriad Pro"/>
              </a:rPr>
              <a:t> </a:t>
            </a:r>
            <a:r>
              <a:rPr lang="tr-TR" sz="2000" dirty="0">
                <a:solidFill>
                  <a:srgbClr val="3B3A3B"/>
                </a:solidFill>
                <a:latin typeface="Myriad Pro"/>
                <a:cs typeface="Myriad Pro"/>
              </a:rPr>
              <a:t>da</a:t>
            </a:r>
            <a:r>
              <a:rPr lang="tr-TR" sz="2000" spc="-15" dirty="0">
                <a:solidFill>
                  <a:srgbClr val="3B3A3B"/>
                </a:solidFill>
                <a:latin typeface="Myriad Pro"/>
                <a:cs typeface="Myriad Pro"/>
              </a:rPr>
              <a:t> </a:t>
            </a:r>
            <a:r>
              <a:rPr lang="tr-TR" sz="2000" dirty="0">
                <a:solidFill>
                  <a:srgbClr val="3B3A3B"/>
                </a:solidFill>
                <a:latin typeface="Myriad Pro"/>
                <a:cs typeface="Myriad Pro"/>
              </a:rPr>
              <a:t>denilen</a:t>
            </a:r>
            <a:r>
              <a:rPr lang="tr-TR" sz="2000" spc="-20" dirty="0">
                <a:solidFill>
                  <a:srgbClr val="3B3A3B"/>
                </a:solidFill>
                <a:latin typeface="Myriad Pro"/>
                <a:cs typeface="Myriad Pro"/>
              </a:rPr>
              <a:t> </a:t>
            </a:r>
            <a:r>
              <a:rPr lang="tr-TR" sz="2000" b="1" dirty="0">
                <a:solidFill>
                  <a:schemeClr val="accent1"/>
                </a:solidFill>
                <a:latin typeface="Myriad Pro"/>
                <a:cs typeface="Myriad Pro"/>
              </a:rPr>
              <a:t>hücreler</a:t>
            </a:r>
            <a:r>
              <a:rPr lang="tr-TR" sz="2000" b="1" spc="-15" dirty="0">
                <a:solidFill>
                  <a:schemeClr val="accent1"/>
                </a:solidFill>
                <a:latin typeface="Myriad Pro"/>
                <a:cs typeface="Myriad Pro"/>
              </a:rPr>
              <a:t> </a:t>
            </a:r>
            <a:r>
              <a:rPr lang="tr-TR" sz="2000" b="1" dirty="0">
                <a:solidFill>
                  <a:schemeClr val="accent1"/>
                </a:solidFill>
                <a:latin typeface="Myriad Pro"/>
                <a:cs typeface="Myriad Pro"/>
              </a:rPr>
              <a:t>arası</a:t>
            </a:r>
            <a:r>
              <a:rPr lang="tr-TR" sz="2000" b="1" spc="-20" dirty="0">
                <a:solidFill>
                  <a:schemeClr val="accent1"/>
                </a:solidFill>
                <a:latin typeface="Myriad Pro"/>
                <a:cs typeface="Myriad Pro"/>
              </a:rPr>
              <a:t> </a:t>
            </a:r>
            <a:r>
              <a:rPr lang="tr-TR" sz="2000" b="1" dirty="0">
                <a:solidFill>
                  <a:schemeClr val="accent1"/>
                </a:solidFill>
                <a:latin typeface="Myriad Pro"/>
                <a:cs typeface="Myriad Pro"/>
              </a:rPr>
              <a:t>sıvı</a:t>
            </a:r>
            <a:r>
              <a:rPr lang="tr-TR" sz="2000" b="1" spc="-15" dirty="0">
                <a:solidFill>
                  <a:schemeClr val="accent1"/>
                </a:solidFill>
                <a:latin typeface="Myriad Pro"/>
                <a:cs typeface="Myriad Pro"/>
              </a:rPr>
              <a:t> </a:t>
            </a:r>
            <a:r>
              <a:rPr lang="tr-TR" sz="2000" spc="-10" dirty="0">
                <a:solidFill>
                  <a:srgbClr val="3B3A3B"/>
                </a:solidFill>
                <a:latin typeface="Myriad Pro"/>
                <a:cs typeface="Myriad Pro"/>
              </a:rPr>
              <a:t>tarafın</a:t>
            </a:r>
            <a:r>
              <a:rPr lang="tr-TR" sz="2000" dirty="0">
                <a:solidFill>
                  <a:srgbClr val="3B3A3B"/>
                </a:solidFill>
                <a:latin typeface="Myriad Pro"/>
                <a:cs typeface="Myriad Pro"/>
              </a:rPr>
              <a:t>dan </a:t>
            </a:r>
            <a:r>
              <a:rPr lang="tr-TR" sz="2000" spc="-10" dirty="0">
                <a:solidFill>
                  <a:srgbClr val="3B3A3B"/>
                </a:solidFill>
                <a:latin typeface="Myriad Pro"/>
                <a:cs typeface="Myriad Pro"/>
              </a:rPr>
              <a:t>sağlanır.</a:t>
            </a:r>
            <a:endParaRPr lang="tr-TR" sz="2000" dirty="0">
              <a:latin typeface="Myriad Pro"/>
              <a:cs typeface="Myriad Pro"/>
            </a:endParaRPr>
          </a:p>
          <a:p>
            <a:pPr algn="just"/>
            <a:endParaRPr lang="tr-TR" dirty="0"/>
          </a:p>
        </p:txBody>
      </p:sp>
      <p:sp>
        <p:nvSpPr>
          <p:cNvPr id="5" name="Alt Bilgi Yer Tutucusu 4">
            <a:extLst>
              <a:ext uri="{FF2B5EF4-FFF2-40B4-BE49-F238E27FC236}">
                <a16:creationId xmlns:a16="http://schemas.microsoft.com/office/drawing/2014/main" id="{08BCD6C3-7FB2-16EC-7DDA-8ED4397D23C5}"/>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AAC6CDE1-26D1-6691-7081-EBC05C34B782}"/>
              </a:ext>
            </a:extLst>
          </p:cNvPr>
          <p:cNvSpPr>
            <a:spLocks noGrp="1"/>
          </p:cNvSpPr>
          <p:nvPr>
            <p:ph type="sldNum" sz="quarter" idx="12"/>
          </p:nvPr>
        </p:nvSpPr>
        <p:spPr/>
        <p:txBody>
          <a:bodyPr/>
          <a:lstStyle/>
          <a:p>
            <a:fld id="{60FF87A7-9A7A-4B3D-9625-8440EC4947F9}" type="slidenum">
              <a:rPr lang="tr-TR" smtClean="0"/>
              <a:pPr/>
              <a:t>27</a:t>
            </a:fld>
            <a:endParaRPr lang="tr-TR"/>
          </a:p>
        </p:txBody>
      </p:sp>
      <p:grpSp>
        <p:nvGrpSpPr>
          <p:cNvPr id="7" name="object 3">
            <a:extLst>
              <a:ext uri="{FF2B5EF4-FFF2-40B4-BE49-F238E27FC236}">
                <a16:creationId xmlns:a16="http://schemas.microsoft.com/office/drawing/2014/main" id="{DD8101CE-85E0-4046-D8C8-48C297E8C338}"/>
              </a:ext>
            </a:extLst>
          </p:cNvPr>
          <p:cNvGrpSpPr/>
          <p:nvPr/>
        </p:nvGrpSpPr>
        <p:grpSpPr>
          <a:xfrm>
            <a:off x="4283968" y="3189256"/>
            <a:ext cx="3623310" cy="2773045"/>
            <a:chOff x="2007198" y="4694387"/>
            <a:chExt cx="3623310" cy="2773045"/>
          </a:xfrm>
        </p:grpSpPr>
        <p:pic>
          <p:nvPicPr>
            <p:cNvPr id="8" name="object 4">
              <a:extLst>
                <a:ext uri="{FF2B5EF4-FFF2-40B4-BE49-F238E27FC236}">
                  <a16:creationId xmlns:a16="http://schemas.microsoft.com/office/drawing/2014/main" id="{282FC144-A432-698E-3894-55653BC3CE40}"/>
                </a:ext>
              </a:extLst>
            </p:cNvPr>
            <p:cNvPicPr/>
            <p:nvPr/>
          </p:nvPicPr>
          <p:blipFill>
            <a:blip r:embed="rId2" cstate="print"/>
            <a:stretch>
              <a:fillRect/>
            </a:stretch>
          </p:blipFill>
          <p:spPr>
            <a:xfrm>
              <a:off x="2007198" y="6781222"/>
              <a:ext cx="3622787" cy="686148"/>
            </a:xfrm>
            <a:prstGeom prst="rect">
              <a:avLst/>
            </a:prstGeom>
          </p:spPr>
        </p:pic>
        <p:sp>
          <p:nvSpPr>
            <p:cNvPr id="9" name="object 5">
              <a:extLst>
                <a:ext uri="{FF2B5EF4-FFF2-40B4-BE49-F238E27FC236}">
                  <a16:creationId xmlns:a16="http://schemas.microsoft.com/office/drawing/2014/main" id="{F9A16FD2-0B95-519E-BA17-CE99FE32E45B}"/>
                </a:ext>
              </a:extLst>
            </p:cNvPr>
            <p:cNvSpPr/>
            <p:nvPr/>
          </p:nvSpPr>
          <p:spPr>
            <a:xfrm>
              <a:off x="2430630" y="6574175"/>
              <a:ext cx="2487295" cy="746760"/>
            </a:xfrm>
            <a:custGeom>
              <a:avLst/>
              <a:gdLst/>
              <a:ahLst/>
              <a:cxnLst/>
              <a:rect l="l" t="t" r="r" b="b"/>
              <a:pathLst>
                <a:path w="2487295" h="746759">
                  <a:moveTo>
                    <a:pt x="1143952" y="0"/>
                  </a:moveTo>
                  <a:lnTo>
                    <a:pt x="0" y="412038"/>
                  </a:lnTo>
                  <a:lnTo>
                    <a:pt x="1344485" y="746671"/>
                  </a:lnTo>
                  <a:lnTo>
                    <a:pt x="2486977" y="334632"/>
                  </a:lnTo>
                  <a:lnTo>
                    <a:pt x="1143952" y="0"/>
                  </a:lnTo>
                  <a:close/>
                </a:path>
              </a:pathLst>
            </a:custGeom>
            <a:solidFill>
              <a:srgbClr val="91D6DF"/>
            </a:solidFill>
          </p:spPr>
          <p:txBody>
            <a:bodyPr wrap="square" lIns="0" tIns="0" rIns="0" bIns="0" rtlCol="0"/>
            <a:lstStyle/>
            <a:p>
              <a:endParaRPr lang="tr-TR"/>
            </a:p>
          </p:txBody>
        </p:sp>
        <p:sp>
          <p:nvSpPr>
            <p:cNvPr id="10" name="object 6">
              <a:extLst>
                <a:ext uri="{FF2B5EF4-FFF2-40B4-BE49-F238E27FC236}">
                  <a16:creationId xmlns:a16="http://schemas.microsoft.com/office/drawing/2014/main" id="{300E7665-642F-92C4-23DB-98082EAF53AE}"/>
                </a:ext>
              </a:extLst>
            </p:cNvPr>
            <p:cNvSpPr/>
            <p:nvPr/>
          </p:nvSpPr>
          <p:spPr>
            <a:xfrm>
              <a:off x="3562841" y="4740207"/>
              <a:ext cx="23495" cy="1834514"/>
            </a:xfrm>
            <a:custGeom>
              <a:avLst/>
              <a:gdLst/>
              <a:ahLst/>
              <a:cxnLst/>
              <a:rect l="l" t="t" r="r" b="b"/>
              <a:pathLst>
                <a:path w="23495" h="1834515">
                  <a:moveTo>
                    <a:pt x="11734" y="0"/>
                  </a:moveTo>
                  <a:lnTo>
                    <a:pt x="7673" y="152823"/>
                  </a:lnTo>
                  <a:lnTo>
                    <a:pt x="4616" y="305655"/>
                  </a:lnTo>
                  <a:lnTo>
                    <a:pt x="2017" y="504343"/>
                  </a:lnTo>
                  <a:lnTo>
                    <a:pt x="622" y="687730"/>
                  </a:lnTo>
                  <a:lnTo>
                    <a:pt x="0" y="916978"/>
                  </a:lnTo>
                  <a:lnTo>
                    <a:pt x="647" y="1146225"/>
                  </a:lnTo>
                  <a:lnTo>
                    <a:pt x="2046" y="1329623"/>
                  </a:lnTo>
                  <a:lnTo>
                    <a:pt x="4649" y="1528305"/>
                  </a:lnTo>
                  <a:lnTo>
                    <a:pt x="7691" y="1681137"/>
                  </a:lnTo>
                  <a:lnTo>
                    <a:pt x="11734" y="1833968"/>
                  </a:lnTo>
                  <a:lnTo>
                    <a:pt x="15772" y="1681137"/>
                  </a:lnTo>
                  <a:lnTo>
                    <a:pt x="18813" y="1528305"/>
                  </a:lnTo>
                  <a:lnTo>
                    <a:pt x="21410" y="1329623"/>
                  </a:lnTo>
                  <a:lnTo>
                    <a:pt x="22821" y="1146225"/>
                  </a:lnTo>
                  <a:lnTo>
                    <a:pt x="23469" y="916978"/>
                  </a:lnTo>
                  <a:lnTo>
                    <a:pt x="22847" y="687730"/>
                  </a:lnTo>
                  <a:lnTo>
                    <a:pt x="21450" y="504343"/>
                  </a:lnTo>
                  <a:lnTo>
                    <a:pt x="18853" y="305655"/>
                  </a:lnTo>
                  <a:lnTo>
                    <a:pt x="15796" y="152823"/>
                  </a:lnTo>
                  <a:lnTo>
                    <a:pt x="11734" y="0"/>
                  </a:lnTo>
                  <a:close/>
                </a:path>
              </a:pathLst>
            </a:custGeom>
            <a:solidFill>
              <a:srgbClr val="EFEFEE"/>
            </a:solidFill>
          </p:spPr>
          <p:txBody>
            <a:bodyPr wrap="square" lIns="0" tIns="0" rIns="0" bIns="0" rtlCol="0"/>
            <a:lstStyle/>
            <a:p>
              <a:endParaRPr lang="tr-TR"/>
            </a:p>
          </p:txBody>
        </p:sp>
        <p:sp>
          <p:nvSpPr>
            <p:cNvPr id="11" name="object 7">
              <a:extLst>
                <a:ext uri="{FF2B5EF4-FFF2-40B4-BE49-F238E27FC236}">
                  <a16:creationId xmlns:a16="http://schemas.microsoft.com/office/drawing/2014/main" id="{DCB20A6B-1174-19FF-C68A-A650C638D6A9}"/>
                </a:ext>
              </a:extLst>
            </p:cNvPr>
            <p:cNvSpPr/>
            <p:nvPr/>
          </p:nvSpPr>
          <p:spPr>
            <a:xfrm>
              <a:off x="2437429" y="5148046"/>
              <a:ext cx="1341755" cy="2158365"/>
            </a:xfrm>
            <a:custGeom>
              <a:avLst/>
              <a:gdLst/>
              <a:ahLst/>
              <a:cxnLst/>
              <a:rect l="l" t="t" r="r" b="b"/>
              <a:pathLst>
                <a:path w="1341754" h="2158365">
                  <a:moveTo>
                    <a:pt x="36979" y="0"/>
                  </a:moveTo>
                  <a:lnTo>
                    <a:pt x="0" y="0"/>
                  </a:lnTo>
                  <a:lnTo>
                    <a:pt x="0" y="1824091"/>
                  </a:lnTo>
                  <a:lnTo>
                    <a:pt x="1341594" y="2158017"/>
                  </a:lnTo>
                  <a:lnTo>
                    <a:pt x="1341594" y="324708"/>
                  </a:lnTo>
                  <a:lnTo>
                    <a:pt x="36979" y="0"/>
                  </a:lnTo>
                  <a:close/>
                </a:path>
              </a:pathLst>
            </a:custGeom>
            <a:solidFill>
              <a:srgbClr val="E3F3F4">
                <a:alpha val="54998"/>
              </a:srgbClr>
            </a:solidFill>
          </p:spPr>
          <p:txBody>
            <a:bodyPr wrap="square" lIns="0" tIns="0" rIns="0" bIns="0" rtlCol="0"/>
            <a:lstStyle/>
            <a:p>
              <a:endParaRPr lang="tr-TR"/>
            </a:p>
          </p:txBody>
        </p:sp>
        <p:sp>
          <p:nvSpPr>
            <p:cNvPr id="12" name="object 8">
              <a:extLst>
                <a:ext uri="{FF2B5EF4-FFF2-40B4-BE49-F238E27FC236}">
                  <a16:creationId xmlns:a16="http://schemas.microsoft.com/office/drawing/2014/main" id="{E2D3F410-5704-42C5-E45C-70010E0C86D4}"/>
                </a:ext>
              </a:extLst>
            </p:cNvPr>
            <p:cNvSpPr/>
            <p:nvPr/>
          </p:nvSpPr>
          <p:spPr>
            <a:xfrm>
              <a:off x="2430627" y="5152244"/>
              <a:ext cx="1344930" cy="2168525"/>
            </a:xfrm>
            <a:custGeom>
              <a:avLst/>
              <a:gdLst/>
              <a:ahLst/>
              <a:cxnLst/>
              <a:rect l="l" t="t" r="r" b="b"/>
              <a:pathLst>
                <a:path w="1344929" h="2168525">
                  <a:moveTo>
                    <a:pt x="1344485" y="334632"/>
                  </a:moveTo>
                  <a:lnTo>
                    <a:pt x="1344485" y="2167940"/>
                  </a:lnTo>
                  <a:lnTo>
                    <a:pt x="0" y="1833295"/>
                  </a:lnTo>
                  <a:lnTo>
                    <a:pt x="0" y="0"/>
                  </a:lnTo>
                  <a:lnTo>
                    <a:pt x="1344485" y="334632"/>
                  </a:lnTo>
                  <a:close/>
                </a:path>
              </a:pathLst>
            </a:custGeom>
            <a:ln w="8039">
              <a:solidFill>
                <a:srgbClr val="91D6DF"/>
              </a:solidFill>
            </a:ln>
          </p:spPr>
          <p:txBody>
            <a:bodyPr wrap="square" lIns="0" tIns="0" rIns="0" bIns="0" rtlCol="0"/>
            <a:lstStyle/>
            <a:p>
              <a:endParaRPr lang="tr-TR"/>
            </a:p>
          </p:txBody>
        </p:sp>
        <p:pic>
          <p:nvPicPr>
            <p:cNvPr id="13" name="object 9">
              <a:extLst>
                <a:ext uri="{FF2B5EF4-FFF2-40B4-BE49-F238E27FC236}">
                  <a16:creationId xmlns:a16="http://schemas.microsoft.com/office/drawing/2014/main" id="{E2D1452B-9A05-497F-74D6-87666D7C35DF}"/>
                </a:ext>
              </a:extLst>
            </p:cNvPr>
            <p:cNvPicPr/>
            <p:nvPr/>
          </p:nvPicPr>
          <p:blipFill>
            <a:blip r:embed="rId3" cstate="print"/>
            <a:stretch>
              <a:fillRect/>
            </a:stretch>
          </p:blipFill>
          <p:spPr>
            <a:xfrm>
              <a:off x="2440697" y="4810126"/>
              <a:ext cx="2452018" cy="2476500"/>
            </a:xfrm>
            <a:prstGeom prst="rect">
              <a:avLst/>
            </a:prstGeom>
          </p:spPr>
        </p:pic>
        <p:pic>
          <p:nvPicPr>
            <p:cNvPr id="14" name="object 10">
              <a:extLst>
                <a:ext uri="{FF2B5EF4-FFF2-40B4-BE49-F238E27FC236}">
                  <a16:creationId xmlns:a16="http://schemas.microsoft.com/office/drawing/2014/main" id="{53E883A7-324D-FFFB-8455-437F8A585E57}"/>
                </a:ext>
              </a:extLst>
            </p:cNvPr>
            <p:cNvPicPr/>
            <p:nvPr/>
          </p:nvPicPr>
          <p:blipFill>
            <a:blip r:embed="rId4" cstate="print"/>
            <a:stretch>
              <a:fillRect/>
            </a:stretch>
          </p:blipFill>
          <p:spPr>
            <a:xfrm>
              <a:off x="3465744" y="6427711"/>
              <a:ext cx="1366175" cy="527379"/>
            </a:xfrm>
            <a:prstGeom prst="rect">
              <a:avLst/>
            </a:prstGeom>
          </p:spPr>
        </p:pic>
        <p:pic>
          <p:nvPicPr>
            <p:cNvPr id="15" name="object 11">
              <a:extLst>
                <a:ext uri="{FF2B5EF4-FFF2-40B4-BE49-F238E27FC236}">
                  <a16:creationId xmlns:a16="http://schemas.microsoft.com/office/drawing/2014/main" id="{E03B7E35-4F08-ADDA-9B78-35357B850FA8}"/>
                </a:ext>
              </a:extLst>
            </p:cNvPr>
            <p:cNvPicPr/>
            <p:nvPr/>
          </p:nvPicPr>
          <p:blipFill>
            <a:blip r:embed="rId5" cstate="print"/>
            <a:stretch>
              <a:fillRect/>
            </a:stretch>
          </p:blipFill>
          <p:spPr>
            <a:xfrm>
              <a:off x="4740968" y="6730022"/>
              <a:ext cx="96187" cy="230657"/>
            </a:xfrm>
            <a:prstGeom prst="rect">
              <a:avLst/>
            </a:prstGeom>
          </p:spPr>
        </p:pic>
        <p:sp>
          <p:nvSpPr>
            <p:cNvPr id="16" name="object 12">
              <a:extLst>
                <a:ext uri="{FF2B5EF4-FFF2-40B4-BE49-F238E27FC236}">
                  <a16:creationId xmlns:a16="http://schemas.microsoft.com/office/drawing/2014/main" id="{5B2F2EDD-54A6-2EB0-50D2-78B1066AC60B}"/>
                </a:ext>
              </a:extLst>
            </p:cNvPr>
            <p:cNvSpPr/>
            <p:nvPr/>
          </p:nvSpPr>
          <p:spPr>
            <a:xfrm>
              <a:off x="2582550" y="5197551"/>
              <a:ext cx="142875" cy="1737360"/>
            </a:xfrm>
            <a:custGeom>
              <a:avLst/>
              <a:gdLst/>
              <a:ahLst/>
              <a:cxnLst/>
              <a:rect l="l" t="t" r="r" b="b"/>
              <a:pathLst>
                <a:path w="142875" h="1737359">
                  <a:moveTo>
                    <a:pt x="50865" y="0"/>
                  </a:moveTo>
                  <a:lnTo>
                    <a:pt x="46356" y="3213"/>
                  </a:lnTo>
                  <a:lnTo>
                    <a:pt x="18542" y="32686"/>
                  </a:lnTo>
                  <a:lnTo>
                    <a:pt x="3795" y="69883"/>
                  </a:lnTo>
                  <a:lnTo>
                    <a:pt x="0" y="113096"/>
                  </a:lnTo>
                  <a:lnTo>
                    <a:pt x="5043" y="160616"/>
                  </a:lnTo>
                  <a:lnTo>
                    <a:pt x="16811" y="210734"/>
                  </a:lnTo>
                  <a:lnTo>
                    <a:pt x="33190" y="261741"/>
                  </a:lnTo>
                  <a:lnTo>
                    <a:pt x="52066" y="311929"/>
                  </a:lnTo>
                  <a:lnTo>
                    <a:pt x="84562" y="392168"/>
                  </a:lnTo>
                  <a:lnTo>
                    <a:pt x="96126" y="421900"/>
                  </a:lnTo>
                  <a:lnTo>
                    <a:pt x="105288" y="448241"/>
                  </a:lnTo>
                  <a:lnTo>
                    <a:pt x="111317" y="470649"/>
                  </a:lnTo>
                  <a:lnTo>
                    <a:pt x="119852" y="524833"/>
                  </a:lnTo>
                  <a:lnTo>
                    <a:pt x="123169" y="577563"/>
                  </a:lnTo>
                  <a:lnTo>
                    <a:pt x="122111" y="629215"/>
                  </a:lnTo>
                  <a:lnTo>
                    <a:pt x="117521" y="680169"/>
                  </a:lnTo>
                  <a:lnTo>
                    <a:pt x="110242" y="730803"/>
                  </a:lnTo>
                  <a:lnTo>
                    <a:pt x="101115" y="781495"/>
                  </a:lnTo>
                  <a:lnTo>
                    <a:pt x="79376" y="891349"/>
                  </a:lnTo>
                  <a:lnTo>
                    <a:pt x="76175" y="918526"/>
                  </a:lnTo>
                  <a:lnTo>
                    <a:pt x="75110" y="953636"/>
                  </a:lnTo>
                  <a:lnTo>
                    <a:pt x="75886" y="995669"/>
                  </a:lnTo>
                  <a:lnTo>
                    <a:pt x="78211" y="1043614"/>
                  </a:lnTo>
                  <a:lnTo>
                    <a:pt x="81789" y="1096462"/>
                  </a:lnTo>
                  <a:lnTo>
                    <a:pt x="86327" y="1153201"/>
                  </a:lnTo>
                  <a:lnTo>
                    <a:pt x="108397" y="1401768"/>
                  </a:lnTo>
                  <a:lnTo>
                    <a:pt x="113411" y="1465440"/>
                  </a:lnTo>
                  <a:lnTo>
                    <a:pt x="117424" y="1526366"/>
                  </a:lnTo>
                  <a:lnTo>
                    <a:pt x="120000" y="1582512"/>
                  </a:lnTo>
                  <a:lnTo>
                    <a:pt x="120703" y="1631843"/>
                  </a:lnTo>
                  <a:lnTo>
                    <a:pt x="119097" y="1672327"/>
                  </a:lnTo>
                  <a:lnTo>
                    <a:pt x="114746" y="1701928"/>
                  </a:lnTo>
                  <a:lnTo>
                    <a:pt x="107215" y="1718614"/>
                  </a:lnTo>
                  <a:lnTo>
                    <a:pt x="103303" y="1722640"/>
                  </a:lnTo>
                  <a:lnTo>
                    <a:pt x="103176" y="1729308"/>
                  </a:lnTo>
                  <a:lnTo>
                    <a:pt x="108827" y="1735696"/>
                  </a:lnTo>
                  <a:lnTo>
                    <a:pt x="111393" y="1736775"/>
                  </a:lnTo>
                  <a:lnTo>
                    <a:pt x="113971" y="1736775"/>
                  </a:lnTo>
                  <a:lnTo>
                    <a:pt x="116409" y="1736775"/>
                  </a:lnTo>
                  <a:lnTo>
                    <a:pt x="136044" y="1692688"/>
                  </a:lnTo>
                  <a:lnTo>
                    <a:pt x="140271" y="1614880"/>
                  </a:lnTo>
                  <a:lnTo>
                    <a:pt x="138906" y="1562816"/>
                  </a:lnTo>
                  <a:lnTo>
                    <a:pt x="135584" y="1502290"/>
                  </a:lnTo>
                  <a:lnTo>
                    <a:pt x="130574" y="1433534"/>
                  </a:lnTo>
                  <a:lnTo>
                    <a:pt x="124148" y="1356779"/>
                  </a:lnTo>
                  <a:lnTo>
                    <a:pt x="110494" y="1205083"/>
                  </a:lnTo>
                  <a:lnTo>
                    <a:pt x="104815" y="1139168"/>
                  </a:lnTo>
                  <a:lnTo>
                    <a:pt x="99998" y="1076433"/>
                  </a:lnTo>
                  <a:lnTo>
                    <a:pt x="96502" y="1018792"/>
                  </a:lnTo>
                  <a:lnTo>
                    <a:pt x="94788" y="968163"/>
                  </a:lnTo>
                  <a:lnTo>
                    <a:pt x="95314" y="926462"/>
                  </a:lnTo>
                  <a:lnTo>
                    <a:pt x="98540" y="895604"/>
                  </a:lnTo>
                  <a:lnTo>
                    <a:pt x="120437" y="784965"/>
                  </a:lnTo>
                  <a:lnTo>
                    <a:pt x="129732" y="733245"/>
                  </a:lnTo>
                  <a:lnTo>
                    <a:pt x="137129" y="681512"/>
                  </a:lnTo>
                  <a:lnTo>
                    <a:pt x="141760" y="629347"/>
                  </a:lnTo>
                  <a:lnTo>
                    <a:pt x="142759" y="576327"/>
                  </a:lnTo>
                  <a:lnTo>
                    <a:pt x="139258" y="522031"/>
                  </a:lnTo>
                  <a:lnTo>
                    <a:pt x="130392" y="466039"/>
                  </a:lnTo>
                  <a:lnTo>
                    <a:pt x="114627" y="414975"/>
                  </a:lnTo>
                  <a:lnTo>
                    <a:pt x="71038" y="306112"/>
                  </a:lnTo>
                  <a:lnTo>
                    <a:pt x="53106" y="258821"/>
                  </a:lnTo>
                  <a:lnTo>
                    <a:pt x="37333" y="210902"/>
                  </a:lnTo>
                  <a:lnTo>
                    <a:pt x="25612" y="164037"/>
                  </a:lnTo>
                  <a:lnTo>
                    <a:pt x="19841" y="119911"/>
                  </a:lnTo>
                  <a:lnTo>
                    <a:pt x="21914" y="80205"/>
                  </a:lnTo>
                  <a:lnTo>
                    <a:pt x="33727" y="46604"/>
                  </a:lnTo>
                  <a:lnTo>
                    <a:pt x="57177" y="20789"/>
                  </a:lnTo>
                  <a:lnTo>
                    <a:pt x="61672" y="17564"/>
                  </a:lnTo>
                  <a:lnTo>
                    <a:pt x="62917" y="11023"/>
                  </a:lnTo>
                  <a:lnTo>
                    <a:pt x="56948" y="1320"/>
                  </a:lnTo>
                  <a:lnTo>
                    <a:pt x="50865" y="0"/>
                  </a:lnTo>
                  <a:close/>
                </a:path>
              </a:pathLst>
            </a:custGeom>
            <a:solidFill>
              <a:srgbClr val="E39451"/>
            </a:solidFill>
          </p:spPr>
          <p:txBody>
            <a:bodyPr wrap="square" lIns="0" tIns="0" rIns="0" bIns="0" rtlCol="0"/>
            <a:lstStyle/>
            <a:p>
              <a:endParaRPr lang="tr-TR"/>
            </a:p>
          </p:txBody>
        </p:sp>
        <p:sp>
          <p:nvSpPr>
            <p:cNvPr id="17" name="object 13">
              <a:extLst>
                <a:ext uri="{FF2B5EF4-FFF2-40B4-BE49-F238E27FC236}">
                  <a16:creationId xmlns:a16="http://schemas.microsoft.com/office/drawing/2014/main" id="{E9F06309-485A-C2CC-52E9-E97F801A9846}"/>
                </a:ext>
              </a:extLst>
            </p:cNvPr>
            <p:cNvSpPr/>
            <p:nvPr/>
          </p:nvSpPr>
          <p:spPr>
            <a:xfrm>
              <a:off x="2584743" y="5200205"/>
              <a:ext cx="138430" cy="1732280"/>
            </a:xfrm>
            <a:custGeom>
              <a:avLst/>
              <a:gdLst/>
              <a:ahLst/>
              <a:cxnLst/>
              <a:rect l="l" t="t" r="r" b="b"/>
              <a:pathLst>
                <a:path w="138430" h="1732279">
                  <a:moveTo>
                    <a:pt x="48876" y="0"/>
                  </a:moveTo>
                  <a:lnTo>
                    <a:pt x="45358" y="2489"/>
                  </a:lnTo>
                  <a:lnTo>
                    <a:pt x="18027" y="31563"/>
                  </a:lnTo>
                  <a:lnTo>
                    <a:pt x="3605" y="68366"/>
                  </a:lnTo>
                  <a:lnTo>
                    <a:pt x="0" y="111194"/>
                  </a:lnTo>
                  <a:lnTo>
                    <a:pt x="5122" y="158340"/>
                  </a:lnTo>
                  <a:lnTo>
                    <a:pt x="16884" y="208099"/>
                  </a:lnTo>
                  <a:lnTo>
                    <a:pt x="33194" y="258767"/>
                  </a:lnTo>
                  <a:lnTo>
                    <a:pt x="51962" y="308638"/>
                  </a:lnTo>
                  <a:lnTo>
                    <a:pt x="84374" y="388662"/>
                  </a:lnTo>
                  <a:lnTo>
                    <a:pt x="95970" y="418480"/>
                  </a:lnTo>
                  <a:lnTo>
                    <a:pt x="105162" y="444931"/>
                  </a:lnTo>
                  <a:lnTo>
                    <a:pt x="111220" y="467486"/>
                  </a:lnTo>
                  <a:lnTo>
                    <a:pt x="119795" y="521868"/>
                  </a:lnTo>
                  <a:lnTo>
                    <a:pt x="123135" y="574769"/>
                  </a:lnTo>
                  <a:lnTo>
                    <a:pt x="122086" y="626571"/>
                  </a:lnTo>
                  <a:lnTo>
                    <a:pt x="117492" y="677657"/>
                  </a:lnTo>
                  <a:lnTo>
                    <a:pt x="110198" y="728411"/>
                  </a:lnTo>
                  <a:lnTo>
                    <a:pt x="101048" y="779215"/>
                  </a:lnTo>
                  <a:lnTo>
                    <a:pt x="79279" y="889165"/>
                  </a:lnTo>
                  <a:lnTo>
                    <a:pt x="76106" y="916218"/>
                  </a:lnTo>
                  <a:lnTo>
                    <a:pt x="75060" y="951220"/>
                  </a:lnTo>
                  <a:lnTo>
                    <a:pt x="75848" y="993158"/>
                  </a:lnTo>
                  <a:lnTo>
                    <a:pt x="78178" y="1041020"/>
                  </a:lnTo>
                  <a:lnTo>
                    <a:pt x="81756" y="1093793"/>
                  </a:lnTo>
                  <a:lnTo>
                    <a:pt x="86291" y="1150463"/>
                  </a:lnTo>
                  <a:lnTo>
                    <a:pt x="108370" y="1399247"/>
                  </a:lnTo>
                  <a:lnTo>
                    <a:pt x="113380" y="1463109"/>
                  </a:lnTo>
                  <a:lnTo>
                    <a:pt x="117369" y="1524234"/>
                  </a:lnTo>
                  <a:lnTo>
                    <a:pt x="119895" y="1580589"/>
                  </a:lnTo>
                  <a:lnTo>
                    <a:pt x="120515" y="1630140"/>
                  </a:lnTo>
                  <a:lnTo>
                    <a:pt x="118785" y="1670855"/>
                  </a:lnTo>
                  <a:lnTo>
                    <a:pt x="114264" y="1700698"/>
                  </a:lnTo>
                  <a:lnTo>
                    <a:pt x="106508" y="1717636"/>
                  </a:lnTo>
                  <a:lnTo>
                    <a:pt x="103460" y="1720786"/>
                  </a:lnTo>
                  <a:lnTo>
                    <a:pt x="103346" y="1725980"/>
                  </a:lnTo>
                  <a:lnTo>
                    <a:pt x="107765" y="1730959"/>
                  </a:lnTo>
                  <a:lnTo>
                    <a:pt x="109772" y="1731797"/>
                  </a:lnTo>
                  <a:lnTo>
                    <a:pt x="111779" y="1731797"/>
                  </a:lnTo>
                  <a:lnTo>
                    <a:pt x="113671" y="1731797"/>
                  </a:lnTo>
                  <a:lnTo>
                    <a:pt x="131872" y="1687949"/>
                  </a:lnTo>
                  <a:lnTo>
                    <a:pt x="135741" y="1608904"/>
                  </a:lnTo>
                  <a:lnTo>
                    <a:pt x="134271" y="1556398"/>
                  </a:lnTo>
                  <a:lnTo>
                    <a:pt x="130906" y="1495808"/>
                  </a:lnTo>
                  <a:lnTo>
                    <a:pt x="125927" y="1427565"/>
                  </a:lnTo>
                  <a:lnTo>
                    <a:pt x="119614" y="1352097"/>
                  </a:lnTo>
                  <a:lnTo>
                    <a:pt x="106157" y="1202580"/>
                  </a:lnTo>
                  <a:lnTo>
                    <a:pt x="100470" y="1136586"/>
                  </a:lnTo>
                  <a:lnTo>
                    <a:pt x="95647" y="1073765"/>
                  </a:lnTo>
                  <a:lnTo>
                    <a:pt x="92152" y="1016031"/>
                  </a:lnTo>
                  <a:lnTo>
                    <a:pt x="90445" y="965296"/>
                  </a:lnTo>
                  <a:lnTo>
                    <a:pt x="90987" y="923475"/>
                  </a:lnTo>
                  <a:lnTo>
                    <a:pt x="94240" y="892479"/>
                  </a:lnTo>
                  <a:lnTo>
                    <a:pt x="116115" y="781916"/>
                  </a:lnTo>
                  <a:lnTo>
                    <a:pt x="125392" y="730312"/>
                  </a:lnTo>
                  <a:lnTo>
                    <a:pt x="132776" y="678702"/>
                  </a:lnTo>
                  <a:lnTo>
                    <a:pt x="137403" y="626671"/>
                  </a:lnTo>
                  <a:lnTo>
                    <a:pt x="138409" y="573804"/>
                  </a:lnTo>
                  <a:lnTo>
                    <a:pt x="134931" y="519683"/>
                  </a:lnTo>
                  <a:lnTo>
                    <a:pt x="126104" y="463892"/>
                  </a:lnTo>
                  <a:lnTo>
                    <a:pt x="110396" y="413081"/>
                  </a:lnTo>
                  <a:lnTo>
                    <a:pt x="66752" y="304094"/>
                  </a:lnTo>
                  <a:lnTo>
                    <a:pt x="48720" y="256488"/>
                  </a:lnTo>
                  <a:lnTo>
                    <a:pt x="32881" y="208231"/>
                  </a:lnTo>
                  <a:lnTo>
                    <a:pt x="21156" y="161009"/>
                  </a:lnTo>
                  <a:lnTo>
                    <a:pt x="15464" y="116507"/>
                  </a:lnTo>
                  <a:lnTo>
                    <a:pt x="17726" y="76414"/>
                  </a:lnTo>
                  <a:lnTo>
                    <a:pt x="29862" y="42413"/>
                  </a:lnTo>
                  <a:lnTo>
                    <a:pt x="53790" y="16192"/>
                  </a:lnTo>
                  <a:lnTo>
                    <a:pt x="57308" y="13690"/>
                  </a:lnTo>
                  <a:lnTo>
                    <a:pt x="58274" y="8597"/>
                  </a:lnTo>
                  <a:lnTo>
                    <a:pt x="53613" y="1015"/>
                  </a:lnTo>
                  <a:lnTo>
                    <a:pt x="48876" y="0"/>
                  </a:lnTo>
                  <a:close/>
                </a:path>
              </a:pathLst>
            </a:custGeom>
            <a:solidFill>
              <a:srgbClr val="E7E971"/>
            </a:solidFill>
          </p:spPr>
          <p:txBody>
            <a:bodyPr wrap="square" lIns="0" tIns="0" rIns="0" bIns="0" rtlCol="0"/>
            <a:lstStyle/>
            <a:p>
              <a:endParaRPr lang="tr-TR"/>
            </a:p>
          </p:txBody>
        </p:sp>
        <p:sp>
          <p:nvSpPr>
            <p:cNvPr id="18" name="object 14">
              <a:extLst>
                <a:ext uri="{FF2B5EF4-FFF2-40B4-BE49-F238E27FC236}">
                  <a16:creationId xmlns:a16="http://schemas.microsoft.com/office/drawing/2014/main" id="{ADAFF139-019E-B9B6-529B-D4E096CA9EAD}"/>
                </a:ext>
              </a:extLst>
            </p:cNvPr>
            <p:cNvSpPr/>
            <p:nvPr/>
          </p:nvSpPr>
          <p:spPr>
            <a:xfrm>
              <a:off x="2586197" y="5204199"/>
              <a:ext cx="131445" cy="1723389"/>
            </a:xfrm>
            <a:custGeom>
              <a:avLst/>
              <a:gdLst/>
              <a:ahLst/>
              <a:cxnLst/>
              <a:rect l="l" t="t" r="r" b="b"/>
              <a:pathLst>
                <a:path w="131444" h="1723390">
                  <a:moveTo>
                    <a:pt x="45444" y="0"/>
                  </a:moveTo>
                  <a:lnTo>
                    <a:pt x="43653" y="1295"/>
                  </a:lnTo>
                  <a:lnTo>
                    <a:pt x="17146" y="29674"/>
                  </a:lnTo>
                  <a:lnTo>
                    <a:pt x="3278" y="65795"/>
                  </a:lnTo>
                  <a:lnTo>
                    <a:pt x="0" y="107957"/>
                  </a:lnTo>
                  <a:lnTo>
                    <a:pt x="5261" y="154458"/>
                  </a:lnTo>
                  <a:lnTo>
                    <a:pt x="17014" y="203599"/>
                  </a:lnTo>
                  <a:lnTo>
                    <a:pt x="33209" y="253678"/>
                  </a:lnTo>
                  <a:lnTo>
                    <a:pt x="51797" y="302994"/>
                  </a:lnTo>
                  <a:lnTo>
                    <a:pt x="84065" y="382654"/>
                  </a:lnTo>
                  <a:lnTo>
                    <a:pt x="95718" y="412635"/>
                  </a:lnTo>
                  <a:lnTo>
                    <a:pt x="104964" y="439283"/>
                  </a:lnTo>
                  <a:lnTo>
                    <a:pt x="111077" y="462089"/>
                  </a:lnTo>
                  <a:lnTo>
                    <a:pt x="119713" y="516819"/>
                  </a:lnTo>
                  <a:lnTo>
                    <a:pt x="123087" y="570019"/>
                  </a:lnTo>
                  <a:lnTo>
                    <a:pt x="122048" y="622081"/>
                  </a:lnTo>
                  <a:lnTo>
                    <a:pt x="117446" y="673396"/>
                  </a:lnTo>
                  <a:lnTo>
                    <a:pt x="110130" y="724357"/>
                  </a:lnTo>
                  <a:lnTo>
                    <a:pt x="100951" y="775355"/>
                  </a:lnTo>
                  <a:lnTo>
                    <a:pt x="79162" y="885456"/>
                  </a:lnTo>
                  <a:lnTo>
                    <a:pt x="76025" y="912294"/>
                  </a:lnTo>
                  <a:lnTo>
                    <a:pt x="75003" y="947106"/>
                  </a:lnTo>
                  <a:lnTo>
                    <a:pt x="75804" y="988876"/>
                  </a:lnTo>
                  <a:lnTo>
                    <a:pt x="78138" y="1036586"/>
                  </a:lnTo>
                  <a:lnTo>
                    <a:pt x="81715" y="1089221"/>
                  </a:lnTo>
                  <a:lnTo>
                    <a:pt x="86244" y="1145764"/>
                  </a:lnTo>
                  <a:lnTo>
                    <a:pt x="91433" y="1205198"/>
                  </a:lnTo>
                  <a:lnTo>
                    <a:pt x="102975" y="1332600"/>
                  </a:lnTo>
                  <a:lnTo>
                    <a:pt x="108701" y="1398840"/>
                  </a:lnTo>
                  <a:lnTo>
                    <a:pt x="113741" y="1463433"/>
                  </a:lnTo>
                  <a:lnTo>
                    <a:pt x="117660" y="1524586"/>
                  </a:lnTo>
                  <a:lnTo>
                    <a:pt x="120026" y="1580507"/>
                  </a:lnTo>
                  <a:lnTo>
                    <a:pt x="120407" y="1629402"/>
                  </a:lnTo>
                  <a:lnTo>
                    <a:pt x="118370" y="1669477"/>
                  </a:lnTo>
                  <a:lnTo>
                    <a:pt x="113483" y="1698940"/>
                  </a:lnTo>
                  <a:lnTo>
                    <a:pt x="105312" y="1715998"/>
                  </a:lnTo>
                  <a:lnTo>
                    <a:pt x="103750" y="1717611"/>
                  </a:lnTo>
                  <a:lnTo>
                    <a:pt x="103699" y="1720278"/>
                  </a:lnTo>
                  <a:lnTo>
                    <a:pt x="105959" y="1722818"/>
                  </a:lnTo>
                  <a:lnTo>
                    <a:pt x="106988" y="1723263"/>
                  </a:lnTo>
                  <a:lnTo>
                    <a:pt x="108017" y="1723263"/>
                  </a:lnTo>
                  <a:lnTo>
                    <a:pt x="108995" y="1723263"/>
                  </a:lnTo>
                  <a:lnTo>
                    <a:pt x="125421" y="1675992"/>
                  </a:lnTo>
                  <a:lnTo>
                    <a:pt x="128094" y="1637144"/>
                  </a:lnTo>
                  <a:lnTo>
                    <a:pt x="128203" y="1589517"/>
                  </a:lnTo>
                  <a:lnTo>
                    <a:pt x="126163" y="1534425"/>
                  </a:lnTo>
                  <a:lnTo>
                    <a:pt x="122387" y="1473183"/>
                  </a:lnTo>
                  <a:lnTo>
                    <a:pt x="117288" y="1407104"/>
                  </a:lnTo>
                  <a:lnTo>
                    <a:pt x="111281" y="1337503"/>
                  </a:lnTo>
                  <a:lnTo>
                    <a:pt x="98473" y="1196034"/>
                  </a:lnTo>
                  <a:lnTo>
                    <a:pt x="92699" y="1129020"/>
                  </a:lnTo>
                  <a:lnTo>
                    <a:pt x="87887" y="1066181"/>
                  </a:lnTo>
                  <a:lnTo>
                    <a:pt x="84463" y="1009046"/>
                  </a:lnTo>
                  <a:lnTo>
                    <a:pt x="82858" y="959143"/>
                  </a:lnTo>
                  <a:lnTo>
                    <a:pt x="83501" y="918000"/>
                  </a:lnTo>
                  <a:lnTo>
                    <a:pt x="86820" y="887145"/>
                  </a:lnTo>
                  <a:lnTo>
                    <a:pt x="108676" y="776751"/>
                  </a:lnTo>
                  <a:lnTo>
                    <a:pt x="117923" y="725336"/>
                  </a:lnTo>
                  <a:lnTo>
                    <a:pt x="125286" y="673932"/>
                  </a:lnTo>
                  <a:lnTo>
                    <a:pt x="129905" y="622129"/>
                  </a:lnTo>
                  <a:lnTo>
                    <a:pt x="130922" y="569518"/>
                  </a:lnTo>
                  <a:lnTo>
                    <a:pt x="127476" y="515690"/>
                  </a:lnTo>
                  <a:lnTo>
                    <a:pt x="118710" y="460235"/>
                  </a:lnTo>
                  <a:lnTo>
                    <a:pt x="103121" y="409865"/>
                  </a:lnTo>
                  <a:lnTo>
                    <a:pt x="59384" y="300670"/>
                  </a:lnTo>
                  <a:lnTo>
                    <a:pt x="41172" y="252509"/>
                  </a:lnTo>
                  <a:lnTo>
                    <a:pt x="25218" y="203663"/>
                  </a:lnTo>
                  <a:lnTo>
                    <a:pt x="13483" y="155822"/>
                  </a:lnTo>
                  <a:lnTo>
                    <a:pt x="7929" y="110677"/>
                  </a:lnTo>
                  <a:lnTo>
                    <a:pt x="10518" y="69917"/>
                  </a:lnTo>
                  <a:lnTo>
                    <a:pt x="23211" y="35234"/>
                  </a:lnTo>
                  <a:lnTo>
                    <a:pt x="47971" y="8318"/>
                  </a:lnTo>
                  <a:lnTo>
                    <a:pt x="49775" y="7048"/>
                  </a:lnTo>
                  <a:lnTo>
                    <a:pt x="50270" y="4419"/>
                  </a:lnTo>
                  <a:lnTo>
                    <a:pt x="47882" y="546"/>
                  </a:lnTo>
                  <a:lnTo>
                    <a:pt x="45444" y="0"/>
                  </a:lnTo>
                  <a:close/>
                </a:path>
              </a:pathLst>
            </a:custGeom>
            <a:solidFill>
              <a:srgbClr val="FFFFFF"/>
            </a:solidFill>
          </p:spPr>
          <p:txBody>
            <a:bodyPr wrap="square" lIns="0" tIns="0" rIns="0" bIns="0" rtlCol="0"/>
            <a:lstStyle/>
            <a:p>
              <a:endParaRPr lang="tr-TR"/>
            </a:p>
          </p:txBody>
        </p:sp>
        <p:sp>
          <p:nvSpPr>
            <p:cNvPr id="19" name="object 15">
              <a:extLst>
                <a:ext uri="{FF2B5EF4-FFF2-40B4-BE49-F238E27FC236}">
                  <a16:creationId xmlns:a16="http://schemas.microsoft.com/office/drawing/2014/main" id="{F854CA49-637E-1778-E4FA-9C1AD88E5539}"/>
                </a:ext>
              </a:extLst>
            </p:cNvPr>
            <p:cNvSpPr/>
            <p:nvPr/>
          </p:nvSpPr>
          <p:spPr>
            <a:xfrm>
              <a:off x="3604224" y="5425090"/>
              <a:ext cx="137160" cy="1487805"/>
            </a:xfrm>
            <a:custGeom>
              <a:avLst/>
              <a:gdLst/>
              <a:ahLst/>
              <a:cxnLst/>
              <a:rect l="l" t="t" r="r" b="b"/>
              <a:pathLst>
                <a:path w="137160" h="1487804">
                  <a:moveTo>
                    <a:pt x="53386" y="0"/>
                  </a:moveTo>
                  <a:lnTo>
                    <a:pt x="48547" y="2603"/>
                  </a:lnTo>
                  <a:lnTo>
                    <a:pt x="19974" y="26201"/>
                  </a:lnTo>
                  <a:lnTo>
                    <a:pt x="4496" y="57291"/>
                  </a:lnTo>
                  <a:lnTo>
                    <a:pt x="0" y="94264"/>
                  </a:lnTo>
                  <a:lnTo>
                    <a:pt x="4375" y="135515"/>
                  </a:lnTo>
                  <a:lnTo>
                    <a:pt x="15510" y="179435"/>
                  </a:lnTo>
                  <a:lnTo>
                    <a:pt x="31293" y="224416"/>
                  </a:lnTo>
                  <a:lnTo>
                    <a:pt x="49613" y="268853"/>
                  </a:lnTo>
                  <a:lnTo>
                    <a:pt x="81102" y="339726"/>
                  </a:lnTo>
                  <a:lnTo>
                    <a:pt x="92216" y="365764"/>
                  </a:lnTo>
                  <a:lnTo>
                    <a:pt x="100977" y="388723"/>
                  </a:lnTo>
                  <a:lnTo>
                    <a:pt x="106662" y="408076"/>
                  </a:lnTo>
                  <a:lnTo>
                    <a:pt x="115238" y="462148"/>
                  </a:lnTo>
                  <a:lnTo>
                    <a:pt x="116991" y="514180"/>
                  </a:lnTo>
                  <a:lnTo>
                    <a:pt x="113239" y="564767"/>
                  </a:lnTo>
                  <a:lnTo>
                    <a:pt x="105299" y="614502"/>
                  </a:lnTo>
                  <a:lnTo>
                    <a:pt x="94489" y="663978"/>
                  </a:lnTo>
                  <a:lnTo>
                    <a:pt x="69857" y="763092"/>
                  </a:lnTo>
                  <a:lnTo>
                    <a:pt x="65975" y="790091"/>
                  </a:lnTo>
                  <a:lnTo>
                    <a:pt x="64705" y="825920"/>
                  </a:lnTo>
                  <a:lnTo>
                    <a:pt x="65626" y="869268"/>
                  </a:lnTo>
                  <a:lnTo>
                    <a:pt x="68319" y="918825"/>
                  </a:lnTo>
                  <a:lnTo>
                    <a:pt x="72364" y="973280"/>
                  </a:lnTo>
                  <a:lnTo>
                    <a:pt x="77339" y="1031322"/>
                  </a:lnTo>
                  <a:lnTo>
                    <a:pt x="88116" y="1149988"/>
                  </a:lnTo>
                  <a:lnTo>
                    <a:pt x="93289" y="1210729"/>
                  </a:lnTo>
                  <a:lnTo>
                    <a:pt x="97743" y="1271064"/>
                  </a:lnTo>
                  <a:lnTo>
                    <a:pt x="100884" y="1328192"/>
                  </a:lnTo>
                  <a:lnTo>
                    <a:pt x="102112" y="1379313"/>
                  </a:lnTo>
                  <a:lnTo>
                    <a:pt x="100830" y="1421627"/>
                  </a:lnTo>
                  <a:lnTo>
                    <a:pt x="96441" y="1452331"/>
                  </a:lnTo>
                  <a:lnTo>
                    <a:pt x="88349" y="1468627"/>
                  </a:lnTo>
                  <a:lnTo>
                    <a:pt x="84031" y="1472107"/>
                  </a:lnTo>
                  <a:lnTo>
                    <a:pt x="83129" y="1478711"/>
                  </a:lnTo>
                  <a:lnTo>
                    <a:pt x="88285" y="1486154"/>
                  </a:lnTo>
                  <a:lnTo>
                    <a:pt x="91232" y="1487614"/>
                  </a:lnTo>
                  <a:lnTo>
                    <a:pt x="94216" y="1487614"/>
                  </a:lnTo>
                  <a:lnTo>
                    <a:pt x="96248" y="1487614"/>
                  </a:lnTo>
                  <a:lnTo>
                    <a:pt x="117481" y="1444411"/>
                  </a:lnTo>
                  <a:lnTo>
                    <a:pt x="121588" y="1363097"/>
                  </a:lnTo>
                  <a:lnTo>
                    <a:pt x="119620" y="1308122"/>
                  </a:lnTo>
                  <a:lnTo>
                    <a:pt x="115489" y="1244006"/>
                  </a:lnTo>
                  <a:lnTo>
                    <a:pt x="109584" y="1171055"/>
                  </a:lnTo>
                  <a:lnTo>
                    <a:pt x="96214" y="1022491"/>
                  </a:lnTo>
                  <a:lnTo>
                    <a:pt x="90753" y="957295"/>
                  </a:lnTo>
                  <a:lnTo>
                    <a:pt x="86594" y="896635"/>
                  </a:lnTo>
                  <a:lnTo>
                    <a:pt x="84425" y="843161"/>
                  </a:lnTo>
                  <a:lnTo>
                    <a:pt x="84929" y="799524"/>
                  </a:lnTo>
                  <a:lnTo>
                    <a:pt x="88793" y="768375"/>
                  </a:lnTo>
                  <a:lnTo>
                    <a:pt x="113692" y="668174"/>
                  </a:lnTo>
                  <a:lnTo>
                    <a:pt x="124778" y="617299"/>
                  </a:lnTo>
                  <a:lnTo>
                    <a:pt x="132888" y="566031"/>
                  </a:lnTo>
                  <a:lnTo>
                    <a:pt x="136654" y="513694"/>
                  </a:lnTo>
                  <a:lnTo>
                    <a:pt x="134709" y="459616"/>
                  </a:lnTo>
                  <a:lnTo>
                    <a:pt x="125687" y="403123"/>
                  </a:lnTo>
                  <a:lnTo>
                    <a:pt x="110524" y="358279"/>
                  </a:lnTo>
                  <a:lnTo>
                    <a:pt x="65266" y="255210"/>
                  </a:lnTo>
                  <a:lnTo>
                    <a:pt x="45754" y="207303"/>
                  </a:lnTo>
                  <a:lnTo>
                    <a:pt x="30036" y="160273"/>
                  </a:lnTo>
                  <a:lnTo>
                    <a:pt x="20722" y="116146"/>
                  </a:lnTo>
                  <a:lnTo>
                    <a:pt x="20422" y="76949"/>
                  </a:lnTo>
                  <a:lnTo>
                    <a:pt x="31748" y="44708"/>
                  </a:lnTo>
                  <a:lnTo>
                    <a:pt x="57310" y="21450"/>
                  </a:lnTo>
                  <a:lnTo>
                    <a:pt x="62136" y="18846"/>
                  </a:lnTo>
                  <a:lnTo>
                    <a:pt x="64092" y="12509"/>
                  </a:lnTo>
                  <a:lnTo>
                    <a:pt x="59266" y="2108"/>
                  </a:lnTo>
                  <a:lnTo>
                    <a:pt x="53386" y="0"/>
                  </a:lnTo>
                  <a:close/>
                </a:path>
              </a:pathLst>
            </a:custGeom>
            <a:solidFill>
              <a:srgbClr val="E39451"/>
            </a:solidFill>
          </p:spPr>
          <p:txBody>
            <a:bodyPr wrap="square" lIns="0" tIns="0" rIns="0" bIns="0" rtlCol="0"/>
            <a:lstStyle/>
            <a:p>
              <a:endParaRPr lang="tr-TR"/>
            </a:p>
          </p:txBody>
        </p:sp>
        <p:sp>
          <p:nvSpPr>
            <p:cNvPr id="20" name="object 16">
              <a:extLst>
                <a:ext uri="{FF2B5EF4-FFF2-40B4-BE49-F238E27FC236}">
                  <a16:creationId xmlns:a16="http://schemas.microsoft.com/office/drawing/2014/main" id="{D3585BEE-111B-3C2B-E421-E1779C61B86D}"/>
                </a:ext>
              </a:extLst>
            </p:cNvPr>
            <p:cNvSpPr/>
            <p:nvPr/>
          </p:nvSpPr>
          <p:spPr>
            <a:xfrm>
              <a:off x="3606430" y="5427745"/>
              <a:ext cx="132715" cy="1482725"/>
            </a:xfrm>
            <a:custGeom>
              <a:avLst/>
              <a:gdLst/>
              <a:ahLst/>
              <a:cxnLst/>
              <a:rect l="l" t="t" r="r" b="b"/>
              <a:pathLst>
                <a:path w="132714" h="1482725">
                  <a:moveTo>
                    <a:pt x="51078" y="0"/>
                  </a:moveTo>
                  <a:lnTo>
                    <a:pt x="47306" y="2031"/>
                  </a:lnTo>
                  <a:lnTo>
                    <a:pt x="19334" y="25237"/>
                  </a:lnTo>
                  <a:lnTo>
                    <a:pt x="4259" y="55923"/>
                  </a:lnTo>
                  <a:lnTo>
                    <a:pt x="0" y="92489"/>
                  </a:lnTo>
                  <a:lnTo>
                    <a:pt x="4474" y="133334"/>
                  </a:lnTo>
                  <a:lnTo>
                    <a:pt x="15601" y="176856"/>
                  </a:lnTo>
                  <a:lnTo>
                    <a:pt x="31299" y="221455"/>
                  </a:lnTo>
                  <a:lnTo>
                    <a:pt x="49487" y="265530"/>
                  </a:lnTo>
                  <a:lnTo>
                    <a:pt x="80872" y="336155"/>
                  </a:lnTo>
                  <a:lnTo>
                    <a:pt x="92028" y="362289"/>
                  </a:lnTo>
                  <a:lnTo>
                    <a:pt x="100828" y="385371"/>
                  </a:lnTo>
                  <a:lnTo>
                    <a:pt x="106552" y="404888"/>
                  </a:lnTo>
                  <a:lnTo>
                    <a:pt x="115171" y="459223"/>
                  </a:lnTo>
                  <a:lnTo>
                    <a:pt x="116942" y="511477"/>
                  </a:lnTo>
                  <a:lnTo>
                    <a:pt x="113187" y="562254"/>
                  </a:lnTo>
                  <a:lnTo>
                    <a:pt x="105229" y="612154"/>
                  </a:lnTo>
                  <a:lnTo>
                    <a:pt x="94389" y="661780"/>
                  </a:lnTo>
                  <a:lnTo>
                    <a:pt x="69734" y="761022"/>
                  </a:lnTo>
                  <a:lnTo>
                    <a:pt x="65888" y="787863"/>
                  </a:lnTo>
                  <a:lnTo>
                    <a:pt x="64641" y="823554"/>
                  </a:lnTo>
                  <a:lnTo>
                    <a:pt x="65575" y="866781"/>
                  </a:lnTo>
                  <a:lnTo>
                    <a:pt x="68272" y="916229"/>
                  </a:lnTo>
                  <a:lnTo>
                    <a:pt x="72315" y="970584"/>
                  </a:lnTo>
                  <a:lnTo>
                    <a:pt x="77285" y="1028532"/>
                  </a:lnTo>
                  <a:lnTo>
                    <a:pt x="88297" y="1149730"/>
                  </a:lnTo>
                  <a:lnTo>
                    <a:pt x="93580" y="1211835"/>
                  </a:lnTo>
                  <a:lnTo>
                    <a:pt x="98032" y="1272565"/>
                  </a:lnTo>
                  <a:lnTo>
                    <a:pt x="101070" y="1329413"/>
                  </a:lnTo>
                  <a:lnTo>
                    <a:pt x="102112" y="1379871"/>
                  </a:lnTo>
                  <a:lnTo>
                    <a:pt x="100576" y="1421432"/>
                  </a:lnTo>
                  <a:lnTo>
                    <a:pt x="95878" y="1451586"/>
                  </a:lnTo>
                  <a:lnTo>
                    <a:pt x="87438" y="1467827"/>
                  </a:lnTo>
                  <a:lnTo>
                    <a:pt x="84060" y="1470545"/>
                  </a:lnTo>
                  <a:lnTo>
                    <a:pt x="83374" y="1475689"/>
                  </a:lnTo>
                  <a:lnTo>
                    <a:pt x="87387" y="1481505"/>
                  </a:lnTo>
                  <a:lnTo>
                    <a:pt x="89686" y="1482636"/>
                  </a:lnTo>
                  <a:lnTo>
                    <a:pt x="92010" y="1482636"/>
                  </a:lnTo>
                  <a:lnTo>
                    <a:pt x="93598" y="1482636"/>
                  </a:lnTo>
                  <a:lnTo>
                    <a:pt x="113463" y="1440414"/>
                  </a:lnTo>
                  <a:lnTo>
                    <a:pt x="117301" y="1359595"/>
                  </a:lnTo>
                  <a:lnTo>
                    <a:pt x="115271" y="1304870"/>
                  </a:lnTo>
                  <a:lnTo>
                    <a:pt x="111116" y="1241014"/>
                  </a:lnTo>
                  <a:lnTo>
                    <a:pt x="105213" y="1168336"/>
                  </a:lnTo>
                  <a:lnTo>
                    <a:pt x="91854" y="1019958"/>
                  </a:lnTo>
                  <a:lnTo>
                    <a:pt x="86386" y="954653"/>
                  </a:lnTo>
                  <a:lnTo>
                    <a:pt x="82226" y="893875"/>
                  </a:lnTo>
                  <a:lnTo>
                    <a:pt x="80066" y="840266"/>
                  </a:lnTo>
                  <a:lnTo>
                    <a:pt x="80595" y="796472"/>
                  </a:lnTo>
                  <a:lnTo>
                    <a:pt x="84504" y="765136"/>
                  </a:lnTo>
                  <a:lnTo>
                    <a:pt x="109374" y="665057"/>
                  </a:lnTo>
                  <a:lnTo>
                    <a:pt x="120425" y="614335"/>
                  </a:lnTo>
                  <a:lnTo>
                    <a:pt x="128513" y="563235"/>
                  </a:lnTo>
                  <a:lnTo>
                    <a:pt x="132277" y="511091"/>
                  </a:lnTo>
                  <a:lnTo>
                    <a:pt x="130355" y="457239"/>
                  </a:lnTo>
                  <a:lnTo>
                    <a:pt x="121385" y="401015"/>
                  </a:lnTo>
                  <a:lnTo>
                    <a:pt x="106310" y="356452"/>
                  </a:lnTo>
                  <a:lnTo>
                    <a:pt x="60952" y="253158"/>
                  </a:lnTo>
                  <a:lnTo>
                    <a:pt x="41295" y="204828"/>
                  </a:lnTo>
                  <a:lnTo>
                    <a:pt x="25508" y="157358"/>
                  </a:lnTo>
                  <a:lnTo>
                    <a:pt x="16244" y="112782"/>
                  </a:lnTo>
                  <a:lnTo>
                    <a:pt x="16159" y="73131"/>
                  </a:lnTo>
                  <a:lnTo>
                    <a:pt x="27906" y="40439"/>
                  </a:lnTo>
                  <a:lnTo>
                    <a:pt x="54139" y="16738"/>
                  </a:lnTo>
                  <a:lnTo>
                    <a:pt x="57898" y="14706"/>
                  </a:lnTo>
                  <a:lnTo>
                    <a:pt x="59435" y="9753"/>
                  </a:lnTo>
                  <a:lnTo>
                    <a:pt x="55663" y="1638"/>
                  </a:lnTo>
                  <a:lnTo>
                    <a:pt x="51078" y="0"/>
                  </a:lnTo>
                  <a:close/>
                </a:path>
              </a:pathLst>
            </a:custGeom>
            <a:solidFill>
              <a:srgbClr val="E7E971"/>
            </a:solidFill>
          </p:spPr>
          <p:txBody>
            <a:bodyPr wrap="square" lIns="0" tIns="0" rIns="0" bIns="0" rtlCol="0"/>
            <a:lstStyle/>
            <a:p>
              <a:endParaRPr lang="tr-TR"/>
            </a:p>
          </p:txBody>
        </p:sp>
        <p:sp>
          <p:nvSpPr>
            <p:cNvPr id="21" name="object 17">
              <a:extLst>
                <a:ext uri="{FF2B5EF4-FFF2-40B4-BE49-F238E27FC236}">
                  <a16:creationId xmlns:a16="http://schemas.microsoft.com/office/drawing/2014/main" id="{BECFFCEC-1A44-064F-B7B0-ACA703EAF3D6}"/>
                </a:ext>
              </a:extLst>
            </p:cNvPr>
            <p:cNvSpPr/>
            <p:nvPr/>
          </p:nvSpPr>
          <p:spPr>
            <a:xfrm>
              <a:off x="3609019" y="5431698"/>
              <a:ext cx="123825" cy="1474470"/>
            </a:xfrm>
            <a:custGeom>
              <a:avLst/>
              <a:gdLst/>
              <a:ahLst/>
              <a:cxnLst/>
              <a:rect l="l" t="t" r="r" b="b"/>
              <a:pathLst>
                <a:path w="123825" h="1474470">
                  <a:moveTo>
                    <a:pt x="46020" y="0"/>
                  </a:moveTo>
                  <a:lnTo>
                    <a:pt x="44090" y="1041"/>
                  </a:lnTo>
                  <a:lnTo>
                    <a:pt x="14380" y="27438"/>
                  </a:lnTo>
                  <a:lnTo>
                    <a:pt x="693" y="63287"/>
                  </a:lnTo>
                  <a:lnTo>
                    <a:pt x="0" y="106213"/>
                  </a:lnTo>
                  <a:lnTo>
                    <a:pt x="9269" y="153840"/>
                  </a:lnTo>
                  <a:lnTo>
                    <a:pt x="25472" y="203791"/>
                  </a:lnTo>
                  <a:lnTo>
                    <a:pt x="45577" y="253693"/>
                  </a:lnTo>
                  <a:lnTo>
                    <a:pt x="79409" y="329995"/>
                  </a:lnTo>
                  <a:lnTo>
                    <a:pt x="90627" y="356296"/>
                  </a:lnTo>
                  <a:lnTo>
                    <a:pt x="99490" y="379586"/>
                  </a:lnTo>
                  <a:lnTo>
                    <a:pt x="105278" y="399376"/>
                  </a:lnTo>
                  <a:lnTo>
                    <a:pt x="113989" y="454173"/>
                  </a:lnTo>
                  <a:lnTo>
                    <a:pt x="115800" y="506819"/>
                  </a:lnTo>
                  <a:lnTo>
                    <a:pt x="112044" y="557933"/>
                  </a:lnTo>
                  <a:lnTo>
                    <a:pt x="104052" y="608130"/>
                  </a:lnTo>
                  <a:lnTo>
                    <a:pt x="93157" y="658027"/>
                  </a:lnTo>
                  <a:lnTo>
                    <a:pt x="68448" y="757453"/>
                  </a:lnTo>
                  <a:lnTo>
                    <a:pt x="64292" y="789348"/>
                  </a:lnTo>
                  <a:lnTo>
                    <a:pt x="63553" y="833038"/>
                  </a:lnTo>
                  <a:lnTo>
                    <a:pt x="65570" y="886426"/>
                  </a:lnTo>
                  <a:lnTo>
                    <a:pt x="69686" y="947417"/>
                  </a:lnTo>
                  <a:lnTo>
                    <a:pt x="75242" y="1013913"/>
                  </a:lnTo>
                  <a:lnTo>
                    <a:pt x="87363" y="1147557"/>
                  </a:lnTo>
                  <a:lnTo>
                    <a:pt x="92762" y="1211185"/>
                  </a:lnTo>
                  <a:lnTo>
                    <a:pt x="97201" y="1272485"/>
                  </a:lnTo>
                  <a:lnTo>
                    <a:pt x="100101" y="1329240"/>
                  </a:lnTo>
                  <a:lnTo>
                    <a:pt x="100887" y="1379233"/>
                  </a:lnTo>
                  <a:lnTo>
                    <a:pt x="98980" y="1420247"/>
                  </a:lnTo>
                  <a:lnTo>
                    <a:pt x="93804" y="1450064"/>
                  </a:lnTo>
                  <a:lnTo>
                    <a:pt x="84780" y="1466468"/>
                  </a:lnTo>
                  <a:lnTo>
                    <a:pt x="83041" y="1467865"/>
                  </a:lnTo>
                  <a:lnTo>
                    <a:pt x="82698" y="1470507"/>
                  </a:lnTo>
                  <a:lnTo>
                    <a:pt x="84742" y="1473479"/>
                  </a:lnTo>
                  <a:lnTo>
                    <a:pt x="85936" y="1474063"/>
                  </a:lnTo>
                  <a:lnTo>
                    <a:pt x="87117" y="1474063"/>
                  </a:lnTo>
                  <a:lnTo>
                    <a:pt x="87943" y="1474063"/>
                  </a:lnTo>
                  <a:lnTo>
                    <a:pt x="105873" y="1427254"/>
                  </a:lnTo>
                  <a:lnTo>
                    <a:pt x="108552" y="1387287"/>
                  </a:lnTo>
                  <a:lnTo>
                    <a:pt x="108302" y="1338176"/>
                  </a:lnTo>
                  <a:lnTo>
                    <a:pt x="105691" y="1281556"/>
                  </a:lnTo>
                  <a:lnTo>
                    <a:pt x="101286" y="1219061"/>
                  </a:lnTo>
                  <a:lnTo>
                    <a:pt x="95655" y="1152324"/>
                  </a:lnTo>
                  <a:lnTo>
                    <a:pt x="83063" y="1013461"/>
                  </a:lnTo>
                  <a:lnTo>
                    <a:pt x="77529" y="947365"/>
                  </a:lnTo>
                  <a:lnTo>
                    <a:pt x="73411" y="886809"/>
                  </a:lnTo>
                  <a:lnTo>
                    <a:pt x="71357" y="833911"/>
                  </a:lnTo>
                  <a:lnTo>
                    <a:pt x="72014" y="790789"/>
                  </a:lnTo>
                  <a:lnTo>
                    <a:pt x="76030" y="759561"/>
                  </a:lnTo>
                  <a:lnTo>
                    <a:pt x="100842" y="659697"/>
                  </a:lnTo>
                  <a:lnTo>
                    <a:pt x="111842" y="609241"/>
                  </a:lnTo>
                  <a:lnTo>
                    <a:pt x="119898" y="558431"/>
                  </a:lnTo>
                  <a:lnTo>
                    <a:pt x="123657" y="506618"/>
                  </a:lnTo>
                  <a:lnTo>
                    <a:pt x="121770" y="453152"/>
                  </a:lnTo>
                  <a:lnTo>
                    <a:pt x="112886" y="397382"/>
                  </a:lnTo>
                  <a:lnTo>
                    <a:pt x="97944" y="353307"/>
                  </a:lnTo>
                  <a:lnTo>
                    <a:pt x="52416" y="249636"/>
                  </a:lnTo>
                  <a:lnTo>
                    <a:pt x="32511" y="200564"/>
                  </a:lnTo>
                  <a:lnTo>
                    <a:pt x="16605" y="152325"/>
                  </a:lnTo>
                  <a:lnTo>
                    <a:pt x="7431" y="106964"/>
                  </a:lnTo>
                  <a:lnTo>
                    <a:pt x="7717" y="66524"/>
                  </a:lnTo>
                  <a:lnTo>
                    <a:pt x="20195" y="33049"/>
                  </a:lnTo>
                  <a:lnTo>
                    <a:pt x="47595" y="8585"/>
                  </a:lnTo>
                  <a:lnTo>
                    <a:pt x="49525" y="7531"/>
                  </a:lnTo>
                  <a:lnTo>
                    <a:pt x="50300" y="5003"/>
                  </a:lnTo>
                  <a:lnTo>
                    <a:pt x="48370" y="838"/>
                  </a:lnTo>
                  <a:lnTo>
                    <a:pt x="46020" y="0"/>
                  </a:lnTo>
                  <a:close/>
                </a:path>
              </a:pathLst>
            </a:custGeom>
            <a:solidFill>
              <a:srgbClr val="FFFFFF"/>
            </a:solidFill>
          </p:spPr>
          <p:txBody>
            <a:bodyPr wrap="square" lIns="0" tIns="0" rIns="0" bIns="0" rtlCol="0"/>
            <a:lstStyle/>
            <a:p>
              <a:endParaRPr lang="tr-TR"/>
            </a:p>
          </p:txBody>
        </p:sp>
        <p:sp>
          <p:nvSpPr>
            <p:cNvPr id="22" name="object 18">
              <a:extLst>
                <a:ext uri="{FF2B5EF4-FFF2-40B4-BE49-F238E27FC236}">
                  <a16:creationId xmlns:a16="http://schemas.microsoft.com/office/drawing/2014/main" id="{A8A3E55D-16B7-9643-850A-A7A3A7D61734}"/>
                </a:ext>
              </a:extLst>
            </p:cNvPr>
            <p:cNvSpPr/>
            <p:nvPr/>
          </p:nvSpPr>
          <p:spPr>
            <a:xfrm>
              <a:off x="4019107" y="5381477"/>
              <a:ext cx="152400" cy="1790064"/>
            </a:xfrm>
            <a:custGeom>
              <a:avLst/>
              <a:gdLst/>
              <a:ahLst/>
              <a:cxnLst/>
              <a:rect l="l" t="t" r="r" b="b"/>
              <a:pathLst>
                <a:path w="152400" h="1790065">
                  <a:moveTo>
                    <a:pt x="60315" y="0"/>
                  </a:moveTo>
                  <a:lnTo>
                    <a:pt x="55514" y="2692"/>
                  </a:lnTo>
                  <a:lnTo>
                    <a:pt x="25517" y="27400"/>
                  </a:lnTo>
                  <a:lnTo>
                    <a:pt x="7577" y="59313"/>
                  </a:lnTo>
                  <a:lnTo>
                    <a:pt x="0" y="97085"/>
                  </a:lnTo>
                  <a:lnTo>
                    <a:pt x="1087" y="139374"/>
                  </a:lnTo>
                  <a:lnTo>
                    <a:pt x="9142" y="184836"/>
                  </a:lnTo>
                  <a:lnTo>
                    <a:pt x="22468" y="232127"/>
                  </a:lnTo>
                  <a:lnTo>
                    <a:pt x="39369" y="279904"/>
                  </a:lnTo>
                  <a:lnTo>
                    <a:pt x="58146" y="326822"/>
                  </a:lnTo>
                  <a:lnTo>
                    <a:pt x="91754" y="405994"/>
                  </a:lnTo>
                  <a:lnTo>
                    <a:pt x="104530" y="437400"/>
                  </a:lnTo>
                  <a:lnTo>
                    <a:pt x="114591" y="465139"/>
                  </a:lnTo>
                  <a:lnTo>
                    <a:pt x="121097" y="488594"/>
                  </a:lnTo>
                  <a:lnTo>
                    <a:pt x="129851" y="544855"/>
                  </a:lnTo>
                  <a:lnTo>
                    <a:pt x="132601" y="599245"/>
                  </a:lnTo>
                  <a:lnTo>
                    <a:pt x="130313" y="652213"/>
                  </a:lnTo>
                  <a:lnTo>
                    <a:pt x="123954" y="704210"/>
                  </a:lnTo>
                  <a:lnTo>
                    <a:pt x="114490" y="755684"/>
                  </a:lnTo>
                  <a:lnTo>
                    <a:pt x="102886" y="807085"/>
                  </a:lnTo>
                  <a:lnTo>
                    <a:pt x="75453" y="918451"/>
                  </a:lnTo>
                  <a:lnTo>
                    <a:pt x="71177" y="946213"/>
                  </a:lnTo>
                  <a:lnTo>
                    <a:pt x="69212" y="982282"/>
                  </a:lnTo>
                  <a:lnTo>
                    <a:pt x="69239" y="1025599"/>
                  </a:lnTo>
                  <a:lnTo>
                    <a:pt x="70939" y="1075105"/>
                  </a:lnTo>
                  <a:lnTo>
                    <a:pt x="73991" y="1129740"/>
                  </a:lnTo>
                  <a:lnTo>
                    <a:pt x="78075" y="1188445"/>
                  </a:lnTo>
                  <a:lnTo>
                    <a:pt x="82873" y="1250161"/>
                  </a:lnTo>
                  <a:lnTo>
                    <a:pt x="93367" y="1379016"/>
                  </a:lnTo>
                  <a:lnTo>
                    <a:pt x="98493" y="1445550"/>
                  </a:lnTo>
                  <a:lnTo>
                    <a:pt x="102982" y="1511308"/>
                  </a:lnTo>
                  <a:lnTo>
                    <a:pt x="106373" y="1574170"/>
                  </a:lnTo>
                  <a:lnTo>
                    <a:pt x="108205" y="1632012"/>
                  </a:lnTo>
                  <a:lnTo>
                    <a:pt x="108017" y="1682715"/>
                  </a:lnTo>
                  <a:lnTo>
                    <a:pt x="105347" y="1724157"/>
                  </a:lnTo>
                  <a:lnTo>
                    <a:pt x="99735" y="1754217"/>
                  </a:lnTo>
                  <a:lnTo>
                    <a:pt x="90719" y="1770773"/>
                  </a:lnTo>
                  <a:lnTo>
                    <a:pt x="86464" y="1774329"/>
                  </a:lnTo>
                  <a:lnTo>
                    <a:pt x="85677" y="1780959"/>
                  </a:lnTo>
                  <a:lnTo>
                    <a:pt x="90922" y="1788236"/>
                  </a:lnTo>
                  <a:lnTo>
                    <a:pt x="93805" y="1789633"/>
                  </a:lnTo>
                  <a:lnTo>
                    <a:pt x="96726" y="1789633"/>
                  </a:lnTo>
                  <a:lnTo>
                    <a:pt x="98821" y="1789633"/>
                  </a:lnTo>
                  <a:lnTo>
                    <a:pt x="120090" y="1752018"/>
                  </a:lnTo>
                  <a:lnTo>
                    <a:pt x="127453" y="1685269"/>
                  </a:lnTo>
                  <a:lnTo>
                    <a:pt x="127946" y="1640606"/>
                  </a:lnTo>
                  <a:lnTo>
                    <a:pt x="126614" y="1588670"/>
                  </a:lnTo>
                  <a:lnTo>
                    <a:pt x="123682" y="1529649"/>
                  </a:lnTo>
                  <a:lnTo>
                    <a:pt x="119377" y="1463731"/>
                  </a:lnTo>
                  <a:lnTo>
                    <a:pt x="113923" y="1391105"/>
                  </a:lnTo>
                  <a:lnTo>
                    <a:pt x="97918" y="1191134"/>
                  </a:lnTo>
                  <a:lnTo>
                    <a:pt x="93865" y="1133301"/>
                  </a:lnTo>
                  <a:lnTo>
                    <a:pt x="90759" y="1078979"/>
                  </a:lnTo>
                  <a:lnTo>
                    <a:pt x="88929" y="1029512"/>
                  </a:lnTo>
                  <a:lnTo>
                    <a:pt x="88707" y="986245"/>
                  </a:lnTo>
                  <a:lnTo>
                    <a:pt x="90421" y="950520"/>
                  </a:lnTo>
                  <a:lnTo>
                    <a:pt x="94402" y="923683"/>
                  </a:lnTo>
                  <a:lnTo>
                    <a:pt x="120469" y="818043"/>
                  </a:lnTo>
                  <a:lnTo>
                    <a:pt x="131102" y="772048"/>
                  </a:lnTo>
                  <a:lnTo>
                    <a:pt x="140240" y="726030"/>
                  </a:lnTo>
                  <a:lnTo>
                    <a:pt x="147216" y="679656"/>
                  </a:lnTo>
                  <a:lnTo>
                    <a:pt x="151364" y="632593"/>
                  </a:lnTo>
                  <a:lnTo>
                    <a:pt x="152018" y="584507"/>
                  </a:lnTo>
                  <a:lnTo>
                    <a:pt x="148509" y="535065"/>
                  </a:lnTo>
                  <a:lnTo>
                    <a:pt x="140173" y="483933"/>
                  </a:lnTo>
                  <a:lnTo>
                    <a:pt x="122955" y="430247"/>
                  </a:lnTo>
                  <a:lnTo>
                    <a:pt x="73929" y="313279"/>
                  </a:lnTo>
                  <a:lnTo>
                    <a:pt x="53788" y="262525"/>
                  </a:lnTo>
                  <a:lnTo>
                    <a:pt x="36493" y="212077"/>
                  </a:lnTo>
                  <a:lnTo>
                    <a:pt x="24096" y="163561"/>
                  </a:lnTo>
                  <a:lnTo>
                    <a:pt x="18654" y="118605"/>
                  </a:lnTo>
                  <a:lnTo>
                    <a:pt x="22220" y="78835"/>
                  </a:lnTo>
                  <a:lnTo>
                    <a:pt x="36849" y="45878"/>
                  </a:lnTo>
                  <a:lnTo>
                    <a:pt x="64595" y="21361"/>
                  </a:lnTo>
                  <a:lnTo>
                    <a:pt x="69383" y="18656"/>
                  </a:lnTo>
                  <a:lnTo>
                    <a:pt x="71224" y="12293"/>
                  </a:lnTo>
                  <a:lnTo>
                    <a:pt x="66208" y="1981"/>
                  </a:lnTo>
                  <a:lnTo>
                    <a:pt x="60315" y="0"/>
                  </a:lnTo>
                  <a:close/>
                </a:path>
              </a:pathLst>
            </a:custGeom>
            <a:solidFill>
              <a:srgbClr val="E39451"/>
            </a:solidFill>
          </p:spPr>
          <p:txBody>
            <a:bodyPr wrap="square" lIns="0" tIns="0" rIns="0" bIns="0" rtlCol="0"/>
            <a:lstStyle/>
            <a:p>
              <a:endParaRPr lang="tr-TR"/>
            </a:p>
          </p:txBody>
        </p:sp>
        <p:sp>
          <p:nvSpPr>
            <p:cNvPr id="23" name="object 19">
              <a:extLst>
                <a:ext uri="{FF2B5EF4-FFF2-40B4-BE49-F238E27FC236}">
                  <a16:creationId xmlns:a16="http://schemas.microsoft.com/office/drawing/2014/main" id="{71AE5C80-F370-8400-D2FC-F340DBE94C54}"/>
                </a:ext>
              </a:extLst>
            </p:cNvPr>
            <p:cNvSpPr/>
            <p:nvPr/>
          </p:nvSpPr>
          <p:spPr>
            <a:xfrm>
              <a:off x="4021246" y="5384119"/>
              <a:ext cx="147955" cy="1784985"/>
            </a:xfrm>
            <a:custGeom>
              <a:avLst/>
              <a:gdLst/>
              <a:ahLst/>
              <a:cxnLst/>
              <a:rect l="l" t="t" r="r" b="b"/>
              <a:pathLst>
                <a:path w="147954" h="1784984">
                  <a:moveTo>
                    <a:pt x="58126" y="0"/>
                  </a:moveTo>
                  <a:lnTo>
                    <a:pt x="54379" y="2108"/>
                  </a:lnTo>
                  <a:lnTo>
                    <a:pt x="24904" y="26469"/>
                  </a:lnTo>
                  <a:lnTo>
                    <a:pt x="7337" y="58029"/>
                  </a:lnTo>
                  <a:lnTo>
                    <a:pt x="0" y="95446"/>
                  </a:lnTo>
                  <a:lnTo>
                    <a:pt x="1216" y="137381"/>
                  </a:lnTo>
                  <a:lnTo>
                    <a:pt x="9309" y="182494"/>
                  </a:lnTo>
                  <a:lnTo>
                    <a:pt x="22602" y="229444"/>
                  </a:lnTo>
                  <a:lnTo>
                    <a:pt x="39417" y="276892"/>
                  </a:lnTo>
                  <a:lnTo>
                    <a:pt x="58079" y="323497"/>
                  </a:lnTo>
                  <a:lnTo>
                    <a:pt x="91602" y="402473"/>
                  </a:lnTo>
                  <a:lnTo>
                    <a:pt x="104414" y="433978"/>
                  </a:lnTo>
                  <a:lnTo>
                    <a:pt x="114506" y="461834"/>
                  </a:lnTo>
                  <a:lnTo>
                    <a:pt x="121041" y="485444"/>
                  </a:lnTo>
                  <a:lnTo>
                    <a:pt x="129088" y="534976"/>
                  </a:lnTo>
                  <a:lnTo>
                    <a:pt x="132430" y="583010"/>
                  </a:lnTo>
                  <a:lnTo>
                    <a:pt x="131717" y="629851"/>
                  </a:lnTo>
                  <a:lnTo>
                    <a:pt x="127598" y="675803"/>
                  </a:lnTo>
                  <a:lnTo>
                    <a:pt x="120722" y="721171"/>
                  </a:lnTo>
                  <a:lnTo>
                    <a:pt x="111740" y="766260"/>
                  </a:lnTo>
                  <a:lnTo>
                    <a:pt x="101301" y="811374"/>
                  </a:lnTo>
                  <a:lnTo>
                    <a:pt x="75398" y="916381"/>
                  </a:lnTo>
                  <a:lnTo>
                    <a:pt x="71150" y="944008"/>
                  </a:lnTo>
                  <a:lnTo>
                    <a:pt x="69205" y="979959"/>
                  </a:lnTo>
                  <a:lnTo>
                    <a:pt x="69245" y="1023170"/>
                  </a:lnTo>
                  <a:lnTo>
                    <a:pt x="70951" y="1072581"/>
                  </a:lnTo>
                  <a:lnTo>
                    <a:pt x="74004" y="1127130"/>
                  </a:lnTo>
                  <a:lnTo>
                    <a:pt x="78085" y="1185754"/>
                  </a:lnTo>
                  <a:lnTo>
                    <a:pt x="82877" y="1247392"/>
                  </a:lnTo>
                  <a:lnTo>
                    <a:pt x="93382" y="1376363"/>
                  </a:lnTo>
                  <a:lnTo>
                    <a:pt x="98519" y="1443099"/>
                  </a:lnTo>
                  <a:lnTo>
                    <a:pt x="103004" y="1509069"/>
                  </a:lnTo>
                  <a:lnTo>
                    <a:pt x="106365" y="1572150"/>
                  </a:lnTo>
                  <a:lnTo>
                    <a:pt x="108134" y="1630220"/>
                  </a:lnTo>
                  <a:lnTo>
                    <a:pt x="107841" y="1681157"/>
                  </a:lnTo>
                  <a:lnTo>
                    <a:pt x="105018" y="1722839"/>
                  </a:lnTo>
                  <a:lnTo>
                    <a:pt x="99194" y="1753143"/>
                  </a:lnTo>
                  <a:lnTo>
                    <a:pt x="89901" y="1769948"/>
                  </a:lnTo>
                  <a:lnTo>
                    <a:pt x="86574" y="1772729"/>
                  </a:lnTo>
                  <a:lnTo>
                    <a:pt x="85964" y="1777911"/>
                  </a:lnTo>
                  <a:lnTo>
                    <a:pt x="90053" y="1783588"/>
                  </a:lnTo>
                  <a:lnTo>
                    <a:pt x="92314" y="1784667"/>
                  </a:lnTo>
                  <a:lnTo>
                    <a:pt x="94587" y="1784667"/>
                  </a:lnTo>
                  <a:lnTo>
                    <a:pt x="96226" y="1784667"/>
                  </a:lnTo>
                  <a:lnTo>
                    <a:pt x="116104" y="1747224"/>
                  </a:lnTo>
                  <a:lnTo>
                    <a:pt x="123077" y="1679333"/>
                  </a:lnTo>
                  <a:lnTo>
                    <a:pt x="123440" y="1634162"/>
                  </a:lnTo>
                  <a:lnTo>
                    <a:pt x="122028" y="1581958"/>
                  </a:lnTo>
                  <a:lnTo>
                    <a:pt x="119074" y="1523057"/>
                  </a:lnTo>
                  <a:lnTo>
                    <a:pt x="114807" y="1457795"/>
                  </a:lnTo>
                  <a:lnTo>
                    <a:pt x="109459" y="1386508"/>
                  </a:lnTo>
                  <a:lnTo>
                    <a:pt x="93624" y="1188548"/>
                  </a:lnTo>
                  <a:lnTo>
                    <a:pt x="89568" y="1130632"/>
                  </a:lnTo>
                  <a:lnTo>
                    <a:pt x="86462" y="1076221"/>
                  </a:lnTo>
                  <a:lnTo>
                    <a:pt x="84639" y="1026659"/>
                  </a:lnTo>
                  <a:lnTo>
                    <a:pt x="84430" y="983285"/>
                  </a:lnTo>
                  <a:lnTo>
                    <a:pt x="86167" y="947442"/>
                  </a:lnTo>
                  <a:lnTo>
                    <a:pt x="90180" y="920470"/>
                  </a:lnTo>
                  <a:lnTo>
                    <a:pt x="116219" y="814897"/>
                  </a:lnTo>
                  <a:lnTo>
                    <a:pt x="126828" y="769010"/>
                  </a:lnTo>
                  <a:lnTo>
                    <a:pt x="135947" y="723108"/>
                  </a:lnTo>
                  <a:lnTo>
                    <a:pt x="142912" y="676859"/>
                  </a:lnTo>
                  <a:lnTo>
                    <a:pt x="147058" y="629934"/>
                  </a:lnTo>
                  <a:lnTo>
                    <a:pt x="147721" y="582002"/>
                  </a:lnTo>
                  <a:lnTo>
                    <a:pt x="144236" y="532734"/>
                  </a:lnTo>
                  <a:lnTo>
                    <a:pt x="135938" y="481799"/>
                  </a:lnTo>
                  <a:lnTo>
                    <a:pt x="118792" y="428394"/>
                  </a:lnTo>
                  <a:lnTo>
                    <a:pt x="69696" y="311260"/>
                  </a:lnTo>
                  <a:lnTo>
                    <a:pt x="49428" y="260146"/>
                  </a:lnTo>
                  <a:lnTo>
                    <a:pt x="32054" y="209325"/>
                  </a:lnTo>
                  <a:lnTo>
                    <a:pt x="19656" y="160427"/>
                  </a:lnTo>
                  <a:lnTo>
                    <a:pt x="14315" y="115083"/>
                  </a:lnTo>
                  <a:lnTo>
                    <a:pt x="18113" y="74923"/>
                  </a:lnTo>
                  <a:lnTo>
                    <a:pt x="33132" y="41576"/>
                  </a:lnTo>
                  <a:lnTo>
                    <a:pt x="61453" y="16675"/>
                  </a:lnTo>
                  <a:lnTo>
                    <a:pt x="65199" y="14566"/>
                  </a:lnTo>
                  <a:lnTo>
                    <a:pt x="66635" y="9588"/>
                  </a:lnTo>
                  <a:lnTo>
                    <a:pt x="62723" y="1549"/>
                  </a:lnTo>
                  <a:lnTo>
                    <a:pt x="58126" y="0"/>
                  </a:lnTo>
                  <a:close/>
                </a:path>
              </a:pathLst>
            </a:custGeom>
            <a:solidFill>
              <a:srgbClr val="E7E971"/>
            </a:solidFill>
          </p:spPr>
          <p:txBody>
            <a:bodyPr wrap="square" lIns="0" tIns="0" rIns="0" bIns="0" rtlCol="0"/>
            <a:lstStyle/>
            <a:p>
              <a:endParaRPr lang="tr-TR"/>
            </a:p>
          </p:txBody>
        </p:sp>
        <p:sp>
          <p:nvSpPr>
            <p:cNvPr id="24" name="object 20">
              <a:extLst>
                <a:ext uri="{FF2B5EF4-FFF2-40B4-BE49-F238E27FC236}">
                  <a16:creationId xmlns:a16="http://schemas.microsoft.com/office/drawing/2014/main" id="{11466400-494E-0039-A54C-F0B04C0D9B68}"/>
                </a:ext>
              </a:extLst>
            </p:cNvPr>
            <p:cNvSpPr/>
            <p:nvPr/>
          </p:nvSpPr>
          <p:spPr>
            <a:xfrm>
              <a:off x="4022271" y="5387962"/>
              <a:ext cx="140335" cy="1776730"/>
            </a:xfrm>
            <a:custGeom>
              <a:avLst/>
              <a:gdLst/>
              <a:ahLst/>
              <a:cxnLst/>
              <a:rect l="l" t="t" r="r" b="b"/>
              <a:pathLst>
                <a:path w="140335" h="1776729">
                  <a:moveTo>
                    <a:pt x="54332" y="0"/>
                  </a:moveTo>
                  <a:lnTo>
                    <a:pt x="52427" y="1092"/>
                  </a:lnTo>
                  <a:lnTo>
                    <a:pt x="23852" y="24857"/>
                  </a:lnTo>
                  <a:lnTo>
                    <a:pt x="6923" y="55809"/>
                  </a:lnTo>
                  <a:lnTo>
                    <a:pt x="0" y="92614"/>
                  </a:lnTo>
                  <a:lnTo>
                    <a:pt x="1438" y="133939"/>
                  </a:lnTo>
                  <a:lnTo>
                    <a:pt x="9597" y="178450"/>
                  </a:lnTo>
                  <a:lnTo>
                    <a:pt x="22835" y="224813"/>
                  </a:lnTo>
                  <a:lnTo>
                    <a:pt x="39508" y="271695"/>
                  </a:lnTo>
                  <a:lnTo>
                    <a:pt x="57976" y="317763"/>
                  </a:lnTo>
                  <a:lnTo>
                    <a:pt x="91352" y="396382"/>
                  </a:lnTo>
                  <a:lnTo>
                    <a:pt x="104224" y="428050"/>
                  </a:lnTo>
                  <a:lnTo>
                    <a:pt x="114382" y="456112"/>
                  </a:lnTo>
                  <a:lnTo>
                    <a:pt x="120995" y="479996"/>
                  </a:lnTo>
                  <a:lnTo>
                    <a:pt x="129099" y="529867"/>
                  </a:lnTo>
                  <a:lnTo>
                    <a:pt x="132474" y="578199"/>
                  </a:lnTo>
                  <a:lnTo>
                    <a:pt x="131772" y="625302"/>
                  </a:lnTo>
                  <a:lnTo>
                    <a:pt x="127646" y="671488"/>
                  </a:lnTo>
                  <a:lnTo>
                    <a:pt x="120750" y="717067"/>
                  </a:lnTo>
                  <a:lnTo>
                    <a:pt x="111736" y="762351"/>
                  </a:lnTo>
                  <a:lnTo>
                    <a:pt x="101258" y="807650"/>
                  </a:lnTo>
                  <a:lnTo>
                    <a:pt x="75313" y="912812"/>
                  </a:lnTo>
                  <a:lnTo>
                    <a:pt x="71122" y="940206"/>
                  </a:lnTo>
                  <a:lnTo>
                    <a:pt x="69217" y="975949"/>
                  </a:lnTo>
                  <a:lnTo>
                    <a:pt x="69281" y="1018975"/>
                  </a:lnTo>
                  <a:lnTo>
                    <a:pt x="70998" y="1068219"/>
                  </a:lnTo>
                  <a:lnTo>
                    <a:pt x="74052" y="1122614"/>
                  </a:lnTo>
                  <a:lnTo>
                    <a:pt x="78127" y="1181096"/>
                  </a:lnTo>
                  <a:lnTo>
                    <a:pt x="82908" y="1242598"/>
                  </a:lnTo>
                  <a:lnTo>
                    <a:pt x="93640" y="1374415"/>
                  </a:lnTo>
                  <a:lnTo>
                    <a:pt x="98905" y="1442906"/>
                  </a:lnTo>
                  <a:lnTo>
                    <a:pt x="103408" y="1509654"/>
                  </a:lnTo>
                  <a:lnTo>
                    <a:pt x="106687" y="1572784"/>
                  </a:lnTo>
                  <a:lnTo>
                    <a:pt x="108277" y="1630421"/>
                  </a:lnTo>
                  <a:lnTo>
                    <a:pt x="107716" y="1680691"/>
                  </a:lnTo>
                  <a:lnTo>
                    <a:pt x="104541" y="1721719"/>
                  </a:lnTo>
                  <a:lnTo>
                    <a:pt x="98289" y="1751630"/>
                  </a:lnTo>
                  <a:lnTo>
                    <a:pt x="88495" y="1768551"/>
                  </a:lnTo>
                  <a:lnTo>
                    <a:pt x="86794" y="1769986"/>
                  </a:lnTo>
                  <a:lnTo>
                    <a:pt x="86476" y="1772640"/>
                  </a:lnTo>
                  <a:lnTo>
                    <a:pt x="88584" y="1775548"/>
                  </a:lnTo>
                  <a:lnTo>
                    <a:pt x="89727" y="1776107"/>
                  </a:lnTo>
                  <a:lnTo>
                    <a:pt x="90896" y="1776107"/>
                  </a:lnTo>
                  <a:lnTo>
                    <a:pt x="91734" y="1776107"/>
                  </a:lnTo>
                  <a:lnTo>
                    <a:pt x="110134" y="1735578"/>
                  </a:lnTo>
                  <a:lnTo>
                    <a:pt x="116171" y="1660709"/>
                  </a:lnTo>
                  <a:lnTo>
                    <a:pt x="115964" y="1612582"/>
                  </a:lnTo>
                  <a:lnTo>
                    <a:pt x="114047" y="1558670"/>
                  </a:lnTo>
                  <a:lnTo>
                    <a:pt x="110749" y="1499980"/>
                  </a:lnTo>
                  <a:lnTo>
                    <a:pt x="106401" y="1437520"/>
                  </a:lnTo>
                  <a:lnTo>
                    <a:pt x="101333" y="1372297"/>
                  </a:lnTo>
                  <a:lnTo>
                    <a:pt x="85958" y="1180914"/>
                  </a:lnTo>
                  <a:lnTo>
                    <a:pt x="81888" y="1122726"/>
                  </a:lnTo>
                  <a:lnTo>
                    <a:pt x="78828" y="1068646"/>
                  </a:lnTo>
                  <a:lnTo>
                    <a:pt x="77087" y="1019749"/>
                  </a:lnTo>
                  <a:lnTo>
                    <a:pt x="76979" y="977111"/>
                  </a:lnTo>
                  <a:lnTo>
                    <a:pt x="78815" y="941806"/>
                  </a:lnTo>
                  <a:lnTo>
                    <a:pt x="82907" y="914907"/>
                  </a:lnTo>
                  <a:lnTo>
                    <a:pt x="108912" y="809448"/>
                  </a:lnTo>
                  <a:lnTo>
                    <a:pt x="119478" y="763754"/>
                  </a:lnTo>
                  <a:lnTo>
                    <a:pt x="128561" y="718054"/>
                  </a:lnTo>
                  <a:lnTo>
                    <a:pt x="135500" y="672023"/>
                  </a:lnTo>
                  <a:lnTo>
                    <a:pt x="139634" y="625339"/>
                  </a:lnTo>
                  <a:lnTo>
                    <a:pt x="140304" y="577678"/>
                  </a:lnTo>
                  <a:lnTo>
                    <a:pt x="136847" y="528716"/>
                  </a:lnTo>
                  <a:lnTo>
                    <a:pt x="128602" y="478129"/>
                  </a:lnTo>
                  <a:lnTo>
                    <a:pt x="111592" y="425192"/>
                  </a:lnTo>
                  <a:lnTo>
                    <a:pt x="64741" y="313465"/>
                  </a:lnTo>
                  <a:lnTo>
                    <a:pt x="46267" y="267566"/>
                  </a:lnTo>
                  <a:lnTo>
                    <a:pt x="29769" y="221593"/>
                  </a:lnTo>
                  <a:lnTo>
                    <a:pt x="16742" y="176695"/>
                  </a:lnTo>
                  <a:lnTo>
                    <a:pt x="8684" y="134021"/>
                  </a:lnTo>
                  <a:lnTo>
                    <a:pt x="7090" y="94721"/>
                  </a:lnTo>
                  <a:lnTo>
                    <a:pt x="13458" y="59944"/>
                  </a:lnTo>
                  <a:lnTo>
                    <a:pt x="29282" y="30841"/>
                  </a:lnTo>
                  <a:lnTo>
                    <a:pt x="56060" y="8559"/>
                  </a:lnTo>
                  <a:lnTo>
                    <a:pt x="57977" y="7480"/>
                  </a:lnTo>
                  <a:lnTo>
                    <a:pt x="58701" y="4927"/>
                  </a:lnTo>
                  <a:lnTo>
                    <a:pt x="56695" y="800"/>
                  </a:lnTo>
                  <a:lnTo>
                    <a:pt x="54332" y="0"/>
                  </a:lnTo>
                  <a:close/>
                </a:path>
              </a:pathLst>
            </a:custGeom>
            <a:solidFill>
              <a:srgbClr val="FFFFFF"/>
            </a:solidFill>
          </p:spPr>
          <p:txBody>
            <a:bodyPr wrap="square" lIns="0" tIns="0" rIns="0" bIns="0" rtlCol="0"/>
            <a:lstStyle/>
            <a:p>
              <a:endParaRPr lang="tr-TR"/>
            </a:p>
          </p:txBody>
        </p:sp>
        <p:sp>
          <p:nvSpPr>
            <p:cNvPr id="25" name="object 21">
              <a:extLst>
                <a:ext uri="{FF2B5EF4-FFF2-40B4-BE49-F238E27FC236}">
                  <a16:creationId xmlns:a16="http://schemas.microsoft.com/office/drawing/2014/main" id="{31673F6B-0326-6549-50A8-8B5E0201A554}"/>
                </a:ext>
              </a:extLst>
            </p:cNvPr>
            <p:cNvSpPr/>
            <p:nvPr/>
          </p:nvSpPr>
          <p:spPr>
            <a:xfrm>
              <a:off x="4301154" y="5288847"/>
              <a:ext cx="340995" cy="1737995"/>
            </a:xfrm>
            <a:custGeom>
              <a:avLst/>
              <a:gdLst/>
              <a:ahLst/>
              <a:cxnLst/>
              <a:rect l="l" t="t" r="r" b="b"/>
              <a:pathLst>
                <a:path w="340995" h="1737995">
                  <a:moveTo>
                    <a:pt x="19255" y="0"/>
                  </a:moveTo>
                  <a:lnTo>
                    <a:pt x="13108" y="838"/>
                  </a:lnTo>
                  <a:lnTo>
                    <a:pt x="9793" y="5435"/>
                  </a:lnTo>
                  <a:lnTo>
                    <a:pt x="2786" y="22787"/>
                  </a:lnTo>
                  <a:lnTo>
                    <a:pt x="0" y="49128"/>
                  </a:lnTo>
                  <a:lnTo>
                    <a:pt x="1135" y="84264"/>
                  </a:lnTo>
                  <a:lnTo>
                    <a:pt x="5897" y="128002"/>
                  </a:lnTo>
                  <a:lnTo>
                    <a:pt x="13986" y="180148"/>
                  </a:lnTo>
                  <a:lnTo>
                    <a:pt x="25106" y="240507"/>
                  </a:lnTo>
                  <a:lnTo>
                    <a:pt x="38958" y="308888"/>
                  </a:lnTo>
                  <a:lnTo>
                    <a:pt x="55247" y="385094"/>
                  </a:lnTo>
                  <a:lnTo>
                    <a:pt x="99106" y="584938"/>
                  </a:lnTo>
                  <a:lnTo>
                    <a:pt x="110807" y="640572"/>
                  </a:lnTo>
                  <a:lnTo>
                    <a:pt x="121202" y="692969"/>
                  </a:lnTo>
                  <a:lnTo>
                    <a:pt x="129821" y="740884"/>
                  </a:lnTo>
                  <a:lnTo>
                    <a:pt x="136191" y="783074"/>
                  </a:lnTo>
                  <a:lnTo>
                    <a:pt x="140298" y="845299"/>
                  </a:lnTo>
                  <a:lnTo>
                    <a:pt x="133344" y="953286"/>
                  </a:lnTo>
                  <a:lnTo>
                    <a:pt x="130919" y="1000116"/>
                  </a:lnTo>
                  <a:lnTo>
                    <a:pt x="129761" y="1046677"/>
                  </a:lnTo>
                  <a:lnTo>
                    <a:pt x="130480" y="1093163"/>
                  </a:lnTo>
                  <a:lnTo>
                    <a:pt x="133686" y="1139770"/>
                  </a:lnTo>
                  <a:lnTo>
                    <a:pt x="139991" y="1186693"/>
                  </a:lnTo>
                  <a:lnTo>
                    <a:pt x="150005" y="1234127"/>
                  </a:lnTo>
                  <a:lnTo>
                    <a:pt x="164339" y="1282268"/>
                  </a:lnTo>
                  <a:lnTo>
                    <a:pt x="186561" y="1331221"/>
                  </a:lnTo>
                  <a:lnTo>
                    <a:pt x="243820" y="1434115"/>
                  </a:lnTo>
                  <a:lnTo>
                    <a:pt x="267713" y="1478986"/>
                  </a:lnTo>
                  <a:lnTo>
                    <a:pt x="289547" y="1524822"/>
                  </a:lnTo>
                  <a:lnTo>
                    <a:pt x="307225" y="1570221"/>
                  </a:lnTo>
                  <a:lnTo>
                    <a:pt x="318650" y="1613780"/>
                  </a:lnTo>
                  <a:lnTo>
                    <a:pt x="321723" y="1654094"/>
                  </a:lnTo>
                  <a:lnTo>
                    <a:pt x="314347" y="1689761"/>
                  </a:lnTo>
                  <a:lnTo>
                    <a:pt x="294425" y="1719376"/>
                  </a:lnTo>
                  <a:lnTo>
                    <a:pt x="290412" y="1723275"/>
                  </a:lnTo>
                  <a:lnTo>
                    <a:pt x="290095" y="1729930"/>
                  </a:lnTo>
                  <a:lnTo>
                    <a:pt x="295645" y="1736559"/>
                  </a:lnTo>
                  <a:lnTo>
                    <a:pt x="298299" y="1737740"/>
                  </a:lnTo>
                  <a:lnTo>
                    <a:pt x="300979" y="1737740"/>
                  </a:lnTo>
                  <a:lnTo>
                    <a:pt x="303315" y="1737740"/>
                  </a:lnTo>
                  <a:lnTo>
                    <a:pt x="305652" y="1736852"/>
                  </a:lnTo>
                  <a:lnTo>
                    <a:pt x="307532" y="1735035"/>
                  </a:lnTo>
                  <a:lnTo>
                    <a:pt x="331215" y="1701175"/>
                  </a:lnTo>
                  <a:lnTo>
                    <a:pt x="340977" y="1661541"/>
                  </a:lnTo>
                  <a:lnTo>
                    <a:pt x="339131" y="1617530"/>
                  </a:lnTo>
                  <a:lnTo>
                    <a:pt x="327988" y="1570535"/>
                  </a:lnTo>
                  <a:lnTo>
                    <a:pt x="309860" y="1521954"/>
                  </a:lnTo>
                  <a:lnTo>
                    <a:pt x="287058" y="1473181"/>
                  </a:lnTo>
                  <a:lnTo>
                    <a:pt x="261894" y="1425612"/>
                  </a:lnTo>
                  <a:lnTo>
                    <a:pt x="219347" y="1349865"/>
                  </a:lnTo>
                  <a:lnTo>
                    <a:pt x="204040" y="1321698"/>
                  </a:lnTo>
                  <a:lnTo>
                    <a:pt x="182678" y="1274927"/>
                  </a:lnTo>
                  <a:lnTo>
                    <a:pt x="167201" y="1221695"/>
                  </a:lnTo>
                  <a:lnTo>
                    <a:pt x="157082" y="1169132"/>
                  </a:lnTo>
                  <a:lnTo>
                    <a:pt x="151437" y="1116984"/>
                  </a:lnTo>
                  <a:lnTo>
                    <a:pt x="149384" y="1065002"/>
                  </a:lnTo>
                  <a:lnTo>
                    <a:pt x="150038" y="1012931"/>
                  </a:lnTo>
                  <a:lnTo>
                    <a:pt x="152515" y="960519"/>
                  </a:lnTo>
                  <a:lnTo>
                    <a:pt x="159844" y="846607"/>
                  </a:lnTo>
                  <a:lnTo>
                    <a:pt x="159491" y="818792"/>
                  </a:lnTo>
                  <a:lnTo>
                    <a:pt x="149787" y="741152"/>
                  </a:lnTo>
                  <a:lnTo>
                    <a:pt x="141279" y="693272"/>
                  </a:lnTo>
                  <a:lnTo>
                    <a:pt x="130896" y="640647"/>
                  </a:lnTo>
                  <a:lnTo>
                    <a:pt x="119060" y="584251"/>
                  </a:lnTo>
                  <a:lnTo>
                    <a:pt x="65030" y="337492"/>
                  </a:lnTo>
                  <a:lnTo>
                    <a:pt x="51822" y="274177"/>
                  </a:lnTo>
                  <a:lnTo>
                    <a:pt x="39964" y="213471"/>
                  </a:lnTo>
                  <a:lnTo>
                    <a:pt x="30150" y="157353"/>
                  </a:lnTo>
                  <a:lnTo>
                    <a:pt x="23077" y="107805"/>
                  </a:lnTo>
                  <a:lnTo>
                    <a:pt x="19438" y="66804"/>
                  </a:lnTo>
                  <a:lnTo>
                    <a:pt x="19931" y="36330"/>
                  </a:lnTo>
                  <a:lnTo>
                    <a:pt x="25249" y="18364"/>
                  </a:lnTo>
                  <a:lnTo>
                    <a:pt x="28564" y="13766"/>
                  </a:lnTo>
                  <a:lnTo>
                    <a:pt x="27789" y="7137"/>
                  </a:lnTo>
                  <a:lnTo>
                    <a:pt x="19255" y="0"/>
                  </a:lnTo>
                  <a:close/>
                </a:path>
              </a:pathLst>
            </a:custGeom>
            <a:solidFill>
              <a:srgbClr val="E39451"/>
            </a:solidFill>
          </p:spPr>
          <p:txBody>
            <a:bodyPr wrap="square" lIns="0" tIns="0" rIns="0" bIns="0" rtlCol="0"/>
            <a:lstStyle/>
            <a:p>
              <a:endParaRPr lang="tr-TR"/>
            </a:p>
          </p:txBody>
        </p:sp>
        <p:sp>
          <p:nvSpPr>
            <p:cNvPr id="26" name="object 22">
              <a:extLst>
                <a:ext uri="{FF2B5EF4-FFF2-40B4-BE49-F238E27FC236}">
                  <a16:creationId xmlns:a16="http://schemas.microsoft.com/office/drawing/2014/main" id="{39576D98-CF07-E9DA-4ECC-5488B5618126}"/>
                </a:ext>
              </a:extLst>
            </p:cNvPr>
            <p:cNvSpPr/>
            <p:nvPr/>
          </p:nvSpPr>
          <p:spPr>
            <a:xfrm>
              <a:off x="4303384" y="5291466"/>
              <a:ext cx="337185" cy="1732914"/>
            </a:xfrm>
            <a:custGeom>
              <a:avLst/>
              <a:gdLst/>
              <a:ahLst/>
              <a:cxnLst/>
              <a:rect l="l" t="t" r="r" b="b"/>
              <a:pathLst>
                <a:path w="337185" h="1732915">
                  <a:moveTo>
                    <a:pt x="16631" y="0"/>
                  </a:moveTo>
                  <a:lnTo>
                    <a:pt x="11856" y="660"/>
                  </a:lnTo>
                  <a:lnTo>
                    <a:pt x="9265" y="4241"/>
                  </a:lnTo>
                  <a:lnTo>
                    <a:pt x="2506" y="21559"/>
                  </a:lnTo>
                  <a:lnTo>
                    <a:pt x="0" y="48276"/>
                  </a:lnTo>
                  <a:lnTo>
                    <a:pt x="1412" y="84002"/>
                  </a:lnTo>
                  <a:lnTo>
                    <a:pt x="6411" y="128350"/>
                  </a:lnTo>
                  <a:lnTo>
                    <a:pt x="14662" y="180929"/>
                  </a:lnTo>
                  <a:lnTo>
                    <a:pt x="25834" y="241349"/>
                  </a:lnTo>
                  <a:lnTo>
                    <a:pt x="39593" y="309223"/>
                  </a:lnTo>
                  <a:lnTo>
                    <a:pt x="55606" y="384160"/>
                  </a:lnTo>
                  <a:lnTo>
                    <a:pt x="98994" y="581904"/>
                  </a:lnTo>
                  <a:lnTo>
                    <a:pt x="110707" y="637609"/>
                  </a:lnTo>
                  <a:lnTo>
                    <a:pt x="121114" y="690083"/>
                  </a:lnTo>
                  <a:lnTo>
                    <a:pt x="129742" y="738083"/>
                  </a:lnTo>
                  <a:lnTo>
                    <a:pt x="136119" y="780368"/>
                  </a:lnTo>
                  <a:lnTo>
                    <a:pt x="140227" y="842822"/>
                  </a:lnTo>
                  <a:lnTo>
                    <a:pt x="133260" y="950740"/>
                  </a:lnTo>
                  <a:lnTo>
                    <a:pt x="130842" y="997473"/>
                  </a:lnTo>
                  <a:lnTo>
                    <a:pt x="129685" y="1043932"/>
                  </a:lnTo>
                  <a:lnTo>
                    <a:pt x="130397" y="1090309"/>
                  </a:lnTo>
                  <a:lnTo>
                    <a:pt x="133589" y="1136796"/>
                  </a:lnTo>
                  <a:lnTo>
                    <a:pt x="139868" y="1183585"/>
                  </a:lnTo>
                  <a:lnTo>
                    <a:pt x="149845" y="1230869"/>
                  </a:lnTo>
                  <a:lnTo>
                    <a:pt x="164129" y="1278839"/>
                  </a:lnTo>
                  <a:lnTo>
                    <a:pt x="186254" y="1327553"/>
                  </a:lnTo>
                  <a:lnTo>
                    <a:pt x="243586" y="1430562"/>
                  </a:lnTo>
                  <a:lnTo>
                    <a:pt x="267613" y="1475728"/>
                  </a:lnTo>
                  <a:lnTo>
                    <a:pt x="289550" y="1521887"/>
                  </a:lnTo>
                  <a:lnTo>
                    <a:pt x="307275" y="1567635"/>
                  </a:lnTo>
                  <a:lnTo>
                    <a:pt x="318668" y="1611571"/>
                  </a:lnTo>
                  <a:lnTo>
                    <a:pt x="321608" y="1652291"/>
                  </a:lnTo>
                  <a:lnTo>
                    <a:pt x="313973" y="1688393"/>
                  </a:lnTo>
                  <a:lnTo>
                    <a:pt x="293643" y="1718475"/>
                  </a:lnTo>
                  <a:lnTo>
                    <a:pt x="290506" y="1721523"/>
                  </a:lnTo>
                  <a:lnTo>
                    <a:pt x="290265" y="1726717"/>
                  </a:lnTo>
                  <a:lnTo>
                    <a:pt x="294583" y="1731886"/>
                  </a:lnTo>
                  <a:lnTo>
                    <a:pt x="296653" y="1732800"/>
                  </a:lnTo>
                  <a:lnTo>
                    <a:pt x="298749" y="1732800"/>
                  </a:lnTo>
                  <a:lnTo>
                    <a:pt x="300565" y="1732800"/>
                  </a:lnTo>
                  <a:lnTo>
                    <a:pt x="302406" y="1732102"/>
                  </a:lnTo>
                  <a:lnTo>
                    <a:pt x="303854" y="1730692"/>
                  </a:lnTo>
                  <a:lnTo>
                    <a:pt x="327125" y="1697298"/>
                  </a:lnTo>
                  <a:lnTo>
                    <a:pt x="336627" y="1658101"/>
                  </a:lnTo>
                  <a:lnTo>
                    <a:pt x="334648" y="1614497"/>
                  </a:lnTo>
                  <a:lnTo>
                    <a:pt x="323476" y="1567881"/>
                  </a:lnTo>
                  <a:lnTo>
                    <a:pt x="305397" y="1519650"/>
                  </a:lnTo>
                  <a:lnTo>
                    <a:pt x="282701" y="1471199"/>
                  </a:lnTo>
                  <a:lnTo>
                    <a:pt x="257675" y="1423923"/>
                  </a:lnTo>
                  <a:lnTo>
                    <a:pt x="215237" y="1348374"/>
                  </a:lnTo>
                  <a:lnTo>
                    <a:pt x="199889" y="1320128"/>
                  </a:lnTo>
                  <a:lnTo>
                    <a:pt x="178429" y="1273124"/>
                  </a:lnTo>
                  <a:lnTo>
                    <a:pt x="162891" y="1219699"/>
                  </a:lnTo>
                  <a:lnTo>
                    <a:pt x="152731" y="1166968"/>
                  </a:lnTo>
                  <a:lnTo>
                    <a:pt x="147062" y="1114674"/>
                  </a:lnTo>
                  <a:lnTo>
                    <a:pt x="144997" y="1062560"/>
                  </a:lnTo>
                  <a:lnTo>
                    <a:pt x="145651" y="1010370"/>
                  </a:lnTo>
                  <a:lnTo>
                    <a:pt x="148137" y="957847"/>
                  </a:lnTo>
                  <a:lnTo>
                    <a:pt x="155442" y="843851"/>
                  </a:lnTo>
                  <a:lnTo>
                    <a:pt x="155091" y="816153"/>
                  </a:lnTo>
                  <a:lnTo>
                    <a:pt x="145399" y="738712"/>
                  </a:lnTo>
                  <a:lnTo>
                    <a:pt x="136901" y="690916"/>
                  </a:lnTo>
                  <a:lnTo>
                    <a:pt x="126530" y="638369"/>
                  </a:lnTo>
                  <a:lnTo>
                    <a:pt x="114706" y="582045"/>
                  </a:lnTo>
                  <a:lnTo>
                    <a:pt x="101851" y="522918"/>
                  </a:lnTo>
                  <a:lnTo>
                    <a:pt x="74532" y="399201"/>
                  </a:lnTo>
                  <a:lnTo>
                    <a:pt x="60641" y="335080"/>
                  </a:lnTo>
                  <a:lnTo>
                    <a:pt x="47415" y="271576"/>
                  </a:lnTo>
                  <a:lnTo>
                    <a:pt x="35556" y="210669"/>
                  </a:lnTo>
                  <a:lnTo>
                    <a:pt x="25765" y="154337"/>
                  </a:lnTo>
                  <a:lnTo>
                    <a:pt x="18744" y="104559"/>
                  </a:lnTo>
                  <a:lnTo>
                    <a:pt x="15194" y="63311"/>
                  </a:lnTo>
                  <a:lnTo>
                    <a:pt x="15818" y="32574"/>
                  </a:lnTo>
                  <a:lnTo>
                    <a:pt x="21317" y="14325"/>
                  </a:lnTo>
                  <a:lnTo>
                    <a:pt x="23908" y="10731"/>
                  </a:lnTo>
                  <a:lnTo>
                    <a:pt x="23298" y="5575"/>
                  </a:lnTo>
                  <a:lnTo>
                    <a:pt x="16631" y="0"/>
                  </a:lnTo>
                  <a:close/>
                </a:path>
              </a:pathLst>
            </a:custGeom>
            <a:solidFill>
              <a:srgbClr val="E7E971"/>
            </a:solidFill>
          </p:spPr>
          <p:txBody>
            <a:bodyPr wrap="square" lIns="0" tIns="0" rIns="0" bIns="0" rtlCol="0"/>
            <a:lstStyle/>
            <a:p>
              <a:endParaRPr lang="tr-TR"/>
            </a:p>
          </p:txBody>
        </p:sp>
        <p:sp>
          <p:nvSpPr>
            <p:cNvPr id="27" name="object 23">
              <a:extLst>
                <a:ext uri="{FF2B5EF4-FFF2-40B4-BE49-F238E27FC236}">
                  <a16:creationId xmlns:a16="http://schemas.microsoft.com/office/drawing/2014/main" id="{0A0C9536-051F-A52F-8E74-D882582173AB}"/>
                </a:ext>
              </a:extLst>
            </p:cNvPr>
            <p:cNvSpPr/>
            <p:nvPr/>
          </p:nvSpPr>
          <p:spPr>
            <a:xfrm>
              <a:off x="4309369" y="5296173"/>
              <a:ext cx="329565" cy="1724660"/>
            </a:xfrm>
            <a:custGeom>
              <a:avLst/>
              <a:gdLst/>
              <a:ahLst/>
              <a:cxnLst/>
              <a:rect l="l" t="t" r="r" b="b"/>
              <a:pathLst>
                <a:path w="329564" h="1724659">
                  <a:moveTo>
                    <a:pt x="12353" y="0"/>
                  </a:moveTo>
                  <a:lnTo>
                    <a:pt x="9889" y="330"/>
                  </a:lnTo>
                  <a:lnTo>
                    <a:pt x="8568" y="2171"/>
                  </a:lnTo>
                  <a:lnTo>
                    <a:pt x="1868" y="20994"/>
                  </a:lnTo>
                  <a:lnTo>
                    <a:pt x="0" y="50776"/>
                  </a:lnTo>
                  <a:lnTo>
                    <a:pt x="2383" y="90258"/>
                  </a:lnTo>
                  <a:lnTo>
                    <a:pt x="8440" y="138180"/>
                  </a:lnTo>
                  <a:lnTo>
                    <a:pt x="17589" y="193285"/>
                  </a:lnTo>
                  <a:lnTo>
                    <a:pt x="29252" y="254313"/>
                  </a:lnTo>
                  <a:lnTo>
                    <a:pt x="42849" y="320006"/>
                  </a:lnTo>
                  <a:lnTo>
                    <a:pt x="57801" y="389104"/>
                  </a:lnTo>
                  <a:lnTo>
                    <a:pt x="99702" y="579723"/>
                  </a:lnTo>
                  <a:lnTo>
                    <a:pt x="111462" y="635671"/>
                  </a:lnTo>
                  <a:lnTo>
                    <a:pt x="121781" y="687811"/>
                  </a:lnTo>
                  <a:lnTo>
                    <a:pt x="130242" y="735157"/>
                  </a:lnTo>
                  <a:lnTo>
                    <a:pt x="136428" y="776723"/>
                  </a:lnTo>
                  <a:lnTo>
                    <a:pt x="140305" y="838568"/>
                  </a:lnTo>
                  <a:lnTo>
                    <a:pt x="133356" y="946370"/>
                  </a:lnTo>
                  <a:lnTo>
                    <a:pt x="130942" y="992932"/>
                  </a:lnTo>
                  <a:lnTo>
                    <a:pt x="129782" y="1039212"/>
                  </a:lnTo>
                  <a:lnTo>
                    <a:pt x="130482" y="1085397"/>
                  </a:lnTo>
                  <a:lnTo>
                    <a:pt x="133646" y="1131674"/>
                  </a:lnTo>
                  <a:lnTo>
                    <a:pt x="139880" y="1178231"/>
                  </a:lnTo>
                  <a:lnTo>
                    <a:pt x="149789" y="1225255"/>
                  </a:lnTo>
                  <a:lnTo>
                    <a:pt x="163978" y="1272933"/>
                  </a:lnTo>
                  <a:lnTo>
                    <a:pt x="185944" y="1321223"/>
                  </a:lnTo>
                  <a:lnTo>
                    <a:pt x="243384" y="1424411"/>
                  </a:lnTo>
                  <a:lnTo>
                    <a:pt x="267659" y="1470097"/>
                  </a:lnTo>
                  <a:lnTo>
                    <a:pt x="289784" y="1516819"/>
                  </a:lnTo>
                  <a:lnTo>
                    <a:pt x="307598" y="1563177"/>
                  </a:lnTo>
                  <a:lnTo>
                    <a:pt x="318937" y="1607771"/>
                  </a:lnTo>
                  <a:lnTo>
                    <a:pt x="321640" y="1649198"/>
                  </a:lnTo>
                  <a:lnTo>
                    <a:pt x="313544" y="1686058"/>
                  </a:lnTo>
                  <a:lnTo>
                    <a:pt x="292489" y="1716951"/>
                  </a:lnTo>
                  <a:lnTo>
                    <a:pt x="290889" y="1718500"/>
                  </a:lnTo>
                  <a:lnTo>
                    <a:pt x="290762" y="1721167"/>
                  </a:lnTo>
                  <a:lnTo>
                    <a:pt x="292985" y="1723821"/>
                  </a:lnTo>
                  <a:lnTo>
                    <a:pt x="294051" y="1724291"/>
                  </a:lnTo>
                  <a:lnTo>
                    <a:pt x="295118" y="1724291"/>
                  </a:lnTo>
                  <a:lnTo>
                    <a:pt x="296045" y="1724291"/>
                  </a:lnTo>
                  <a:lnTo>
                    <a:pt x="296985" y="1723936"/>
                  </a:lnTo>
                  <a:lnTo>
                    <a:pt x="297747" y="1723212"/>
                  </a:lnTo>
                  <a:lnTo>
                    <a:pt x="320300" y="1690619"/>
                  </a:lnTo>
                  <a:lnTo>
                    <a:pt x="329345" y="1652171"/>
                  </a:lnTo>
                  <a:lnTo>
                    <a:pt x="327129" y="1609265"/>
                  </a:lnTo>
                  <a:lnTo>
                    <a:pt x="315900" y="1563298"/>
                  </a:lnTo>
                  <a:lnTo>
                    <a:pt x="297905" y="1515669"/>
                  </a:lnTo>
                  <a:lnTo>
                    <a:pt x="275393" y="1467774"/>
                  </a:lnTo>
                  <a:lnTo>
                    <a:pt x="250609" y="1421013"/>
                  </a:lnTo>
                  <a:lnTo>
                    <a:pt x="208352" y="1345805"/>
                  </a:lnTo>
                  <a:lnTo>
                    <a:pt x="192932" y="1317418"/>
                  </a:lnTo>
                  <a:lnTo>
                    <a:pt x="171331" y="1270000"/>
                  </a:lnTo>
                  <a:lnTo>
                    <a:pt x="155687" y="1216255"/>
                  </a:lnTo>
                  <a:lnTo>
                    <a:pt x="145455" y="1163244"/>
                  </a:lnTo>
                  <a:lnTo>
                    <a:pt x="139741" y="1110703"/>
                  </a:lnTo>
                  <a:lnTo>
                    <a:pt x="137654" y="1058367"/>
                  </a:lnTo>
                  <a:lnTo>
                    <a:pt x="138299" y="1005972"/>
                  </a:lnTo>
                  <a:lnTo>
                    <a:pt x="140784" y="953253"/>
                  </a:lnTo>
                  <a:lnTo>
                    <a:pt x="148103" y="839089"/>
                  </a:lnTo>
                  <a:lnTo>
                    <a:pt x="147742" y="811604"/>
                  </a:lnTo>
                  <a:lnTo>
                    <a:pt x="138055" y="734511"/>
                  </a:lnTo>
                  <a:lnTo>
                    <a:pt x="129569" y="686860"/>
                  </a:lnTo>
                  <a:lnTo>
                    <a:pt x="119214" y="634444"/>
                  </a:lnTo>
                  <a:lnTo>
                    <a:pt x="107410" y="578242"/>
                  </a:lnTo>
                  <a:lnTo>
                    <a:pt x="94578" y="519232"/>
                  </a:lnTo>
                  <a:lnTo>
                    <a:pt x="66657" y="392806"/>
                  </a:lnTo>
                  <a:lnTo>
                    <a:pt x="52412" y="327031"/>
                  </a:lnTo>
                  <a:lnTo>
                    <a:pt x="39062" y="262807"/>
                  </a:lnTo>
                  <a:lnTo>
                    <a:pt x="27268" y="201871"/>
                  </a:lnTo>
                  <a:lnTo>
                    <a:pt x="17690" y="145962"/>
                  </a:lnTo>
                  <a:lnTo>
                    <a:pt x="10989" y="96818"/>
                  </a:lnTo>
                  <a:lnTo>
                    <a:pt x="7825" y="56176"/>
                  </a:lnTo>
                  <a:lnTo>
                    <a:pt x="8860" y="25775"/>
                  </a:lnTo>
                  <a:lnTo>
                    <a:pt x="14753" y="7353"/>
                  </a:lnTo>
                  <a:lnTo>
                    <a:pt x="16074" y="5511"/>
                  </a:lnTo>
                  <a:lnTo>
                    <a:pt x="15769" y="2857"/>
                  </a:lnTo>
                  <a:lnTo>
                    <a:pt x="12353" y="0"/>
                  </a:lnTo>
                  <a:close/>
                </a:path>
              </a:pathLst>
            </a:custGeom>
            <a:solidFill>
              <a:srgbClr val="FFFFFF"/>
            </a:solidFill>
          </p:spPr>
          <p:txBody>
            <a:bodyPr wrap="square" lIns="0" tIns="0" rIns="0" bIns="0" rtlCol="0"/>
            <a:lstStyle/>
            <a:p>
              <a:endParaRPr lang="tr-TR"/>
            </a:p>
          </p:txBody>
        </p:sp>
        <p:sp>
          <p:nvSpPr>
            <p:cNvPr id="28" name="object 24">
              <a:extLst>
                <a:ext uri="{FF2B5EF4-FFF2-40B4-BE49-F238E27FC236}">
                  <a16:creationId xmlns:a16="http://schemas.microsoft.com/office/drawing/2014/main" id="{AB83125D-B5C2-79A7-A231-C0FFA6A5D025}"/>
                </a:ext>
              </a:extLst>
            </p:cNvPr>
            <p:cNvSpPr/>
            <p:nvPr/>
          </p:nvSpPr>
          <p:spPr>
            <a:xfrm>
              <a:off x="3299857" y="5310922"/>
              <a:ext cx="166370" cy="1762125"/>
            </a:xfrm>
            <a:custGeom>
              <a:avLst/>
              <a:gdLst/>
              <a:ahLst/>
              <a:cxnLst/>
              <a:rect l="l" t="t" r="r" b="b"/>
              <a:pathLst>
                <a:path w="166370" h="1762125">
                  <a:moveTo>
                    <a:pt x="27693" y="0"/>
                  </a:moveTo>
                  <a:lnTo>
                    <a:pt x="4030" y="40404"/>
                  </a:lnTo>
                  <a:lnTo>
                    <a:pt x="0" y="106696"/>
                  </a:lnTo>
                  <a:lnTo>
                    <a:pt x="1099" y="150701"/>
                  </a:lnTo>
                  <a:lnTo>
                    <a:pt x="4010" y="201722"/>
                  </a:lnTo>
                  <a:lnTo>
                    <a:pt x="8531" y="259591"/>
                  </a:lnTo>
                  <a:lnTo>
                    <a:pt x="14463" y="324139"/>
                  </a:lnTo>
                  <a:lnTo>
                    <a:pt x="21607" y="395200"/>
                  </a:lnTo>
                  <a:lnTo>
                    <a:pt x="42148" y="591041"/>
                  </a:lnTo>
                  <a:lnTo>
                    <a:pt x="47597" y="647781"/>
                  </a:lnTo>
                  <a:lnTo>
                    <a:pt x="52109" y="701140"/>
                  </a:lnTo>
                  <a:lnTo>
                    <a:pt x="55354" y="749821"/>
                  </a:lnTo>
                  <a:lnTo>
                    <a:pt x="57002" y="792529"/>
                  </a:lnTo>
                  <a:lnTo>
                    <a:pt x="56723" y="827966"/>
                  </a:lnTo>
                  <a:lnTo>
                    <a:pt x="54185" y="854836"/>
                  </a:lnTo>
                  <a:lnTo>
                    <a:pt x="35308" y="961150"/>
                  </a:lnTo>
                  <a:lnTo>
                    <a:pt x="27711" y="1007333"/>
                  </a:lnTo>
                  <a:lnTo>
                    <a:pt x="21399" y="1053412"/>
                  </a:lnTo>
                  <a:lnTo>
                    <a:pt x="16958" y="1099658"/>
                  </a:lnTo>
                  <a:lnTo>
                    <a:pt x="14974" y="1146343"/>
                  </a:lnTo>
                  <a:lnTo>
                    <a:pt x="16031" y="1193739"/>
                  </a:lnTo>
                  <a:lnTo>
                    <a:pt x="20715" y="1242119"/>
                  </a:lnTo>
                  <a:lnTo>
                    <a:pt x="29611" y="1291755"/>
                  </a:lnTo>
                  <a:lnTo>
                    <a:pt x="46251" y="1343220"/>
                  </a:lnTo>
                  <a:lnTo>
                    <a:pt x="91707" y="1452744"/>
                  </a:lnTo>
                  <a:lnTo>
                    <a:pt x="110452" y="1500369"/>
                  </a:lnTo>
                  <a:lnTo>
                    <a:pt x="127047" y="1548688"/>
                  </a:lnTo>
                  <a:lnTo>
                    <a:pt x="139566" y="1596039"/>
                  </a:lnTo>
                  <a:lnTo>
                    <a:pt x="146081" y="1640757"/>
                  </a:lnTo>
                  <a:lnTo>
                    <a:pt x="144665" y="1681181"/>
                  </a:lnTo>
                  <a:lnTo>
                    <a:pt x="133391" y="1715646"/>
                  </a:lnTo>
                  <a:lnTo>
                    <a:pt x="110332" y="1742490"/>
                  </a:lnTo>
                  <a:lnTo>
                    <a:pt x="105912" y="1745843"/>
                  </a:lnTo>
                  <a:lnTo>
                    <a:pt x="104858" y="1752409"/>
                  </a:lnTo>
                  <a:lnTo>
                    <a:pt x="109875" y="1760080"/>
                  </a:lnTo>
                  <a:lnTo>
                    <a:pt x="112897" y="1761642"/>
                  </a:lnTo>
                  <a:lnTo>
                    <a:pt x="115971" y="1761642"/>
                  </a:lnTo>
                  <a:lnTo>
                    <a:pt x="117914" y="1761642"/>
                  </a:lnTo>
                  <a:lnTo>
                    <a:pt x="148867" y="1729142"/>
                  </a:lnTo>
                  <a:lnTo>
                    <a:pt x="162954" y="1691049"/>
                  </a:lnTo>
                  <a:lnTo>
                    <a:pt x="165998" y="1647114"/>
                  </a:lnTo>
                  <a:lnTo>
                    <a:pt x="160141" y="1599022"/>
                  </a:lnTo>
                  <a:lnTo>
                    <a:pt x="147524" y="1548453"/>
                  </a:lnTo>
                  <a:lnTo>
                    <a:pt x="130287" y="1497093"/>
                  </a:lnTo>
                  <a:lnTo>
                    <a:pt x="110572" y="1446623"/>
                  </a:lnTo>
                  <a:lnTo>
                    <a:pt x="76730" y="1365950"/>
                  </a:lnTo>
                  <a:lnTo>
                    <a:pt x="64660" y="1336022"/>
                  </a:lnTo>
                  <a:lnTo>
                    <a:pt x="55051" y="1309478"/>
                  </a:lnTo>
                  <a:lnTo>
                    <a:pt x="48648" y="1286852"/>
                  </a:lnTo>
                  <a:lnTo>
                    <a:pt x="39178" y="1232004"/>
                  </a:lnTo>
                  <a:lnTo>
                    <a:pt x="34956" y="1178511"/>
                  </a:lnTo>
                  <a:lnTo>
                    <a:pt x="35132" y="1126008"/>
                  </a:lnTo>
                  <a:lnTo>
                    <a:pt x="38856" y="1074132"/>
                  </a:lnTo>
                  <a:lnTo>
                    <a:pt x="45279" y="1022518"/>
                  </a:lnTo>
                  <a:lnTo>
                    <a:pt x="53551" y="970801"/>
                  </a:lnTo>
                  <a:lnTo>
                    <a:pt x="73439" y="858634"/>
                  </a:lnTo>
                  <a:lnTo>
                    <a:pt x="76169" y="830976"/>
                  </a:lnTo>
                  <a:lnTo>
                    <a:pt x="75141" y="752651"/>
                  </a:lnTo>
                  <a:lnTo>
                    <a:pt x="72003" y="704022"/>
                  </a:lnTo>
                  <a:lnTo>
                    <a:pt x="67530" y="650442"/>
                  </a:lnTo>
                  <a:lnTo>
                    <a:pt x="62030" y="592931"/>
                  </a:lnTo>
                  <a:lnTo>
                    <a:pt x="35737" y="340986"/>
                  </a:lnTo>
                  <a:lnTo>
                    <a:pt x="29643" y="276421"/>
                  </a:lnTo>
                  <a:lnTo>
                    <a:pt x="24599" y="214620"/>
                  </a:lnTo>
                  <a:lnTo>
                    <a:pt x="21076" y="157639"/>
                  </a:lnTo>
                  <a:lnTo>
                    <a:pt x="19546" y="107533"/>
                  </a:lnTo>
                  <a:lnTo>
                    <a:pt x="20479" y="66357"/>
                  </a:lnTo>
                  <a:lnTo>
                    <a:pt x="24346" y="36164"/>
                  </a:lnTo>
                  <a:lnTo>
                    <a:pt x="31617" y="19011"/>
                  </a:lnTo>
                  <a:lnTo>
                    <a:pt x="35415" y="14871"/>
                  </a:lnTo>
                  <a:lnTo>
                    <a:pt x="35377" y="8191"/>
                  </a:lnTo>
                  <a:lnTo>
                    <a:pt x="27693" y="0"/>
                  </a:lnTo>
                  <a:close/>
                </a:path>
              </a:pathLst>
            </a:custGeom>
            <a:solidFill>
              <a:srgbClr val="E39451"/>
            </a:solidFill>
          </p:spPr>
          <p:txBody>
            <a:bodyPr wrap="square" lIns="0" tIns="0" rIns="0" bIns="0" rtlCol="0"/>
            <a:lstStyle/>
            <a:p>
              <a:endParaRPr lang="tr-TR"/>
            </a:p>
          </p:txBody>
        </p:sp>
        <p:sp>
          <p:nvSpPr>
            <p:cNvPr id="29" name="object 25">
              <a:extLst>
                <a:ext uri="{FF2B5EF4-FFF2-40B4-BE49-F238E27FC236}">
                  <a16:creationId xmlns:a16="http://schemas.microsoft.com/office/drawing/2014/main" id="{18615712-CD6C-7E36-F51B-321366A1225B}"/>
                </a:ext>
              </a:extLst>
            </p:cNvPr>
            <p:cNvSpPr/>
            <p:nvPr/>
          </p:nvSpPr>
          <p:spPr>
            <a:xfrm>
              <a:off x="3302453" y="5313485"/>
              <a:ext cx="161290" cy="1757045"/>
            </a:xfrm>
            <a:custGeom>
              <a:avLst/>
              <a:gdLst/>
              <a:ahLst/>
              <a:cxnLst/>
              <a:rect l="l" t="t" r="r" b="b"/>
              <a:pathLst>
                <a:path w="161289" h="1757045">
                  <a:moveTo>
                    <a:pt x="24437" y="0"/>
                  </a:moveTo>
                  <a:lnTo>
                    <a:pt x="2557" y="45781"/>
                  </a:lnTo>
                  <a:lnTo>
                    <a:pt x="0" y="81436"/>
                  </a:lnTo>
                  <a:lnTo>
                    <a:pt x="47" y="126110"/>
                  </a:lnTo>
                  <a:lnTo>
                    <a:pt x="2412" y="179376"/>
                  </a:lnTo>
                  <a:lnTo>
                    <a:pt x="6807" y="240805"/>
                  </a:lnTo>
                  <a:lnTo>
                    <a:pt x="12945" y="309966"/>
                  </a:lnTo>
                  <a:lnTo>
                    <a:pt x="20539" y="386432"/>
                  </a:lnTo>
                  <a:lnTo>
                    <a:pt x="41701" y="588341"/>
                  </a:lnTo>
                  <a:lnTo>
                    <a:pt x="47154" y="645150"/>
                  </a:lnTo>
                  <a:lnTo>
                    <a:pt x="51667" y="698584"/>
                  </a:lnTo>
                  <a:lnTo>
                    <a:pt x="54909" y="747348"/>
                  </a:lnTo>
                  <a:lnTo>
                    <a:pt x="56549" y="790150"/>
                  </a:lnTo>
                  <a:lnTo>
                    <a:pt x="56255" y="825695"/>
                  </a:lnTo>
                  <a:lnTo>
                    <a:pt x="53697" y="852690"/>
                  </a:lnTo>
                  <a:lnTo>
                    <a:pt x="34844" y="958938"/>
                  </a:lnTo>
                  <a:lnTo>
                    <a:pt x="27258" y="1005026"/>
                  </a:lnTo>
                  <a:lnTo>
                    <a:pt x="20957" y="1051003"/>
                  </a:lnTo>
                  <a:lnTo>
                    <a:pt x="16523" y="1097138"/>
                  </a:lnTo>
                  <a:lnTo>
                    <a:pt x="14539" y="1143702"/>
                  </a:lnTo>
                  <a:lnTo>
                    <a:pt x="15587" y="1190963"/>
                  </a:lnTo>
                  <a:lnTo>
                    <a:pt x="20250" y="1239191"/>
                  </a:lnTo>
                  <a:lnTo>
                    <a:pt x="29110" y="1288656"/>
                  </a:lnTo>
                  <a:lnTo>
                    <a:pt x="45684" y="1339862"/>
                  </a:lnTo>
                  <a:lnTo>
                    <a:pt x="91178" y="1449507"/>
                  </a:lnTo>
                  <a:lnTo>
                    <a:pt x="110032" y="1497447"/>
                  </a:lnTo>
                  <a:lnTo>
                    <a:pt x="126699" y="1546103"/>
                  </a:lnTo>
                  <a:lnTo>
                    <a:pt x="139229" y="1593808"/>
                  </a:lnTo>
                  <a:lnTo>
                    <a:pt x="145671" y="1638898"/>
                  </a:lnTo>
                  <a:lnTo>
                    <a:pt x="144075" y="1679706"/>
                  </a:lnTo>
                  <a:lnTo>
                    <a:pt x="132490" y="1714568"/>
                  </a:lnTo>
                  <a:lnTo>
                    <a:pt x="108968" y="1741817"/>
                  </a:lnTo>
                  <a:lnTo>
                    <a:pt x="105526" y="1744433"/>
                  </a:lnTo>
                  <a:lnTo>
                    <a:pt x="104701" y="1749552"/>
                  </a:lnTo>
                  <a:lnTo>
                    <a:pt x="108612" y="1755546"/>
                  </a:lnTo>
                  <a:lnTo>
                    <a:pt x="110962" y="1756752"/>
                  </a:lnTo>
                  <a:lnTo>
                    <a:pt x="113375" y="1756752"/>
                  </a:lnTo>
                  <a:lnTo>
                    <a:pt x="114886" y="1756752"/>
                  </a:lnTo>
                  <a:lnTo>
                    <a:pt x="144569" y="1725094"/>
                  </a:lnTo>
                  <a:lnTo>
                    <a:pt x="158343" y="1687400"/>
                  </a:lnTo>
                  <a:lnTo>
                    <a:pt x="161209" y="1643851"/>
                  </a:lnTo>
                  <a:lnTo>
                    <a:pt x="155282" y="1596129"/>
                  </a:lnTo>
                  <a:lnTo>
                    <a:pt x="142679" y="1545914"/>
                  </a:lnTo>
                  <a:lnTo>
                    <a:pt x="125516" y="1494886"/>
                  </a:lnTo>
                  <a:lnTo>
                    <a:pt x="105912" y="1444725"/>
                  </a:lnTo>
                  <a:lnTo>
                    <a:pt x="72147" y="1364261"/>
                  </a:lnTo>
                  <a:lnTo>
                    <a:pt x="60038" y="1334247"/>
                  </a:lnTo>
                  <a:lnTo>
                    <a:pt x="50391" y="1307594"/>
                  </a:lnTo>
                  <a:lnTo>
                    <a:pt x="43944" y="1284820"/>
                  </a:lnTo>
                  <a:lnTo>
                    <a:pt x="34443" y="1229780"/>
                  </a:lnTo>
                  <a:lnTo>
                    <a:pt x="30204" y="1176121"/>
                  </a:lnTo>
                  <a:lnTo>
                    <a:pt x="30373" y="1123474"/>
                  </a:lnTo>
                  <a:lnTo>
                    <a:pt x="34100" y="1071470"/>
                  </a:lnTo>
                  <a:lnTo>
                    <a:pt x="40532" y="1019739"/>
                  </a:lnTo>
                  <a:lnTo>
                    <a:pt x="48818" y="967911"/>
                  </a:lnTo>
                  <a:lnTo>
                    <a:pt x="68722" y="855662"/>
                  </a:lnTo>
                  <a:lnTo>
                    <a:pt x="71439" y="828121"/>
                  </a:lnTo>
                  <a:lnTo>
                    <a:pt x="70394" y="749991"/>
                  </a:lnTo>
                  <a:lnTo>
                    <a:pt x="67252" y="701444"/>
                  </a:lnTo>
                  <a:lnTo>
                    <a:pt x="62777" y="647940"/>
                  </a:lnTo>
                  <a:lnTo>
                    <a:pt x="57281" y="590499"/>
                  </a:lnTo>
                  <a:lnTo>
                    <a:pt x="30979" y="338346"/>
                  </a:lnTo>
                  <a:lnTo>
                    <a:pt x="24884" y="273594"/>
                  </a:lnTo>
                  <a:lnTo>
                    <a:pt x="19859" y="211596"/>
                  </a:lnTo>
                  <a:lnTo>
                    <a:pt x="16380" y="154406"/>
                  </a:lnTo>
                  <a:lnTo>
                    <a:pt x="14925" y="104077"/>
                  </a:lnTo>
                  <a:lnTo>
                    <a:pt x="15973" y="62665"/>
                  </a:lnTo>
                  <a:lnTo>
                    <a:pt x="20000" y="32224"/>
                  </a:lnTo>
                  <a:lnTo>
                    <a:pt x="27485" y="14808"/>
                  </a:lnTo>
                  <a:lnTo>
                    <a:pt x="30444" y="11595"/>
                  </a:lnTo>
                  <a:lnTo>
                    <a:pt x="30418" y="6375"/>
                  </a:lnTo>
                  <a:lnTo>
                    <a:pt x="24437" y="0"/>
                  </a:lnTo>
                  <a:close/>
                </a:path>
              </a:pathLst>
            </a:custGeom>
            <a:solidFill>
              <a:srgbClr val="E7E971"/>
            </a:solidFill>
          </p:spPr>
          <p:txBody>
            <a:bodyPr wrap="square" lIns="0" tIns="0" rIns="0" bIns="0" rtlCol="0"/>
            <a:lstStyle/>
            <a:p>
              <a:endParaRPr lang="tr-TR"/>
            </a:p>
          </p:txBody>
        </p:sp>
        <p:sp>
          <p:nvSpPr>
            <p:cNvPr id="30" name="object 26">
              <a:extLst>
                <a:ext uri="{FF2B5EF4-FFF2-40B4-BE49-F238E27FC236}">
                  <a16:creationId xmlns:a16="http://schemas.microsoft.com/office/drawing/2014/main" id="{E5D7B0F2-1C1E-0863-5706-7AE05091F035}"/>
                </a:ext>
              </a:extLst>
            </p:cNvPr>
            <p:cNvSpPr/>
            <p:nvPr/>
          </p:nvSpPr>
          <p:spPr>
            <a:xfrm>
              <a:off x="3308153" y="5318385"/>
              <a:ext cx="154305" cy="1748789"/>
            </a:xfrm>
            <a:custGeom>
              <a:avLst/>
              <a:gdLst/>
              <a:ahLst/>
              <a:cxnLst/>
              <a:rect l="l" t="t" r="r" b="b"/>
              <a:pathLst>
                <a:path w="154304" h="1748790">
                  <a:moveTo>
                    <a:pt x="19894" y="0"/>
                  </a:moveTo>
                  <a:lnTo>
                    <a:pt x="17417" y="0"/>
                  </a:lnTo>
                  <a:lnTo>
                    <a:pt x="15906" y="1663"/>
                  </a:lnTo>
                  <a:lnTo>
                    <a:pt x="7166" y="19485"/>
                  </a:lnTo>
                  <a:lnTo>
                    <a:pt x="2009" y="48811"/>
                  </a:lnTo>
                  <a:lnTo>
                    <a:pt x="0" y="88315"/>
                  </a:lnTo>
                  <a:lnTo>
                    <a:pt x="700" y="136673"/>
                  </a:lnTo>
                  <a:lnTo>
                    <a:pt x="3676" y="192560"/>
                  </a:lnTo>
                  <a:lnTo>
                    <a:pt x="8491" y="254652"/>
                  </a:lnTo>
                  <a:lnTo>
                    <a:pt x="14709" y="321624"/>
                  </a:lnTo>
                  <a:lnTo>
                    <a:pt x="21894" y="392151"/>
                  </a:lnTo>
                  <a:lnTo>
                    <a:pt x="42361" y="586796"/>
                  </a:lnTo>
                  <a:lnTo>
                    <a:pt x="47835" y="643858"/>
                  </a:lnTo>
                  <a:lnTo>
                    <a:pt x="52301" y="696955"/>
                  </a:lnTo>
                  <a:lnTo>
                    <a:pt x="55454" y="745053"/>
                  </a:lnTo>
                  <a:lnTo>
                    <a:pt x="56988" y="787118"/>
                  </a:lnTo>
                  <a:lnTo>
                    <a:pt x="56598" y="822118"/>
                  </a:lnTo>
                  <a:lnTo>
                    <a:pt x="53981" y="849020"/>
                  </a:lnTo>
                  <a:lnTo>
                    <a:pt x="35134" y="955172"/>
                  </a:lnTo>
                  <a:lnTo>
                    <a:pt x="27577" y="1001087"/>
                  </a:lnTo>
                  <a:lnTo>
                    <a:pt x="21297" y="1046882"/>
                  </a:lnTo>
                  <a:lnTo>
                    <a:pt x="16874" y="1092822"/>
                  </a:lnTo>
                  <a:lnTo>
                    <a:pt x="14889" y="1139172"/>
                  </a:lnTo>
                  <a:lnTo>
                    <a:pt x="15921" y="1186195"/>
                  </a:lnTo>
                  <a:lnTo>
                    <a:pt x="20550" y="1234157"/>
                  </a:lnTo>
                  <a:lnTo>
                    <a:pt x="29355" y="1283322"/>
                  </a:lnTo>
                  <a:lnTo>
                    <a:pt x="45800" y="1334088"/>
                  </a:lnTo>
                  <a:lnTo>
                    <a:pt x="91394" y="1443934"/>
                  </a:lnTo>
                  <a:lnTo>
                    <a:pt x="110429" y="1492415"/>
                  </a:lnTo>
                  <a:lnTo>
                    <a:pt x="127216" y="1541648"/>
                  </a:lnTo>
                  <a:lnTo>
                    <a:pt x="139764" y="1589965"/>
                  </a:lnTo>
                  <a:lnTo>
                    <a:pt x="146081" y="1635696"/>
                  </a:lnTo>
                  <a:lnTo>
                    <a:pt x="144175" y="1677173"/>
                  </a:lnTo>
                  <a:lnTo>
                    <a:pt x="132054" y="1712726"/>
                  </a:lnTo>
                  <a:lnTo>
                    <a:pt x="107727" y="1740687"/>
                  </a:lnTo>
                  <a:lnTo>
                    <a:pt x="105962" y="1742020"/>
                  </a:lnTo>
                  <a:lnTo>
                    <a:pt x="105543" y="1744662"/>
                  </a:lnTo>
                  <a:lnTo>
                    <a:pt x="107549" y="1747723"/>
                  </a:lnTo>
                  <a:lnTo>
                    <a:pt x="108756" y="1748345"/>
                  </a:lnTo>
                  <a:lnTo>
                    <a:pt x="109988" y="1748345"/>
                  </a:lnTo>
                  <a:lnTo>
                    <a:pt x="138243" y="1718130"/>
                  </a:lnTo>
                  <a:lnTo>
                    <a:pt x="151487" y="1681124"/>
                  </a:lnTo>
                  <a:lnTo>
                    <a:pt x="154045" y="1638242"/>
                  </a:lnTo>
                  <a:lnTo>
                    <a:pt x="147994" y="1591160"/>
                  </a:lnTo>
                  <a:lnTo>
                    <a:pt x="135409" y="1541556"/>
                  </a:lnTo>
                  <a:lnTo>
                    <a:pt x="118367" y="1491105"/>
                  </a:lnTo>
                  <a:lnTo>
                    <a:pt x="98943" y="1441484"/>
                  </a:lnTo>
                  <a:lnTo>
                    <a:pt x="65325" y="1361376"/>
                  </a:lnTo>
                  <a:lnTo>
                    <a:pt x="53160" y="1331209"/>
                  </a:lnTo>
                  <a:lnTo>
                    <a:pt x="43459" y="1304368"/>
                  </a:lnTo>
                  <a:lnTo>
                    <a:pt x="36963" y="1281353"/>
                  </a:lnTo>
                  <a:lnTo>
                    <a:pt x="27395" y="1225983"/>
                  </a:lnTo>
                  <a:lnTo>
                    <a:pt x="23114" y="1172038"/>
                  </a:lnTo>
                  <a:lnTo>
                    <a:pt x="23264" y="1119141"/>
                  </a:lnTo>
                  <a:lnTo>
                    <a:pt x="26991" y="1066915"/>
                  </a:lnTo>
                  <a:lnTo>
                    <a:pt x="33438" y="1014982"/>
                  </a:lnTo>
                  <a:lnTo>
                    <a:pt x="41751" y="962965"/>
                  </a:lnTo>
                  <a:lnTo>
                    <a:pt x="61677" y="850531"/>
                  </a:lnTo>
                  <a:lnTo>
                    <a:pt x="64363" y="823200"/>
                  </a:lnTo>
                  <a:lnTo>
                    <a:pt x="63285" y="745415"/>
                  </a:lnTo>
                  <a:lnTo>
                    <a:pt x="60140" y="697014"/>
                  </a:lnTo>
                  <a:lnTo>
                    <a:pt x="55668" y="643640"/>
                  </a:lnTo>
                  <a:lnTo>
                    <a:pt x="50179" y="586320"/>
                  </a:lnTo>
                  <a:lnTo>
                    <a:pt x="43981" y="526079"/>
                  </a:lnTo>
                  <a:lnTo>
                    <a:pt x="30276" y="396960"/>
                  </a:lnTo>
                  <a:lnTo>
                    <a:pt x="23425" y="329822"/>
                  </a:lnTo>
                  <a:lnTo>
                    <a:pt x="17290" y="264339"/>
                  </a:lnTo>
                  <a:lnTo>
                    <a:pt x="12335" y="202323"/>
                  </a:lnTo>
                  <a:lnTo>
                    <a:pt x="9023" y="145583"/>
                  </a:lnTo>
                  <a:lnTo>
                    <a:pt x="7816" y="95929"/>
                  </a:lnTo>
                  <a:lnTo>
                    <a:pt x="9177" y="55173"/>
                  </a:lnTo>
                  <a:lnTo>
                    <a:pt x="13570" y="25125"/>
                  </a:lnTo>
                  <a:lnTo>
                    <a:pt x="21456" y="7594"/>
                  </a:lnTo>
                  <a:lnTo>
                    <a:pt x="22980" y="5943"/>
                  </a:lnTo>
                  <a:lnTo>
                    <a:pt x="22967" y="3263"/>
                  </a:lnTo>
                  <a:lnTo>
                    <a:pt x="19894" y="0"/>
                  </a:lnTo>
                  <a:close/>
                </a:path>
              </a:pathLst>
            </a:custGeom>
            <a:solidFill>
              <a:srgbClr val="FFFFFF"/>
            </a:solidFill>
          </p:spPr>
          <p:txBody>
            <a:bodyPr wrap="square" lIns="0" tIns="0" rIns="0" bIns="0" rtlCol="0"/>
            <a:lstStyle/>
            <a:p>
              <a:endParaRPr lang="tr-TR"/>
            </a:p>
          </p:txBody>
        </p:sp>
        <p:sp>
          <p:nvSpPr>
            <p:cNvPr id="31" name="object 27">
              <a:extLst>
                <a:ext uri="{FF2B5EF4-FFF2-40B4-BE49-F238E27FC236}">
                  <a16:creationId xmlns:a16="http://schemas.microsoft.com/office/drawing/2014/main" id="{D804B127-8B46-E352-AC8D-7B015B0FC2B4}"/>
                </a:ext>
              </a:extLst>
            </p:cNvPr>
            <p:cNvSpPr/>
            <p:nvPr/>
          </p:nvSpPr>
          <p:spPr>
            <a:xfrm>
              <a:off x="3790074" y="5100790"/>
              <a:ext cx="163830" cy="1762125"/>
            </a:xfrm>
            <a:custGeom>
              <a:avLst/>
              <a:gdLst/>
              <a:ahLst/>
              <a:cxnLst/>
              <a:rect l="l" t="t" r="r" b="b"/>
              <a:pathLst>
                <a:path w="163829" h="1762125">
                  <a:moveTo>
                    <a:pt x="27698" y="0"/>
                  </a:moveTo>
                  <a:lnTo>
                    <a:pt x="4033" y="40409"/>
                  </a:lnTo>
                  <a:lnTo>
                    <a:pt x="0" y="106702"/>
                  </a:lnTo>
                  <a:lnTo>
                    <a:pt x="1097" y="150707"/>
                  </a:lnTo>
                  <a:lnTo>
                    <a:pt x="4006" y="201728"/>
                  </a:lnTo>
                  <a:lnTo>
                    <a:pt x="8525" y="259598"/>
                  </a:lnTo>
                  <a:lnTo>
                    <a:pt x="14456" y="324147"/>
                  </a:lnTo>
                  <a:lnTo>
                    <a:pt x="21599" y="395210"/>
                  </a:lnTo>
                  <a:lnTo>
                    <a:pt x="42147" y="591052"/>
                  </a:lnTo>
                  <a:lnTo>
                    <a:pt x="47598" y="647790"/>
                  </a:lnTo>
                  <a:lnTo>
                    <a:pt x="52112" y="701147"/>
                  </a:lnTo>
                  <a:lnTo>
                    <a:pt x="55358" y="749828"/>
                  </a:lnTo>
                  <a:lnTo>
                    <a:pt x="57007" y="792536"/>
                  </a:lnTo>
                  <a:lnTo>
                    <a:pt x="56727" y="827975"/>
                  </a:lnTo>
                  <a:lnTo>
                    <a:pt x="54190" y="854849"/>
                  </a:lnTo>
                  <a:lnTo>
                    <a:pt x="51769" y="884312"/>
                  </a:lnTo>
                  <a:lnTo>
                    <a:pt x="56756" y="965542"/>
                  </a:lnTo>
                  <a:lnTo>
                    <a:pt x="63159" y="1015568"/>
                  </a:lnTo>
                  <a:lnTo>
                    <a:pt x="71498" y="1070706"/>
                  </a:lnTo>
                  <a:lnTo>
                    <a:pt x="81270" y="1130085"/>
                  </a:lnTo>
                  <a:lnTo>
                    <a:pt x="101620" y="1249344"/>
                  </a:lnTo>
                  <a:lnTo>
                    <a:pt x="111225" y="1307146"/>
                  </a:lnTo>
                  <a:lnTo>
                    <a:pt x="120359" y="1365268"/>
                  </a:lnTo>
                  <a:lnTo>
                    <a:pt x="128591" y="1422739"/>
                  </a:lnTo>
                  <a:lnTo>
                    <a:pt x="135490" y="1478587"/>
                  </a:lnTo>
                  <a:lnTo>
                    <a:pt x="140626" y="1531842"/>
                  </a:lnTo>
                  <a:lnTo>
                    <a:pt x="143569" y="1581531"/>
                  </a:lnTo>
                  <a:lnTo>
                    <a:pt x="143890" y="1626682"/>
                  </a:lnTo>
                  <a:lnTo>
                    <a:pt x="141157" y="1666326"/>
                  </a:lnTo>
                  <a:lnTo>
                    <a:pt x="134941" y="1699489"/>
                  </a:lnTo>
                  <a:lnTo>
                    <a:pt x="124811" y="1725201"/>
                  </a:lnTo>
                  <a:lnTo>
                    <a:pt x="110336" y="1742490"/>
                  </a:lnTo>
                  <a:lnTo>
                    <a:pt x="105917" y="1745843"/>
                  </a:lnTo>
                  <a:lnTo>
                    <a:pt x="104863" y="1752409"/>
                  </a:lnTo>
                  <a:lnTo>
                    <a:pt x="109879" y="1760092"/>
                  </a:lnTo>
                  <a:lnTo>
                    <a:pt x="112902" y="1761642"/>
                  </a:lnTo>
                  <a:lnTo>
                    <a:pt x="115975" y="1761642"/>
                  </a:lnTo>
                  <a:lnTo>
                    <a:pt x="117918" y="1761642"/>
                  </a:lnTo>
                  <a:lnTo>
                    <a:pt x="150707" y="1714507"/>
                  </a:lnTo>
                  <a:lnTo>
                    <a:pt x="162904" y="1641557"/>
                  </a:lnTo>
                  <a:lnTo>
                    <a:pt x="163733" y="1596502"/>
                  </a:lnTo>
                  <a:lnTo>
                    <a:pt x="161622" y="1546698"/>
                  </a:lnTo>
                  <a:lnTo>
                    <a:pt x="156999" y="1492875"/>
                  </a:lnTo>
                  <a:lnTo>
                    <a:pt x="150293" y="1435762"/>
                  </a:lnTo>
                  <a:lnTo>
                    <a:pt x="141933" y="1376089"/>
                  </a:lnTo>
                  <a:lnTo>
                    <a:pt x="132346" y="1314584"/>
                  </a:lnTo>
                  <a:lnTo>
                    <a:pt x="121964" y="1251978"/>
                  </a:lnTo>
                  <a:lnTo>
                    <a:pt x="100984" y="1129051"/>
                  </a:lnTo>
                  <a:lnTo>
                    <a:pt x="91463" y="1071297"/>
                  </a:lnTo>
                  <a:lnTo>
                    <a:pt x="83191" y="1016972"/>
                  </a:lnTo>
                  <a:lnTo>
                    <a:pt x="76711" y="967309"/>
                  </a:lnTo>
                  <a:lnTo>
                    <a:pt x="72564" y="923545"/>
                  </a:lnTo>
                  <a:lnTo>
                    <a:pt x="71294" y="886912"/>
                  </a:lnTo>
                  <a:lnTo>
                    <a:pt x="73443" y="858646"/>
                  </a:lnTo>
                  <a:lnTo>
                    <a:pt x="76173" y="830989"/>
                  </a:lnTo>
                  <a:lnTo>
                    <a:pt x="76636" y="795320"/>
                  </a:lnTo>
                  <a:lnTo>
                    <a:pt x="75143" y="752660"/>
                  </a:lnTo>
                  <a:lnTo>
                    <a:pt x="72003" y="704030"/>
                  </a:lnTo>
                  <a:lnTo>
                    <a:pt x="67528" y="650450"/>
                  </a:lnTo>
                  <a:lnTo>
                    <a:pt x="62029" y="592938"/>
                  </a:lnTo>
                  <a:lnTo>
                    <a:pt x="35740" y="340992"/>
                  </a:lnTo>
                  <a:lnTo>
                    <a:pt x="29644" y="276424"/>
                  </a:lnTo>
                  <a:lnTo>
                    <a:pt x="24599" y="214622"/>
                  </a:lnTo>
                  <a:lnTo>
                    <a:pt x="21075" y="157640"/>
                  </a:lnTo>
                  <a:lnTo>
                    <a:pt x="19545" y="107534"/>
                  </a:lnTo>
                  <a:lnTo>
                    <a:pt x="20478" y="66357"/>
                  </a:lnTo>
                  <a:lnTo>
                    <a:pt x="24347" y="36164"/>
                  </a:lnTo>
                  <a:lnTo>
                    <a:pt x="31622" y="19011"/>
                  </a:lnTo>
                  <a:lnTo>
                    <a:pt x="35419" y="14871"/>
                  </a:lnTo>
                  <a:lnTo>
                    <a:pt x="35381" y="8204"/>
                  </a:lnTo>
                  <a:lnTo>
                    <a:pt x="27698" y="0"/>
                  </a:lnTo>
                  <a:close/>
                </a:path>
              </a:pathLst>
            </a:custGeom>
            <a:solidFill>
              <a:srgbClr val="E39451"/>
            </a:solidFill>
          </p:spPr>
          <p:txBody>
            <a:bodyPr wrap="square" lIns="0" tIns="0" rIns="0" bIns="0" rtlCol="0"/>
            <a:lstStyle/>
            <a:p>
              <a:endParaRPr lang="tr-TR"/>
            </a:p>
          </p:txBody>
        </p:sp>
        <p:sp>
          <p:nvSpPr>
            <p:cNvPr id="32" name="object 28">
              <a:extLst>
                <a:ext uri="{FF2B5EF4-FFF2-40B4-BE49-F238E27FC236}">
                  <a16:creationId xmlns:a16="http://schemas.microsoft.com/office/drawing/2014/main" id="{66EE2DAF-3EA5-AFD2-C3EF-3869758F7A88}"/>
                </a:ext>
              </a:extLst>
            </p:cNvPr>
            <p:cNvSpPr/>
            <p:nvPr/>
          </p:nvSpPr>
          <p:spPr>
            <a:xfrm>
              <a:off x="3792668" y="5103354"/>
              <a:ext cx="158750" cy="1757045"/>
            </a:xfrm>
            <a:custGeom>
              <a:avLst/>
              <a:gdLst/>
              <a:ahLst/>
              <a:cxnLst/>
              <a:rect l="l" t="t" r="r" b="b"/>
              <a:pathLst>
                <a:path w="158750" h="1757045">
                  <a:moveTo>
                    <a:pt x="24430" y="0"/>
                  </a:moveTo>
                  <a:lnTo>
                    <a:pt x="2558" y="45783"/>
                  </a:lnTo>
                  <a:lnTo>
                    <a:pt x="0" y="81438"/>
                  </a:lnTo>
                  <a:lnTo>
                    <a:pt x="47" y="126115"/>
                  </a:lnTo>
                  <a:lnTo>
                    <a:pt x="2412" y="179382"/>
                  </a:lnTo>
                  <a:lnTo>
                    <a:pt x="6807" y="240810"/>
                  </a:lnTo>
                  <a:lnTo>
                    <a:pt x="12944" y="309971"/>
                  </a:lnTo>
                  <a:lnTo>
                    <a:pt x="20536" y="386435"/>
                  </a:lnTo>
                  <a:lnTo>
                    <a:pt x="41702" y="588343"/>
                  </a:lnTo>
                  <a:lnTo>
                    <a:pt x="47157" y="645153"/>
                  </a:lnTo>
                  <a:lnTo>
                    <a:pt x="51672" y="698588"/>
                  </a:lnTo>
                  <a:lnTo>
                    <a:pt x="54914" y="747354"/>
                  </a:lnTo>
                  <a:lnTo>
                    <a:pt x="56555" y="790155"/>
                  </a:lnTo>
                  <a:lnTo>
                    <a:pt x="56261" y="825699"/>
                  </a:lnTo>
                  <a:lnTo>
                    <a:pt x="53704" y="852690"/>
                  </a:lnTo>
                  <a:lnTo>
                    <a:pt x="51313" y="881990"/>
                  </a:lnTo>
                  <a:lnTo>
                    <a:pt x="56324" y="962954"/>
                  </a:lnTo>
                  <a:lnTo>
                    <a:pt x="62724" y="1012868"/>
                  </a:lnTo>
                  <a:lnTo>
                    <a:pt x="71054" y="1067904"/>
                  </a:lnTo>
                  <a:lnTo>
                    <a:pt x="80812" y="1127185"/>
                  </a:lnTo>
                  <a:lnTo>
                    <a:pt x="101172" y="1246516"/>
                  </a:lnTo>
                  <a:lnTo>
                    <a:pt x="110800" y="1304492"/>
                  </a:lnTo>
                  <a:lnTo>
                    <a:pt x="119949" y="1362795"/>
                  </a:lnTo>
                  <a:lnTo>
                    <a:pt x="128183" y="1420452"/>
                  </a:lnTo>
                  <a:lnTo>
                    <a:pt x="135068" y="1476491"/>
                  </a:lnTo>
                  <a:lnTo>
                    <a:pt x="140170" y="1529940"/>
                  </a:lnTo>
                  <a:lnTo>
                    <a:pt x="143053" y="1579827"/>
                  </a:lnTo>
                  <a:lnTo>
                    <a:pt x="143283" y="1625181"/>
                  </a:lnTo>
                  <a:lnTo>
                    <a:pt x="140425" y="1665029"/>
                  </a:lnTo>
                  <a:lnTo>
                    <a:pt x="134043" y="1698399"/>
                  </a:lnTo>
                  <a:lnTo>
                    <a:pt x="123705" y="1724319"/>
                  </a:lnTo>
                  <a:lnTo>
                    <a:pt x="108974" y="1741817"/>
                  </a:lnTo>
                  <a:lnTo>
                    <a:pt x="105532" y="1744433"/>
                  </a:lnTo>
                  <a:lnTo>
                    <a:pt x="104707" y="1749552"/>
                  </a:lnTo>
                  <a:lnTo>
                    <a:pt x="108618" y="1755546"/>
                  </a:lnTo>
                  <a:lnTo>
                    <a:pt x="110968" y="1756752"/>
                  </a:lnTo>
                  <a:lnTo>
                    <a:pt x="113381" y="1756752"/>
                  </a:lnTo>
                  <a:lnTo>
                    <a:pt x="114892" y="1756752"/>
                  </a:lnTo>
                  <a:lnTo>
                    <a:pt x="146268" y="1709654"/>
                  </a:lnTo>
                  <a:lnTo>
                    <a:pt x="157869" y="1635320"/>
                  </a:lnTo>
                  <a:lnTo>
                    <a:pt x="158445" y="1589505"/>
                  </a:lnTo>
                  <a:lnTo>
                    <a:pt x="156131" y="1539062"/>
                  </a:lnTo>
                  <a:lnTo>
                    <a:pt x="151372" y="1484840"/>
                  </a:lnTo>
                  <a:lnTo>
                    <a:pt x="144614" y="1427691"/>
                  </a:lnTo>
                  <a:lnTo>
                    <a:pt x="136302" y="1368466"/>
                  </a:lnTo>
                  <a:lnTo>
                    <a:pt x="126882" y="1308017"/>
                  </a:lnTo>
                  <a:lnTo>
                    <a:pt x="116799" y="1247196"/>
                  </a:lnTo>
                  <a:lnTo>
                    <a:pt x="96258" y="1126813"/>
                  </a:lnTo>
                  <a:lnTo>
                    <a:pt x="86725" y="1068966"/>
                  </a:lnTo>
                  <a:lnTo>
                    <a:pt x="78445" y="1014541"/>
                  </a:lnTo>
                  <a:lnTo>
                    <a:pt x="71961" y="964768"/>
                  </a:lnTo>
                  <a:lnTo>
                    <a:pt x="67817" y="920878"/>
                  </a:lnTo>
                  <a:lnTo>
                    <a:pt x="66558" y="884099"/>
                  </a:lnTo>
                  <a:lnTo>
                    <a:pt x="68728" y="855662"/>
                  </a:lnTo>
                  <a:lnTo>
                    <a:pt x="71446" y="828122"/>
                  </a:lnTo>
                  <a:lnTo>
                    <a:pt x="71901" y="792558"/>
                  </a:lnTo>
                  <a:lnTo>
                    <a:pt x="70402" y="749994"/>
                  </a:lnTo>
                  <a:lnTo>
                    <a:pt x="67261" y="701449"/>
                  </a:lnTo>
                  <a:lnTo>
                    <a:pt x="62786" y="647945"/>
                  </a:lnTo>
                  <a:lnTo>
                    <a:pt x="57287" y="590504"/>
                  </a:lnTo>
                  <a:lnTo>
                    <a:pt x="30974" y="338346"/>
                  </a:lnTo>
                  <a:lnTo>
                    <a:pt x="24881" y="273595"/>
                  </a:lnTo>
                  <a:lnTo>
                    <a:pt x="19856" y="211597"/>
                  </a:lnTo>
                  <a:lnTo>
                    <a:pt x="16379" y="154408"/>
                  </a:lnTo>
                  <a:lnTo>
                    <a:pt x="14924" y="104081"/>
                  </a:lnTo>
                  <a:lnTo>
                    <a:pt x="15971" y="62671"/>
                  </a:lnTo>
                  <a:lnTo>
                    <a:pt x="19997" y="32233"/>
                  </a:lnTo>
                  <a:lnTo>
                    <a:pt x="27478" y="14820"/>
                  </a:lnTo>
                  <a:lnTo>
                    <a:pt x="30450" y="11595"/>
                  </a:lnTo>
                  <a:lnTo>
                    <a:pt x="30424" y="6375"/>
                  </a:lnTo>
                  <a:lnTo>
                    <a:pt x="24430" y="0"/>
                  </a:lnTo>
                  <a:close/>
                </a:path>
              </a:pathLst>
            </a:custGeom>
            <a:solidFill>
              <a:srgbClr val="E7E971"/>
            </a:solidFill>
          </p:spPr>
          <p:txBody>
            <a:bodyPr wrap="square" lIns="0" tIns="0" rIns="0" bIns="0" rtlCol="0"/>
            <a:lstStyle/>
            <a:p>
              <a:endParaRPr lang="tr-TR"/>
            </a:p>
          </p:txBody>
        </p:sp>
        <p:sp>
          <p:nvSpPr>
            <p:cNvPr id="33" name="object 29">
              <a:extLst>
                <a:ext uri="{FF2B5EF4-FFF2-40B4-BE49-F238E27FC236}">
                  <a16:creationId xmlns:a16="http://schemas.microsoft.com/office/drawing/2014/main" id="{3044E926-D0A5-4BB2-1A9B-A235B7054404}"/>
                </a:ext>
              </a:extLst>
            </p:cNvPr>
            <p:cNvSpPr/>
            <p:nvPr/>
          </p:nvSpPr>
          <p:spPr>
            <a:xfrm>
              <a:off x="3798370" y="5108252"/>
              <a:ext cx="151765" cy="1748789"/>
            </a:xfrm>
            <a:custGeom>
              <a:avLst/>
              <a:gdLst/>
              <a:ahLst/>
              <a:cxnLst/>
              <a:rect l="l" t="t" r="r" b="b"/>
              <a:pathLst>
                <a:path w="151764" h="1748790">
                  <a:moveTo>
                    <a:pt x="19894" y="0"/>
                  </a:moveTo>
                  <a:lnTo>
                    <a:pt x="17417" y="0"/>
                  </a:lnTo>
                  <a:lnTo>
                    <a:pt x="15906" y="1663"/>
                  </a:lnTo>
                  <a:lnTo>
                    <a:pt x="7166" y="19485"/>
                  </a:lnTo>
                  <a:lnTo>
                    <a:pt x="2009" y="48811"/>
                  </a:lnTo>
                  <a:lnTo>
                    <a:pt x="0" y="88315"/>
                  </a:lnTo>
                  <a:lnTo>
                    <a:pt x="700" y="136673"/>
                  </a:lnTo>
                  <a:lnTo>
                    <a:pt x="3676" y="192560"/>
                  </a:lnTo>
                  <a:lnTo>
                    <a:pt x="8491" y="254652"/>
                  </a:lnTo>
                  <a:lnTo>
                    <a:pt x="14709" y="321624"/>
                  </a:lnTo>
                  <a:lnTo>
                    <a:pt x="21894" y="392151"/>
                  </a:lnTo>
                  <a:lnTo>
                    <a:pt x="42361" y="586796"/>
                  </a:lnTo>
                  <a:lnTo>
                    <a:pt x="47835" y="643858"/>
                  </a:lnTo>
                  <a:lnTo>
                    <a:pt x="52301" y="696955"/>
                  </a:lnTo>
                  <a:lnTo>
                    <a:pt x="55454" y="745053"/>
                  </a:lnTo>
                  <a:lnTo>
                    <a:pt x="56988" y="787118"/>
                  </a:lnTo>
                  <a:lnTo>
                    <a:pt x="56598" y="822118"/>
                  </a:lnTo>
                  <a:lnTo>
                    <a:pt x="53981" y="849020"/>
                  </a:lnTo>
                  <a:lnTo>
                    <a:pt x="51629" y="878017"/>
                  </a:lnTo>
                  <a:lnTo>
                    <a:pt x="56663" y="958492"/>
                  </a:lnTo>
                  <a:lnTo>
                    <a:pt x="63054" y="1008205"/>
                  </a:lnTo>
                  <a:lnTo>
                    <a:pt x="71364" y="1063056"/>
                  </a:lnTo>
                  <a:lnTo>
                    <a:pt x="81095" y="1122163"/>
                  </a:lnTo>
                  <a:lnTo>
                    <a:pt x="101477" y="1241613"/>
                  </a:lnTo>
                  <a:lnTo>
                    <a:pt x="111151" y="1299893"/>
                  </a:lnTo>
                  <a:lnTo>
                    <a:pt x="120332" y="1358509"/>
                  </a:lnTo>
                  <a:lnTo>
                    <a:pt x="128577" y="1416489"/>
                  </a:lnTo>
                  <a:lnTo>
                    <a:pt x="135442" y="1472860"/>
                  </a:lnTo>
                  <a:lnTo>
                    <a:pt x="140487" y="1526649"/>
                  </a:lnTo>
                  <a:lnTo>
                    <a:pt x="143267" y="1576884"/>
                  </a:lnTo>
                  <a:lnTo>
                    <a:pt x="143342" y="1622591"/>
                  </a:lnTo>
                  <a:lnTo>
                    <a:pt x="140267" y="1662797"/>
                  </a:lnTo>
                  <a:lnTo>
                    <a:pt x="133602" y="1696531"/>
                  </a:lnTo>
                  <a:lnTo>
                    <a:pt x="122902" y="1722818"/>
                  </a:lnTo>
                  <a:lnTo>
                    <a:pt x="107727" y="1740687"/>
                  </a:lnTo>
                  <a:lnTo>
                    <a:pt x="105962" y="1742020"/>
                  </a:lnTo>
                  <a:lnTo>
                    <a:pt x="105543" y="1744662"/>
                  </a:lnTo>
                  <a:lnTo>
                    <a:pt x="107549" y="1747723"/>
                  </a:lnTo>
                  <a:lnTo>
                    <a:pt x="108756" y="1748345"/>
                  </a:lnTo>
                  <a:lnTo>
                    <a:pt x="109988" y="1748345"/>
                  </a:lnTo>
                  <a:lnTo>
                    <a:pt x="139944" y="1702701"/>
                  </a:lnTo>
                  <a:lnTo>
                    <a:pt x="151047" y="1629059"/>
                  </a:lnTo>
                  <a:lnTo>
                    <a:pt x="151466" y="1583581"/>
                  </a:lnTo>
                  <a:lnTo>
                    <a:pt x="149046" y="1533467"/>
                  </a:lnTo>
                  <a:lnTo>
                    <a:pt x="144227" y="1479569"/>
                  </a:lnTo>
                  <a:lnTo>
                    <a:pt x="137445" y="1422738"/>
                  </a:lnTo>
                  <a:lnTo>
                    <a:pt x="129138" y="1363824"/>
                  </a:lnTo>
                  <a:lnTo>
                    <a:pt x="119744" y="1303680"/>
                  </a:lnTo>
                  <a:lnTo>
                    <a:pt x="109701" y="1243157"/>
                  </a:lnTo>
                  <a:lnTo>
                    <a:pt x="89181" y="1122919"/>
                  </a:lnTo>
                  <a:lnTo>
                    <a:pt x="79629" y="1064919"/>
                  </a:lnTo>
                  <a:lnTo>
                    <a:pt x="71335" y="1010329"/>
                  </a:lnTo>
                  <a:lnTo>
                    <a:pt x="64847" y="960373"/>
                  </a:lnTo>
                  <a:lnTo>
                    <a:pt x="60711" y="916272"/>
                  </a:lnTo>
                  <a:lnTo>
                    <a:pt x="59472" y="879251"/>
                  </a:lnTo>
                  <a:lnTo>
                    <a:pt x="61677" y="850531"/>
                  </a:lnTo>
                  <a:lnTo>
                    <a:pt x="64363" y="823200"/>
                  </a:lnTo>
                  <a:lnTo>
                    <a:pt x="64796" y="787819"/>
                  </a:lnTo>
                  <a:lnTo>
                    <a:pt x="63285" y="745415"/>
                  </a:lnTo>
                  <a:lnTo>
                    <a:pt x="60140" y="697014"/>
                  </a:lnTo>
                  <a:lnTo>
                    <a:pt x="55668" y="643640"/>
                  </a:lnTo>
                  <a:lnTo>
                    <a:pt x="50179" y="586320"/>
                  </a:lnTo>
                  <a:lnTo>
                    <a:pt x="43981" y="526079"/>
                  </a:lnTo>
                  <a:lnTo>
                    <a:pt x="30276" y="396960"/>
                  </a:lnTo>
                  <a:lnTo>
                    <a:pt x="23425" y="329822"/>
                  </a:lnTo>
                  <a:lnTo>
                    <a:pt x="17290" y="264339"/>
                  </a:lnTo>
                  <a:lnTo>
                    <a:pt x="12335" y="202323"/>
                  </a:lnTo>
                  <a:lnTo>
                    <a:pt x="9023" y="145583"/>
                  </a:lnTo>
                  <a:lnTo>
                    <a:pt x="7816" y="95929"/>
                  </a:lnTo>
                  <a:lnTo>
                    <a:pt x="9177" y="55173"/>
                  </a:lnTo>
                  <a:lnTo>
                    <a:pt x="13570" y="25125"/>
                  </a:lnTo>
                  <a:lnTo>
                    <a:pt x="21456" y="7594"/>
                  </a:lnTo>
                  <a:lnTo>
                    <a:pt x="22980" y="5943"/>
                  </a:lnTo>
                  <a:lnTo>
                    <a:pt x="22967" y="3263"/>
                  </a:lnTo>
                  <a:lnTo>
                    <a:pt x="19894" y="0"/>
                  </a:lnTo>
                  <a:close/>
                </a:path>
              </a:pathLst>
            </a:custGeom>
            <a:solidFill>
              <a:srgbClr val="FFFFFF"/>
            </a:solidFill>
          </p:spPr>
          <p:txBody>
            <a:bodyPr wrap="square" lIns="0" tIns="0" rIns="0" bIns="0" rtlCol="0"/>
            <a:lstStyle/>
            <a:p>
              <a:endParaRPr lang="tr-TR"/>
            </a:p>
          </p:txBody>
        </p:sp>
        <p:sp>
          <p:nvSpPr>
            <p:cNvPr id="34" name="object 30">
              <a:extLst>
                <a:ext uri="{FF2B5EF4-FFF2-40B4-BE49-F238E27FC236}">
                  <a16:creationId xmlns:a16="http://schemas.microsoft.com/office/drawing/2014/main" id="{6435C6A4-F8FA-DDA9-6567-632897B7A5DF}"/>
                </a:ext>
              </a:extLst>
            </p:cNvPr>
            <p:cNvSpPr/>
            <p:nvPr/>
          </p:nvSpPr>
          <p:spPr>
            <a:xfrm>
              <a:off x="3004621" y="5275140"/>
              <a:ext cx="165735" cy="1741170"/>
            </a:xfrm>
            <a:custGeom>
              <a:avLst/>
              <a:gdLst/>
              <a:ahLst/>
              <a:cxnLst/>
              <a:rect l="l" t="t" r="r" b="b"/>
              <a:pathLst>
                <a:path w="165735" h="1741170">
                  <a:moveTo>
                    <a:pt x="136715" y="0"/>
                  </a:moveTo>
                  <a:lnTo>
                    <a:pt x="130517" y="0"/>
                  </a:lnTo>
                  <a:lnTo>
                    <a:pt x="126695" y="4127"/>
                  </a:lnTo>
                  <a:lnTo>
                    <a:pt x="93398" y="58597"/>
                  </a:lnTo>
                  <a:lnTo>
                    <a:pt x="79337" y="95560"/>
                  </a:lnTo>
                  <a:lnTo>
                    <a:pt x="66860" y="137906"/>
                  </a:lnTo>
                  <a:lnTo>
                    <a:pt x="55861" y="184805"/>
                  </a:lnTo>
                  <a:lnTo>
                    <a:pt x="46235" y="235432"/>
                  </a:lnTo>
                  <a:lnTo>
                    <a:pt x="37877" y="288956"/>
                  </a:lnTo>
                  <a:lnTo>
                    <a:pt x="30681" y="344552"/>
                  </a:lnTo>
                  <a:lnTo>
                    <a:pt x="24542" y="401391"/>
                  </a:lnTo>
                  <a:lnTo>
                    <a:pt x="19353" y="458645"/>
                  </a:lnTo>
                  <a:lnTo>
                    <a:pt x="15010" y="515487"/>
                  </a:lnTo>
                  <a:lnTo>
                    <a:pt x="11407" y="571089"/>
                  </a:lnTo>
                  <a:lnTo>
                    <a:pt x="8439" y="624623"/>
                  </a:lnTo>
                  <a:lnTo>
                    <a:pt x="5999" y="675261"/>
                  </a:lnTo>
                  <a:lnTo>
                    <a:pt x="0" y="819581"/>
                  </a:lnTo>
                  <a:lnTo>
                    <a:pt x="557" y="849872"/>
                  </a:lnTo>
                  <a:lnTo>
                    <a:pt x="4305" y="888515"/>
                  </a:lnTo>
                  <a:lnTo>
                    <a:pt x="10817" y="934451"/>
                  </a:lnTo>
                  <a:lnTo>
                    <a:pt x="19664" y="986620"/>
                  </a:lnTo>
                  <a:lnTo>
                    <a:pt x="30417" y="1043961"/>
                  </a:lnTo>
                  <a:lnTo>
                    <a:pt x="42649" y="1105415"/>
                  </a:lnTo>
                  <a:lnTo>
                    <a:pt x="95639" y="1360722"/>
                  </a:lnTo>
                  <a:lnTo>
                    <a:pt x="108167" y="1423363"/>
                  </a:lnTo>
                  <a:lnTo>
                    <a:pt x="119751" y="1484236"/>
                  </a:lnTo>
                  <a:lnTo>
                    <a:pt x="129873" y="1541767"/>
                  </a:lnTo>
                  <a:lnTo>
                    <a:pt x="138011" y="1594385"/>
                  </a:lnTo>
                  <a:lnTo>
                    <a:pt x="143645" y="1640517"/>
                  </a:lnTo>
                  <a:lnTo>
                    <a:pt x="146255" y="1678591"/>
                  </a:lnTo>
                  <a:lnTo>
                    <a:pt x="145321" y="1707036"/>
                  </a:lnTo>
                  <a:lnTo>
                    <a:pt x="140322" y="1724278"/>
                  </a:lnTo>
                  <a:lnTo>
                    <a:pt x="137223" y="1729041"/>
                  </a:lnTo>
                  <a:lnTo>
                    <a:pt x="138303" y="1735607"/>
                  </a:lnTo>
                  <a:lnTo>
                    <a:pt x="144437" y="1740230"/>
                  </a:lnTo>
                  <a:lnTo>
                    <a:pt x="146380" y="1740852"/>
                  </a:lnTo>
                  <a:lnTo>
                    <a:pt x="148323" y="1740852"/>
                  </a:lnTo>
                  <a:lnTo>
                    <a:pt x="151422" y="1740852"/>
                  </a:lnTo>
                  <a:lnTo>
                    <a:pt x="154444" y="1739264"/>
                  </a:lnTo>
                  <a:lnTo>
                    <a:pt x="156349" y="1736344"/>
                  </a:lnTo>
                  <a:lnTo>
                    <a:pt x="162585" y="1719615"/>
                  </a:lnTo>
                  <a:lnTo>
                    <a:pt x="165281" y="1694575"/>
                  </a:lnTo>
                  <a:lnTo>
                    <a:pt x="164681" y="1661529"/>
                  </a:lnTo>
                  <a:lnTo>
                    <a:pt x="161034" y="1620784"/>
                  </a:lnTo>
                  <a:lnTo>
                    <a:pt x="154584" y="1572645"/>
                  </a:lnTo>
                  <a:lnTo>
                    <a:pt x="145578" y="1517420"/>
                  </a:lnTo>
                  <a:lnTo>
                    <a:pt x="134264" y="1455413"/>
                  </a:lnTo>
                  <a:lnTo>
                    <a:pt x="120886" y="1386933"/>
                  </a:lnTo>
                  <a:lnTo>
                    <a:pt x="105691" y="1312284"/>
                  </a:lnTo>
                  <a:lnTo>
                    <a:pt x="62643" y="1105164"/>
                  </a:lnTo>
                  <a:lnTo>
                    <a:pt x="50535" y="1044431"/>
                  </a:lnTo>
                  <a:lnTo>
                    <a:pt x="39757" y="987217"/>
                  </a:lnTo>
                  <a:lnTo>
                    <a:pt x="30788" y="934875"/>
                  </a:lnTo>
                  <a:lnTo>
                    <a:pt x="24110" y="888760"/>
                  </a:lnTo>
                  <a:lnTo>
                    <a:pt x="20202" y="850225"/>
                  </a:lnTo>
                  <a:lnTo>
                    <a:pt x="19545" y="820623"/>
                  </a:lnTo>
                  <a:lnTo>
                    <a:pt x="25590" y="675736"/>
                  </a:lnTo>
                  <a:lnTo>
                    <a:pt x="28168" y="623227"/>
                  </a:lnTo>
                  <a:lnTo>
                    <a:pt x="31367" y="567063"/>
                  </a:lnTo>
                  <a:lnTo>
                    <a:pt x="35301" y="508333"/>
                  </a:lnTo>
                  <a:lnTo>
                    <a:pt x="40086" y="448123"/>
                  </a:lnTo>
                  <a:lnTo>
                    <a:pt x="45839" y="387520"/>
                  </a:lnTo>
                  <a:lnTo>
                    <a:pt x="52674" y="327612"/>
                  </a:lnTo>
                  <a:lnTo>
                    <a:pt x="60707" y="269485"/>
                  </a:lnTo>
                  <a:lnTo>
                    <a:pt x="70053" y="214228"/>
                  </a:lnTo>
                  <a:lnTo>
                    <a:pt x="80829" y="162928"/>
                  </a:lnTo>
                  <a:lnTo>
                    <a:pt x="93150" y="116671"/>
                  </a:lnTo>
                  <a:lnTo>
                    <a:pt x="107131" y="76546"/>
                  </a:lnTo>
                  <a:lnTo>
                    <a:pt x="140538" y="19037"/>
                  </a:lnTo>
                  <a:lnTo>
                    <a:pt x="144360" y="14909"/>
                  </a:lnTo>
                  <a:lnTo>
                    <a:pt x="144360" y="8242"/>
                  </a:lnTo>
                  <a:lnTo>
                    <a:pt x="136715" y="0"/>
                  </a:lnTo>
                  <a:close/>
                </a:path>
              </a:pathLst>
            </a:custGeom>
            <a:solidFill>
              <a:srgbClr val="E39451"/>
            </a:solidFill>
          </p:spPr>
          <p:txBody>
            <a:bodyPr wrap="square" lIns="0" tIns="0" rIns="0" bIns="0" rtlCol="0"/>
            <a:lstStyle/>
            <a:p>
              <a:endParaRPr lang="tr-TR"/>
            </a:p>
          </p:txBody>
        </p:sp>
        <p:sp>
          <p:nvSpPr>
            <p:cNvPr id="35" name="object 31">
              <a:extLst>
                <a:ext uri="{FF2B5EF4-FFF2-40B4-BE49-F238E27FC236}">
                  <a16:creationId xmlns:a16="http://schemas.microsoft.com/office/drawing/2014/main" id="{D663B71A-98B2-AA5B-F932-7962F74C0FD9}"/>
                </a:ext>
              </a:extLst>
            </p:cNvPr>
            <p:cNvSpPr/>
            <p:nvPr/>
          </p:nvSpPr>
          <p:spPr>
            <a:xfrm>
              <a:off x="3006780" y="5277690"/>
              <a:ext cx="161290" cy="1736089"/>
            </a:xfrm>
            <a:custGeom>
              <a:avLst/>
              <a:gdLst/>
              <a:ahLst/>
              <a:cxnLst/>
              <a:rect l="l" t="t" r="r" b="b"/>
              <a:pathLst>
                <a:path w="161289" h="1736090">
                  <a:moveTo>
                    <a:pt x="133870" y="0"/>
                  </a:moveTo>
                  <a:lnTo>
                    <a:pt x="129044" y="0"/>
                  </a:lnTo>
                  <a:lnTo>
                    <a:pt x="126060" y="3213"/>
                  </a:lnTo>
                  <a:lnTo>
                    <a:pt x="92961" y="57446"/>
                  </a:lnTo>
                  <a:lnTo>
                    <a:pt x="78981" y="94293"/>
                  </a:lnTo>
                  <a:lnTo>
                    <a:pt x="66574" y="136525"/>
                  </a:lnTo>
                  <a:lnTo>
                    <a:pt x="55635" y="183312"/>
                  </a:lnTo>
                  <a:lnTo>
                    <a:pt x="46060" y="233829"/>
                  </a:lnTo>
                  <a:lnTo>
                    <a:pt x="37743" y="287248"/>
                  </a:lnTo>
                  <a:lnTo>
                    <a:pt x="30581" y="342741"/>
                  </a:lnTo>
                  <a:lnTo>
                    <a:pt x="24469" y="399481"/>
                  </a:lnTo>
                  <a:lnTo>
                    <a:pt x="19301" y="456641"/>
                  </a:lnTo>
                  <a:lnTo>
                    <a:pt x="14973" y="513394"/>
                  </a:lnTo>
                  <a:lnTo>
                    <a:pt x="11381" y="568912"/>
                  </a:lnTo>
                  <a:lnTo>
                    <a:pt x="8420" y="622368"/>
                  </a:lnTo>
                  <a:lnTo>
                    <a:pt x="5984" y="672934"/>
                  </a:lnTo>
                  <a:lnTo>
                    <a:pt x="0" y="817156"/>
                  </a:lnTo>
                  <a:lnTo>
                    <a:pt x="559" y="847331"/>
                  </a:lnTo>
                  <a:lnTo>
                    <a:pt x="4304" y="885874"/>
                  </a:lnTo>
                  <a:lnTo>
                    <a:pt x="10809" y="931723"/>
                  </a:lnTo>
                  <a:lnTo>
                    <a:pt x="19646" y="983815"/>
                  </a:lnTo>
                  <a:lnTo>
                    <a:pt x="30388" y="1041087"/>
                  </a:lnTo>
                  <a:lnTo>
                    <a:pt x="42608" y="1102477"/>
                  </a:lnTo>
                  <a:lnTo>
                    <a:pt x="96477" y="1361972"/>
                  </a:lnTo>
                  <a:lnTo>
                    <a:pt x="109149" y="1425366"/>
                  </a:lnTo>
                  <a:lnTo>
                    <a:pt x="120721" y="1486308"/>
                  </a:lnTo>
                  <a:lnTo>
                    <a:pt x="130709" y="1543416"/>
                  </a:lnTo>
                  <a:lnTo>
                    <a:pt x="138629" y="1595307"/>
                  </a:lnTo>
                  <a:lnTo>
                    <a:pt x="143994" y="1640598"/>
                  </a:lnTo>
                  <a:lnTo>
                    <a:pt x="146320" y="1677907"/>
                  </a:lnTo>
                  <a:lnTo>
                    <a:pt x="145122" y="1705850"/>
                  </a:lnTo>
                  <a:lnTo>
                    <a:pt x="139915" y="1723047"/>
                  </a:lnTo>
                  <a:lnTo>
                    <a:pt x="137515" y="1726768"/>
                  </a:lnTo>
                  <a:lnTo>
                    <a:pt x="138353" y="1731899"/>
                  </a:lnTo>
                  <a:lnTo>
                    <a:pt x="143129" y="1735493"/>
                  </a:lnTo>
                  <a:lnTo>
                    <a:pt x="144653" y="1735975"/>
                  </a:lnTo>
                  <a:lnTo>
                    <a:pt x="146164" y="1735975"/>
                  </a:lnTo>
                  <a:lnTo>
                    <a:pt x="148577" y="1735975"/>
                  </a:lnTo>
                  <a:lnTo>
                    <a:pt x="150939" y="1734756"/>
                  </a:lnTo>
                  <a:lnTo>
                    <a:pt x="152425" y="1732470"/>
                  </a:lnTo>
                  <a:lnTo>
                    <a:pt x="158528" y="1715968"/>
                  </a:lnTo>
                  <a:lnTo>
                    <a:pt x="161120" y="1691137"/>
                  </a:lnTo>
                  <a:lnTo>
                    <a:pt x="160443" y="1658285"/>
                  </a:lnTo>
                  <a:lnTo>
                    <a:pt x="156742" y="1617722"/>
                  </a:lnTo>
                  <a:lnTo>
                    <a:pt x="150261" y="1569758"/>
                  </a:lnTo>
                  <a:lnTo>
                    <a:pt x="141243" y="1514700"/>
                  </a:lnTo>
                  <a:lnTo>
                    <a:pt x="129931" y="1452859"/>
                  </a:lnTo>
                  <a:lnTo>
                    <a:pt x="116569" y="1384544"/>
                  </a:lnTo>
                  <a:lnTo>
                    <a:pt x="101401" y="1310064"/>
                  </a:lnTo>
                  <a:lnTo>
                    <a:pt x="57670" y="1099700"/>
                  </a:lnTo>
                  <a:lnTo>
                    <a:pt x="45521" y="1038764"/>
                  </a:lnTo>
                  <a:lnTo>
                    <a:pt x="34839" y="981984"/>
                  </a:lnTo>
                  <a:lnTo>
                    <a:pt x="26046" y="930436"/>
                  </a:lnTo>
                  <a:lnTo>
                    <a:pt x="19566" y="885197"/>
                  </a:lnTo>
                  <a:lnTo>
                    <a:pt x="15240" y="817956"/>
                  </a:lnTo>
                  <a:lnTo>
                    <a:pt x="21279" y="672960"/>
                  </a:lnTo>
                  <a:lnTo>
                    <a:pt x="23864" y="620376"/>
                  </a:lnTo>
                  <a:lnTo>
                    <a:pt x="27072" y="564130"/>
                  </a:lnTo>
                  <a:lnTo>
                    <a:pt x="31020" y="505309"/>
                  </a:lnTo>
                  <a:lnTo>
                    <a:pt x="35825" y="445001"/>
                  </a:lnTo>
                  <a:lnTo>
                    <a:pt x="41604" y="384294"/>
                  </a:lnTo>
                  <a:lnTo>
                    <a:pt x="48471" y="324277"/>
                  </a:lnTo>
                  <a:lnTo>
                    <a:pt x="56546" y="266036"/>
                  </a:lnTo>
                  <a:lnTo>
                    <a:pt x="65943" y="210661"/>
                  </a:lnTo>
                  <a:lnTo>
                    <a:pt x="76780" y="159240"/>
                  </a:lnTo>
                  <a:lnTo>
                    <a:pt x="89173" y="112859"/>
                  </a:lnTo>
                  <a:lnTo>
                    <a:pt x="103239" y="72608"/>
                  </a:lnTo>
                  <a:lnTo>
                    <a:pt x="136855" y="14846"/>
                  </a:lnTo>
                  <a:lnTo>
                    <a:pt x="139839" y="11633"/>
                  </a:lnTo>
                  <a:lnTo>
                    <a:pt x="139839" y="6426"/>
                  </a:lnTo>
                  <a:lnTo>
                    <a:pt x="133870" y="0"/>
                  </a:lnTo>
                  <a:close/>
                </a:path>
              </a:pathLst>
            </a:custGeom>
            <a:solidFill>
              <a:srgbClr val="E7E971"/>
            </a:solidFill>
          </p:spPr>
          <p:txBody>
            <a:bodyPr wrap="square" lIns="0" tIns="0" rIns="0" bIns="0" rtlCol="0"/>
            <a:lstStyle/>
            <a:p>
              <a:endParaRPr lang="tr-TR"/>
            </a:p>
          </p:txBody>
        </p:sp>
        <p:sp>
          <p:nvSpPr>
            <p:cNvPr id="36" name="object 32">
              <a:extLst>
                <a:ext uri="{FF2B5EF4-FFF2-40B4-BE49-F238E27FC236}">
                  <a16:creationId xmlns:a16="http://schemas.microsoft.com/office/drawing/2014/main" id="{85D7A080-1EE1-4B79-E62B-35B10EE4E3D0}"/>
                </a:ext>
              </a:extLst>
            </p:cNvPr>
            <p:cNvSpPr/>
            <p:nvPr/>
          </p:nvSpPr>
          <p:spPr>
            <a:xfrm>
              <a:off x="3008141" y="5281911"/>
              <a:ext cx="154305" cy="1727835"/>
            </a:xfrm>
            <a:custGeom>
              <a:avLst/>
              <a:gdLst/>
              <a:ahLst/>
              <a:cxnLst/>
              <a:rect l="l" t="t" r="r" b="b"/>
              <a:pathLst>
                <a:path w="154305" h="1727834">
                  <a:moveTo>
                    <a:pt x="128981" y="0"/>
                  </a:moveTo>
                  <a:lnTo>
                    <a:pt x="126504" y="0"/>
                  </a:lnTo>
                  <a:lnTo>
                    <a:pt x="124980" y="1638"/>
                  </a:lnTo>
                  <a:lnTo>
                    <a:pt x="92215" y="55461"/>
                  </a:lnTo>
                  <a:lnTo>
                    <a:pt x="78370" y="92107"/>
                  </a:lnTo>
                  <a:lnTo>
                    <a:pt x="66081" y="134140"/>
                  </a:lnTo>
                  <a:lnTo>
                    <a:pt x="55243" y="180734"/>
                  </a:lnTo>
                  <a:lnTo>
                    <a:pt x="45752" y="231063"/>
                  </a:lnTo>
                  <a:lnTo>
                    <a:pt x="37507" y="284298"/>
                  </a:lnTo>
                  <a:lnTo>
                    <a:pt x="30403" y="339615"/>
                  </a:lnTo>
                  <a:lnTo>
                    <a:pt x="24338" y="396186"/>
                  </a:lnTo>
                  <a:lnTo>
                    <a:pt x="19207" y="453184"/>
                  </a:lnTo>
                  <a:lnTo>
                    <a:pt x="14908" y="509783"/>
                  </a:lnTo>
                  <a:lnTo>
                    <a:pt x="11337" y="565156"/>
                  </a:lnTo>
                  <a:lnTo>
                    <a:pt x="8392" y="618477"/>
                  </a:lnTo>
                  <a:lnTo>
                    <a:pt x="5968" y="668919"/>
                  </a:lnTo>
                  <a:lnTo>
                    <a:pt x="0" y="812939"/>
                  </a:lnTo>
                  <a:lnTo>
                    <a:pt x="561" y="842930"/>
                  </a:lnTo>
                  <a:lnTo>
                    <a:pt x="4303" y="881310"/>
                  </a:lnTo>
                  <a:lnTo>
                    <a:pt x="10800" y="927014"/>
                  </a:lnTo>
                  <a:lnTo>
                    <a:pt x="19626" y="978976"/>
                  </a:lnTo>
                  <a:lnTo>
                    <a:pt x="30353" y="1036130"/>
                  </a:lnTo>
                  <a:lnTo>
                    <a:pt x="42557" y="1097410"/>
                  </a:lnTo>
                  <a:lnTo>
                    <a:pt x="96482" y="1357198"/>
                  </a:lnTo>
                  <a:lnTo>
                    <a:pt x="109187" y="1420856"/>
                  </a:lnTo>
                  <a:lnTo>
                    <a:pt x="120773" y="1482076"/>
                  </a:lnTo>
                  <a:lnTo>
                    <a:pt x="130749" y="1539479"/>
                  </a:lnTo>
                  <a:lnTo>
                    <a:pt x="138623" y="1591685"/>
                  </a:lnTo>
                  <a:lnTo>
                    <a:pt x="143902" y="1637314"/>
                  </a:lnTo>
                  <a:lnTo>
                    <a:pt x="146095" y="1674986"/>
                  </a:lnTo>
                  <a:lnTo>
                    <a:pt x="144710" y="1703320"/>
                  </a:lnTo>
                  <a:lnTo>
                    <a:pt x="139255" y="1720938"/>
                  </a:lnTo>
                  <a:lnTo>
                    <a:pt x="138023" y="1722831"/>
                  </a:lnTo>
                  <a:lnTo>
                    <a:pt x="138442" y="1725472"/>
                  </a:lnTo>
                  <a:lnTo>
                    <a:pt x="140893" y="1727314"/>
                  </a:lnTo>
                  <a:lnTo>
                    <a:pt x="142455" y="1727568"/>
                  </a:lnTo>
                  <a:lnTo>
                    <a:pt x="143687" y="1727568"/>
                  </a:lnTo>
                  <a:lnTo>
                    <a:pt x="144907" y="1726945"/>
                  </a:lnTo>
                  <a:lnTo>
                    <a:pt x="145669" y="1725764"/>
                  </a:lnTo>
                  <a:lnTo>
                    <a:pt x="151764" y="1707827"/>
                  </a:lnTo>
                  <a:lnTo>
                    <a:pt x="153845" y="1680109"/>
                  </a:lnTo>
                  <a:lnTo>
                    <a:pt x="152340" y="1643611"/>
                  </a:lnTo>
                  <a:lnTo>
                    <a:pt x="147677" y="1599331"/>
                  </a:lnTo>
                  <a:lnTo>
                    <a:pt x="140282" y="1548269"/>
                  </a:lnTo>
                  <a:lnTo>
                    <a:pt x="130585" y="1491426"/>
                  </a:lnTo>
                  <a:lnTo>
                    <a:pt x="119012" y="1429800"/>
                  </a:lnTo>
                  <a:lnTo>
                    <a:pt x="105991" y="1364391"/>
                  </a:lnTo>
                  <a:lnTo>
                    <a:pt x="50285" y="1095990"/>
                  </a:lnTo>
                  <a:lnTo>
                    <a:pt x="38120" y="1034944"/>
                  </a:lnTo>
                  <a:lnTo>
                    <a:pt x="27424" y="978042"/>
                  </a:lnTo>
                  <a:lnTo>
                    <a:pt x="18619" y="926359"/>
                  </a:lnTo>
                  <a:lnTo>
                    <a:pt x="12132" y="880969"/>
                  </a:lnTo>
                  <a:lnTo>
                    <a:pt x="8387" y="842944"/>
                  </a:lnTo>
                  <a:lnTo>
                    <a:pt x="7810" y="813358"/>
                  </a:lnTo>
                  <a:lnTo>
                    <a:pt x="11776" y="716224"/>
                  </a:lnTo>
                  <a:lnTo>
                    <a:pt x="16169" y="619548"/>
                  </a:lnTo>
                  <a:lnTo>
                    <a:pt x="19084" y="566512"/>
                  </a:lnTo>
                  <a:lnTo>
                    <a:pt x="22611" y="511445"/>
                  </a:lnTo>
                  <a:lnTo>
                    <a:pt x="26851" y="455172"/>
                  </a:lnTo>
                  <a:lnTo>
                    <a:pt x="31903" y="398517"/>
                  </a:lnTo>
                  <a:lnTo>
                    <a:pt x="37869" y="342306"/>
                  </a:lnTo>
                  <a:lnTo>
                    <a:pt x="44849" y="287364"/>
                  </a:lnTo>
                  <a:lnTo>
                    <a:pt x="52943" y="234516"/>
                  </a:lnTo>
                  <a:lnTo>
                    <a:pt x="62251" y="184587"/>
                  </a:lnTo>
                  <a:lnTo>
                    <a:pt x="72873" y="138402"/>
                  </a:lnTo>
                  <a:lnTo>
                    <a:pt x="84911" y="96786"/>
                  </a:lnTo>
                  <a:lnTo>
                    <a:pt x="98464" y="60565"/>
                  </a:lnTo>
                  <a:lnTo>
                    <a:pt x="130517" y="7607"/>
                  </a:lnTo>
                  <a:lnTo>
                    <a:pt x="132029" y="5956"/>
                  </a:lnTo>
                  <a:lnTo>
                    <a:pt x="132029" y="3301"/>
                  </a:lnTo>
                  <a:lnTo>
                    <a:pt x="128981" y="0"/>
                  </a:lnTo>
                  <a:close/>
                </a:path>
              </a:pathLst>
            </a:custGeom>
            <a:solidFill>
              <a:srgbClr val="FFFFFF"/>
            </a:solidFill>
          </p:spPr>
          <p:txBody>
            <a:bodyPr wrap="square" lIns="0" tIns="0" rIns="0" bIns="0" rtlCol="0"/>
            <a:lstStyle/>
            <a:p>
              <a:endParaRPr lang="tr-TR"/>
            </a:p>
          </p:txBody>
        </p:sp>
        <p:pic>
          <p:nvPicPr>
            <p:cNvPr id="37" name="object 33">
              <a:extLst>
                <a:ext uri="{FF2B5EF4-FFF2-40B4-BE49-F238E27FC236}">
                  <a16:creationId xmlns:a16="http://schemas.microsoft.com/office/drawing/2014/main" id="{17AEC2E1-34BA-20EE-90BC-0E0FC6EEB9E8}"/>
                </a:ext>
              </a:extLst>
            </p:cNvPr>
            <p:cNvPicPr/>
            <p:nvPr/>
          </p:nvPicPr>
          <p:blipFill>
            <a:blip r:embed="rId6" cstate="print"/>
            <a:stretch>
              <a:fillRect/>
            </a:stretch>
          </p:blipFill>
          <p:spPr>
            <a:xfrm>
              <a:off x="2802098" y="6069444"/>
              <a:ext cx="211014" cy="227391"/>
            </a:xfrm>
            <a:prstGeom prst="rect">
              <a:avLst/>
            </a:prstGeom>
          </p:spPr>
        </p:pic>
        <p:pic>
          <p:nvPicPr>
            <p:cNvPr id="38" name="object 34">
              <a:extLst>
                <a:ext uri="{FF2B5EF4-FFF2-40B4-BE49-F238E27FC236}">
                  <a16:creationId xmlns:a16="http://schemas.microsoft.com/office/drawing/2014/main" id="{C1C5AF66-951F-FC19-F885-CA16CAB9C99E}"/>
                </a:ext>
              </a:extLst>
            </p:cNvPr>
            <p:cNvPicPr/>
            <p:nvPr/>
          </p:nvPicPr>
          <p:blipFill>
            <a:blip r:embed="rId7" cstate="print"/>
            <a:stretch>
              <a:fillRect/>
            </a:stretch>
          </p:blipFill>
          <p:spPr>
            <a:xfrm>
              <a:off x="2820463" y="6108293"/>
              <a:ext cx="171928" cy="179137"/>
            </a:xfrm>
            <a:prstGeom prst="rect">
              <a:avLst/>
            </a:prstGeom>
          </p:spPr>
        </p:pic>
        <p:pic>
          <p:nvPicPr>
            <p:cNvPr id="39" name="object 35">
              <a:extLst>
                <a:ext uri="{FF2B5EF4-FFF2-40B4-BE49-F238E27FC236}">
                  <a16:creationId xmlns:a16="http://schemas.microsoft.com/office/drawing/2014/main" id="{B3122D20-8116-4DF0-80AF-012B1FE86CF1}"/>
                </a:ext>
              </a:extLst>
            </p:cNvPr>
            <p:cNvPicPr/>
            <p:nvPr/>
          </p:nvPicPr>
          <p:blipFill>
            <a:blip r:embed="rId8" cstate="print"/>
            <a:stretch>
              <a:fillRect/>
            </a:stretch>
          </p:blipFill>
          <p:spPr>
            <a:xfrm>
              <a:off x="2957439" y="5114418"/>
              <a:ext cx="388837" cy="417184"/>
            </a:xfrm>
            <a:prstGeom prst="rect">
              <a:avLst/>
            </a:prstGeom>
          </p:spPr>
        </p:pic>
        <p:pic>
          <p:nvPicPr>
            <p:cNvPr id="40" name="object 36">
              <a:extLst>
                <a:ext uri="{FF2B5EF4-FFF2-40B4-BE49-F238E27FC236}">
                  <a16:creationId xmlns:a16="http://schemas.microsoft.com/office/drawing/2014/main" id="{5B7EE994-A11F-8890-75E4-0F1D51AEB805}"/>
                </a:ext>
              </a:extLst>
            </p:cNvPr>
            <p:cNvPicPr/>
            <p:nvPr/>
          </p:nvPicPr>
          <p:blipFill>
            <a:blip r:embed="rId9" cstate="print"/>
            <a:stretch>
              <a:fillRect/>
            </a:stretch>
          </p:blipFill>
          <p:spPr>
            <a:xfrm>
              <a:off x="2982545" y="5411325"/>
              <a:ext cx="78325" cy="78922"/>
            </a:xfrm>
            <a:prstGeom prst="rect">
              <a:avLst/>
            </a:prstGeom>
          </p:spPr>
        </p:pic>
        <p:pic>
          <p:nvPicPr>
            <p:cNvPr id="41" name="object 37">
              <a:extLst>
                <a:ext uri="{FF2B5EF4-FFF2-40B4-BE49-F238E27FC236}">
                  <a16:creationId xmlns:a16="http://schemas.microsoft.com/office/drawing/2014/main" id="{A1143F68-A761-D1D5-4569-EC01FBB1536A}"/>
                </a:ext>
              </a:extLst>
            </p:cNvPr>
            <p:cNvPicPr/>
            <p:nvPr/>
          </p:nvPicPr>
          <p:blipFill>
            <a:blip r:embed="rId10" cstate="print"/>
            <a:stretch>
              <a:fillRect/>
            </a:stretch>
          </p:blipFill>
          <p:spPr>
            <a:xfrm>
              <a:off x="2982889" y="5133187"/>
              <a:ext cx="349993" cy="385554"/>
            </a:xfrm>
            <a:prstGeom prst="rect">
              <a:avLst/>
            </a:prstGeom>
          </p:spPr>
        </p:pic>
        <p:pic>
          <p:nvPicPr>
            <p:cNvPr id="42" name="object 38">
              <a:extLst>
                <a:ext uri="{FF2B5EF4-FFF2-40B4-BE49-F238E27FC236}">
                  <a16:creationId xmlns:a16="http://schemas.microsoft.com/office/drawing/2014/main" id="{C552AEDA-FB36-3699-7CB7-5BA4FFB8335F}"/>
                </a:ext>
              </a:extLst>
            </p:cNvPr>
            <p:cNvPicPr/>
            <p:nvPr/>
          </p:nvPicPr>
          <p:blipFill>
            <a:blip r:embed="rId11" cstate="print"/>
            <a:stretch>
              <a:fillRect/>
            </a:stretch>
          </p:blipFill>
          <p:spPr>
            <a:xfrm>
              <a:off x="2454401" y="4933398"/>
              <a:ext cx="2411166" cy="2336812"/>
            </a:xfrm>
            <a:prstGeom prst="rect">
              <a:avLst/>
            </a:prstGeom>
          </p:spPr>
        </p:pic>
        <p:pic>
          <p:nvPicPr>
            <p:cNvPr id="43" name="object 39">
              <a:extLst>
                <a:ext uri="{FF2B5EF4-FFF2-40B4-BE49-F238E27FC236}">
                  <a16:creationId xmlns:a16="http://schemas.microsoft.com/office/drawing/2014/main" id="{DA07539F-C709-F4E0-E0E6-73DD9B4968B9}"/>
                </a:ext>
              </a:extLst>
            </p:cNvPr>
            <p:cNvPicPr/>
            <p:nvPr/>
          </p:nvPicPr>
          <p:blipFill>
            <a:blip r:embed="rId12" cstate="print"/>
            <a:stretch>
              <a:fillRect/>
            </a:stretch>
          </p:blipFill>
          <p:spPr>
            <a:xfrm>
              <a:off x="2440711" y="5186083"/>
              <a:ext cx="210959" cy="227380"/>
            </a:xfrm>
            <a:prstGeom prst="rect">
              <a:avLst/>
            </a:prstGeom>
          </p:spPr>
        </p:pic>
        <p:pic>
          <p:nvPicPr>
            <p:cNvPr id="44" name="object 40">
              <a:extLst>
                <a:ext uri="{FF2B5EF4-FFF2-40B4-BE49-F238E27FC236}">
                  <a16:creationId xmlns:a16="http://schemas.microsoft.com/office/drawing/2014/main" id="{04727854-06A0-14CB-2FD6-67BF3A772016}"/>
                </a:ext>
              </a:extLst>
            </p:cNvPr>
            <p:cNvPicPr/>
            <p:nvPr/>
          </p:nvPicPr>
          <p:blipFill>
            <a:blip r:embed="rId13" cstate="print"/>
            <a:stretch>
              <a:fillRect/>
            </a:stretch>
          </p:blipFill>
          <p:spPr>
            <a:xfrm>
              <a:off x="2459078" y="5224923"/>
              <a:ext cx="171935" cy="179134"/>
            </a:xfrm>
            <a:prstGeom prst="rect">
              <a:avLst/>
            </a:prstGeom>
          </p:spPr>
        </p:pic>
        <p:pic>
          <p:nvPicPr>
            <p:cNvPr id="45" name="object 41">
              <a:extLst>
                <a:ext uri="{FF2B5EF4-FFF2-40B4-BE49-F238E27FC236}">
                  <a16:creationId xmlns:a16="http://schemas.microsoft.com/office/drawing/2014/main" id="{3BB22DD4-A080-5659-1C0C-947EB2066D47}"/>
                </a:ext>
              </a:extLst>
            </p:cNvPr>
            <p:cNvPicPr/>
            <p:nvPr/>
          </p:nvPicPr>
          <p:blipFill>
            <a:blip r:embed="rId14" cstate="print"/>
            <a:stretch>
              <a:fillRect/>
            </a:stretch>
          </p:blipFill>
          <p:spPr>
            <a:xfrm>
              <a:off x="4152582" y="5646039"/>
              <a:ext cx="211025" cy="227368"/>
            </a:xfrm>
            <a:prstGeom prst="rect">
              <a:avLst/>
            </a:prstGeom>
          </p:spPr>
        </p:pic>
        <p:pic>
          <p:nvPicPr>
            <p:cNvPr id="46" name="object 42">
              <a:extLst>
                <a:ext uri="{FF2B5EF4-FFF2-40B4-BE49-F238E27FC236}">
                  <a16:creationId xmlns:a16="http://schemas.microsoft.com/office/drawing/2014/main" id="{0EE8FB3D-3242-6BB9-BAED-6BAA7248C759}"/>
                </a:ext>
              </a:extLst>
            </p:cNvPr>
            <p:cNvPicPr/>
            <p:nvPr/>
          </p:nvPicPr>
          <p:blipFill>
            <a:blip r:embed="rId15" cstate="print"/>
            <a:stretch>
              <a:fillRect/>
            </a:stretch>
          </p:blipFill>
          <p:spPr>
            <a:xfrm>
              <a:off x="4170950" y="5684878"/>
              <a:ext cx="171935" cy="179132"/>
            </a:xfrm>
            <a:prstGeom prst="rect">
              <a:avLst/>
            </a:prstGeom>
          </p:spPr>
        </p:pic>
        <p:pic>
          <p:nvPicPr>
            <p:cNvPr id="47" name="object 43">
              <a:extLst>
                <a:ext uri="{FF2B5EF4-FFF2-40B4-BE49-F238E27FC236}">
                  <a16:creationId xmlns:a16="http://schemas.microsoft.com/office/drawing/2014/main" id="{9282CB02-D32F-BBAD-811C-45361CA9DDD0}"/>
                </a:ext>
              </a:extLst>
            </p:cNvPr>
            <p:cNvPicPr/>
            <p:nvPr/>
          </p:nvPicPr>
          <p:blipFill>
            <a:blip r:embed="rId16" cstate="print"/>
            <a:stretch>
              <a:fillRect/>
            </a:stretch>
          </p:blipFill>
          <p:spPr>
            <a:xfrm>
              <a:off x="3624389" y="4936883"/>
              <a:ext cx="211023" cy="227380"/>
            </a:xfrm>
            <a:prstGeom prst="rect">
              <a:avLst/>
            </a:prstGeom>
          </p:spPr>
        </p:pic>
        <p:pic>
          <p:nvPicPr>
            <p:cNvPr id="48" name="object 44">
              <a:extLst>
                <a:ext uri="{FF2B5EF4-FFF2-40B4-BE49-F238E27FC236}">
                  <a16:creationId xmlns:a16="http://schemas.microsoft.com/office/drawing/2014/main" id="{CD4CDCBD-A546-E391-BDE6-E82950F72C8F}"/>
                </a:ext>
              </a:extLst>
            </p:cNvPr>
            <p:cNvPicPr/>
            <p:nvPr/>
          </p:nvPicPr>
          <p:blipFill>
            <a:blip r:embed="rId17" cstate="print"/>
            <a:stretch>
              <a:fillRect/>
            </a:stretch>
          </p:blipFill>
          <p:spPr>
            <a:xfrm>
              <a:off x="3642762" y="4975723"/>
              <a:ext cx="171933" cy="179139"/>
            </a:xfrm>
            <a:prstGeom prst="rect">
              <a:avLst/>
            </a:prstGeom>
          </p:spPr>
        </p:pic>
        <p:pic>
          <p:nvPicPr>
            <p:cNvPr id="49" name="object 45">
              <a:extLst>
                <a:ext uri="{FF2B5EF4-FFF2-40B4-BE49-F238E27FC236}">
                  <a16:creationId xmlns:a16="http://schemas.microsoft.com/office/drawing/2014/main" id="{77E2F89B-4B5D-A76D-7206-E0DBE8453E7D}"/>
                </a:ext>
              </a:extLst>
            </p:cNvPr>
            <p:cNvPicPr/>
            <p:nvPr/>
          </p:nvPicPr>
          <p:blipFill>
            <a:blip r:embed="rId18" cstate="print"/>
            <a:stretch>
              <a:fillRect/>
            </a:stretch>
          </p:blipFill>
          <p:spPr>
            <a:xfrm>
              <a:off x="4087549" y="6554720"/>
              <a:ext cx="279865" cy="333417"/>
            </a:xfrm>
            <a:prstGeom prst="rect">
              <a:avLst/>
            </a:prstGeom>
          </p:spPr>
        </p:pic>
        <p:pic>
          <p:nvPicPr>
            <p:cNvPr id="50" name="object 46">
              <a:extLst>
                <a:ext uri="{FF2B5EF4-FFF2-40B4-BE49-F238E27FC236}">
                  <a16:creationId xmlns:a16="http://schemas.microsoft.com/office/drawing/2014/main" id="{530976E2-706F-2008-6053-51A5BEA288B4}"/>
                </a:ext>
              </a:extLst>
            </p:cNvPr>
            <p:cNvPicPr/>
            <p:nvPr/>
          </p:nvPicPr>
          <p:blipFill>
            <a:blip r:embed="rId19" cstate="print"/>
            <a:stretch>
              <a:fillRect/>
            </a:stretch>
          </p:blipFill>
          <p:spPr>
            <a:xfrm>
              <a:off x="4114036" y="6691604"/>
              <a:ext cx="212967" cy="160018"/>
            </a:xfrm>
            <a:prstGeom prst="rect">
              <a:avLst/>
            </a:prstGeom>
          </p:spPr>
        </p:pic>
        <p:sp>
          <p:nvSpPr>
            <p:cNvPr id="51" name="object 47">
              <a:extLst>
                <a:ext uri="{FF2B5EF4-FFF2-40B4-BE49-F238E27FC236}">
                  <a16:creationId xmlns:a16="http://schemas.microsoft.com/office/drawing/2014/main" id="{3046B3B6-C495-253B-3D7F-181BB564B5C2}"/>
                </a:ext>
              </a:extLst>
            </p:cNvPr>
            <p:cNvSpPr/>
            <p:nvPr/>
          </p:nvSpPr>
          <p:spPr>
            <a:xfrm>
              <a:off x="2441507" y="5595396"/>
              <a:ext cx="685800" cy="474980"/>
            </a:xfrm>
            <a:custGeom>
              <a:avLst/>
              <a:gdLst/>
              <a:ahLst/>
              <a:cxnLst/>
              <a:rect l="l" t="t" r="r" b="b"/>
              <a:pathLst>
                <a:path w="685800" h="474979">
                  <a:moveTo>
                    <a:pt x="298242" y="0"/>
                  </a:moveTo>
                  <a:lnTo>
                    <a:pt x="257989" y="12230"/>
                  </a:lnTo>
                  <a:lnTo>
                    <a:pt x="228031" y="38043"/>
                  </a:lnTo>
                  <a:lnTo>
                    <a:pt x="216377" y="72596"/>
                  </a:lnTo>
                  <a:lnTo>
                    <a:pt x="215184" y="84666"/>
                  </a:lnTo>
                  <a:lnTo>
                    <a:pt x="212324" y="103818"/>
                  </a:lnTo>
                  <a:lnTo>
                    <a:pt x="208939" y="122838"/>
                  </a:lnTo>
                  <a:lnTo>
                    <a:pt x="206166" y="134508"/>
                  </a:lnTo>
                  <a:lnTo>
                    <a:pt x="203261" y="148084"/>
                  </a:lnTo>
                  <a:lnTo>
                    <a:pt x="194106" y="192742"/>
                  </a:lnTo>
                  <a:lnTo>
                    <a:pt x="166593" y="223384"/>
                  </a:lnTo>
                  <a:lnTo>
                    <a:pt x="123271" y="234890"/>
                  </a:lnTo>
                  <a:lnTo>
                    <a:pt x="84983" y="239177"/>
                  </a:lnTo>
                  <a:lnTo>
                    <a:pt x="65501" y="238419"/>
                  </a:lnTo>
                  <a:lnTo>
                    <a:pt x="30697" y="219030"/>
                  </a:lnTo>
                  <a:lnTo>
                    <a:pt x="27418" y="213795"/>
                  </a:lnTo>
                  <a:lnTo>
                    <a:pt x="20962" y="211940"/>
                  </a:lnTo>
                  <a:lnTo>
                    <a:pt x="11769" y="217806"/>
                  </a:lnTo>
                  <a:lnTo>
                    <a:pt x="18479" y="229268"/>
                  </a:lnTo>
                  <a:lnTo>
                    <a:pt x="31581" y="241088"/>
                  </a:lnTo>
                  <a:lnTo>
                    <a:pt x="41562" y="248033"/>
                  </a:lnTo>
                  <a:lnTo>
                    <a:pt x="54131" y="251047"/>
                  </a:lnTo>
                  <a:lnTo>
                    <a:pt x="69292" y="252445"/>
                  </a:lnTo>
                  <a:lnTo>
                    <a:pt x="82567" y="256222"/>
                  </a:lnTo>
                  <a:lnTo>
                    <a:pt x="89479" y="266372"/>
                  </a:lnTo>
                  <a:lnTo>
                    <a:pt x="88518" y="272806"/>
                  </a:lnTo>
                  <a:lnTo>
                    <a:pt x="85148" y="280334"/>
                  </a:lnTo>
                  <a:lnTo>
                    <a:pt x="81121" y="287755"/>
                  </a:lnTo>
                  <a:lnTo>
                    <a:pt x="78188" y="293868"/>
                  </a:lnTo>
                  <a:lnTo>
                    <a:pt x="74826" y="304730"/>
                  </a:lnTo>
                  <a:lnTo>
                    <a:pt x="69300" y="326941"/>
                  </a:lnTo>
                  <a:lnTo>
                    <a:pt x="66187" y="337911"/>
                  </a:lnTo>
                  <a:lnTo>
                    <a:pt x="64180" y="344096"/>
                  </a:lnTo>
                  <a:lnTo>
                    <a:pt x="62199" y="353088"/>
                  </a:lnTo>
                  <a:lnTo>
                    <a:pt x="58300" y="358409"/>
                  </a:lnTo>
                  <a:lnTo>
                    <a:pt x="46946" y="367356"/>
                  </a:lnTo>
                  <a:lnTo>
                    <a:pt x="33511" y="370571"/>
                  </a:lnTo>
                  <a:lnTo>
                    <a:pt x="19594" y="372559"/>
                  </a:lnTo>
                  <a:lnTo>
                    <a:pt x="6789" y="377827"/>
                  </a:lnTo>
                  <a:lnTo>
                    <a:pt x="0" y="385943"/>
                  </a:lnTo>
                  <a:lnTo>
                    <a:pt x="60" y="393788"/>
                  </a:lnTo>
                  <a:lnTo>
                    <a:pt x="5666" y="399580"/>
                  </a:lnTo>
                  <a:lnTo>
                    <a:pt x="15514" y="401538"/>
                  </a:lnTo>
                  <a:lnTo>
                    <a:pt x="28770" y="399324"/>
                  </a:lnTo>
                  <a:lnTo>
                    <a:pt x="65425" y="379377"/>
                  </a:lnTo>
                  <a:lnTo>
                    <a:pt x="82763" y="341485"/>
                  </a:lnTo>
                  <a:lnTo>
                    <a:pt x="84754" y="326469"/>
                  </a:lnTo>
                  <a:lnTo>
                    <a:pt x="86980" y="316676"/>
                  </a:lnTo>
                  <a:lnTo>
                    <a:pt x="90271" y="307601"/>
                  </a:lnTo>
                  <a:lnTo>
                    <a:pt x="97797" y="289639"/>
                  </a:lnTo>
                  <a:lnTo>
                    <a:pt x="101858" y="278801"/>
                  </a:lnTo>
                  <a:lnTo>
                    <a:pt x="132551" y="249969"/>
                  </a:lnTo>
                  <a:lnTo>
                    <a:pt x="171940" y="241467"/>
                  </a:lnTo>
                  <a:lnTo>
                    <a:pt x="208829" y="238875"/>
                  </a:lnTo>
                  <a:lnTo>
                    <a:pt x="227031" y="239158"/>
                  </a:lnTo>
                  <a:lnTo>
                    <a:pt x="245613" y="241302"/>
                  </a:lnTo>
                  <a:lnTo>
                    <a:pt x="259072" y="241829"/>
                  </a:lnTo>
                  <a:lnTo>
                    <a:pt x="272497" y="241537"/>
                  </a:lnTo>
                  <a:lnTo>
                    <a:pt x="284805" y="244446"/>
                  </a:lnTo>
                  <a:lnTo>
                    <a:pt x="294914" y="254574"/>
                  </a:lnTo>
                  <a:lnTo>
                    <a:pt x="302625" y="278418"/>
                  </a:lnTo>
                  <a:lnTo>
                    <a:pt x="301437" y="304155"/>
                  </a:lnTo>
                  <a:lnTo>
                    <a:pt x="291469" y="326986"/>
                  </a:lnTo>
                  <a:lnTo>
                    <a:pt x="272841" y="342115"/>
                  </a:lnTo>
                  <a:lnTo>
                    <a:pt x="254986" y="345471"/>
                  </a:lnTo>
                  <a:lnTo>
                    <a:pt x="217324" y="343687"/>
                  </a:lnTo>
                  <a:lnTo>
                    <a:pt x="201340" y="347500"/>
                  </a:lnTo>
                  <a:lnTo>
                    <a:pt x="224706" y="362231"/>
                  </a:lnTo>
                  <a:lnTo>
                    <a:pt x="243158" y="359001"/>
                  </a:lnTo>
                  <a:lnTo>
                    <a:pt x="252229" y="358625"/>
                  </a:lnTo>
                  <a:lnTo>
                    <a:pt x="269792" y="368280"/>
                  </a:lnTo>
                  <a:lnTo>
                    <a:pt x="269136" y="387752"/>
                  </a:lnTo>
                  <a:lnTo>
                    <a:pt x="259141" y="411006"/>
                  </a:lnTo>
                  <a:lnTo>
                    <a:pt x="248686" y="432006"/>
                  </a:lnTo>
                  <a:lnTo>
                    <a:pt x="244453" y="441690"/>
                  </a:lnTo>
                  <a:lnTo>
                    <a:pt x="240418" y="453399"/>
                  </a:lnTo>
                  <a:lnTo>
                    <a:pt x="239260" y="465031"/>
                  </a:lnTo>
                  <a:lnTo>
                    <a:pt x="243657" y="474487"/>
                  </a:lnTo>
                  <a:lnTo>
                    <a:pt x="252797" y="472497"/>
                  </a:lnTo>
                  <a:lnTo>
                    <a:pt x="258913" y="467418"/>
                  </a:lnTo>
                  <a:lnTo>
                    <a:pt x="263252" y="460012"/>
                  </a:lnTo>
                  <a:lnTo>
                    <a:pt x="290218" y="395663"/>
                  </a:lnTo>
                  <a:lnTo>
                    <a:pt x="296222" y="382463"/>
                  </a:lnTo>
                  <a:lnTo>
                    <a:pt x="313331" y="315769"/>
                  </a:lnTo>
                  <a:lnTo>
                    <a:pt x="328464" y="274539"/>
                  </a:lnTo>
                  <a:lnTo>
                    <a:pt x="345917" y="258752"/>
                  </a:lnTo>
                  <a:lnTo>
                    <a:pt x="357574" y="266932"/>
                  </a:lnTo>
                  <a:lnTo>
                    <a:pt x="363848" y="280880"/>
                  </a:lnTo>
                  <a:lnTo>
                    <a:pt x="368586" y="296655"/>
                  </a:lnTo>
                  <a:lnTo>
                    <a:pt x="375635" y="310314"/>
                  </a:lnTo>
                  <a:lnTo>
                    <a:pt x="387512" y="321477"/>
                  </a:lnTo>
                  <a:lnTo>
                    <a:pt x="401173" y="329894"/>
                  </a:lnTo>
                  <a:lnTo>
                    <a:pt x="415899" y="336250"/>
                  </a:lnTo>
                  <a:lnTo>
                    <a:pt x="430969" y="341226"/>
                  </a:lnTo>
                  <a:lnTo>
                    <a:pt x="445948" y="347360"/>
                  </a:lnTo>
                  <a:lnTo>
                    <a:pt x="471482" y="385625"/>
                  </a:lnTo>
                  <a:lnTo>
                    <a:pt x="473179" y="406713"/>
                  </a:lnTo>
                  <a:lnTo>
                    <a:pt x="472591" y="416729"/>
                  </a:lnTo>
                  <a:lnTo>
                    <a:pt x="467858" y="436605"/>
                  </a:lnTo>
                  <a:lnTo>
                    <a:pt x="466950" y="446741"/>
                  </a:lnTo>
                  <a:lnTo>
                    <a:pt x="467444" y="457034"/>
                  </a:lnTo>
                  <a:lnTo>
                    <a:pt x="469310" y="467108"/>
                  </a:lnTo>
                  <a:lnTo>
                    <a:pt x="470961" y="473484"/>
                  </a:lnTo>
                  <a:lnTo>
                    <a:pt x="482175" y="466092"/>
                  </a:lnTo>
                  <a:lnTo>
                    <a:pt x="488576" y="459780"/>
                  </a:lnTo>
                  <a:lnTo>
                    <a:pt x="487217" y="448655"/>
                  </a:lnTo>
                  <a:lnTo>
                    <a:pt x="488788" y="429055"/>
                  </a:lnTo>
                  <a:lnTo>
                    <a:pt x="490058" y="401502"/>
                  </a:lnTo>
                  <a:lnTo>
                    <a:pt x="490443" y="387733"/>
                  </a:lnTo>
                  <a:lnTo>
                    <a:pt x="488832" y="358274"/>
                  </a:lnTo>
                  <a:lnTo>
                    <a:pt x="464860" y="321739"/>
                  </a:lnTo>
                  <a:lnTo>
                    <a:pt x="422524" y="310809"/>
                  </a:lnTo>
                  <a:lnTo>
                    <a:pt x="415945" y="307927"/>
                  </a:lnTo>
                  <a:lnTo>
                    <a:pt x="385834" y="276930"/>
                  </a:lnTo>
                  <a:lnTo>
                    <a:pt x="366057" y="236306"/>
                  </a:lnTo>
                  <a:lnTo>
                    <a:pt x="365786" y="227240"/>
                  </a:lnTo>
                  <a:lnTo>
                    <a:pt x="368382" y="219188"/>
                  </a:lnTo>
                  <a:lnTo>
                    <a:pt x="401519" y="200019"/>
                  </a:lnTo>
                  <a:lnTo>
                    <a:pt x="446201" y="190804"/>
                  </a:lnTo>
                  <a:lnTo>
                    <a:pt x="462689" y="189363"/>
                  </a:lnTo>
                  <a:lnTo>
                    <a:pt x="479150" y="189545"/>
                  </a:lnTo>
                  <a:lnTo>
                    <a:pt x="521588" y="208942"/>
                  </a:lnTo>
                  <a:lnTo>
                    <a:pt x="538482" y="255809"/>
                  </a:lnTo>
                  <a:lnTo>
                    <a:pt x="544207" y="280116"/>
                  </a:lnTo>
                  <a:lnTo>
                    <a:pt x="547659" y="303685"/>
                  </a:lnTo>
                  <a:lnTo>
                    <a:pt x="550082" y="315369"/>
                  </a:lnTo>
                  <a:lnTo>
                    <a:pt x="551784" y="321820"/>
                  </a:lnTo>
                  <a:lnTo>
                    <a:pt x="556521" y="330533"/>
                  </a:lnTo>
                  <a:lnTo>
                    <a:pt x="566554" y="321147"/>
                  </a:lnTo>
                  <a:lnTo>
                    <a:pt x="567431" y="302212"/>
                  </a:lnTo>
                  <a:lnTo>
                    <a:pt x="565586" y="272846"/>
                  </a:lnTo>
                  <a:lnTo>
                    <a:pt x="562746" y="246092"/>
                  </a:lnTo>
                  <a:lnTo>
                    <a:pt x="565118" y="220064"/>
                  </a:lnTo>
                  <a:lnTo>
                    <a:pt x="578911" y="192877"/>
                  </a:lnTo>
                  <a:lnTo>
                    <a:pt x="602347" y="174708"/>
                  </a:lnTo>
                  <a:lnTo>
                    <a:pt x="627948" y="171236"/>
                  </a:lnTo>
                  <a:lnTo>
                    <a:pt x="654665" y="172232"/>
                  </a:lnTo>
                  <a:lnTo>
                    <a:pt x="681451" y="167465"/>
                  </a:lnTo>
                  <a:lnTo>
                    <a:pt x="685783" y="164027"/>
                  </a:lnTo>
                  <a:lnTo>
                    <a:pt x="685495" y="160289"/>
                  </a:lnTo>
                  <a:lnTo>
                    <a:pt x="682146" y="157113"/>
                  </a:lnTo>
                  <a:lnTo>
                    <a:pt x="677298" y="155361"/>
                  </a:lnTo>
                  <a:lnTo>
                    <a:pt x="663974" y="154400"/>
                  </a:lnTo>
                  <a:lnTo>
                    <a:pt x="650419" y="154995"/>
                  </a:lnTo>
                  <a:lnTo>
                    <a:pt x="636911" y="156506"/>
                  </a:lnTo>
                  <a:lnTo>
                    <a:pt x="623730" y="158295"/>
                  </a:lnTo>
                  <a:lnTo>
                    <a:pt x="608650" y="160004"/>
                  </a:lnTo>
                  <a:lnTo>
                    <a:pt x="563176" y="163528"/>
                  </a:lnTo>
                  <a:lnTo>
                    <a:pt x="535913" y="166280"/>
                  </a:lnTo>
                  <a:lnTo>
                    <a:pt x="508509" y="168241"/>
                  </a:lnTo>
                  <a:lnTo>
                    <a:pt x="455213" y="158409"/>
                  </a:lnTo>
                  <a:lnTo>
                    <a:pt x="413097" y="101185"/>
                  </a:lnTo>
                  <a:lnTo>
                    <a:pt x="393659" y="63199"/>
                  </a:lnTo>
                  <a:lnTo>
                    <a:pt x="377591" y="35664"/>
                  </a:lnTo>
                  <a:lnTo>
                    <a:pt x="340779" y="6196"/>
                  </a:lnTo>
                  <a:lnTo>
                    <a:pt x="298242" y="0"/>
                  </a:lnTo>
                  <a:close/>
                </a:path>
              </a:pathLst>
            </a:custGeom>
            <a:solidFill>
              <a:srgbClr val="792116"/>
            </a:solidFill>
          </p:spPr>
          <p:txBody>
            <a:bodyPr wrap="square" lIns="0" tIns="0" rIns="0" bIns="0" rtlCol="0"/>
            <a:lstStyle/>
            <a:p>
              <a:endParaRPr lang="tr-TR"/>
            </a:p>
          </p:txBody>
        </p:sp>
        <p:pic>
          <p:nvPicPr>
            <p:cNvPr id="52" name="object 48">
              <a:extLst>
                <a:ext uri="{FF2B5EF4-FFF2-40B4-BE49-F238E27FC236}">
                  <a16:creationId xmlns:a16="http://schemas.microsoft.com/office/drawing/2014/main" id="{3C191183-DB8E-B409-800D-F6F85D28873B}"/>
                </a:ext>
              </a:extLst>
            </p:cNvPr>
            <p:cNvPicPr/>
            <p:nvPr/>
          </p:nvPicPr>
          <p:blipFill>
            <a:blip r:embed="rId20" cstate="print"/>
            <a:stretch>
              <a:fillRect/>
            </a:stretch>
          </p:blipFill>
          <p:spPr>
            <a:xfrm>
              <a:off x="2636792" y="5605373"/>
              <a:ext cx="269310" cy="247777"/>
            </a:xfrm>
            <a:prstGeom prst="rect">
              <a:avLst/>
            </a:prstGeom>
          </p:spPr>
        </p:pic>
        <p:sp>
          <p:nvSpPr>
            <p:cNvPr id="53" name="object 49">
              <a:extLst>
                <a:ext uri="{FF2B5EF4-FFF2-40B4-BE49-F238E27FC236}">
                  <a16:creationId xmlns:a16="http://schemas.microsoft.com/office/drawing/2014/main" id="{8306FC8B-53E3-8BAB-ADF5-D269093A25E7}"/>
                </a:ext>
              </a:extLst>
            </p:cNvPr>
            <p:cNvSpPr/>
            <p:nvPr/>
          </p:nvSpPr>
          <p:spPr>
            <a:xfrm>
              <a:off x="4229479" y="5062714"/>
              <a:ext cx="685800" cy="474980"/>
            </a:xfrm>
            <a:custGeom>
              <a:avLst/>
              <a:gdLst/>
              <a:ahLst/>
              <a:cxnLst/>
              <a:rect l="l" t="t" r="r" b="b"/>
              <a:pathLst>
                <a:path w="685800" h="474979">
                  <a:moveTo>
                    <a:pt x="387549" y="0"/>
                  </a:moveTo>
                  <a:lnTo>
                    <a:pt x="345016" y="6199"/>
                  </a:lnTo>
                  <a:lnTo>
                    <a:pt x="308210" y="35668"/>
                  </a:lnTo>
                  <a:lnTo>
                    <a:pt x="292134" y="63205"/>
                  </a:lnTo>
                  <a:lnTo>
                    <a:pt x="272691" y="101193"/>
                  </a:lnTo>
                  <a:lnTo>
                    <a:pt x="251596" y="137105"/>
                  </a:lnTo>
                  <a:lnTo>
                    <a:pt x="230562" y="158413"/>
                  </a:lnTo>
                  <a:lnTo>
                    <a:pt x="204337" y="166569"/>
                  </a:lnTo>
                  <a:lnTo>
                    <a:pt x="177282" y="168246"/>
                  </a:lnTo>
                  <a:lnTo>
                    <a:pt x="149881" y="166289"/>
                  </a:lnTo>
                  <a:lnTo>
                    <a:pt x="122612" y="163544"/>
                  </a:lnTo>
                  <a:lnTo>
                    <a:pt x="77133" y="160008"/>
                  </a:lnTo>
                  <a:lnTo>
                    <a:pt x="62046" y="158299"/>
                  </a:lnTo>
                  <a:lnTo>
                    <a:pt x="48866" y="156510"/>
                  </a:lnTo>
                  <a:lnTo>
                    <a:pt x="35363" y="154998"/>
                  </a:lnTo>
                  <a:lnTo>
                    <a:pt x="0" y="164025"/>
                  </a:lnTo>
                  <a:lnTo>
                    <a:pt x="4324" y="167468"/>
                  </a:lnTo>
                  <a:lnTo>
                    <a:pt x="31117" y="172236"/>
                  </a:lnTo>
                  <a:lnTo>
                    <a:pt x="57839" y="171242"/>
                  </a:lnTo>
                  <a:lnTo>
                    <a:pt x="83441" y="174717"/>
                  </a:lnTo>
                  <a:lnTo>
                    <a:pt x="106877" y="192894"/>
                  </a:lnTo>
                  <a:lnTo>
                    <a:pt x="120669" y="220071"/>
                  </a:lnTo>
                  <a:lnTo>
                    <a:pt x="123037" y="246092"/>
                  </a:lnTo>
                  <a:lnTo>
                    <a:pt x="120196" y="272845"/>
                  </a:lnTo>
                  <a:lnTo>
                    <a:pt x="118358" y="302215"/>
                  </a:lnTo>
                  <a:lnTo>
                    <a:pt x="119234" y="321164"/>
                  </a:lnTo>
                  <a:lnTo>
                    <a:pt x="129254" y="330536"/>
                  </a:lnTo>
                  <a:lnTo>
                    <a:pt x="134004" y="321824"/>
                  </a:lnTo>
                  <a:lnTo>
                    <a:pt x="135706" y="315385"/>
                  </a:lnTo>
                  <a:lnTo>
                    <a:pt x="138122" y="303694"/>
                  </a:lnTo>
                  <a:lnTo>
                    <a:pt x="141569" y="280120"/>
                  </a:lnTo>
                  <a:lnTo>
                    <a:pt x="147299" y="255806"/>
                  </a:lnTo>
                  <a:lnTo>
                    <a:pt x="157905" y="218205"/>
                  </a:lnTo>
                  <a:lnTo>
                    <a:pt x="190925" y="192094"/>
                  </a:lnTo>
                  <a:lnTo>
                    <a:pt x="223099" y="189371"/>
                  </a:lnTo>
                  <a:lnTo>
                    <a:pt x="239587" y="190809"/>
                  </a:lnTo>
                  <a:lnTo>
                    <a:pt x="284269" y="200023"/>
                  </a:lnTo>
                  <a:lnTo>
                    <a:pt x="317400" y="219185"/>
                  </a:lnTo>
                  <a:lnTo>
                    <a:pt x="319997" y="227234"/>
                  </a:lnTo>
                  <a:lnTo>
                    <a:pt x="319729" y="236303"/>
                  </a:lnTo>
                  <a:lnTo>
                    <a:pt x="299954" y="276928"/>
                  </a:lnTo>
                  <a:lnTo>
                    <a:pt x="269843" y="307918"/>
                  </a:lnTo>
                  <a:lnTo>
                    <a:pt x="254375" y="311169"/>
                  </a:lnTo>
                  <a:lnTo>
                    <a:pt x="247250" y="312629"/>
                  </a:lnTo>
                  <a:lnTo>
                    <a:pt x="220923" y="321737"/>
                  </a:lnTo>
                  <a:lnTo>
                    <a:pt x="204819" y="336613"/>
                  </a:lnTo>
                  <a:lnTo>
                    <a:pt x="196954" y="358271"/>
                  </a:lnTo>
                  <a:lnTo>
                    <a:pt x="195345" y="387724"/>
                  </a:lnTo>
                  <a:lnTo>
                    <a:pt x="195730" y="401495"/>
                  </a:lnTo>
                  <a:lnTo>
                    <a:pt x="197001" y="429051"/>
                  </a:lnTo>
                  <a:lnTo>
                    <a:pt x="198571" y="448672"/>
                  </a:lnTo>
                  <a:lnTo>
                    <a:pt x="197212" y="459797"/>
                  </a:lnTo>
                  <a:lnTo>
                    <a:pt x="203600" y="466096"/>
                  </a:lnTo>
                  <a:lnTo>
                    <a:pt x="214827" y="473487"/>
                  </a:lnTo>
                  <a:lnTo>
                    <a:pt x="216478" y="467099"/>
                  </a:lnTo>
                  <a:lnTo>
                    <a:pt x="218344" y="457032"/>
                  </a:lnTo>
                  <a:lnTo>
                    <a:pt x="218838" y="446743"/>
                  </a:lnTo>
                  <a:lnTo>
                    <a:pt x="217930" y="436608"/>
                  </a:lnTo>
                  <a:lnTo>
                    <a:pt x="213195" y="416728"/>
                  </a:lnTo>
                  <a:lnTo>
                    <a:pt x="212603" y="406714"/>
                  </a:lnTo>
                  <a:lnTo>
                    <a:pt x="218714" y="369044"/>
                  </a:lnTo>
                  <a:lnTo>
                    <a:pt x="254806" y="341230"/>
                  </a:lnTo>
                  <a:lnTo>
                    <a:pt x="269882" y="336253"/>
                  </a:lnTo>
                  <a:lnTo>
                    <a:pt x="284608" y="329896"/>
                  </a:lnTo>
                  <a:lnTo>
                    <a:pt x="298271" y="321475"/>
                  </a:lnTo>
                  <a:lnTo>
                    <a:pt x="310153" y="310305"/>
                  </a:lnTo>
                  <a:lnTo>
                    <a:pt x="317196" y="296653"/>
                  </a:lnTo>
                  <a:lnTo>
                    <a:pt x="321934" y="280881"/>
                  </a:lnTo>
                  <a:lnTo>
                    <a:pt x="328207" y="266930"/>
                  </a:lnTo>
                  <a:lnTo>
                    <a:pt x="339858" y="258743"/>
                  </a:lnTo>
                  <a:lnTo>
                    <a:pt x="357319" y="274537"/>
                  </a:lnTo>
                  <a:lnTo>
                    <a:pt x="372456" y="315771"/>
                  </a:lnTo>
                  <a:lnTo>
                    <a:pt x="389566" y="382467"/>
                  </a:lnTo>
                  <a:lnTo>
                    <a:pt x="395565" y="395664"/>
                  </a:lnTo>
                  <a:lnTo>
                    <a:pt x="422529" y="460003"/>
                  </a:lnTo>
                  <a:lnTo>
                    <a:pt x="426869" y="467410"/>
                  </a:lnTo>
                  <a:lnTo>
                    <a:pt x="432986" y="472494"/>
                  </a:lnTo>
                  <a:lnTo>
                    <a:pt x="442131" y="474491"/>
                  </a:lnTo>
                  <a:lnTo>
                    <a:pt x="446528" y="465031"/>
                  </a:lnTo>
                  <a:lnTo>
                    <a:pt x="445370" y="453404"/>
                  </a:lnTo>
                  <a:lnTo>
                    <a:pt x="441335" y="441703"/>
                  </a:lnTo>
                  <a:lnTo>
                    <a:pt x="437102" y="432022"/>
                  </a:lnTo>
                  <a:lnTo>
                    <a:pt x="426645" y="411017"/>
                  </a:lnTo>
                  <a:lnTo>
                    <a:pt x="416647" y="387761"/>
                  </a:lnTo>
                  <a:lnTo>
                    <a:pt x="415991" y="368284"/>
                  </a:lnTo>
                  <a:lnTo>
                    <a:pt x="433559" y="358616"/>
                  </a:lnTo>
                  <a:lnTo>
                    <a:pt x="442630" y="359005"/>
                  </a:lnTo>
                  <a:lnTo>
                    <a:pt x="461082" y="362241"/>
                  </a:lnTo>
                  <a:lnTo>
                    <a:pt x="470046" y="361931"/>
                  </a:lnTo>
                  <a:lnTo>
                    <a:pt x="474284" y="360407"/>
                  </a:lnTo>
                  <a:lnTo>
                    <a:pt x="481738" y="356836"/>
                  </a:lnTo>
                  <a:lnTo>
                    <a:pt x="486946" y="352206"/>
                  </a:lnTo>
                  <a:lnTo>
                    <a:pt x="484448" y="347503"/>
                  </a:lnTo>
                  <a:lnTo>
                    <a:pt x="468464" y="343696"/>
                  </a:lnTo>
                  <a:lnTo>
                    <a:pt x="430796" y="345476"/>
                  </a:lnTo>
                  <a:lnTo>
                    <a:pt x="412934" y="342119"/>
                  </a:lnTo>
                  <a:lnTo>
                    <a:pt x="394307" y="326985"/>
                  </a:lnTo>
                  <a:lnTo>
                    <a:pt x="384342" y="304154"/>
                  </a:lnTo>
                  <a:lnTo>
                    <a:pt x="383161" y="278420"/>
                  </a:lnTo>
                  <a:lnTo>
                    <a:pt x="390887" y="254578"/>
                  </a:lnTo>
                  <a:lnTo>
                    <a:pt x="400983" y="244451"/>
                  </a:lnTo>
                  <a:lnTo>
                    <a:pt x="413286" y="241546"/>
                  </a:lnTo>
                  <a:lnTo>
                    <a:pt x="426709" y="241838"/>
                  </a:lnTo>
                  <a:lnTo>
                    <a:pt x="440163" y="241306"/>
                  </a:lnTo>
                  <a:lnTo>
                    <a:pt x="458752" y="239162"/>
                  </a:lnTo>
                  <a:lnTo>
                    <a:pt x="476956" y="238879"/>
                  </a:lnTo>
                  <a:lnTo>
                    <a:pt x="495182" y="239850"/>
                  </a:lnTo>
                  <a:lnTo>
                    <a:pt x="540402" y="245773"/>
                  </a:lnTo>
                  <a:lnTo>
                    <a:pt x="579836" y="270130"/>
                  </a:lnTo>
                  <a:lnTo>
                    <a:pt x="587978" y="289642"/>
                  </a:lnTo>
                  <a:lnTo>
                    <a:pt x="595516" y="307602"/>
                  </a:lnTo>
                  <a:lnTo>
                    <a:pt x="598808" y="316680"/>
                  </a:lnTo>
                  <a:lnTo>
                    <a:pt x="601034" y="326485"/>
                  </a:lnTo>
                  <a:lnTo>
                    <a:pt x="603025" y="341493"/>
                  </a:lnTo>
                  <a:lnTo>
                    <a:pt x="605688" y="355455"/>
                  </a:lnTo>
                  <a:lnTo>
                    <a:pt x="631405" y="387540"/>
                  </a:lnTo>
                  <a:lnTo>
                    <a:pt x="670274" y="401529"/>
                  </a:lnTo>
                  <a:lnTo>
                    <a:pt x="680122" y="399580"/>
                  </a:lnTo>
                  <a:lnTo>
                    <a:pt x="685728" y="393795"/>
                  </a:lnTo>
                  <a:lnTo>
                    <a:pt x="685789" y="385952"/>
                  </a:lnTo>
                  <a:lnTo>
                    <a:pt x="678999" y="377831"/>
                  </a:lnTo>
                  <a:lnTo>
                    <a:pt x="666194" y="372566"/>
                  </a:lnTo>
                  <a:lnTo>
                    <a:pt x="652275" y="370575"/>
                  </a:lnTo>
                  <a:lnTo>
                    <a:pt x="638837" y="367356"/>
                  </a:lnTo>
                  <a:lnTo>
                    <a:pt x="627475" y="358413"/>
                  </a:lnTo>
                  <a:lnTo>
                    <a:pt x="623589" y="353104"/>
                  </a:lnTo>
                  <a:lnTo>
                    <a:pt x="621595" y="344113"/>
                  </a:lnTo>
                  <a:lnTo>
                    <a:pt x="619601" y="337902"/>
                  </a:lnTo>
                  <a:lnTo>
                    <a:pt x="616486" y="326942"/>
                  </a:lnTo>
                  <a:lnTo>
                    <a:pt x="610952" y="304739"/>
                  </a:lnTo>
                  <a:lnTo>
                    <a:pt x="607587" y="293871"/>
                  </a:lnTo>
                  <a:lnTo>
                    <a:pt x="604660" y="287757"/>
                  </a:lnTo>
                  <a:lnTo>
                    <a:pt x="600634" y="280333"/>
                  </a:lnTo>
                  <a:lnTo>
                    <a:pt x="597264" y="272804"/>
                  </a:lnTo>
                  <a:lnTo>
                    <a:pt x="596309" y="266376"/>
                  </a:lnTo>
                  <a:lnTo>
                    <a:pt x="603221" y="256224"/>
                  </a:lnTo>
                  <a:lnTo>
                    <a:pt x="616494" y="252444"/>
                  </a:lnTo>
                  <a:lnTo>
                    <a:pt x="631651" y="251045"/>
                  </a:lnTo>
                  <a:lnTo>
                    <a:pt x="644214" y="248037"/>
                  </a:lnTo>
                  <a:lnTo>
                    <a:pt x="654200" y="241092"/>
                  </a:lnTo>
                  <a:lnTo>
                    <a:pt x="667302" y="229271"/>
                  </a:lnTo>
                  <a:lnTo>
                    <a:pt x="674014" y="217810"/>
                  </a:lnTo>
                  <a:lnTo>
                    <a:pt x="664826" y="211944"/>
                  </a:lnTo>
                  <a:lnTo>
                    <a:pt x="658370" y="213799"/>
                  </a:lnTo>
                  <a:lnTo>
                    <a:pt x="655090" y="219032"/>
                  </a:lnTo>
                  <a:lnTo>
                    <a:pt x="652883" y="225458"/>
                  </a:lnTo>
                  <a:lnTo>
                    <a:pt x="649649" y="230892"/>
                  </a:lnTo>
                  <a:lnTo>
                    <a:pt x="600803" y="239180"/>
                  </a:lnTo>
                  <a:lnTo>
                    <a:pt x="581574" y="237812"/>
                  </a:lnTo>
                  <a:lnTo>
                    <a:pt x="543528" y="230981"/>
                  </a:lnTo>
                  <a:lnTo>
                    <a:pt x="498481" y="208057"/>
                  </a:lnTo>
                  <a:lnTo>
                    <a:pt x="486450" y="170127"/>
                  </a:lnTo>
                  <a:lnTo>
                    <a:pt x="482517" y="148087"/>
                  </a:lnTo>
                  <a:lnTo>
                    <a:pt x="479609" y="134512"/>
                  </a:lnTo>
                  <a:lnTo>
                    <a:pt x="476842" y="122841"/>
                  </a:lnTo>
                  <a:lnTo>
                    <a:pt x="473457" y="103822"/>
                  </a:lnTo>
                  <a:lnTo>
                    <a:pt x="470599" y="84670"/>
                  </a:lnTo>
                  <a:lnTo>
                    <a:pt x="469411" y="72599"/>
                  </a:lnTo>
                  <a:lnTo>
                    <a:pt x="457757" y="38042"/>
                  </a:lnTo>
                  <a:lnTo>
                    <a:pt x="427800" y="12228"/>
                  </a:lnTo>
                  <a:lnTo>
                    <a:pt x="387549" y="0"/>
                  </a:lnTo>
                  <a:close/>
                </a:path>
              </a:pathLst>
            </a:custGeom>
            <a:solidFill>
              <a:srgbClr val="792116"/>
            </a:solidFill>
          </p:spPr>
          <p:txBody>
            <a:bodyPr wrap="square" lIns="0" tIns="0" rIns="0" bIns="0" rtlCol="0"/>
            <a:lstStyle/>
            <a:p>
              <a:endParaRPr lang="tr-TR"/>
            </a:p>
          </p:txBody>
        </p:sp>
        <p:pic>
          <p:nvPicPr>
            <p:cNvPr id="54" name="object 50">
              <a:extLst>
                <a:ext uri="{FF2B5EF4-FFF2-40B4-BE49-F238E27FC236}">
                  <a16:creationId xmlns:a16="http://schemas.microsoft.com/office/drawing/2014/main" id="{A41A7E6A-16C5-246A-1B46-59912773AC53}"/>
                </a:ext>
              </a:extLst>
            </p:cNvPr>
            <p:cNvPicPr/>
            <p:nvPr/>
          </p:nvPicPr>
          <p:blipFill>
            <a:blip r:embed="rId21" cstate="print"/>
            <a:stretch>
              <a:fillRect/>
            </a:stretch>
          </p:blipFill>
          <p:spPr>
            <a:xfrm>
              <a:off x="4450905" y="5072710"/>
              <a:ext cx="269076" cy="247751"/>
            </a:xfrm>
            <a:prstGeom prst="rect">
              <a:avLst/>
            </a:prstGeom>
          </p:spPr>
        </p:pic>
        <p:pic>
          <p:nvPicPr>
            <p:cNvPr id="55" name="object 51">
              <a:extLst>
                <a:ext uri="{FF2B5EF4-FFF2-40B4-BE49-F238E27FC236}">
                  <a16:creationId xmlns:a16="http://schemas.microsoft.com/office/drawing/2014/main" id="{58549B02-01B6-83D1-092D-D71B905F4BC4}"/>
                </a:ext>
              </a:extLst>
            </p:cNvPr>
            <p:cNvPicPr/>
            <p:nvPr/>
          </p:nvPicPr>
          <p:blipFill>
            <a:blip r:embed="rId22" cstate="print"/>
            <a:stretch>
              <a:fillRect/>
            </a:stretch>
          </p:blipFill>
          <p:spPr>
            <a:xfrm>
              <a:off x="4423282" y="6038862"/>
              <a:ext cx="375475" cy="358749"/>
            </a:xfrm>
            <a:prstGeom prst="rect">
              <a:avLst/>
            </a:prstGeom>
          </p:spPr>
        </p:pic>
        <p:sp>
          <p:nvSpPr>
            <p:cNvPr id="56" name="object 52">
              <a:extLst>
                <a:ext uri="{FF2B5EF4-FFF2-40B4-BE49-F238E27FC236}">
                  <a16:creationId xmlns:a16="http://schemas.microsoft.com/office/drawing/2014/main" id="{D9782B9B-1E20-17AD-FDB3-CFFF697AB26F}"/>
                </a:ext>
              </a:extLst>
            </p:cNvPr>
            <p:cNvSpPr/>
            <p:nvPr/>
          </p:nvSpPr>
          <p:spPr>
            <a:xfrm>
              <a:off x="4559586" y="6350409"/>
              <a:ext cx="36195" cy="36830"/>
            </a:xfrm>
            <a:custGeom>
              <a:avLst/>
              <a:gdLst/>
              <a:ahLst/>
              <a:cxnLst/>
              <a:rect l="l" t="t" r="r" b="b"/>
              <a:pathLst>
                <a:path w="36195" h="36829">
                  <a:moveTo>
                    <a:pt x="12906" y="0"/>
                  </a:moveTo>
                  <a:lnTo>
                    <a:pt x="6773" y="2039"/>
                  </a:lnTo>
                  <a:lnTo>
                    <a:pt x="2257" y="6469"/>
                  </a:lnTo>
                  <a:lnTo>
                    <a:pt x="0" y="12898"/>
                  </a:lnTo>
                  <a:lnTo>
                    <a:pt x="545" y="20201"/>
                  </a:lnTo>
                  <a:lnTo>
                    <a:pt x="3660" y="26987"/>
                  </a:lnTo>
                  <a:lnTo>
                    <a:pt x="8847" y="32512"/>
                  </a:lnTo>
                  <a:lnTo>
                    <a:pt x="15608" y="36037"/>
                  </a:lnTo>
                  <a:lnTo>
                    <a:pt x="22709" y="36788"/>
                  </a:lnTo>
                  <a:lnTo>
                    <a:pt x="28841" y="34751"/>
                  </a:lnTo>
                  <a:lnTo>
                    <a:pt x="33364" y="30318"/>
                  </a:lnTo>
                  <a:lnTo>
                    <a:pt x="35636" y="23883"/>
                  </a:lnTo>
                  <a:lnTo>
                    <a:pt x="35090" y="16585"/>
                  </a:lnTo>
                  <a:lnTo>
                    <a:pt x="31973" y="9799"/>
                  </a:lnTo>
                  <a:lnTo>
                    <a:pt x="26783" y="4270"/>
                  </a:lnTo>
                  <a:lnTo>
                    <a:pt x="20015" y="744"/>
                  </a:lnTo>
                  <a:lnTo>
                    <a:pt x="12906" y="0"/>
                  </a:lnTo>
                  <a:close/>
                </a:path>
              </a:pathLst>
            </a:custGeom>
            <a:solidFill>
              <a:srgbClr val="7261AB"/>
            </a:solidFill>
          </p:spPr>
          <p:txBody>
            <a:bodyPr wrap="square" lIns="0" tIns="0" rIns="0" bIns="0" rtlCol="0"/>
            <a:lstStyle/>
            <a:p>
              <a:endParaRPr lang="tr-TR"/>
            </a:p>
          </p:txBody>
        </p:sp>
        <p:sp>
          <p:nvSpPr>
            <p:cNvPr id="57" name="object 53">
              <a:extLst>
                <a:ext uri="{FF2B5EF4-FFF2-40B4-BE49-F238E27FC236}">
                  <a16:creationId xmlns:a16="http://schemas.microsoft.com/office/drawing/2014/main" id="{ECFA3A91-2A69-9BA5-4EE4-0AF94ADF668F}"/>
                </a:ext>
              </a:extLst>
            </p:cNvPr>
            <p:cNvSpPr/>
            <p:nvPr/>
          </p:nvSpPr>
          <p:spPr>
            <a:xfrm>
              <a:off x="4559734" y="6350792"/>
              <a:ext cx="35560" cy="36830"/>
            </a:xfrm>
            <a:custGeom>
              <a:avLst/>
              <a:gdLst/>
              <a:ahLst/>
              <a:cxnLst/>
              <a:rect l="l" t="t" r="r" b="b"/>
              <a:pathLst>
                <a:path w="35560" h="36829">
                  <a:moveTo>
                    <a:pt x="12792" y="0"/>
                  </a:moveTo>
                  <a:lnTo>
                    <a:pt x="6713" y="2019"/>
                  </a:lnTo>
                  <a:lnTo>
                    <a:pt x="2236" y="6409"/>
                  </a:lnTo>
                  <a:lnTo>
                    <a:pt x="0" y="12778"/>
                  </a:lnTo>
                  <a:lnTo>
                    <a:pt x="536" y="20014"/>
                  </a:lnTo>
                  <a:lnTo>
                    <a:pt x="3622" y="26735"/>
                  </a:lnTo>
                  <a:lnTo>
                    <a:pt x="8761" y="32209"/>
                  </a:lnTo>
                  <a:lnTo>
                    <a:pt x="15455" y="35701"/>
                  </a:lnTo>
                  <a:lnTo>
                    <a:pt x="22495" y="36449"/>
                  </a:lnTo>
                  <a:lnTo>
                    <a:pt x="28575" y="34435"/>
                  </a:lnTo>
                  <a:lnTo>
                    <a:pt x="33054" y="30044"/>
                  </a:lnTo>
                  <a:lnTo>
                    <a:pt x="35293" y="23662"/>
                  </a:lnTo>
                  <a:lnTo>
                    <a:pt x="34764" y="16426"/>
                  </a:lnTo>
                  <a:lnTo>
                    <a:pt x="31680" y="9704"/>
                  </a:lnTo>
                  <a:lnTo>
                    <a:pt x="26538" y="4231"/>
                  </a:lnTo>
                  <a:lnTo>
                    <a:pt x="19837" y="738"/>
                  </a:lnTo>
                  <a:lnTo>
                    <a:pt x="12792" y="0"/>
                  </a:lnTo>
                  <a:close/>
                </a:path>
              </a:pathLst>
            </a:custGeom>
            <a:solidFill>
              <a:srgbClr val="7163AC"/>
            </a:solidFill>
          </p:spPr>
          <p:txBody>
            <a:bodyPr wrap="square" lIns="0" tIns="0" rIns="0" bIns="0" rtlCol="0"/>
            <a:lstStyle/>
            <a:p>
              <a:endParaRPr lang="tr-TR"/>
            </a:p>
          </p:txBody>
        </p:sp>
        <p:sp>
          <p:nvSpPr>
            <p:cNvPr id="58" name="object 54">
              <a:extLst>
                <a:ext uri="{FF2B5EF4-FFF2-40B4-BE49-F238E27FC236}">
                  <a16:creationId xmlns:a16="http://schemas.microsoft.com/office/drawing/2014/main" id="{24B352C7-8ACE-46A3-BD16-3D4FF8FEA691}"/>
                </a:ext>
              </a:extLst>
            </p:cNvPr>
            <p:cNvSpPr/>
            <p:nvPr/>
          </p:nvSpPr>
          <p:spPr>
            <a:xfrm>
              <a:off x="4559877" y="6351176"/>
              <a:ext cx="35560" cy="36195"/>
            </a:xfrm>
            <a:custGeom>
              <a:avLst/>
              <a:gdLst/>
              <a:ahLst/>
              <a:cxnLst/>
              <a:rect l="l" t="t" r="r" b="b"/>
              <a:pathLst>
                <a:path w="35560" h="36195">
                  <a:moveTo>
                    <a:pt x="12680" y="0"/>
                  </a:moveTo>
                  <a:lnTo>
                    <a:pt x="6657" y="2000"/>
                  </a:lnTo>
                  <a:lnTo>
                    <a:pt x="2221" y="6348"/>
                  </a:lnTo>
                  <a:lnTo>
                    <a:pt x="0" y="12658"/>
                  </a:lnTo>
                  <a:lnTo>
                    <a:pt x="532" y="19821"/>
                  </a:lnTo>
                  <a:lnTo>
                    <a:pt x="3590" y="26479"/>
                  </a:lnTo>
                  <a:lnTo>
                    <a:pt x="8683" y="31903"/>
                  </a:lnTo>
                  <a:lnTo>
                    <a:pt x="15316" y="35366"/>
                  </a:lnTo>
                  <a:lnTo>
                    <a:pt x="22290" y="36108"/>
                  </a:lnTo>
                  <a:lnTo>
                    <a:pt x="28313" y="34113"/>
                  </a:lnTo>
                  <a:lnTo>
                    <a:pt x="32752" y="29763"/>
                  </a:lnTo>
                  <a:lnTo>
                    <a:pt x="34975" y="23441"/>
                  </a:lnTo>
                  <a:lnTo>
                    <a:pt x="34443" y="16278"/>
                  </a:lnTo>
                  <a:lnTo>
                    <a:pt x="31384" y="9620"/>
                  </a:lnTo>
                  <a:lnTo>
                    <a:pt x="26292" y="4195"/>
                  </a:lnTo>
                  <a:lnTo>
                    <a:pt x="19659" y="733"/>
                  </a:lnTo>
                  <a:lnTo>
                    <a:pt x="12680" y="0"/>
                  </a:lnTo>
                  <a:close/>
                </a:path>
              </a:pathLst>
            </a:custGeom>
            <a:solidFill>
              <a:srgbClr val="7465AD"/>
            </a:solidFill>
          </p:spPr>
          <p:txBody>
            <a:bodyPr wrap="square" lIns="0" tIns="0" rIns="0" bIns="0" rtlCol="0"/>
            <a:lstStyle/>
            <a:p>
              <a:endParaRPr lang="tr-TR"/>
            </a:p>
          </p:txBody>
        </p:sp>
        <p:sp>
          <p:nvSpPr>
            <p:cNvPr id="59" name="object 55">
              <a:extLst>
                <a:ext uri="{FF2B5EF4-FFF2-40B4-BE49-F238E27FC236}">
                  <a16:creationId xmlns:a16="http://schemas.microsoft.com/office/drawing/2014/main" id="{6CB76C58-2430-C407-4950-6A3CA77BC9E7}"/>
                </a:ext>
              </a:extLst>
            </p:cNvPr>
            <p:cNvSpPr/>
            <p:nvPr/>
          </p:nvSpPr>
          <p:spPr>
            <a:xfrm>
              <a:off x="4560022" y="6351555"/>
              <a:ext cx="34925" cy="36195"/>
            </a:xfrm>
            <a:custGeom>
              <a:avLst/>
              <a:gdLst/>
              <a:ahLst/>
              <a:cxnLst/>
              <a:rect l="l" t="t" r="r" b="b"/>
              <a:pathLst>
                <a:path w="34925" h="36195">
                  <a:moveTo>
                    <a:pt x="12553" y="0"/>
                  </a:moveTo>
                  <a:lnTo>
                    <a:pt x="6586" y="1984"/>
                  </a:lnTo>
                  <a:lnTo>
                    <a:pt x="2193" y="6292"/>
                  </a:lnTo>
                  <a:lnTo>
                    <a:pt x="0" y="12544"/>
                  </a:lnTo>
                  <a:lnTo>
                    <a:pt x="533" y="19641"/>
                  </a:lnTo>
                  <a:lnTo>
                    <a:pt x="3562" y="26238"/>
                  </a:lnTo>
                  <a:lnTo>
                    <a:pt x="8601" y="31611"/>
                  </a:lnTo>
                  <a:lnTo>
                    <a:pt x="15163" y="35036"/>
                  </a:lnTo>
                  <a:lnTo>
                    <a:pt x="22074" y="35771"/>
                  </a:lnTo>
                  <a:lnTo>
                    <a:pt x="28043" y="33793"/>
                  </a:lnTo>
                  <a:lnTo>
                    <a:pt x="32442" y="29483"/>
                  </a:lnTo>
                  <a:lnTo>
                    <a:pt x="34645" y="23225"/>
                  </a:lnTo>
                  <a:lnTo>
                    <a:pt x="34119" y="16128"/>
                  </a:lnTo>
                  <a:lnTo>
                    <a:pt x="31091" y="9529"/>
                  </a:lnTo>
                  <a:lnTo>
                    <a:pt x="26046" y="4153"/>
                  </a:lnTo>
                  <a:lnTo>
                    <a:pt x="19469" y="720"/>
                  </a:lnTo>
                  <a:lnTo>
                    <a:pt x="12553" y="0"/>
                  </a:lnTo>
                  <a:close/>
                </a:path>
              </a:pathLst>
            </a:custGeom>
            <a:solidFill>
              <a:srgbClr val="7468AE"/>
            </a:solidFill>
          </p:spPr>
          <p:txBody>
            <a:bodyPr wrap="square" lIns="0" tIns="0" rIns="0" bIns="0" rtlCol="0"/>
            <a:lstStyle/>
            <a:p>
              <a:endParaRPr lang="tr-TR"/>
            </a:p>
          </p:txBody>
        </p:sp>
        <p:sp>
          <p:nvSpPr>
            <p:cNvPr id="60" name="object 56">
              <a:extLst>
                <a:ext uri="{FF2B5EF4-FFF2-40B4-BE49-F238E27FC236}">
                  <a16:creationId xmlns:a16="http://schemas.microsoft.com/office/drawing/2014/main" id="{E2685CBF-FF22-2DAF-93B2-B12B7E6D5957}"/>
                </a:ext>
              </a:extLst>
            </p:cNvPr>
            <p:cNvSpPr/>
            <p:nvPr/>
          </p:nvSpPr>
          <p:spPr>
            <a:xfrm>
              <a:off x="4560168" y="6351936"/>
              <a:ext cx="34925" cy="35560"/>
            </a:xfrm>
            <a:custGeom>
              <a:avLst/>
              <a:gdLst/>
              <a:ahLst/>
              <a:cxnLst/>
              <a:rect l="l" t="t" r="r" b="b"/>
              <a:pathLst>
                <a:path w="34925" h="35560">
                  <a:moveTo>
                    <a:pt x="12435" y="0"/>
                  </a:moveTo>
                  <a:lnTo>
                    <a:pt x="6529" y="1964"/>
                  </a:lnTo>
                  <a:lnTo>
                    <a:pt x="2178" y="6232"/>
                  </a:lnTo>
                  <a:lnTo>
                    <a:pt x="0" y="12424"/>
                  </a:lnTo>
                  <a:lnTo>
                    <a:pt x="522" y="19454"/>
                  </a:lnTo>
                  <a:lnTo>
                    <a:pt x="3521" y="25988"/>
                  </a:lnTo>
                  <a:lnTo>
                    <a:pt x="8515" y="31312"/>
                  </a:lnTo>
                  <a:lnTo>
                    <a:pt x="15024" y="34713"/>
                  </a:lnTo>
                  <a:lnTo>
                    <a:pt x="21869" y="35435"/>
                  </a:lnTo>
                  <a:lnTo>
                    <a:pt x="27779" y="33473"/>
                  </a:lnTo>
                  <a:lnTo>
                    <a:pt x="32135" y="29203"/>
                  </a:lnTo>
                  <a:lnTo>
                    <a:pt x="34315" y="23003"/>
                  </a:lnTo>
                  <a:lnTo>
                    <a:pt x="33792" y="15979"/>
                  </a:lnTo>
                  <a:lnTo>
                    <a:pt x="30792" y="9445"/>
                  </a:lnTo>
                  <a:lnTo>
                    <a:pt x="25794" y="4117"/>
                  </a:lnTo>
                  <a:lnTo>
                    <a:pt x="19278" y="715"/>
                  </a:lnTo>
                  <a:lnTo>
                    <a:pt x="12435" y="0"/>
                  </a:lnTo>
                  <a:close/>
                </a:path>
              </a:pathLst>
            </a:custGeom>
            <a:solidFill>
              <a:srgbClr val="766BB0"/>
            </a:solidFill>
          </p:spPr>
          <p:txBody>
            <a:bodyPr wrap="square" lIns="0" tIns="0" rIns="0" bIns="0" rtlCol="0"/>
            <a:lstStyle/>
            <a:p>
              <a:endParaRPr lang="tr-TR"/>
            </a:p>
          </p:txBody>
        </p:sp>
        <p:sp>
          <p:nvSpPr>
            <p:cNvPr id="61" name="object 57">
              <a:extLst>
                <a:ext uri="{FF2B5EF4-FFF2-40B4-BE49-F238E27FC236}">
                  <a16:creationId xmlns:a16="http://schemas.microsoft.com/office/drawing/2014/main" id="{806BC3E4-2071-F53C-C975-B7E48A21EE4E}"/>
                </a:ext>
              </a:extLst>
            </p:cNvPr>
            <p:cNvSpPr/>
            <p:nvPr/>
          </p:nvSpPr>
          <p:spPr>
            <a:xfrm>
              <a:off x="4560312" y="6352326"/>
              <a:ext cx="34290" cy="35560"/>
            </a:xfrm>
            <a:custGeom>
              <a:avLst/>
              <a:gdLst/>
              <a:ahLst/>
              <a:cxnLst/>
              <a:rect l="l" t="t" r="r" b="b"/>
              <a:pathLst>
                <a:path w="34289" h="35560">
                  <a:moveTo>
                    <a:pt x="12321" y="0"/>
                  </a:moveTo>
                  <a:lnTo>
                    <a:pt x="6469" y="1941"/>
                  </a:lnTo>
                  <a:lnTo>
                    <a:pt x="2157" y="6166"/>
                  </a:lnTo>
                  <a:lnTo>
                    <a:pt x="0" y="12299"/>
                  </a:lnTo>
                  <a:lnTo>
                    <a:pt x="518" y="19263"/>
                  </a:lnTo>
                  <a:lnTo>
                    <a:pt x="3489" y="25736"/>
                  </a:lnTo>
                  <a:lnTo>
                    <a:pt x="8436" y="31009"/>
                  </a:lnTo>
                  <a:lnTo>
                    <a:pt x="14884" y="34372"/>
                  </a:lnTo>
                  <a:lnTo>
                    <a:pt x="21658" y="35089"/>
                  </a:lnTo>
                  <a:lnTo>
                    <a:pt x="27511" y="33146"/>
                  </a:lnTo>
                  <a:lnTo>
                    <a:pt x="31825" y="28918"/>
                  </a:lnTo>
                  <a:lnTo>
                    <a:pt x="33985" y="22777"/>
                  </a:lnTo>
                  <a:lnTo>
                    <a:pt x="33474" y="15815"/>
                  </a:lnTo>
                  <a:lnTo>
                    <a:pt x="30505" y="9347"/>
                  </a:lnTo>
                  <a:lnTo>
                    <a:pt x="25555" y="4078"/>
                  </a:lnTo>
                  <a:lnTo>
                    <a:pt x="19100" y="717"/>
                  </a:lnTo>
                  <a:lnTo>
                    <a:pt x="12321" y="0"/>
                  </a:lnTo>
                  <a:close/>
                </a:path>
              </a:pathLst>
            </a:custGeom>
            <a:solidFill>
              <a:srgbClr val="796FB3"/>
            </a:solidFill>
          </p:spPr>
          <p:txBody>
            <a:bodyPr wrap="square" lIns="0" tIns="0" rIns="0" bIns="0" rtlCol="0"/>
            <a:lstStyle/>
            <a:p>
              <a:endParaRPr lang="tr-TR"/>
            </a:p>
          </p:txBody>
        </p:sp>
        <p:sp>
          <p:nvSpPr>
            <p:cNvPr id="62" name="object 58">
              <a:extLst>
                <a:ext uri="{FF2B5EF4-FFF2-40B4-BE49-F238E27FC236}">
                  <a16:creationId xmlns:a16="http://schemas.microsoft.com/office/drawing/2014/main" id="{920DC26D-3929-F643-5B36-85D1DECF3B39}"/>
                </a:ext>
              </a:extLst>
            </p:cNvPr>
            <p:cNvSpPr/>
            <p:nvPr/>
          </p:nvSpPr>
          <p:spPr>
            <a:xfrm>
              <a:off x="4560457" y="6352708"/>
              <a:ext cx="34290" cy="34925"/>
            </a:xfrm>
            <a:custGeom>
              <a:avLst/>
              <a:gdLst/>
              <a:ahLst/>
              <a:cxnLst/>
              <a:rect l="l" t="t" r="r" b="b"/>
              <a:pathLst>
                <a:path w="34289" h="34925">
                  <a:moveTo>
                    <a:pt x="12206" y="0"/>
                  </a:moveTo>
                  <a:lnTo>
                    <a:pt x="6408" y="1921"/>
                  </a:lnTo>
                  <a:lnTo>
                    <a:pt x="2136" y="6105"/>
                  </a:lnTo>
                  <a:lnTo>
                    <a:pt x="0" y="12180"/>
                  </a:lnTo>
                  <a:lnTo>
                    <a:pt x="514" y="19075"/>
                  </a:lnTo>
                  <a:lnTo>
                    <a:pt x="3457" y="25484"/>
                  </a:lnTo>
                  <a:lnTo>
                    <a:pt x="8358" y="30705"/>
                  </a:lnTo>
                  <a:lnTo>
                    <a:pt x="14744" y="34036"/>
                  </a:lnTo>
                  <a:lnTo>
                    <a:pt x="21453" y="34750"/>
                  </a:lnTo>
                  <a:lnTo>
                    <a:pt x="27249" y="32830"/>
                  </a:lnTo>
                  <a:lnTo>
                    <a:pt x="31523" y="28643"/>
                  </a:lnTo>
                  <a:lnTo>
                    <a:pt x="33667" y="22555"/>
                  </a:lnTo>
                  <a:lnTo>
                    <a:pt x="33153" y="15667"/>
                  </a:lnTo>
                  <a:lnTo>
                    <a:pt x="30210" y="9262"/>
                  </a:lnTo>
                  <a:lnTo>
                    <a:pt x="25309" y="4042"/>
                  </a:lnTo>
                  <a:lnTo>
                    <a:pt x="18923" y="711"/>
                  </a:lnTo>
                  <a:lnTo>
                    <a:pt x="12206" y="0"/>
                  </a:lnTo>
                  <a:close/>
                </a:path>
              </a:pathLst>
            </a:custGeom>
            <a:solidFill>
              <a:srgbClr val="7874B6"/>
            </a:solidFill>
          </p:spPr>
          <p:txBody>
            <a:bodyPr wrap="square" lIns="0" tIns="0" rIns="0" bIns="0" rtlCol="0"/>
            <a:lstStyle/>
            <a:p>
              <a:endParaRPr lang="tr-TR"/>
            </a:p>
          </p:txBody>
        </p:sp>
        <p:sp>
          <p:nvSpPr>
            <p:cNvPr id="63" name="object 59">
              <a:extLst>
                <a:ext uri="{FF2B5EF4-FFF2-40B4-BE49-F238E27FC236}">
                  <a16:creationId xmlns:a16="http://schemas.microsoft.com/office/drawing/2014/main" id="{6C6F54AB-91C0-5729-A9DD-5F3E6550343E}"/>
                </a:ext>
              </a:extLst>
            </p:cNvPr>
            <p:cNvSpPr/>
            <p:nvPr/>
          </p:nvSpPr>
          <p:spPr>
            <a:xfrm>
              <a:off x="4560597" y="6350961"/>
              <a:ext cx="33655" cy="38735"/>
            </a:xfrm>
            <a:custGeom>
              <a:avLst/>
              <a:gdLst/>
              <a:ahLst/>
              <a:cxnLst/>
              <a:rect l="l" t="t" r="r" b="b"/>
              <a:pathLst>
                <a:path w="33654" h="38735">
                  <a:moveTo>
                    <a:pt x="9525" y="0"/>
                  </a:moveTo>
                  <a:lnTo>
                    <a:pt x="1130" y="5079"/>
                  </a:lnTo>
                  <a:lnTo>
                    <a:pt x="0" y="14198"/>
                  </a:lnTo>
                  <a:lnTo>
                    <a:pt x="512" y="21026"/>
                  </a:lnTo>
                  <a:lnTo>
                    <a:pt x="3430" y="27371"/>
                  </a:lnTo>
                  <a:lnTo>
                    <a:pt x="8284" y="32540"/>
                  </a:lnTo>
                  <a:lnTo>
                    <a:pt x="14604" y="35839"/>
                  </a:lnTo>
                  <a:lnTo>
                    <a:pt x="23799" y="38671"/>
                  </a:lnTo>
                  <a:lnTo>
                    <a:pt x="32194" y="33578"/>
                  </a:lnTo>
                  <a:lnTo>
                    <a:pt x="33324" y="24472"/>
                  </a:lnTo>
                  <a:lnTo>
                    <a:pt x="32821" y="17648"/>
                  </a:lnTo>
                  <a:lnTo>
                    <a:pt x="29910" y="11299"/>
                  </a:lnTo>
                  <a:lnTo>
                    <a:pt x="25057" y="6127"/>
                  </a:lnTo>
                  <a:lnTo>
                    <a:pt x="18732" y="2832"/>
                  </a:lnTo>
                  <a:lnTo>
                    <a:pt x="9525" y="0"/>
                  </a:lnTo>
                  <a:close/>
                </a:path>
              </a:pathLst>
            </a:custGeom>
            <a:solidFill>
              <a:srgbClr val="7379BA"/>
            </a:solidFill>
          </p:spPr>
          <p:txBody>
            <a:bodyPr wrap="square" lIns="0" tIns="0" rIns="0" bIns="0" rtlCol="0"/>
            <a:lstStyle/>
            <a:p>
              <a:endParaRPr lang="tr-TR"/>
            </a:p>
          </p:txBody>
        </p:sp>
        <p:sp>
          <p:nvSpPr>
            <p:cNvPr id="64" name="object 60">
              <a:extLst>
                <a:ext uri="{FF2B5EF4-FFF2-40B4-BE49-F238E27FC236}">
                  <a16:creationId xmlns:a16="http://schemas.microsoft.com/office/drawing/2014/main" id="{A97B1EA2-2994-180C-5006-4A8BDDED6CD2}"/>
                </a:ext>
              </a:extLst>
            </p:cNvPr>
            <p:cNvSpPr/>
            <p:nvPr/>
          </p:nvSpPr>
          <p:spPr>
            <a:xfrm>
              <a:off x="4560741" y="6351362"/>
              <a:ext cx="33020" cy="38735"/>
            </a:xfrm>
            <a:custGeom>
              <a:avLst/>
              <a:gdLst/>
              <a:ahLst/>
              <a:cxnLst/>
              <a:rect l="l" t="t" r="r" b="b"/>
              <a:pathLst>
                <a:path w="33020" h="38735">
                  <a:moveTo>
                    <a:pt x="9436" y="0"/>
                  </a:moveTo>
                  <a:lnTo>
                    <a:pt x="1143" y="5029"/>
                  </a:lnTo>
                  <a:lnTo>
                    <a:pt x="0" y="14058"/>
                  </a:lnTo>
                  <a:lnTo>
                    <a:pt x="507" y="20819"/>
                  </a:lnTo>
                  <a:lnTo>
                    <a:pt x="3397" y="27100"/>
                  </a:lnTo>
                  <a:lnTo>
                    <a:pt x="8201" y="32216"/>
                  </a:lnTo>
                  <a:lnTo>
                    <a:pt x="14452" y="35483"/>
                  </a:lnTo>
                  <a:lnTo>
                    <a:pt x="23571" y="38303"/>
                  </a:lnTo>
                  <a:lnTo>
                    <a:pt x="31876" y="33248"/>
                  </a:lnTo>
                  <a:lnTo>
                    <a:pt x="33007" y="24231"/>
                  </a:lnTo>
                  <a:lnTo>
                    <a:pt x="32501" y="17474"/>
                  </a:lnTo>
                  <a:lnTo>
                    <a:pt x="29614" y="11190"/>
                  </a:lnTo>
                  <a:lnTo>
                    <a:pt x="24811" y="6070"/>
                  </a:lnTo>
                  <a:lnTo>
                    <a:pt x="18554" y="2806"/>
                  </a:lnTo>
                  <a:lnTo>
                    <a:pt x="9436" y="0"/>
                  </a:lnTo>
                  <a:close/>
                </a:path>
              </a:pathLst>
            </a:custGeom>
            <a:solidFill>
              <a:srgbClr val="6F7DAE"/>
            </a:solidFill>
          </p:spPr>
          <p:txBody>
            <a:bodyPr wrap="square" lIns="0" tIns="0" rIns="0" bIns="0" rtlCol="0"/>
            <a:lstStyle/>
            <a:p>
              <a:endParaRPr lang="tr-TR"/>
            </a:p>
          </p:txBody>
        </p:sp>
        <p:sp>
          <p:nvSpPr>
            <p:cNvPr id="65" name="object 61">
              <a:extLst>
                <a:ext uri="{FF2B5EF4-FFF2-40B4-BE49-F238E27FC236}">
                  <a16:creationId xmlns:a16="http://schemas.microsoft.com/office/drawing/2014/main" id="{CC959E22-5715-B68F-0853-F4C1809C6852}"/>
                </a:ext>
              </a:extLst>
            </p:cNvPr>
            <p:cNvSpPr/>
            <p:nvPr/>
          </p:nvSpPr>
          <p:spPr>
            <a:xfrm>
              <a:off x="4560886" y="6351753"/>
              <a:ext cx="33020" cy="38100"/>
            </a:xfrm>
            <a:custGeom>
              <a:avLst/>
              <a:gdLst/>
              <a:ahLst/>
              <a:cxnLst/>
              <a:rect l="l" t="t" r="r" b="b"/>
              <a:pathLst>
                <a:path w="33020" h="38100">
                  <a:moveTo>
                    <a:pt x="9347" y="0"/>
                  </a:moveTo>
                  <a:lnTo>
                    <a:pt x="1117" y="5003"/>
                  </a:lnTo>
                  <a:lnTo>
                    <a:pt x="0" y="13931"/>
                  </a:lnTo>
                  <a:lnTo>
                    <a:pt x="504" y="20626"/>
                  </a:lnTo>
                  <a:lnTo>
                    <a:pt x="3365" y="26847"/>
                  </a:lnTo>
                  <a:lnTo>
                    <a:pt x="8122" y="31916"/>
                  </a:lnTo>
                  <a:lnTo>
                    <a:pt x="14312" y="35153"/>
                  </a:lnTo>
                  <a:lnTo>
                    <a:pt x="23329" y="37922"/>
                  </a:lnTo>
                  <a:lnTo>
                    <a:pt x="31559" y="32943"/>
                  </a:lnTo>
                  <a:lnTo>
                    <a:pt x="32677" y="23990"/>
                  </a:lnTo>
                  <a:lnTo>
                    <a:pt x="32181" y="17308"/>
                  </a:lnTo>
                  <a:lnTo>
                    <a:pt x="29325" y="11091"/>
                  </a:lnTo>
                  <a:lnTo>
                    <a:pt x="24567" y="6025"/>
                  </a:lnTo>
                  <a:lnTo>
                    <a:pt x="18364" y="2793"/>
                  </a:lnTo>
                  <a:lnTo>
                    <a:pt x="9347" y="0"/>
                  </a:lnTo>
                  <a:close/>
                </a:path>
              </a:pathLst>
            </a:custGeom>
            <a:solidFill>
              <a:srgbClr val="6981A1"/>
            </a:solidFill>
          </p:spPr>
          <p:txBody>
            <a:bodyPr wrap="square" lIns="0" tIns="0" rIns="0" bIns="0" rtlCol="0"/>
            <a:lstStyle/>
            <a:p>
              <a:endParaRPr lang="tr-TR"/>
            </a:p>
          </p:txBody>
        </p:sp>
        <p:sp>
          <p:nvSpPr>
            <p:cNvPr id="66" name="object 62">
              <a:extLst>
                <a:ext uri="{FF2B5EF4-FFF2-40B4-BE49-F238E27FC236}">
                  <a16:creationId xmlns:a16="http://schemas.microsoft.com/office/drawing/2014/main" id="{E42FCCDE-AE94-A88B-901B-00AAD911CCB7}"/>
                </a:ext>
              </a:extLst>
            </p:cNvPr>
            <p:cNvSpPr/>
            <p:nvPr/>
          </p:nvSpPr>
          <p:spPr>
            <a:xfrm>
              <a:off x="4561032" y="6352168"/>
              <a:ext cx="32384" cy="38100"/>
            </a:xfrm>
            <a:custGeom>
              <a:avLst/>
              <a:gdLst/>
              <a:ahLst/>
              <a:cxnLst/>
              <a:rect l="l" t="t" r="r" b="b"/>
              <a:pathLst>
                <a:path w="32385" h="38100">
                  <a:moveTo>
                    <a:pt x="9258" y="0"/>
                  </a:moveTo>
                  <a:lnTo>
                    <a:pt x="1117" y="4940"/>
                  </a:lnTo>
                  <a:lnTo>
                    <a:pt x="0" y="13779"/>
                  </a:lnTo>
                  <a:lnTo>
                    <a:pt x="498" y="20406"/>
                  </a:lnTo>
                  <a:lnTo>
                    <a:pt x="3328" y="26563"/>
                  </a:lnTo>
                  <a:lnTo>
                    <a:pt x="8038" y="31579"/>
                  </a:lnTo>
                  <a:lnTo>
                    <a:pt x="14173" y="34785"/>
                  </a:lnTo>
                  <a:lnTo>
                    <a:pt x="23101" y="37528"/>
                  </a:lnTo>
                  <a:lnTo>
                    <a:pt x="31242" y="32600"/>
                  </a:lnTo>
                  <a:lnTo>
                    <a:pt x="32334" y="23748"/>
                  </a:lnTo>
                  <a:lnTo>
                    <a:pt x="31850" y="17127"/>
                  </a:lnTo>
                  <a:lnTo>
                    <a:pt x="29025" y="10971"/>
                  </a:lnTo>
                  <a:lnTo>
                    <a:pt x="24315" y="5955"/>
                  </a:lnTo>
                  <a:lnTo>
                    <a:pt x="18173" y="2755"/>
                  </a:lnTo>
                  <a:lnTo>
                    <a:pt x="9258" y="0"/>
                  </a:lnTo>
                  <a:close/>
                </a:path>
              </a:pathLst>
            </a:custGeom>
            <a:solidFill>
              <a:srgbClr val="628596"/>
            </a:solidFill>
          </p:spPr>
          <p:txBody>
            <a:bodyPr wrap="square" lIns="0" tIns="0" rIns="0" bIns="0" rtlCol="0"/>
            <a:lstStyle/>
            <a:p>
              <a:endParaRPr lang="tr-TR"/>
            </a:p>
          </p:txBody>
        </p:sp>
        <p:sp>
          <p:nvSpPr>
            <p:cNvPr id="67" name="object 63">
              <a:extLst>
                <a:ext uri="{FF2B5EF4-FFF2-40B4-BE49-F238E27FC236}">
                  <a16:creationId xmlns:a16="http://schemas.microsoft.com/office/drawing/2014/main" id="{C95CE081-976B-07E0-449B-469B31ED6736}"/>
                </a:ext>
              </a:extLst>
            </p:cNvPr>
            <p:cNvSpPr/>
            <p:nvPr/>
          </p:nvSpPr>
          <p:spPr>
            <a:xfrm>
              <a:off x="4561177" y="6352571"/>
              <a:ext cx="32384" cy="37465"/>
            </a:xfrm>
            <a:custGeom>
              <a:avLst/>
              <a:gdLst/>
              <a:ahLst/>
              <a:cxnLst/>
              <a:rect l="l" t="t" r="r" b="b"/>
              <a:pathLst>
                <a:path w="32385" h="37464">
                  <a:moveTo>
                    <a:pt x="9156" y="0"/>
                  </a:moveTo>
                  <a:lnTo>
                    <a:pt x="1092" y="4889"/>
                  </a:lnTo>
                  <a:lnTo>
                    <a:pt x="0" y="13639"/>
                  </a:lnTo>
                  <a:lnTo>
                    <a:pt x="494" y="20195"/>
                  </a:lnTo>
                  <a:lnTo>
                    <a:pt x="3297" y="26292"/>
                  </a:lnTo>
                  <a:lnTo>
                    <a:pt x="7959" y="31259"/>
                  </a:lnTo>
                  <a:lnTo>
                    <a:pt x="14033" y="34429"/>
                  </a:lnTo>
                  <a:lnTo>
                    <a:pt x="22860" y="37147"/>
                  </a:lnTo>
                  <a:lnTo>
                    <a:pt x="30924" y="32258"/>
                  </a:lnTo>
                  <a:lnTo>
                    <a:pt x="32016" y="23507"/>
                  </a:lnTo>
                  <a:lnTo>
                    <a:pt x="31536" y="16951"/>
                  </a:lnTo>
                  <a:lnTo>
                    <a:pt x="28738" y="10855"/>
                  </a:lnTo>
                  <a:lnTo>
                    <a:pt x="24071" y="5887"/>
                  </a:lnTo>
                  <a:lnTo>
                    <a:pt x="17983" y="2717"/>
                  </a:lnTo>
                  <a:lnTo>
                    <a:pt x="9156" y="0"/>
                  </a:lnTo>
                  <a:close/>
                </a:path>
              </a:pathLst>
            </a:custGeom>
            <a:solidFill>
              <a:srgbClr val="5C8B8E"/>
            </a:solidFill>
          </p:spPr>
          <p:txBody>
            <a:bodyPr wrap="square" lIns="0" tIns="0" rIns="0" bIns="0" rtlCol="0"/>
            <a:lstStyle/>
            <a:p>
              <a:endParaRPr lang="tr-TR"/>
            </a:p>
          </p:txBody>
        </p:sp>
        <p:sp>
          <p:nvSpPr>
            <p:cNvPr id="68" name="object 64">
              <a:extLst>
                <a:ext uri="{FF2B5EF4-FFF2-40B4-BE49-F238E27FC236}">
                  <a16:creationId xmlns:a16="http://schemas.microsoft.com/office/drawing/2014/main" id="{B9D39A9D-4488-6C00-EFC9-41117EFBA6C0}"/>
                </a:ext>
              </a:extLst>
            </p:cNvPr>
            <p:cNvSpPr/>
            <p:nvPr/>
          </p:nvSpPr>
          <p:spPr>
            <a:xfrm>
              <a:off x="4561320" y="6352962"/>
              <a:ext cx="31750" cy="36830"/>
            </a:xfrm>
            <a:custGeom>
              <a:avLst/>
              <a:gdLst/>
              <a:ahLst/>
              <a:cxnLst/>
              <a:rect l="l" t="t" r="r" b="b"/>
              <a:pathLst>
                <a:path w="31750" h="36829">
                  <a:moveTo>
                    <a:pt x="9067" y="0"/>
                  </a:moveTo>
                  <a:lnTo>
                    <a:pt x="1092" y="4851"/>
                  </a:lnTo>
                  <a:lnTo>
                    <a:pt x="0" y="13512"/>
                  </a:lnTo>
                  <a:lnTo>
                    <a:pt x="490" y="20001"/>
                  </a:lnTo>
                  <a:lnTo>
                    <a:pt x="3265" y="26035"/>
                  </a:lnTo>
                  <a:lnTo>
                    <a:pt x="7881" y="30954"/>
                  </a:lnTo>
                  <a:lnTo>
                    <a:pt x="13893" y="34099"/>
                  </a:lnTo>
                  <a:lnTo>
                    <a:pt x="22644" y="36779"/>
                  </a:lnTo>
                  <a:lnTo>
                    <a:pt x="30607" y="31940"/>
                  </a:lnTo>
                  <a:lnTo>
                    <a:pt x="31686" y="23279"/>
                  </a:lnTo>
                  <a:lnTo>
                    <a:pt x="31205" y="16790"/>
                  </a:lnTo>
                  <a:lnTo>
                    <a:pt x="28436" y="10758"/>
                  </a:lnTo>
                  <a:lnTo>
                    <a:pt x="23823" y="5842"/>
                  </a:lnTo>
                  <a:lnTo>
                    <a:pt x="17805" y="2705"/>
                  </a:lnTo>
                  <a:lnTo>
                    <a:pt x="9067" y="0"/>
                  </a:lnTo>
                  <a:close/>
                </a:path>
              </a:pathLst>
            </a:custGeom>
            <a:solidFill>
              <a:srgbClr val="579387"/>
            </a:solidFill>
          </p:spPr>
          <p:txBody>
            <a:bodyPr wrap="square" lIns="0" tIns="0" rIns="0" bIns="0" rtlCol="0"/>
            <a:lstStyle/>
            <a:p>
              <a:endParaRPr lang="tr-TR"/>
            </a:p>
          </p:txBody>
        </p:sp>
        <p:sp>
          <p:nvSpPr>
            <p:cNvPr id="69" name="object 65">
              <a:extLst>
                <a:ext uri="{FF2B5EF4-FFF2-40B4-BE49-F238E27FC236}">
                  <a16:creationId xmlns:a16="http://schemas.microsoft.com/office/drawing/2014/main" id="{AE69A821-5F81-7FCD-E94B-4675ED0A1BEF}"/>
                </a:ext>
              </a:extLst>
            </p:cNvPr>
            <p:cNvSpPr/>
            <p:nvPr/>
          </p:nvSpPr>
          <p:spPr>
            <a:xfrm>
              <a:off x="4561466" y="6353380"/>
              <a:ext cx="31750" cy="36830"/>
            </a:xfrm>
            <a:custGeom>
              <a:avLst/>
              <a:gdLst/>
              <a:ahLst/>
              <a:cxnLst/>
              <a:rect l="l" t="t" r="r" b="b"/>
              <a:pathLst>
                <a:path w="31750" h="36829">
                  <a:moveTo>
                    <a:pt x="8966" y="0"/>
                  </a:moveTo>
                  <a:lnTo>
                    <a:pt x="1079" y="4787"/>
                  </a:lnTo>
                  <a:lnTo>
                    <a:pt x="0" y="13360"/>
                  </a:lnTo>
                  <a:lnTo>
                    <a:pt x="480" y="19783"/>
                  </a:lnTo>
                  <a:lnTo>
                    <a:pt x="3227" y="25755"/>
                  </a:lnTo>
                  <a:lnTo>
                    <a:pt x="7795" y="30623"/>
                  </a:lnTo>
                  <a:lnTo>
                    <a:pt x="13741" y="33731"/>
                  </a:lnTo>
                  <a:lnTo>
                    <a:pt x="22390" y="36385"/>
                  </a:lnTo>
                  <a:lnTo>
                    <a:pt x="30276" y="31597"/>
                  </a:lnTo>
                  <a:lnTo>
                    <a:pt x="31356" y="23025"/>
                  </a:lnTo>
                  <a:lnTo>
                    <a:pt x="30889" y="16604"/>
                  </a:lnTo>
                  <a:lnTo>
                    <a:pt x="28149" y="10636"/>
                  </a:lnTo>
                  <a:lnTo>
                    <a:pt x="23580" y="5772"/>
                  </a:lnTo>
                  <a:lnTo>
                    <a:pt x="17627" y="2667"/>
                  </a:lnTo>
                  <a:lnTo>
                    <a:pt x="8966" y="0"/>
                  </a:lnTo>
                  <a:close/>
                </a:path>
              </a:pathLst>
            </a:custGeom>
            <a:solidFill>
              <a:srgbClr val="529980"/>
            </a:solidFill>
          </p:spPr>
          <p:txBody>
            <a:bodyPr wrap="square" lIns="0" tIns="0" rIns="0" bIns="0" rtlCol="0"/>
            <a:lstStyle/>
            <a:p>
              <a:endParaRPr lang="tr-TR"/>
            </a:p>
          </p:txBody>
        </p:sp>
        <p:sp>
          <p:nvSpPr>
            <p:cNvPr id="70" name="object 66">
              <a:extLst>
                <a:ext uri="{FF2B5EF4-FFF2-40B4-BE49-F238E27FC236}">
                  <a16:creationId xmlns:a16="http://schemas.microsoft.com/office/drawing/2014/main" id="{C2FB18CF-C1B9-7C88-3984-3FE9B5BF3DB2}"/>
                </a:ext>
              </a:extLst>
            </p:cNvPr>
            <p:cNvSpPr/>
            <p:nvPr/>
          </p:nvSpPr>
          <p:spPr>
            <a:xfrm>
              <a:off x="4561455" y="6355431"/>
              <a:ext cx="31750" cy="34290"/>
            </a:xfrm>
            <a:custGeom>
              <a:avLst/>
              <a:gdLst/>
              <a:ahLst/>
              <a:cxnLst/>
              <a:rect l="l" t="t" r="r" b="b"/>
              <a:pathLst>
                <a:path w="31750" h="34289">
                  <a:moveTo>
                    <a:pt x="9651" y="0"/>
                  </a:moveTo>
                  <a:lnTo>
                    <a:pt x="2171" y="4406"/>
                  </a:lnTo>
                  <a:lnTo>
                    <a:pt x="1079" y="12395"/>
                  </a:lnTo>
                  <a:lnTo>
                    <a:pt x="0" y="20383"/>
                  </a:lnTo>
                  <a:lnTo>
                    <a:pt x="5702" y="28930"/>
                  </a:lnTo>
                  <a:lnTo>
                    <a:pt x="21920" y="34048"/>
                  </a:lnTo>
                  <a:lnTo>
                    <a:pt x="29387" y="29641"/>
                  </a:lnTo>
                  <a:lnTo>
                    <a:pt x="31572" y="13677"/>
                  </a:lnTo>
                  <a:lnTo>
                    <a:pt x="25882" y="5118"/>
                  </a:lnTo>
                  <a:lnTo>
                    <a:pt x="9651" y="0"/>
                  </a:lnTo>
                  <a:close/>
                </a:path>
              </a:pathLst>
            </a:custGeom>
            <a:solidFill>
              <a:srgbClr val="5CA183"/>
            </a:solidFill>
          </p:spPr>
          <p:txBody>
            <a:bodyPr wrap="square" lIns="0" tIns="0" rIns="0" bIns="0" rtlCol="0"/>
            <a:lstStyle/>
            <a:p>
              <a:endParaRPr lang="tr-TR"/>
            </a:p>
          </p:txBody>
        </p:sp>
        <p:sp>
          <p:nvSpPr>
            <p:cNvPr id="71" name="object 67">
              <a:extLst>
                <a:ext uri="{FF2B5EF4-FFF2-40B4-BE49-F238E27FC236}">
                  <a16:creationId xmlns:a16="http://schemas.microsoft.com/office/drawing/2014/main" id="{54EBDD5A-A0EA-7127-B4E5-DB330B1F9CA1}"/>
                </a:ext>
              </a:extLst>
            </p:cNvPr>
            <p:cNvSpPr/>
            <p:nvPr/>
          </p:nvSpPr>
          <p:spPr>
            <a:xfrm>
              <a:off x="4562502" y="6357482"/>
              <a:ext cx="29845" cy="31750"/>
            </a:xfrm>
            <a:custGeom>
              <a:avLst/>
              <a:gdLst/>
              <a:ahLst/>
              <a:cxnLst/>
              <a:rect l="l" t="t" r="r" b="b"/>
              <a:pathLst>
                <a:path w="29845" h="31750">
                  <a:moveTo>
                    <a:pt x="9270" y="0"/>
                  </a:moveTo>
                  <a:lnTo>
                    <a:pt x="2222" y="4025"/>
                  </a:lnTo>
                  <a:lnTo>
                    <a:pt x="1104" y="11429"/>
                  </a:lnTo>
                  <a:lnTo>
                    <a:pt x="0" y="18834"/>
                  </a:lnTo>
                  <a:lnTo>
                    <a:pt x="5245" y="26822"/>
                  </a:lnTo>
                  <a:lnTo>
                    <a:pt x="20383" y="31699"/>
                  </a:lnTo>
                  <a:lnTo>
                    <a:pt x="27431" y="27685"/>
                  </a:lnTo>
                  <a:lnTo>
                    <a:pt x="29641" y="12890"/>
                  </a:lnTo>
                  <a:lnTo>
                    <a:pt x="24409" y="4902"/>
                  </a:lnTo>
                  <a:lnTo>
                    <a:pt x="9270" y="0"/>
                  </a:lnTo>
                  <a:close/>
                </a:path>
              </a:pathLst>
            </a:custGeom>
            <a:solidFill>
              <a:srgbClr val="68AA88"/>
            </a:solidFill>
          </p:spPr>
          <p:txBody>
            <a:bodyPr wrap="square" lIns="0" tIns="0" rIns="0" bIns="0" rtlCol="0"/>
            <a:lstStyle/>
            <a:p>
              <a:endParaRPr lang="tr-TR"/>
            </a:p>
          </p:txBody>
        </p:sp>
        <p:sp>
          <p:nvSpPr>
            <p:cNvPr id="72" name="object 68">
              <a:extLst>
                <a:ext uri="{FF2B5EF4-FFF2-40B4-BE49-F238E27FC236}">
                  <a16:creationId xmlns:a16="http://schemas.microsoft.com/office/drawing/2014/main" id="{35BD28F8-7CAF-6800-F85B-7AFC07D7B53B}"/>
                </a:ext>
              </a:extLst>
            </p:cNvPr>
            <p:cNvSpPr/>
            <p:nvPr/>
          </p:nvSpPr>
          <p:spPr>
            <a:xfrm>
              <a:off x="4563558" y="6359542"/>
              <a:ext cx="27940" cy="29845"/>
            </a:xfrm>
            <a:custGeom>
              <a:avLst/>
              <a:gdLst/>
              <a:ahLst/>
              <a:cxnLst/>
              <a:rect l="l" t="t" r="r" b="b"/>
              <a:pathLst>
                <a:path w="27939" h="29845">
                  <a:moveTo>
                    <a:pt x="8877" y="0"/>
                  </a:moveTo>
                  <a:lnTo>
                    <a:pt x="2247" y="3644"/>
                  </a:lnTo>
                  <a:lnTo>
                    <a:pt x="1117" y="10464"/>
                  </a:lnTo>
                  <a:lnTo>
                    <a:pt x="0" y="17284"/>
                  </a:lnTo>
                  <a:lnTo>
                    <a:pt x="4787" y="24701"/>
                  </a:lnTo>
                  <a:lnTo>
                    <a:pt x="18846" y="29362"/>
                  </a:lnTo>
                  <a:lnTo>
                    <a:pt x="25463" y="25730"/>
                  </a:lnTo>
                  <a:lnTo>
                    <a:pt x="27711" y="12090"/>
                  </a:lnTo>
                  <a:lnTo>
                    <a:pt x="22936" y="4673"/>
                  </a:lnTo>
                  <a:lnTo>
                    <a:pt x="8877" y="0"/>
                  </a:lnTo>
                  <a:close/>
                </a:path>
              </a:pathLst>
            </a:custGeom>
            <a:solidFill>
              <a:srgbClr val="74AF89"/>
            </a:solidFill>
          </p:spPr>
          <p:txBody>
            <a:bodyPr wrap="square" lIns="0" tIns="0" rIns="0" bIns="0" rtlCol="0"/>
            <a:lstStyle/>
            <a:p>
              <a:endParaRPr lang="tr-TR"/>
            </a:p>
          </p:txBody>
        </p:sp>
        <p:sp>
          <p:nvSpPr>
            <p:cNvPr id="73" name="object 69">
              <a:extLst>
                <a:ext uri="{FF2B5EF4-FFF2-40B4-BE49-F238E27FC236}">
                  <a16:creationId xmlns:a16="http://schemas.microsoft.com/office/drawing/2014/main" id="{5BF5A78D-9682-69F9-D122-FEFDF254533E}"/>
                </a:ext>
              </a:extLst>
            </p:cNvPr>
            <p:cNvSpPr/>
            <p:nvPr/>
          </p:nvSpPr>
          <p:spPr>
            <a:xfrm>
              <a:off x="4564593" y="6361599"/>
              <a:ext cx="26034" cy="27305"/>
            </a:xfrm>
            <a:custGeom>
              <a:avLst/>
              <a:gdLst/>
              <a:ahLst/>
              <a:cxnLst/>
              <a:rect l="l" t="t" r="r" b="b"/>
              <a:pathLst>
                <a:path w="26035" h="27304">
                  <a:moveTo>
                    <a:pt x="8496" y="0"/>
                  </a:moveTo>
                  <a:lnTo>
                    <a:pt x="2298" y="3263"/>
                  </a:lnTo>
                  <a:lnTo>
                    <a:pt x="1142" y="9499"/>
                  </a:lnTo>
                  <a:lnTo>
                    <a:pt x="0" y="15735"/>
                  </a:lnTo>
                  <a:lnTo>
                    <a:pt x="4343" y="22593"/>
                  </a:lnTo>
                  <a:lnTo>
                    <a:pt x="17322" y="27025"/>
                  </a:lnTo>
                  <a:lnTo>
                    <a:pt x="23507" y="23761"/>
                  </a:lnTo>
                  <a:lnTo>
                    <a:pt x="25806" y="11290"/>
                  </a:lnTo>
                  <a:lnTo>
                    <a:pt x="21488" y="4444"/>
                  </a:lnTo>
                  <a:lnTo>
                    <a:pt x="8496" y="0"/>
                  </a:lnTo>
                  <a:close/>
                </a:path>
              </a:pathLst>
            </a:custGeom>
            <a:solidFill>
              <a:srgbClr val="7FB88E"/>
            </a:solidFill>
          </p:spPr>
          <p:txBody>
            <a:bodyPr wrap="square" lIns="0" tIns="0" rIns="0" bIns="0" rtlCol="0"/>
            <a:lstStyle/>
            <a:p>
              <a:endParaRPr lang="tr-TR"/>
            </a:p>
          </p:txBody>
        </p:sp>
        <p:sp>
          <p:nvSpPr>
            <p:cNvPr id="74" name="object 70">
              <a:extLst>
                <a:ext uri="{FF2B5EF4-FFF2-40B4-BE49-F238E27FC236}">
                  <a16:creationId xmlns:a16="http://schemas.microsoft.com/office/drawing/2014/main" id="{2DCD81E2-8ADE-0646-3E67-A8E2789FF2D0}"/>
                </a:ext>
              </a:extLst>
            </p:cNvPr>
            <p:cNvSpPr/>
            <p:nvPr/>
          </p:nvSpPr>
          <p:spPr>
            <a:xfrm>
              <a:off x="4565639" y="6363650"/>
              <a:ext cx="24130" cy="24765"/>
            </a:xfrm>
            <a:custGeom>
              <a:avLst/>
              <a:gdLst/>
              <a:ahLst/>
              <a:cxnLst/>
              <a:rect l="l" t="t" r="r" b="b"/>
              <a:pathLst>
                <a:path w="24129" h="24764">
                  <a:moveTo>
                    <a:pt x="8115" y="0"/>
                  </a:moveTo>
                  <a:lnTo>
                    <a:pt x="2336" y="2882"/>
                  </a:lnTo>
                  <a:lnTo>
                    <a:pt x="1168" y="8534"/>
                  </a:lnTo>
                  <a:lnTo>
                    <a:pt x="0" y="14173"/>
                  </a:lnTo>
                  <a:lnTo>
                    <a:pt x="3886" y="20485"/>
                  </a:lnTo>
                  <a:lnTo>
                    <a:pt x="15786" y="24701"/>
                  </a:lnTo>
                  <a:lnTo>
                    <a:pt x="21539" y="21805"/>
                  </a:lnTo>
                  <a:lnTo>
                    <a:pt x="23888" y="10515"/>
                  </a:lnTo>
                  <a:lnTo>
                    <a:pt x="20015" y="4229"/>
                  </a:lnTo>
                  <a:lnTo>
                    <a:pt x="8115" y="0"/>
                  </a:lnTo>
                  <a:close/>
                </a:path>
              </a:pathLst>
            </a:custGeom>
            <a:solidFill>
              <a:srgbClr val="8BBF90"/>
            </a:solidFill>
          </p:spPr>
          <p:txBody>
            <a:bodyPr wrap="square" lIns="0" tIns="0" rIns="0" bIns="0" rtlCol="0"/>
            <a:lstStyle/>
            <a:p>
              <a:endParaRPr lang="tr-TR"/>
            </a:p>
          </p:txBody>
        </p:sp>
        <p:sp>
          <p:nvSpPr>
            <p:cNvPr id="75" name="object 71">
              <a:extLst>
                <a:ext uri="{FF2B5EF4-FFF2-40B4-BE49-F238E27FC236}">
                  <a16:creationId xmlns:a16="http://schemas.microsoft.com/office/drawing/2014/main" id="{9AA804E5-FC82-1562-91D8-977CDF2E2679}"/>
                </a:ext>
              </a:extLst>
            </p:cNvPr>
            <p:cNvSpPr/>
            <p:nvPr/>
          </p:nvSpPr>
          <p:spPr>
            <a:xfrm>
              <a:off x="4566709" y="6365715"/>
              <a:ext cx="22225" cy="22860"/>
            </a:xfrm>
            <a:custGeom>
              <a:avLst/>
              <a:gdLst/>
              <a:ahLst/>
              <a:cxnLst/>
              <a:rect l="l" t="t" r="r" b="b"/>
              <a:pathLst>
                <a:path w="22225" h="22860">
                  <a:moveTo>
                    <a:pt x="7708" y="0"/>
                  </a:moveTo>
                  <a:lnTo>
                    <a:pt x="2349" y="2489"/>
                  </a:lnTo>
                  <a:lnTo>
                    <a:pt x="1168" y="7556"/>
                  </a:lnTo>
                  <a:lnTo>
                    <a:pt x="0" y="12623"/>
                  </a:lnTo>
                  <a:lnTo>
                    <a:pt x="3416" y="18364"/>
                  </a:lnTo>
                  <a:lnTo>
                    <a:pt x="14223" y="22339"/>
                  </a:lnTo>
                  <a:lnTo>
                    <a:pt x="19570" y="19837"/>
                  </a:lnTo>
                  <a:lnTo>
                    <a:pt x="21932" y="9702"/>
                  </a:lnTo>
                  <a:lnTo>
                    <a:pt x="18529" y="3987"/>
                  </a:lnTo>
                  <a:lnTo>
                    <a:pt x="7708" y="0"/>
                  </a:lnTo>
                  <a:close/>
                </a:path>
              </a:pathLst>
            </a:custGeom>
            <a:solidFill>
              <a:srgbClr val="96C692"/>
            </a:solidFill>
          </p:spPr>
          <p:txBody>
            <a:bodyPr wrap="square" lIns="0" tIns="0" rIns="0" bIns="0" rtlCol="0"/>
            <a:lstStyle/>
            <a:p>
              <a:endParaRPr lang="tr-TR"/>
            </a:p>
          </p:txBody>
        </p:sp>
        <p:sp>
          <p:nvSpPr>
            <p:cNvPr id="76" name="object 72">
              <a:extLst>
                <a:ext uri="{FF2B5EF4-FFF2-40B4-BE49-F238E27FC236}">
                  <a16:creationId xmlns:a16="http://schemas.microsoft.com/office/drawing/2014/main" id="{087C5CF2-0ABC-8966-763D-00448B004FFC}"/>
                </a:ext>
              </a:extLst>
            </p:cNvPr>
            <p:cNvSpPr/>
            <p:nvPr/>
          </p:nvSpPr>
          <p:spPr>
            <a:xfrm>
              <a:off x="4567753" y="6367763"/>
              <a:ext cx="20320" cy="20320"/>
            </a:xfrm>
            <a:custGeom>
              <a:avLst/>
              <a:gdLst/>
              <a:ahLst/>
              <a:cxnLst/>
              <a:rect l="l" t="t" r="r" b="b"/>
              <a:pathLst>
                <a:path w="20320" h="20320">
                  <a:moveTo>
                    <a:pt x="7327" y="0"/>
                  </a:moveTo>
                  <a:lnTo>
                    <a:pt x="2400" y="2120"/>
                  </a:lnTo>
                  <a:lnTo>
                    <a:pt x="1193" y="6603"/>
                  </a:lnTo>
                  <a:lnTo>
                    <a:pt x="0" y="11087"/>
                  </a:lnTo>
                  <a:lnTo>
                    <a:pt x="2971" y="16230"/>
                  </a:lnTo>
                  <a:lnTo>
                    <a:pt x="12699" y="20002"/>
                  </a:lnTo>
                  <a:lnTo>
                    <a:pt x="17614" y="17881"/>
                  </a:lnTo>
                  <a:lnTo>
                    <a:pt x="20027" y="8928"/>
                  </a:lnTo>
                  <a:lnTo>
                    <a:pt x="17056" y="3771"/>
                  </a:lnTo>
                  <a:lnTo>
                    <a:pt x="7327" y="0"/>
                  </a:lnTo>
                  <a:close/>
                </a:path>
              </a:pathLst>
            </a:custGeom>
            <a:solidFill>
              <a:srgbClr val="A5CD95"/>
            </a:solidFill>
          </p:spPr>
          <p:txBody>
            <a:bodyPr wrap="square" lIns="0" tIns="0" rIns="0" bIns="0" rtlCol="0"/>
            <a:lstStyle/>
            <a:p>
              <a:endParaRPr lang="tr-TR"/>
            </a:p>
          </p:txBody>
        </p:sp>
        <p:sp>
          <p:nvSpPr>
            <p:cNvPr id="77" name="object 73">
              <a:extLst>
                <a:ext uri="{FF2B5EF4-FFF2-40B4-BE49-F238E27FC236}">
                  <a16:creationId xmlns:a16="http://schemas.microsoft.com/office/drawing/2014/main" id="{ECD5D366-D8E9-F413-4B71-B79350597B72}"/>
                </a:ext>
              </a:extLst>
            </p:cNvPr>
            <p:cNvSpPr/>
            <p:nvPr/>
          </p:nvSpPr>
          <p:spPr>
            <a:xfrm>
              <a:off x="4568798" y="6369815"/>
              <a:ext cx="18415" cy="17780"/>
            </a:xfrm>
            <a:custGeom>
              <a:avLst/>
              <a:gdLst/>
              <a:ahLst/>
              <a:cxnLst/>
              <a:rect l="l" t="t" r="r" b="b"/>
              <a:pathLst>
                <a:path w="18414" h="17779">
                  <a:moveTo>
                    <a:pt x="6934" y="0"/>
                  </a:moveTo>
                  <a:lnTo>
                    <a:pt x="2438" y="1739"/>
                  </a:lnTo>
                  <a:lnTo>
                    <a:pt x="1219" y="5638"/>
                  </a:lnTo>
                  <a:lnTo>
                    <a:pt x="0" y="9537"/>
                  </a:lnTo>
                  <a:lnTo>
                    <a:pt x="2514" y="14122"/>
                  </a:lnTo>
                  <a:lnTo>
                    <a:pt x="11163" y="17653"/>
                  </a:lnTo>
                  <a:lnTo>
                    <a:pt x="15671" y="15938"/>
                  </a:lnTo>
                  <a:lnTo>
                    <a:pt x="18110" y="8128"/>
                  </a:lnTo>
                  <a:lnTo>
                    <a:pt x="15582" y="3543"/>
                  </a:lnTo>
                  <a:lnTo>
                    <a:pt x="6934" y="0"/>
                  </a:lnTo>
                  <a:close/>
                </a:path>
              </a:pathLst>
            </a:custGeom>
            <a:solidFill>
              <a:srgbClr val="B0D498"/>
            </a:solidFill>
          </p:spPr>
          <p:txBody>
            <a:bodyPr wrap="square" lIns="0" tIns="0" rIns="0" bIns="0" rtlCol="0"/>
            <a:lstStyle/>
            <a:p>
              <a:endParaRPr lang="tr-TR"/>
            </a:p>
          </p:txBody>
        </p:sp>
        <p:sp>
          <p:nvSpPr>
            <p:cNvPr id="78" name="object 74">
              <a:extLst>
                <a:ext uri="{FF2B5EF4-FFF2-40B4-BE49-F238E27FC236}">
                  <a16:creationId xmlns:a16="http://schemas.microsoft.com/office/drawing/2014/main" id="{F4D155AD-BC7B-102C-1741-652974C98BA9}"/>
                </a:ext>
              </a:extLst>
            </p:cNvPr>
            <p:cNvSpPr/>
            <p:nvPr/>
          </p:nvSpPr>
          <p:spPr>
            <a:xfrm>
              <a:off x="4569843" y="6371877"/>
              <a:ext cx="16510" cy="15875"/>
            </a:xfrm>
            <a:custGeom>
              <a:avLst/>
              <a:gdLst/>
              <a:ahLst/>
              <a:cxnLst/>
              <a:rect l="l" t="t" r="r" b="b"/>
              <a:pathLst>
                <a:path w="16510" h="15875">
                  <a:moveTo>
                    <a:pt x="6565" y="0"/>
                  </a:moveTo>
                  <a:lnTo>
                    <a:pt x="2476" y="1358"/>
                  </a:lnTo>
                  <a:lnTo>
                    <a:pt x="1244" y="4660"/>
                  </a:lnTo>
                  <a:lnTo>
                    <a:pt x="0" y="7975"/>
                  </a:lnTo>
                  <a:lnTo>
                    <a:pt x="2070" y="12001"/>
                  </a:lnTo>
                  <a:lnTo>
                    <a:pt x="9626" y="15316"/>
                  </a:lnTo>
                  <a:lnTo>
                    <a:pt x="13703" y="13970"/>
                  </a:lnTo>
                  <a:lnTo>
                    <a:pt x="16179" y="7340"/>
                  </a:lnTo>
                  <a:lnTo>
                    <a:pt x="14135" y="3327"/>
                  </a:lnTo>
                  <a:lnTo>
                    <a:pt x="6565" y="0"/>
                  </a:lnTo>
                  <a:close/>
                </a:path>
              </a:pathLst>
            </a:custGeom>
            <a:solidFill>
              <a:srgbClr val="BFDD9B"/>
            </a:solidFill>
          </p:spPr>
          <p:txBody>
            <a:bodyPr wrap="square" lIns="0" tIns="0" rIns="0" bIns="0" rtlCol="0"/>
            <a:lstStyle/>
            <a:p>
              <a:endParaRPr lang="tr-TR"/>
            </a:p>
          </p:txBody>
        </p:sp>
        <p:sp>
          <p:nvSpPr>
            <p:cNvPr id="79" name="object 75">
              <a:extLst>
                <a:ext uri="{FF2B5EF4-FFF2-40B4-BE49-F238E27FC236}">
                  <a16:creationId xmlns:a16="http://schemas.microsoft.com/office/drawing/2014/main" id="{CDD4425F-983F-ECEB-B0E4-8CDA065FD38E}"/>
                </a:ext>
              </a:extLst>
            </p:cNvPr>
            <p:cNvSpPr/>
            <p:nvPr/>
          </p:nvSpPr>
          <p:spPr>
            <a:xfrm>
              <a:off x="4570896" y="6373930"/>
              <a:ext cx="14604" cy="13335"/>
            </a:xfrm>
            <a:custGeom>
              <a:avLst/>
              <a:gdLst/>
              <a:ahLst/>
              <a:cxnLst/>
              <a:rect l="l" t="t" r="r" b="b"/>
              <a:pathLst>
                <a:path w="14604" h="13335">
                  <a:moveTo>
                    <a:pt x="6172" y="0"/>
                  </a:moveTo>
                  <a:lnTo>
                    <a:pt x="2514" y="965"/>
                  </a:lnTo>
                  <a:lnTo>
                    <a:pt x="1257" y="3695"/>
                  </a:lnTo>
                  <a:lnTo>
                    <a:pt x="0" y="6413"/>
                  </a:lnTo>
                  <a:lnTo>
                    <a:pt x="1612" y="9893"/>
                  </a:lnTo>
                  <a:lnTo>
                    <a:pt x="8102" y="12979"/>
                  </a:lnTo>
                  <a:lnTo>
                    <a:pt x="11747" y="12001"/>
                  </a:lnTo>
                  <a:lnTo>
                    <a:pt x="14262" y="6553"/>
                  </a:lnTo>
                  <a:lnTo>
                    <a:pt x="12649" y="3098"/>
                  </a:lnTo>
                  <a:lnTo>
                    <a:pt x="6172" y="0"/>
                  </a:lnTo>
                  <a:close/>
                </a:path>
              </a:pathLst>
            </a:custGeom>
            <a:solidFill>
              <a:srgbClr val="CCE29D"/>
            </a:solidFill>
          </p:spPr>
          <p:txBody>
            <a:bodyPr wrap="square" lIns="0" tIns="0" rIns="0" bIns="0" rtlCol="0"/>
            <a:lstStyle/>
            <a:p>
              <a:endParaRPr lang="tr-TR"/>
            </a:p>
          </p:txBody>
        </p:sp>
        <p:sp>
          <p:nvSpPr>
            <p:cNvPr id="80" name="object 76">
              <a:extLst>
                <a:ext uri="{FF2B5EF4-FFF2-40B4-BE49-F238E27FC236}">
                  <a16:creationId xmlns:a16="http://schemas.microsoft.com/office/drawing/2014/main" id="{E716204F-5327-1A3E-0E3C-A2651B707F41}"/>
                </a:ext>
              </a:extLst>
            </p:cNvPr>
            <p:cNvSpPr/>
            <p:nvPr/>
          </p:nvSpPr>
          <p:spPr>
            <a:xfrm>
              <a:off x="4571951" y="6375990"/>
              <a:ext cx="12700" cy="10795"/>
            </a:xfrm>
            <a:custGeom>
              <a:avLst/>
              <a:gdLst/>
              <a:ahLst/>
              <a:cxnLst/>
              <a:rect l="l" t="t" r="r" b="b"/>
              <a:pathLst>
                <a:path w="12700" h="10795">
                  <a:moveTo>
                    <a:pt x="5778" y="0"/>
                  </a:moveTo>
                  <a:lnTo>
                    <a:pt x="2552" y="584"/>
                  </a:lnTo>
                  <a:lnTo>
                    <a:pt x="1270" y="2730"/>
                  </a:lnTo>
                  <a:lnTo>
                    <a:pt x="0" y="4864"/>
                  </a:lnTo>
                  <a:lnTo>
                    <a:pt x="1155" y="7772"/>
                  </a:lnTo>
                  <a:lnTo>
                    <a:pt x="6553" y="10642"/>
                  </a:lnTo>
                  <a:lnTo>
                    <a:pt x="9779" y="10058"/>
                  </a:lnTo>
                  <a:lnTo>
                    <a:pt x="12331" y="5765"/>
                  </a:lnTo>
                  <a:lnTo>
                    <a:pt x="11176" y="2870"/>
                  </a:lnTo>
                  <a:lnTo>
                    <a:pt x="5778" y="0"/>
                  </a:lnTo>
                  <a:close/>
                </a:path>
              </a:pathLst>
            </a:custGeom>
            <a:solidFill>
              <a:srgbClr val="DCE89F"/>
            </a:solidFill>
          </p:spPr>
          <p:txBody>
            <a:bodyPr wrap="square" lIns="0" tIns="0" rIns="0" bIns="0" rtlCol="0"/>
            <a:lstStyle/>
            <a:p>
              <a:endParaRPr lang="tr-TR"/>
            </a:p>
          </p:txBody>
        </p:sp>
        <p:sp>
          <p:nvSpPr>
            <p:cNvPr id="81" name="object 77">
              <a:extLst>
                <a:ext uri="{FF2B5EF4-FFF2-40B4-BE49-F238E27FC236}">
                  <a16:creationId xmlns:a16="http://schemas.microsoft.com/office/drawing/2014/main" id="{2E1FB392-3F89-EDF2-FF75-0E98FEA8AA55}"/>
                </a:ext>
              </a:extLst>
            </p:cNvPr>
            <p:cNvSpPr/>
            <p:nvPr/>
          </p:nvSpPr>
          <p:spPr>
            <a:xfrm>
              <a:off x="4573009" y="6378034"/>
              <a:ext cx="10795" cy="8890"/>
            </a:xfrm>
            <a:custGeom>
              <a:avLst/>
              <a:gdLst/>
              <a:ahLst/>
              <a:cxnLst/>
              <a:rect l="l" t="t" r="r" b="b"/>
              <a:pathLst>
                <a:path w="10795" h="8889">
                  <a:moveTo>
                    <a:pt x="5384" y="0"/>
                  </a:moveTo>
                  <a:lnTo>
                    <a:pt x="2590" y="215"/>
                  </a:lnTo>
                  <a:lnTo>
                    <a:pt x="1282" y="1777"/>
                  </a:lnTo>
                  <a:lnTo>
                    <a:pt x="0" y="3327"/>
                  </a:lnTo>
                  <a:lnTo>
                    <a:pt x="698" y="5664"/>
                  </a:lnTo>
                  <a:lnTo>
                    <a:pt x="5003" y="8305"/>
                  </a:lnTo>
                  <a:lnTo>
                    <a:pt x="7797" y="8102"/>
                  </a:lnTo>
                  <a:lnTo>
                    <a:pt x="10401" y="4978"/>
                  </a:lnTo>
                  <a:lnTo>
                    <a:pt x="9702" y="2654"/>
                  </a:lnTo>
                  <a:lnTo>
                    <a:pt x="7531" y="1333"/>
                  </a:lnTo>
                  <a:lnTo>
                    <a:pt x="5384" y="0"/>
                  </a:lnTo>
                  <a:close/>
                </a:path>
              </a:pathLst>
            </a:custGeom>
            <a:solidFill>
              <a:srgbClr val="E9EDA2"/>
            </a:solidFill>
          </p:spPr>
          <p:txBody>
            <a:bodyPr wrap="square" lIns="0" tIns="0" rIns="0" bIns="0" rtlCol="0"/>
            <a:lstStyle/>
            <a:p>
              <a:endParaRPr lang="tr-TR"/>
            </a:p>
          </p:txBody>
        </p:sp>
        <p:sp>
          <p:nvSpPr>
            <p:cNvPr id="82" name="object 78">
              <a:extLst>
                <a:ext uri="{FF2B5EF4-FFF2-40B4-BE49-F238E27FC236}">
                  <a16:creationId xmlns:a16="http://schemas.microsoft.com/office/drawing/2014/main" id="{1652C2BF-C209-494A-8099-0239FE43DCF6}"/>
                </a:ext>
              </a:extLst>
            </p:cNvPr>
            <p:cNvSpPr/>
            <p:nvPr/>
          </p:nvSpPr>
          <p:spPr>
            <a:xfrm>
              <a:off x="4574063" y="6379920"/>
              <a:ext cx="8890" cy="6350"/>
            </a:xfrm>
            <a:custGeom>
              <a:avLst/>
              <a:gdLst/>
              <a:ahLst/>
              <a:cxnLst/>
              <a:rect l="l" t="t" r="r" b="b"/>
              <a:pathLst>
                <a:path w="8889" h="6350">
                  <a:moveTo>
                    <a:pt x="2628" y="0"/>
                  </a:moveTo>
                  <a:lnTo>
                    <a:pt x="1295" y="977"/>
                  </a:lnTo>
                  <a:lnTo>
                    <a:pt x="0" y="1943"/>
                  </a:lnTo>
                  <a:lnTo>
                    <a:pt x="228" y="3695"/>
                  </a:lnTo>
                  <a:lnTo>
                    <a:pt x="1854" y="4927"/>
                  </a:lnTo>
                  <a:lnTo>
                    <a:pt x="3467" y="6121"/>
                  </a:lnTo>
                  <a:lnTo>
                    <a:pt x="5829" y="6299"/>
                  </a:lnTo>
                  <a:lnTo>
                    <a:pt x="7162" y="5333"/>
                  </a:lnTo>
                  <a:lnTo>
                    <a:pt x="8458" y="4356"/>
                  </a:lnTo>
                  <a:lnTo>
                    <a:pt x="8216" y="2603"/>
                  </a:lnTo>
                  <a:lnTo>
                    <a:pt x="6603" y="1396"/>
                  </a:lnTo>
                  <a:lnTo>
                    <a:pt x="5003" y="177"/>
                  </a:lnTo>
                  <a:lnTo>
                    <a:pt x="2628" y="0"/>
                  </a:lnTo>
                  <a:close/>
                </a:path>
              </a:pathLst>
            </a:custGeom>
            <a:solidFill>
              <a:srgbClr val="F7F3A5"/>
            </a:solidFill>
          </p:spPr>
          <p:txBody>
            <a:bodyPr wrap="square" lIns="0" tIns="0" rIns="0" bIns="0" rtlCol="0"/>
            <a:lstStyle/>
            <a:p>
              <a:endParaRPr lang="tr-TR"/>
            </a:p>
          </p:txBody>
        </p:sp>
        <p:sp>
          <p:nvSpPr>
            <p:cNvPr id="83" name="object 79">
              <a:extLst>
                <a:ext uri="{FF2B5EF4-FFF2-40B4-BE49-F238E27FC236}">
                  <a16:creationId xmlns:a16="http://schemas.microsoft.com/office/drawing/2014/main" id="{E215930A-A722-41A2-1500-7908E7F51BA0}"/>
                </a:ext>
              </a:extLst>
            </p:cNvPr>
            <p:cNvSpPr/>
            <p:nvPr/>
          </p:nvSpPr>
          <p:spPr>
            <a:xfrm>
              <a:off x="4561281" y="6351841"/>
              <a:ext cx="32384" cy="32384"/>
            </a:xfrm>
            <a:custGeom>
              <a:avLst/>
              <a:gdLst/>
              <a:ahLst/>
              <a:cxnLst/>
              <a:rect l="l" t="t" r="r" b="b"/>
              <a:pathLst>
                <a:path w="32385" h="32385">
                  <a:moveTo>
                    <a:pt x="228" y="11430"/>
                  </a:moveTo>
                  <a:lnTo>
                    <a:pt x="165" y="9144"/>
                  </a:lnTo>
                  <a:lnTo>
                    <a:pt x="0" y="9156"/>
                  </a:lnTo>
                  <a:lnTo>
                    <a:pt x="76" y="11442"/>
                  </a:lnTo>
                  <a:lnTo>
                    <a:pt x="228" y="11430"/>
                  </a:lnTo>
                  <a:close/>
                </a:path>
                <a:path w="32385" h="32385">
                  <a:moveTo>
                    <a:pt x="2959" y="16840"/>
                  </a:moveTo>
                  <a:lnTo>
                    <a:pt x="2159" y="14986"/>
                  </a:lnTo>
                  <a:lnTo>
                    <a:pt x="2019" y="15087"/>
                  </a:lnTo>
                  <a:lnTo>
                    <a:pt x="2857" y="16941"/>
                  </a:lnTo>
                  <a:close/>
                </a:path>
                <a:path w="32385" h="32385">
                  <a:moveTo>
                    <a:pt x="3086" y="19354"/>
                  </a:moveTo>
                  <a:lnTo>
                    <a:pt x="2997" y="19215"/>
                  </a:lnTo>
                  <a:lnTo>
                    <a:pt x="1790" y="20561"/>
                  </a:lnTo>
                  <a:lnTo>
                    <a:pt x="1879" y="20701"/>
                  </a:lnTo>
                  <a:lnTo>
                    <a:pt x="3086" y="19354"/>
                  </a:lnTo>
                  <a:close/>
                </a:path>
                <a:path w="32385" h="32385">
                  <a:moveTo>
                    <a:pt x="3822" y="6362"/>
                  </a:moveTo>
                  <a:lnTo>
                    <a:pt x="3721" y="6235"/>
                  </a:lnTo>
                  <a:lnTo>
                    <a:pt x="2501" y="7835"/>
                  </a:lnTo>
                  <a:lnTo>
                    <a:pt x="2603" y="7962"/>
                  </a:lnTo>
                  <a:lnTo>
                    <a:pt x="3822" y="6362"/>
                  </a:lnTo>
                  <a:close/>
                </a:path>
                <a:path w="32385" h="32385">
                  <a:moveTo>
                    <a:pt x="4483" y="16471"/>
                  </a:moveTo>
                  <a:lnTo>
                    <a:pt x="4381" y="16319"/>
                  </a:lnTo>
                  <a:lnTo>
                    <a:pt x="3213" y="17526"/>
                  </a:lnTo>
                  <a:lnTo>
                    <a:pt x="3327" y="17678"/>
                  </a:lnTo>
                  <a:lnTo>
                    <a:pt x="4483" y="16471"/>
                  </a:lnTo>
                  <a:close/>
                </a:path>
                <a:path w="32385" h="32385">
                  <a:moveTo>
                    <a:pt x="5372" y="21755"/>
                  </a:moveTo>
                  <a:lnTo>
                    <a:pt x="5181" y="19685"/>
                  </a:lnTo>
                  <a:lnTo>
                    <a:pt x="5029" y="19697"/>
                  </a:lnTo>
                  <a:lnTo>
                    <a:pt x="5207" y="21767"/>
                  </a:lnTo>
                  <a:lnTo>
                    <a:pt x="5372" y="21755"/>
                  </a:lnTo>
                  <a:close/>
                </a:path>
                <a:path w="32385" h="32385">
                  <a:moveTo>
                    <a:pt x="5702" y="10591"/>
                  </a:moveTo>
                  <a:lnTo>
                    <a:pt x="5651" y="8318"/>
                  </a:lnTo>
                  <a:lnTo>
                    <a:pt x="5486" y="8331"/>
                  </a:lnTo>
                  <a:lnTo>
                    <a:pt x="5562" y="10604"/>
                  </a:lnTo>
                  <a:lnTo>
                    <a:pt x="5702" y="10591"/>
                  </a:lnTo>
                  <a:close/>
                </a:path>
                <a:path w="32385" h="32385">
                  <a:moveTo>
                    <a:pt x="5880" y="27406"/>
                  </a:moveTo>
                  <a:lnTo>
                    <a:pt x="4927" y="25908"/>
                  </a:lnTo>
                  <a:lnTo>
                    <a:pt x="4813" y="26035"/>
                  </a:lnTo>
                  <a:lnTo>
                    <a:pt x="5753" y="27546"/>
                  </a:lnTo>
                  <a:lnTo>
                    <a:pt x="5880" y="27406"/>
                  </a:lnTo>
                  <a:close/>
                </a:path>
                <a:path w="32385" h="32385">
                  <a:moveTo>
                    <a:pt x="6007" y="6426"/>
                  </a:moveTo>
                  <a:lnTo>
                    <a:pt x="5943" y="4140"/>
                  </a:lnTo>
                  <a:lnTo>
                    <a:pt x="5791" y="4165"/>
                  </a:lnTo>
                  <a:lnTo>
                    <a:pt x="5867" y="6426"/>
                  </a:lnTo>
                  <a:lnTo>
                    <a:pt x="6007" y="6426"/>
                  </a:lnTo>
                  <a:close/>
                </a:path>
                <a:path w="32385" h="32385">
                  <a:moveTo>
                    <a:pt x="7531" y="15849"/>
                  </a:moveTo>
                  <a:lnTo>
                    <a:pt x="7467" y="15671"/>
                  </a:lnTo>
                  <a:lnTo>
                    <a:pt x="6007" y="16891"/>
                  </a:lnTo>
                  <a:lnTo>
                    <a:pt x="6083" y="17068"/>
                  </a:lnTo>
                  <a:lnTo>
                    <a:pt x="7531" y="15849"/>
                  </a:lnTo>
                  <a:close/>
                </a:path>
                <a:path w="32385" h="32385">
                  <a:moveTo>
                    <a:pt x="8280" y="22961"/>
                  </a:moveTo>
                  <a:lnTo>
                    <a:pt x="8216" y="20688"/>
                  </a:lnTo>
                  <a:lnTo>
                    <a:pt x="8051" y="20701"/>
                  </a:lnTo>
                  <a:lnTo>
                    <a:pt x="8128" y="22974"/>
                  </a:lnTo>
                  <a:lnTo>
                    <a:pt x="8280" y="22961"/>
                  </a:lnTo>
                  <a:close/>
                </a:path>
                <a:path w="32385" h="32385">
                  <a:moveTo>
                    <a:pt x="8750" y="11823"/>
                  </a:moveTo>
                  <a:lnTo>
                    <a:pt x="7937" y="9969"/>
                  </a:lnTo>
                  <a:lnTo>
                    <a:pt x="7797" y="10071"/>
                  </a:lnTo>
                  <a:lnTo>
                    <a:pt x="8623" y="11938"/>
                  </a:lnTo>
                  <a:lnTo>
                    <a:pt x="8750" y="11823"/>
                  </a:lnTo>
                  <a:close/>
                </a:path>
                <a:path w="32385" h="32385">
                  <a:moveTo>
                    <a:pt x="8877" y="14351"/>
                  </a:moveTo>
                  <a:lnTo>
                    <a:pt x="8775" y="14198"/>
                  </a:lnTo>
                  <a:lnTo>
                    <a:pt x="7569" y="15557"/>
                  </a:lnTo>
                  <a:lnTo>
                    <a:pt x="7670" y="15697"/>
                  </a:lnTo>
                  <a:lnTo>
                    <a:pt x="8877" y="14351"/>
                  </a:lnTo>
                  <a:close/>
                </a:path>
                <a:path w="32385" h="32385">
                  <a:moveTo>
                    <a:pt x="9258" y="20281"/>
                  </a:moveTo>
                  <a:lnTo>
                    <a:pt x="9245" y="20091"/>
                  </a:lnTo>
                  <a:lnTo>
                    <a:pt x="7696" y="20421"/>
                  </a:lnTo>
                  <a:lnTo>
                    <a:pt x="7708" y="20612"/>
                  </a:lnTo>
                  <a:lnTo>
                    <a:pt x="9258" y="20281"/>
                  </a:lnTo>
                  <a:close/>
                </a:path>
                <a:path w="32385" h="32385">
                  <a:moveTo>
                    <a:pt x="9588" y="1358"/>
                  </a:moveTo>
                  <a:lnTo>
                    <a:pt x="9486" y="1219"/>
                  </a:lnTo>
                  <a:lnTo>
                    <a:pt x="8267" y="2806"/>
                  </a:lnTo>
                  <a:lnTo>
                    <a:pt x="8369" y="2946"/>
                  </a:lnTo>
                  <a:lnTo>
                    <a:pt x="9588" y="1358"/>
                  </a:lnTo>
                  <a:close/>
                </a:path>
                <a:path w="32385" h="32385">
                  <a:moveTo>
                    <a:pt x="9982" y="16954"/>
                  </a:moveTo>
                  <a:lnTo>
                    <a:pt x="9867" y="16814"/>
                  </a:lnTo>
                  <a:lnTo>
                    <a:pt x="8661" y="18402"/>
                  </a:lnTo>
                  <a:lnTo>
                    <a:pt x="8763" y="18542"/>
                  </a:lnTo>
                  <a:lnTo>
                    <a:pt x="9982" y="16954"/>
                  </a:lnTo>
                  <a:close/>
                </a:path>
                <a:path w="32385" h="32385">
                  <a:moveTo>
                    <a:pt x="11010" y="28371"/>
                  </a:moveTo>
                  <a:lnTo>
                    <a:pt x="10185" y="26517"/>
                  </a:lnTo>
                  <a:lnTo>
                    <a:pt x="10045" y="26644"/>
                  </a:lnTo>
                  <a:lnTo>
                    <a:pt x="10883" y="28486"/>
                  </a:lnTo>
                  <a:lnTo>
                    <a:pt x="11010" y="28371"/>
                  </a:lnTo>
                  <a:close/>
                </a:path>
                <a:path w="32385" h="32385">
                  <a:moveTo>
                    <a:pt x="11137" y="30911"/>
                  </a:moveTo>
                  <a:lnTo>
                    <a:pt x="11036" y="30759"/>
                  </a:lnTo>
                  <a:lnTo>
                    <a:pt x="9842" y="32118"/>
                  </a:lnTo>
                  <a:lnTo>
                    <a:pt x="9931" y="32258"/>
                  </a:lnTo>
                  <a:lnTo>
                    <a:pt x="11137" y="30911"/>
                  </a:lnTo>
                  <a:close/>
                </a:path>
                <a:path w="32385" h="32385">
                  <a:moveTo>
                    <a:pt x="11480" y="5588"/>
                  </a:moveTo>
                  <a:lnTo>
                    <a:pt x="11417" y="3314"/>
                  </a:lnTo>
                  <a:lnTo>
                    <a:pt x="11277" y="3327"/>
                  </a:lnTo>
                  <a:lnTo>
                    <a:pt x="11328" y="5613"/>
                  </a:lnTo>
                  <a:lnTo>
                    <a:pt x="11480" y="5588"/>
                  </a:lnTo>
                  <a:close/>
                </a:path>
                <a:path w="32385" h="32385">
                  <a:moveTo>
                    <a:pt x="11747" y="19088"/>
                  </a:moveTo>
                  <a:lnTo>
                    <a:pt x="10807" y="17589"/>
                  </a:lnTo>
                  <a:lnTo>
                    <a:pt x="10680" y="17716"/>
                  </a:lnTo>
                  <a:lnTo>
                    <a:pt x="11633" y="19215"/>
                  </a:lnTo>
                  <a:lnTo>
                    <a:pt x="11747" y="19088"/>
                  </a:lnTo>
                  <a:close/>
                </a:path>
                <a:path w="32385" h="32385">
                  <a:moveTo>
                    <a:pt x="13322" y="10845"/>
                  </a:moveTo>
                  <a:lnTo>
                    <a:pt x="13246" y="10668"/>
                  </a:lnTo>
                  <a:lnTo>
                    <a:pt x="11798" y="11899"/>
                  </a:lnTo>
                  <a:lnTo>
                    <a:pt x="11861" y="12065"/>
                  </a:lnTo>
                  <a:lnTo>
                    <a:pt x="13322" y="10845"/>
                  </a:lnTo>
                  <a:close/>
                </a:path>
                <a:path w="32385" h="32385">
                  <a:moveTo>
                    <a:pt x="13601" y="11912"/>
                  </a:moveTo>
                  <a:lnTo>
                    <a:pt x="13538" y="9626"/>
                  </a:lnTo>
                  <a:lnTo>
                    <a:pt x="13385" y="9652"/>
                  </a:lnTo>
                  <a:lnTo>
                    <a:pt x="13462" y="11912"/>
                  </a:lnTo>
                  <a:lnTo>
                    <a:pt x="13601" y="11912"/>
                  </a:lnTo>
                  <a:close/>
                </a:path>
                <a:path w="32385" h="32385">
                  <a:moveTo>
                    <a:pt x="13728" y="22161"/>
                  </a:moveTo>
                  <a:lnTo>
                    <a:pt x="13677" y="19875"/>
                  </a:lnTo>
                  <a:lnTo>
                    <a:pt x="13563" y="18783"/>
                  </a:lnTo>
                  <a:lnTo>
                    <a:pt x="13423" y="18796"/>
                  </a:lnTo>
                  <a:lnTo>
                    <a:pt x="13474" y="21069"/>
                  </a:lnTo>
                  <a:lnTo>
                    <a:pt x="13589" y="22161"/>
                  </a:lnTo>
                  <a:lnTo>
                    <a:pt x="13728" y="22161"/>
                  </a:lnTo>
                  <a:close/>
                </a:path>
                <a:path w="32385" h="32385">
                  <a:moveTo>
                    <a:pt x="14097" y="5461"/>
                  </a:moveTo>
                  <a:lnTo>
                    <a:pt x="12611" y="5003"/>
                  </a:lnTo>
                  <a:lnTo>
                    <a:pt x="12573" y="5207"/>
                  </a:lnTo>
                  <a:lnTo>
                    <a:pt x="14046" y="5651"/>
                  </a:lnTo>
                  <a:lnTo>
                    <a:pt x="14097" y="5461"/>
                  </a:lnTo>
                  <a:close/>
                </a:path>
                <a:path w="32385" h="32385">
                  <a:moveTo>
                    <a:pt x="15049" y="15290"/>
                  </a:moveTo>
                  <a:lnTo>
                    <a:pt x="15024" y="15087"/>
                  </a:lnTo>
                  <a:lnTo>
                    <a:pt x="14859" y="15125"/>
                  </a:lnTo>
                  <a:lnTo>
                    <a:pt x="14795" y="13360"/>
                  </a:lnTo>
                  <a:lnTo>
                    <a:pt x="14630" y="13385"/>
                  </a:lnTo>
                  <a:lnTo>
                    <a:pt x="14706" y="15163"/>
                  </a:lnTo>
                  <a:lnTo>
                    <a:pt x="13487" y="15417"/>
                  </a:lnTo>
                  <a:lnTo>
                    <a:pt x="13500" y="15621"/>
                  </a:lnTo>
                  <a:lnTo>
                    <a:pt x="14719" y="15367"/>
                  </a:lnTo>
                  <a:lnTo>
                    <a:pt x="14871" y="15392"/>
                  </a:lnTo>
                  <a:lnTo>
                    <a:pt x="15049" y="15290"/>
                  </a:lnTo>
                  <a:close/>
                </a:path>
                <a:path w="32385" h="32385">
                  <a:moveTo>
                    <a:pt x="15595" y="27393"/>
                  </a:moveTo>
                  <a:lnTo>
                    <a:pt x="15506" y="27216"/>
                  </a:lnTo>
                  <a:lnTo>
                    <a:pt x="14046" y="28435"/>
                  </a:lnTo>
                  <a:lnTo>
                    <a:pt x="14122" y="28613"/>
                  </a:lnTo>
                  <a:lnTo>
                    <a:pt x="15595" y="27393"/>
                  </a:lnTo>
                  <a:close/>
                </a:path>
                <a:path w="32385" h="32385">
                  <a:moveTo>
                    <a:pt x="16370" y="26454"/>
                  </a:moveTo>
                  <a:lnTo>
                    <a:pt x="15557" y="24599"/>
                  </a:lnTo>
                  <a:lnTo>
                    <a:pt x="15417" y="24726"/>
                  </a:lnTo>
                  <a:lnTo>
                    <a:pt x="16243" y="26555"/>
                  </a:lnTo>
                  <a:lnTo>
                    <a:pt x="16370" y="26454"/>
                  </a:lnTo>
                  <a:close/>
                </a:path>
                <a:path w="32385" h="32385">
                  <a:moveTo>
                    <a:pt x="16471" y="19850"/>
                  </a:moveTo>
                  <a:lnTo>
                    <a:pt x="16370" y="19697"/>
                  </a:lnTo>
                  <a:lnTo>
                    <a:pt x="15176" y="21056"/>
                  </a:lnTo>
                  <a:lnTo>
                    <a:pt x="15265" y="21196"/>
                  </a:lnTo>
                  <a:lnTo>
                    <a:pt x="16471" y="19850"/>
                  </a:lnTo>
                  <a:close/>
                </a:path>
                <a:path w="32385" h="32385">
                  <a:moveTo>
                    <a:pt x="16497" y="28994"/>
                  </a:moveTo>
                  <a:lnTo>
                    <a:pt x="16395" y="28841"/>
                  </a:lnTo>
                  <a:lnTo>
                    <a:pt x="15201" y="30187"/>
                  </a:lnTo>
                  <a:lnTo>
                    <a:pt x="15316" y="30353"/>
                  </a:lnTo>
                  <a:lnTo>
                    <a:pt x="16497" y="28994"/>
                  </a:lnTo>
                  <a:close/>
                </a:path>
                <a:path w="32385" h="32385">
                  <a:moveTo>
                    <a:pt x="16776" y="3962"/>
                  </a:moveTo>
                  <a:lnTo>
                    <a:pt x="15240" y="4000"/>
                  </a:lnTo>
                  <a:lnTo>
                    <a:pt x="15252" y="4216"/>
                  </a:lnTo>
                  <a:lnTo>
                    <a:pt x="16776" y="4178"/>
                  </a:lnTo>
                  <a:lnTo>
                    <a:pt x="16776" y="3962"/>
                  </a:lnTo>
                  <a:close/>
                </a:path>
                <a:path w="32385" h="32385">
                  <a:moveTo>
                    <a:pt x="17195" y="6858"/>
                  </a:moveTo>
                  <a:lnTo>
                    <a:pt x="17094" y="6718"/>
                  </a:lnTo>
                  <a:lnTo>
                    <a:pt x="15875" y="8305"/>
                  </a:lnTo>
                  <a:lnTo>
                    <a:pt x="15976" y="8458"/>
                  </a:lnTo>
                  <a:lnTo>
                    <a:pt x="17195" y="6858"/>
                  </a:lnTo>
                  <a:close/>
                </a:path>
                <a:path w="32385" h="32385">
                  <a:moveTo>
                    <a:pt x="17208" y="16002"/>
                  </a:moveTo>
                  <a:lnTo>
                    <a:pt x="17106" y="15875"/>
                  </a:lnTo>
                  <a:lnTo>
                    <a:pt x="16205" y="17043"/>
                  </a:lnTo>
                  <a:lnTo>
                    <a:pt x="15519" y="15468"/>
                  </a:lnTo>
                  <a:lnTo>
                    <a:pt x="15379" y="15582"/>
                  </a:lnTo>
                  <a:lnTo>
                    <a:pt x="16090" y="17183"/>
                  </a:lnTo>
                  <a:lnTo>
                    <a:pt x="15887" y="17449"/>
                  </a:lnTo>
                  <a:lnTo>
                    <a:pt x="15989" y="17589"/>
                  </a:lnTo>
                  <a:lnTo>
                    <a:pt x="16167" y="17360"/>
                  </a:lnTo>
                  <a:lnTo>
                    <a:pt x="16332" y="17310"/>
                  </a:lnTo>
                  <a:lnTo>
                    <a:pt x="17208" y="16002"/>
                  </a:lnTo>
                  <a:close/>
                </a:path>
                <a:path w="32385" h="32385">
                  <a:moveTo>
                    <a:pt x="17297" y="31838"/>
                  </a:moveTo>
                  <a:lnTo>
                    <a:pt x="17284" y="31635"/>
                  </a:lnTo>
                  <a:lnTo>
                    <a:pt x="15760" y="31965"/>
                  </a:lnTo>
                  <a:lnTo>
                    <a:pt x="15760" y="32156"/>
                  </a:lnTo>
                  <a:lnTo>
                    <a:pt x="17297" y="31838"/>
                  </a:lnTo>
                  <a:close/>
                </a:path>
                <a:path w="32385" h="32385">
                  <a:moveTo>
                    <a:pt x="17526" y="14071"/>
                  </a:moveTo>
                  <a:lnTo>
                    <a:pt x="16573" y="12585"/>
                  </a:lnTo>
                  <a:lnTo>
                    <a:pt x="16459" y="12712"/>
                  </a:lnTo>
                  <a:lnTo>
                    <a:pt x="17411" y="14224"/>
                  </a:lnTo>
                  <a:lnTo>
                    <a:pt x="17526" y="14071"/>
                  </a:lnTo>
                  <a:close/>
                </a:path>
                <a:path w="32385" h="32385">
                  <a:moveTo>
                    <a:pt x="17589" y="20916"/>
                  </a:moveTo>
                  <a:lnTo>
                    <a:pt x="17526" y="18630"/>
                  </a:lnTo>
                  <a:lnTo>
                    <a:pt x="17373" y="18656"/>
                  </a:lnTo>
                  <a:lnTo>
                    <a:pt x="17437" y="20929"/>
                  </a:lnTo>
                  <a:lnTo>
                    <a:pt x="17589" y="20916"/>
                  </a:lnTo>
                  <a:close/>
                </a:path>
                <a:path w="32385" h="32385">
                  <a:moveTo>
                    <a:pt x="19062" y="11087"/>
                  </a:moveTo>
                  <a:lnTo>
                    <a:pt x="18999" y="8801"/>
                  </a:lnTo>
                  <a:lnTo>
                    <a:pt x="18846" y="8826"/>
                  </a:lnTo>
                  <a:lnTo>
                    <a:pt x="18923" y="11099"/>
                  </a:lnTo>
                  <a:lnTo>
                    <a:pt x="19062" y="11087"/>
                  </a:lnTo>
                  <a:close/>
                </a:path>
                <a:path w="32385" h="32385">
                  <a:moveTo>
                    <a:pt x="19100" y="20231"/>
                  </a:moveTo>
                  <a:lnTo>
                    <a:pt x="19037" y="17957"/>
                  </a:lnTo>
                  <a:lnTo>
                    <a:pt x="18872" y="17983"/>
                  </a:lnTo>
                  <a:lnTo>
                    <a:pt x="18948" y="20256"/>
                  </a:lnTo>
                  <a:lnTo>
                    <a:pt x="19100" y="20231"/>
                  </a:lnTo>
                  <a:close/>
                </a:path>
                <a:path w="32385" h="32385">
                  <a:moveTo>
                    <a:pt x="19824" y="952"/>
                  </a:moveTo>
                  <a:lnTo>
                    <a:pt x="19672" y="876"/>
                  </a:lnTo>
                  <a:lnTo>
                    <a:pt x="19278" y="2844"/>
                  </a:lnTo>
                  <a:lnTo>
                    <a:pt x="19431" y="2908"/>
                  </a:lnTo>
                  <a:lnTo>
                    <a:pt x="19824" y="952"/>
                  </a:lnTo>
                  <a:close/>
                </a:path>
                <a:path w="32385" h="32385">
                  <a:moveTo>
                    <a:pt x="19888" y="457"/>
                  </a:moveTo>
                  <a:lnTo>
                    <a:pt x="18389" y="0"/>
                  </a:lnTo>
                  <a:lnTo>
                    <a:pt x="18338" y="203"/>
                  </a:lnTo>
                  <a:lnTo>
                    <a:pt x="19837" y="660"/>
                  </a:lnTo>
                  <a:lnTo>
                    <a:pt x="19888" y="457"/>
                  </a:lnTo>
                  <a:close/>
                </a:path>
                <a:path w="32385" h="32385">
                  <a:moveTo>
                    <a:pt x="20459" y="28841"/>
                  </a:moveTo>
                  <a:lnTo>
                    <a:pt x="20370" y="28702"/>
                  </a:lnTo>
                  <a:lnTo>
                    <a:pt x="19316" y="29883"/>
                  </a:lnTo>
                  <a:lnTo>
                    <a:pt x="18846" y="29121"/>
                  </a:lnTo>
                  <a:lnTo>
                    <a:pt x="18732" y="29260"/>
                  </a:lnTo>
                  <a:lnTo>
                    <a:pt x="19189" y="30010"/>
                  </a:lnTo>
                  <a:lnTo>
                    <a:pt x="19265" y="30200"/>
                  </a:lnTo>
                  <a:lnTo>
                    <a:pt x="19672" y="30772"/>
                  </a:lnTo>
                  <a:lnTo>
                    <a:pt x="19799" y="30632"/>
                  </a:lnTo>
                  <a:lnTo>
                    <a:pt x="19405" y="30035"/>
                  </a:lnTo>
                  <a:lnTo>
                    <a:pt x="20459" y="28841"/>
                  </a:lnTo>
                  <a:close/>
                </a:path>
                <a:path w="32385" h="32385">
                  <a:moveTo>
                    <a:pt x="20662" y="10401"/>
                  </a:moveTo>
                  <a:lnTo>
                    <a:pt x="20574" y="8356"/>
                  </a:lnTo>
                  <a:lnTo>
                    <a:pt x="20421" y="8382"/>
                  </a:lnTo>
                  <a:lnTo>
                    <a:pt x="20510" y="10426"/>
                  </a:lnTo>
                  <a:lnTo>
                    <a:pt x="20662" y="10401"/>
                  </a:lnTo>
                  <a:close/>
                </a:path>
                <a:path w="32385" h="32385">
                  <a:moveTo>
                    <a:pt x="20942" y="25463"/>
                  </a:moveTo>
                  <a:lnTo>
                    <a:pt x="20866" y="25311"/>
                  </a:lnTo>
                  <a:lnTo>
                    <a:pt x="20154" y="25908"/>
                  </a:lnTo>
                  <a:lnTo>
                    <a:pt x="19519" y="24460"/>
                  </a:lnTo>
                  <a:lnTo>
                    <a:pt x="19380" y="24574"/>
                  </a:lnTo>
                  <a:lnTo>
                    <a:pt x="20015" y="26022"/>
                  </a:lnTo>
                  <a:lnTo>
                    <a:pt x="19405" y="26517"/>
                  </a:lnTo>
                  <a:lnTo>
                    <a:pt x="19481" y="26682"/>
                  </a:lnTo>
                  <a:lnTo>
                    <a:pt x="20091" y="26174"/>
                  </a:lnTo>
                  <a:lnTo>
                    <a:pt x="20205" y="26428"/>
                  </a:lnTo>
                  <a:lnTo>
                    <a:pt x="20345" y="26314"/>
                  </a:lnTo>
                  <a:lnTo>
                    <a:pt x="20218" y="26060"/>
                  </a:lnTo>
                  <a:lnTo>
                    <a:pt x="20942" y="25463"/>
                  </a:lnTo>
                  <a:close/>
                </a:path>
                <a:path w="32385" h="32385">
                  <a:moveTo>
                    <a:pt x="21120" y="13754"/>
                  </a:moveTo>
                  <a:lnTo>
                    <a:pt x="19977" y="12052"/>
                  </a:lnTo>
                  <a:lnTo>
                    <a:pt x="19862" y="12179"/>
                  </a:lnTo>
                  <a:lnTo>
                    <a:pt x="21005" y="13881"/>
                  </a:lnTo>
                  <a:lnTo>
                    <a:pt x="21120" y="13754"/>
                  </a:lnTo>
                  <a:close/>
                </a:path>
                <a:path w="32385" h="32385">
                  <a:moveTo>
                    <a:pt x="21183" y="15849"/>
                  </a:moveTo>
                  <a:lnTo>
                    <a:pt x="21082" y="15709"/>
                  </a:lnTo>
                  <a:lnTo>
                    <a:pt x="20574" y="16370"/>
                  </a:lnTo>
                  <a:lnTo>
                    <a:pt x="19367" y="17373"/>
                  </a:lnTo>
                  <a:lnTo>
                    <a:pt x="19456" y="17551"/>
                  </a:lnTo>
                  <a:lnTo>
                    <a:pt x="20040" y="17056"/>
                  </a:lnTo>
                  <a:lnTo>
                    <a:pt x="19850" y="17310"/>
                  </a:lnTo>
                  <a:lnTo>
                    <a:pt x="19964" y="17449"/>
                  </a:lnTo>
                  <a:lnTo>
                    <a:pt x="20650" y="16560"/>
                  </a:lnTo>
                  <a:lnTo>
                    <a:pt x="20904" y="16332"/>
                  </a:lnTo>
                  <a:lnTo>
                    <a:pt x="21183" y="15849"/>
                  </a:lnTo>
                  <a:close/>
                </a:path>
                <a:path w="32385" h="32385">
                  <a:moveTo>
                    <a:pt x="22644" y="20764"/>
                  </a:moveTo>
                  <a:lnTo>
                    <a:pt x="22631" y="20561"/>
                  </a:lnTo>
                  <a:lnTo>
                    <a:pt x="21082" y="20891"/>
                  </a:lnTo>
                  <a:lnTo>
                    <a:pt x="21094" y="21094"/>
                  </a:lnTo>
                  <a:lnTo>
                    <a:pt x="22644" y="20764"/>
                  </a:lnTo>
                  <a:close/>
                </a:path>
                <a:path w="32385" h="32385">
                  <a:moveTo>
                    <a:pt x="22656" y="29895"/>
                  </a:moveTo>
                  <a:lnTo>
                    <a:pt x="22644" y="29718"/>
                  </a:lnTo>
                  <a:lnTo>
                    <a:pt x="21107" y="30048"/>
                  </a:lnTo>
                  <a:lnTo>
                    <a:pt x="21120" y="30238"/>
                  </a:lnTo>
                  <a:lnTo>
                    <a:pt x="22656" y="29895"/>
                  </a:lnTo>
                  <a:close/>
                </a:path>
                <a:path w="32385" h="32385">
                  <a:moveTo>
                    <a:pt x="22936" y="26949"/>
                  </a:moveTo>
                  <a:lnTo>
                    <a:pt x="22847" y="24917"/>
                  </a:lnTo>
                  <a:lnTo>
                    <a:pt x="22694" y="24955"/>
                  </a:lnTo>
                  <a:lnTo>
                    <a:pt x="22783" y="26974"/>
                  </a:lnTo>
                  <a:lnTo>
                    <a:pt x="22936" y="26949"/>
                  </a:lnTo>
                  <a:close/>
                </a:path>
                <a:path w="32385" h="32385">
                  <a:moveTo>
                    <a:pt x="23063" y="20091"/>
                  </a:moveTo>
                  <a:lnTo>
                    <a:pt x="22999" y="17818"/>
                  </a:lnTo>
                  <a:lnTo>
                    <a:pt x="22834" y="17830"/>
                  </a:lnTo>
                  <a:lnTo>
                    <a:pt x="22910" y="20104"/>
                  </a:lnTo>
                  <a:lnTo>
                    <a:pt x="23063" y="20091"/>
                  </a:lnTo>
                  <a:close/>
                </a:path>
                <a:path w="32385" h="32385">
                  <a:moveTo>
                    <a:pt x="23215" y="9893"/>
                  </a:moveTo>
                  <a:lnTo>
                    <a:pt x="23202" y="9677"/>
                  </a:lnTo>
                  <a:lnTo>
                    <a:pt x="21513" y="9677"/>
                  </a:lnTo>
                  <a:lnTo>
                    <a:pt x="21526" y="9893"/>
                  </a:lnTo>
                  <a:lnTo>
                    <a:pt x="23215" y="9893"/>
                  </a:lnTo>
                  <a:close/>
                </a:path>
                <a:path w="32385" h="32385">
                  <a:moveTo>
                    <a:pt x="23634" y="17233"/>
                  </a:moveTo>
                  <a:lnTo>
                    <a:pt x="23622" y="17030"/>
                  </a:lnTo>
                  <a:lnTo>
                    <a:pt x="22123" y="17030"/>
                  </a:lnTo>
                  <a:lnTo>
                    <a:pt x="20650" y="16560"/>
                  </a:lnTo>
                  <a:lnTo>
                    <a:pt x="20599" y="16738"/>
                  </a:lnTo>
                  <a:lnTo>
                    <a:pt x="21920" y="17183"/>
                  </a:lnTo>
                  <a:lnTo>
                    <a:pt x="23634" y="17233"/>
                  </a:lnTo>
                  <a:close/>
                </a:path>
                <a:path w="32385" h="32385">
                  <a:moveTo>
                    <a:pt x="24892" y="25349"/>
                  </a:moveTo>
                  <a:lnTo>
                    <a:pt x="24828" y="25171"/>
                  </a:lnTo>
                  <a:lnTo>
                    <a:pt x="23368" y="26390"/>
                  </a:lnTo>
                  <a:lnTo>
                    <a:pt x="23444" y="26568"/>
                  </a:lnTo>
                  <a:lnTo>
                    <a:pt x="24892" y="25349"/>
                  </a:lnTo>
                  <a:close/>
                </a:path>
                <a:path w="32385" h="32385">
                  <a:moveTo>
                    <a:pt x="25120" y="19583"/>
                  </a:moveTo>
                  <a:lnTo>
                    <a:pt x="24180" y="18084"/>
                  </a:lnTo>
                  <a:lnTo>
                    <a:pt x="24053" y="18211"/>
                  </a:lnTo>
                  <a:lnTo>
                    <a:pt x="24993" y="19710"/>
                  </a:lnTo>
                  <a:lnTo>
                    <a:pt x="25120" y="19583"/>
                  </a:lnTo>
                  <a:close/>
                </a:path>
                <a:path w="32385" h="32385">
                  <a:moveTo>
                    <a:pt x="25158" y="28714"/>
                  </a:moveTo>
                  <a:lnTo>
                    <a:pt x="24206" y="27216"/>
                  </a:lnTo>
                  <a:lnTo>
                    <a:pt x="24091" y="27355"/>
                  </a:lnTo>
                  <a:lnTo>
                    <a:pt x="25031" y="28854"/>
                  </a:lnTo>
                  <a:lnTo>
                    <a:pt x="25158" y="28714"/>
                  </a:lnTo>
                  <a:close/>
                </a:path>
                <a:path w="32385" h="32385">
                  <a:moveTo>
                    <a:pt x="26631" y="29768"/>
                  </a:moveTo>
                  <a:lnTo>
                    <a:pt x="26619" y="29578"/>
                  </a:lnTo>
                  <a:lnTo>
                    <a:pt x="25069" y="29908"/>
                  </a:lnTo>
                  <a:lnTo>
                    <a:pt x="25095" y="30099"/>
                  </a:lnTo>
                  <a:lnTo>
                    <a:pt x="26631" y="29768"/>
                  </a:lnTo>
                  <a:close/>
                </a:path>
                <a:path w="32385" h="32385">
                  <a:moveTo>
                    <a:pt x="27470" y="5943"/>
                  </a:moveTo>
                  <a:lnTo>
                    <a:pt x="25984" y="5486"/>
                  </a:lnTo>
                  <a:lnTo>
                    <a:pt x="25946" y="5664"/>
                  </a:lnTo>
                  <a:lnTo>
                    <a:pt x="27432" y="6146"/>
                  </a:lnTo>
                  <a:lnTo>
                    <a:pt x="27470" y="5943"/>
                  </a:lnTo>
                  <a:close/>
                </a:path>
                <a:path w="32385" h="32385">
                  <a:moveTo>
                    <a:pt x="27838" y="13754"/>
                  </a:moveTo>
                  <a:lnTo>
                    <a:pt x="27762" y="13576"/>
                  </a:lnTo>
                  <a:lnTo>
                    <a:pt x="26339" y="14605"/>
                  </a:lnTo>
                  <a:lnTo>
                    <a:pt x="26390" y="14757"/>
                  </a:lnTo>
                  <a:lnTo>
                    <a:pt x="26009" y="14630"/>
                  </a:lnTo>
                  <a:lnTo>
                    <a:pt x="25971" y="14833"/>
                  </a:lnTo>
                  <a:lnTo>
                    <a:pt x="27457" y="15290"/>
                  </a:lnTo>
                  <a:lnTo>
                    <a:pt x="27508" y="15100"/>
                  </a:lnTo>
                  <a:lnTo>
                    <a:pt x="26441" y="14770"/>
                  </a:lnTo>
                  <a:lnTo>
                    <a:pt x="27838" y="13754"/>
                  </a:lnTo>
                  <a:close/>
                </a:path>
                <a:path w="32385" h="32385">
                  <a:moveTo>
                    <a:pt x="28054" y="9423"/>
                  </a:moveTo>
                  <a:lnTo>
                    <a:pt x="27190" y="7416"/>
                  </a:lnTo>
                  <a:lnTo>
                    <a:pt x="27914" y="9512"/>
                  </a:lnTo>
                  <a:lnTo>
                    <a:pt x="28054" y="9423"/>
                  </a:lnTo>
                  <a:close/>
                </a:path>
                <a:path w="32385" h="32385">
                  <a:moveTo>
                    <a:pt x="28257" y="15900"/>
                  </a:moveTo>
                  <a:lnTo>
                    <a:pt x="28168" y="13855"/>
                  </a:lnTo>
                  <a:lnTo>
                    <a:pt x="28016" y="13881"/>
                  </a:lnTo>
                  <a:lnTo>
                    <a:pt x="28105" y="15925"/>
                  </a:lnTo>
                  <a:lnTo>
                    <a:pt x="28257" y="15900"/>
                  </a:lnTo>
                  <a:close/>
                </a:path>
                <a:path w="32385" h="32385">
                  <a:moveTo>
                    <a:pt x="28282" y="25031"/>
                  </a:moveTo>
                  <a:lnTo>
                    <a:pt x="28194" y="22987"/>
                  </a:lnTo>
                  <a:lnTo>
                    <a:pt x="28041" y="23025"/>
                  </a:lnTo>
                  <a:lnTo>
                    <a:pt x="28130" y="25069"/>
                  </a:lnTo>
                  <a:lnTo>
                    <a:pt x="28282" y="25031"/>
                  </a:lnTo>
                  <a:close/>
                </a:path>
                <a:path w="32385" h="32385">
                  <a:moveTo>
                    <a:pt x="29108" y="28587"/>
                  </a:moveTo>
                  <a:lnTo>
                    <a:pt x="28168" y="27089"/>
                  </a:lnTo>
                  <a:lnTo>
                    <a:pt x="28041" y="27216"/>
                  </a:lnTo>
                  <a:lnTo>
                    <a:pt x="28994" y="28714"/>
                  </a:lnTo>
                  <a:lnTo>
                    <a:pt x="29108" y="28587"/>
                  </a:lnTo>
                  <a:close/>
                </a:path>
                <a:path w="32385" h="32385">
                  <a:moveTo>
                    <a:pt x="31457" y="14947"/>
                  </a:moveTo>
                  <a:lnTo>
                    <a:pt x="30289" y="14605"/>
                  </a:lnTo>
                  <a:lnTo>
                    <a:pt x="29654" y="13500"/>
                  </a:lnTo>
                  <a:lnTo>
                    <a:pt x="29540" y="13627"/>
                  </a:lnTo>
                  <a:lnTo>
                    <a:pt x="30060" y="14541"/>
                  </a:lnTo>
                  <a:lnTo>
                    <a:pt x="29933" y="14681"/>
                  </a:lnTo>
                  <a:lnTo>
                    <a:pt x="30187" y="14770"/>
                  </a:lnTo>
                  <a:lnTo>
                    <a:pt x="30505" y="15290"/>
                  </a:lnTo>
                  <a:lnTo>
                    <a:pt x="30619" y="15163"/>
                  </a:lnTo>
                  <a:lnTo>
                    <a:pt x="30416" y="14846"/>
                  </a:lnTo>
                  <a:lnTo>
                    <a:pt x="31407" y="15138"/>
                  </a:lnTo>
                  <a:lnTo>
                    <a:pt x="31457" y="14947"/>
                  </a:lnTo>
                  <a:close/>
                </a:path>
                <a:path w="32385" h="32385">
                  <a:moveTo>
                    <a:pt x="32245" y="24892"/>
                  </a:moveTo>
                  <a:lnTo>
                    <a:pt x="32169" y="22860"/>
                  </a:lnTo>
                  <a:lnTo>
                    <a:pt x="32004" y="22885"/>
                  </a:lnTo>
                  <a:lnTo>
                    <a:pt x="32092" y="24917"/>
                  </a:lnTo>
                  <a:lnTo>
                    <a:pt x="32245" y="24892"/>
                  </a:lnTo>
                  <a:close/>
                </a:path>
              </a:pathLst>
            </a:custGeom>
            <a:solidFill>
              <a:srgbClr val="4BB748"/>
            </a:solidFill>
          </p:spPr>
          <p:txBody>
            <a:bodyPr wrap="square" lIns="0" tIns="0" rIns="0" bIns="0" rtlCol="0"/>
            <a:lstStyle/>
            <a:p>
              <a:endParaRPr lang="tr-TR"/>
            </a:p>
          </p:txBody>
        </p:sp>
        <p:sp>
          <p:nvSpPr>
            <p:cNvPr id="84" name="object 80">
              <a:extLst>
                <a:ext uri="{FF2B5EF4-FFF2-40B4-BE49-F238E27FC236}">
                  <a16:creationId xmlns:a16="http://schemas.microsoft.com/office/drawing/2014/main" id="{15A413CE-98EB-2326-E32E-D7E58EEAAD28}"/>
                </a:ext>
              </a:extLst>
            </p:cNvPr>
            <p:cNvSpPr/>
            <p:nvPr/>
          </p:nvSpPr>
          <p:spPr>
            <a:xfrm>
              <a:off x="4563618" y="6352666"/>
              <a:ext cx="29845" cy="34290"/>
            </a:xfrm>
            <a:custGeom>
              <a:avLst/>
              <a:gdLst/>
              <a:ahLst/>
              <a:cxnLst/>
              <a:rect l="l" t="t" r="r" b="b"/>
              <a:pathLst>
                <a:path w="29845" h="34289">
                  <a:moveTo>
                    <a:pt x="1244" y="21691"/>
                  </a:moveTo>
                  <a:lnTo>
                    <a:pt x="1155" y="21526"/>
                  </a:lnTo>
                  <a:lnTo>
                    <a:pt x="0" y="22733"/>
                  </a:lnTo>
                  <a:lnTo>
                    <a:pt x="101" y="22898"/>
                  </a:lnTo>
                  <a:lnTo>
                    <a:pt x="1244" y="21691"/>
                  </a:lnTo>
                  <a:close/>
                </a:path>
                <a:path w="29845" h="34289">
                  <a:moveTo>
                    <a:pt x="3073" y="15633"/>
                  </a:moveTo>
                  <a:lnTo>
                    <a:pt x="2882" y="13550"/>
                  </a:lnTo>
                  <a:lnTo>
                    <a:pt x="2730" y="13563"/>
                  </a:lnTo>
                  <a:lnTo>
                    <a:pt x="2908" y="15659"/>
                  </a:lnTo>
                  <a:lnTo>
                    <a:pt x="3073" y="15633"/>
                  </a:lnTo>
                  <a:close/>
                </a:path>
                <a:path w="29845" h="34289">
                  <a:moveTo>
                    <a:pt x="3365" y="22910"/>
                  </a:moveTo>
                  <a:lnTo>
                    <a:pt x="3263" y="22733"/>
                  </a:lnTo>
                  <a:lnTo>
                    <a:pt x="2108" y="23939"/>
                  </a:lnTo>
                  <a:lnTo>
                    <a:pt x="2197" y="24104"/>
                  </a:lnTo>
                  <a:lnTo>
                    <a:pt x="3365" y="22910"/>
                  </a:lnTo>
                  <a:close/>
                </a:path>
                <a:path w="29845" h="34289">
                  <a:moveTo>
                    <a:pt x="3937" y="12217"/>
                  </a:moveTo>
                  <a:lnTo>
                    <a:pt x="3924" y="12001"/>
                  </a:lnTo>
                  <a:lnTo>
                    <a:pt x="2400" y="12039"/>
                  </a:lnTo>
                  <a:lnTo>
                    <a:pt x="2413" y="12242"/>
                  </a:lnTo>
                  <a:lnTo>
                    <a:pt x="3937" y="12217"/>
                  </a:lnTo>
                  <a:close/>
                </a:path>
                <a:path w="29845" h="34289">
                  <a:moveTo>
                    <a:pt x="6184" y="25336"/>
                  </a:moveTo>
                  <a:lnTo>
                    <a:pt x="6159" y="25133"/>
                  </a:lnTo>
                  <a:lnTo>
                    <a:pt x="4635" y="25184"/>
                  </a:lnTo>
                  <a:lnTo>
                    <a:pt x="4660" y="25374"/>
                  </a:lnTo>
                  <a:lnTo>
                    <a:pt x="6184" y="25336"/>
                  </a:lnTo>
                  <a:close/>
                </a:path>
                <a:path w="29845" h="34289">
                  <a:moveTo>
                    <a:pt x="6286" y="7124"/>
                  </a:moveTo>
                  <a:lnTo>
                    <a:pt x="6134" y="7061"/>
                  </a:lnTo>
                  <a:lnTo>
                    <a:pt x="5740" y="9042"/>
                  </a:lnTo>
                  <a:lnTo>
                    <a:pt x="5880" y="9093"/>
                  </a:lnTo>
                  <a:lnTo>
                    <a:pt x="6286" y="7124"/>
                  </a:lnTo>
                  <a:close/>
                </a:path>
                <a:path w="29845" h="34289">
                  <a:moveTo>
                    <a:pt x="6515" y="3429"/>
                  </a:moveTo>
                  <a:lnTo>
                    <a:pt x="6375" y="3352"/>
                  </a:lnTo>
                  <a:lnTo>
                    <a:pt x="5969" y="5334"/>
                  </a:lnTo>
                  <a:lnTo>
                    <a:pt x="6121" y="5397"/>
                  </a:lnTo>
                  <a:lnTo>
                    <a:pt x="6515" y="3429"/>
                  </a:lnTo>
                  <a:close/>
                </a:path>
                <a:path w="29845" h="34289">
                  <a:moveTo>
                    <a:pt x="7569" y="22542"/>
                  </a:moveTo>
                  <a:lnTo>
                    <a:pt x="6426" y="20866"/>
                  </a:lnTo>
                  <a:lnTo>
                    <a:pt x="7454" y="22669"/>
                  </a:lnTo>
                  <a:lnTo>
                    <a:pt x="7569" y="22542"/>
                  </a:lnTo>
                  <a:close/>
                </a:path>
                <a:path w="29845" h="34289">
                  <a:moveTo>
                    <a:pt x="9652" y="18491"/>
                  </a:moveTo>
                  <a:lnTo>
                    <a:pt x="7937" y="18491"/>
                  </a:lnTo>
                  <a:lnTo>
                    <a:pt x="7962" y="18694"/>
                  </a:lnTo>
                  <a:lnTo>
                    <a:pt x="9652" y="18694"/>
                  </a:lnTo>
                  <a:lnTo>
                    <a:pt x="9652" y="18491"/>
                  </a:lnTo>
                  <a:close/>
                </a:path>
                <a:path w="29845" h="34289">
                  <a:moveTo>
                    <a:pt x="9791" y="15049"/>
                  </a:moveTo>
                  <a:lnTo>
                    <a:pt x="9652" y="14998"/>
                  </a:lnTo>
                  <a:lnTo>
                    <a:pt x="9258" y="16954"/>
                  </a:lnTo>
                  <a:lnTo>
                    <a:pt x="9398" y="17030"/>
                  </a:lnTo>
                  <a:lnTo>
                    <a:pt x="9791" y="15049"/>
                  </a:lnTo>
                  <a:close/>
                </a:path>
                <a:path w="29845" h="34289">
                  <a:moveTo>
                    <a:pt x="10083" y="26047"/>
                  </a:moveTo>
                  <a:lnTo>
                    <a:pt x="10071" y="25844"/>
                  </a:lnTo>
                  <a:lnTo>
                    <a:pt x="8369" y="25844"/>
                  </a:lnTo>
                  <a:lnTo>
                    <a:pt x="8382" y="26047"/>
                  </a:lnTo>
                  <a:lnTo>
                    <a:pt x="10083" y="26047"/>
                  </a:lnTo>
                  <a:close/>
                </a:path>
                <a:path w="29845" h="34289">
                  <a:moveTo>
                    <a:pt x="11099" y="30480"/>
                  </a:moveTo>
                  <a:lnTo>
                    <a:pt x="9944" y="28778"/>
                  </a:lnTo>
                  <a:lnTo>
                    <a:pt x="9842" y="28917"/>
                  </a:lnTo>
                  <a:lnTo>
                    <a:pt x="10972" y="30594"/>
                  </a:lnTo>
                  <a:lnTo>
                    <a:pt x="11099" y="30480"/>
                  </a:lnTo>
                  <a:close/>
                </a:path>
                <a:path w="29845" h="34289">
                  <a:moveTo>
                    <a:pt x="11963" y="12611"/>
                  </a:moveTo>
                  <a:lnTo>
                    <a:pt x="10820" y="10896"/>
                  </a:lnTo>
                  <a:lnTo>
                    <a:pt x="10706" y="11036"/>
                  </a:lnTo>
                  <a:lnTo>
                    <a:pt x="11849" y="12738"/>
                  </a:lnTo>
                  <a:lnTo>
                    <a:pt x="11963" y="12611"/>
                  </a:lnTo>
                  <a:close/>
                </a:path>
                <a:path w="29845" h="34289">
                  <a:moveTo>
                    <a:pt x="12001" y="330"/>
                  </a:moveTo>
                  <a:lnTo>
                    <a:pt x="11849" y="254"/>
                  </a:lnTo>
                  <a:lnTo>
                    <a:pt x="11455" y="2222"/>
                  </a:lnTo>
                  <a:lnTo>
                    <a:pt x="11595" y="2298"/>
                  </a:lnTo>
                  <a:lnTo>
                    <a:pt x="12001" y="330"/>
                  </a:lnTo>
                  <a:close/>
                </a:path>
                <a:path w="29845" h="34289">
                  <a:moveTo>
                    <a:pt x="13182" y="26619"/>
                  </a:moveTo>
                  <a:lnTo>
                    <a:pt x="13169" y="26416"/>
                  </a:lnTo>
                  <a:lnTo>
                    <a:pt x="11468" y="26416"/>
                  </a:lnTo>
                  <a:lnTo>
                    <a:pt x="11480" y="26619"/>
                  </a:lnTo>
                  <a:lnTo>
                    <a:pt x="13182" y="26619"/>
                  </a:lnTo>
                  <a:close/>
                </a:path>
                <a:path w="29845" h="34289">
                  <a:moveTo>
                    <a:pt x="13589" y="33959"/>
                  </a:moveTo>
                  <a:lnTo>
                    <a:pt x="13576" y="33756"/>
                  </a:lnTo>
                  <a:lnTo>
                    <a:pt x="11874" y="33756"/>
                  </a:lnTo>
                  <a:lnTo>
                    <a:pt x="11887" y="33959"/>
                  </a:lnTo>
                  <a:lnTo>
                    <a:pt x="13589" y="33959"/>
                  </a:lnTo>
                  <a:close/>
                </a:path>
                <a:path w="29845" h="34289">
                  <a:moveTo>
                    <a:pt x="13589" y="6591"/>
                  </a:moveTo>
                  <a:lnTo>
                    <a:pt x="13576" y="6388"/>
                  </a:lnTo>
                  <a:lnTo>
                    <a:pt x="12052" y="6426"/>
                  </a:lnTo>
                  <a:lnTo>
                    <a:pt x="12077" y="6629"/>
                  </a:lnTo>
                  <a:lnTo>
                    <a:pt x="13589" y="6591"/>
                  </a:lnTo>
                  <a:close/>
                </a:path>
                <a:path w="29845" h="34289">
                  <a:moveTo>
                    <a:pt x="14058" y="8763"/>
                  </a:moveTo>
                  <a:lnTo>
                    <a:pt x="14046" y="8547"/>
                  </a:lnTo>
                  <a:lnTo>
                    <a:pt x="12344" y="8547"/>
                  </a:lnTo>
                  <a:lnTo>
                    <a:pt x="12357" y="8763"/>
                  </a:lnTo>
                  <a:lnTo>
                    <a:pt x="14058" y="8763"/>
                  </a:lnTo>
                  <a:close/>
                </a:path>
                <a:path w="29845" h="34289">
                  <a:moveTo>
                    <a:pt x="14135" y="203"/>
                  </a:moveTo>
                  <a:lnTo>
                    <a:pt x="14122" y="0"/>
                  </a:lnTo>
                  <a:lnTo>
                    <a:pt x="12598" y="50"/>
                  </a:lnTo>
                  <a:lnTo>
                    <a:pt x="12611" y="241"/>
                  </a:lnTo>
                  <a:lnTo>
                    <a:pt x="14135" y="203"/>
                  </a:lnTo>
                  <a:close/>
                </a:path>
                <a:path w="29845" h="34289">
                  <a:moveTo>
                    <a:pt x="14262" y="22567"/>
                  </a:moveTo>
                  <a:lnTo>
                    <a:pt x="14185" y="22390"/>
                  </a:lnTo>
                  <a:lnTo>
                    <a:pt x="12788" y="23406"/>
                  </a:lnTo>
                  <a:lnTo>
                    <a:pt x="12877" y="23571"/>
                  </a:lnTo>
                  <a:lnTo>
                    <a:pt x="14262" y="22567"/>
                  </a:lnTo>
                  <a:close/>
                </a:path>
                <a:path w="29845" h="34289">
                  <a:moveTo>
                    <a:pt x="14503" y="18237"/>
                  </a:moveTo>
                  <a:lnTo>
                    <a:pt x="13639" y="16230"/>
                  </a:lnTo>
                  <a:lnTo>
                    <a:pt x="13512" y="16332"/>
                  </a:lnTo>
                  <a:lnTo>
                    <a:pt x="14363" y="18326"/>
                  </a:lnTo>
                  <a:lnTo>
                    <a:pt x="14503" y="18237"/>
                  </a:lnTo>
                  <a:close/>
                </a:path>
                <a:path w="29845" h="34289">
                  <a:moveTo>
                    <a:pt x="14782" y="13982"/>
                  </a:moveTo>
                  <a:lnTo>
                    <a:pt x="13068" y="13982"/>
                  </a:lnTo>
                  <a:lnTo>
                    <a:pt x="13081" y="14185"/>
                  </a:lnTo>
                  <a:lnTo>
                    <a:pt x="14782" y="14185"/>
                  </a:lnTo>
                  <a:lnTo>
                    <a:pt x="14782" y="13982"/>
                  </a:lnTo>
                  <a:close/>
                </a:path>
                <a:path w="29845" h="34289">
                  <a:moveTo>
                    <a:pt x="16319" y="10883"/>
                  </a:moveTo>
                  <a:lnTo>
                    <a:pt x="16217" y="10731"/>
                  </a:lnTo>
                  <a:lnTo>
                    <a:pt x="15062" y="11925"/>
                  </a:lnTo>
                  <a:lnTo>
                    <a:pt x="15163" y="12103"/>
                  </a:lnTo>
                  <a:lnTo>
                    <a:pt x="16319" y="10883"/>
                  </a:lnTo>
                  <a:close/>
                </a:path>
                <a:path w="29845" h="34289">
                  <a:moveTo>
                    <a:pt x="17068" y="23964"/>
                  </a:moveTo>
                  <a:lnTo>
                    <a:pt x="16103" y="22313"/>
                  </a:lnTo>
                  <a:lnTo>
                    <a:pt x="15989" y="22440"/>
                  </a:lnTo>
                  <a:lnTo>
                    <a:pt x="16941" y="24091"/>
                  </a:lnTo>
                  <a:lnTo>
                    <a:pt x="17068" y="23964"/>
                  </a:lnTo>
                  <a:close/>
                </a:path>
                <a:path w="29845" h="34289">
                  <a:moveTo>
                    <a:pt x="17208" y="16179"/>
                  </a:moveTo>
                  <a:lnTo>
                    <a:pt x="17056" y="14528"/>
                  </a:lnTo>
                  <a:lnTo>
                    <a:pt x="17106" y="14312"/>
                  </a:lnTo>
                  <a:lnTo>
                    <a:pt x="17018" y="14097"/>
                  </a:lnTo>
                  <a:lnTo>
                    <a:pt x="16865" y="14109"/>
                  </a:lnTo>
                  <a:lnTo>
                    <a:pt x="16878" y="14325"/>
                  </a:lnTo>
                  <a:lnTo>
                    <a:pt x="15582" y="14363"/>
                  </a:lnTo>
                  <a:lnTo>
                    <a:pt x="15582" y="14554"/>
                  </a:lnTo>
                  <a:lnTo>
                    <a:pt x="16891" y="14528"/>
                  </a:lnTo>
                  <a:lnTo>
                    <a:pt x="17056" y="16192"/>
                  </a:lnTo>
                  <a:lnTo>
                    <a:pt x="17208" y="16179"/>
                  </a:lnTo>
                  <a:close/>
                </a:path>
                <a:path w="29845" h="34289">
                  <a:moveTo>
                    <a:pt x="17360" y="20180"/>
                  </a:moveTo>
                  <a:lnTo>
                    <a:pt x="17259" y="20002"/>
                  </a:lnTo>
                  <a:lnTo>
                    <a:pt x="16103" y="21209"/>
                  </a:lnTo>
                  <a:lnTo>
                    <a:pt x="16205" y="21374"/>
                  </a:lnTo>
                  <a:lnTo>
                    <a:pt x="17360" y="20180"/>
                  </a:lnTo>
                  <a:close/>
                </a:path>
                <a:path w="29845" h="34289">
                  <a:moveTo>
                    <a:pt x="17487" y="127"/>
                  </a:moveTo>
                  <a:lnTo>
                    <a:pt x="17335" y="50"/>
                  </a:lnTo>
                  <a:lnTo>
                    <a:pt x="16941" y="2019"/>
                  </a:lnTo>
                  <a:lnTo>
                    <a:pt x="17094" y="2082"/>
                  </a:lnTo>
                  <a:lnTo>
                    <a:pt x="17487" y="127"/>
                  </a:lnTo>
                  <a:close/>
                </a:path>
                <a:path w="29845" h="34289">
                  <a:moveTo>
                    <a:pt x="17792" y="30492"/>
                  </a:moveTo>
                  <a:lnTo>
                    <a:pt x="17716" y="30302"/>
                  </a:lnTo>
                  <a:lnTo>
                    <a:pt x="16306" y="31330"/>
                  </a:lnTo>
                  <a:lnTo>
                    <a:pt x="16383" y="31508"/>
                  </a:lnTo>
                  <a:lnTo>
                    <a:pt x="17792" y="30492"/>
                  </a:lnTo>
                  <a:close/>
                </a:path>
                <a:path w="29845" h="34289">
                  <a:moveTo>
                    <a:pt x="18669" y="12623"/>
                  </a:moveTo>
                  <a:lnTo>
                    <a:pt x="18592" y="12446"/>
                  </a:lnTo>
                  <a:lnTo>
                    <a:pt x="17183" y="13474"/>
                  </a:lnTo>
                  <a:lnTo>
                    <a:pt x="17259" y="13639"/>
                  </a:lnTo>
                  <a:lnTo>
                    <a:pt x="18669" y="12623"/>
                  </a:lnTo>
                  <a:close/>
                </a:path>
                <a:path w="29845" h="34289">
                  <a:moveTo>
                    <a:pt x="18884" y="8293"/>
                  </a:moveTo>
                  <a:lnTo>
                    <a:pt x="18516" y="7467"/>
                  </a:lnTo>
                  <a:lnTo>
                    <a:pt x="18719" y="7747"/>
                  </a:lnTo>
                  <a:lnTo>
                    <a:pt x="18821" y="7607"/>
                  </a:lnTo>
                  <a:lnTo>
                    <a:pt x="18186" y="6680"/>
                  </a:lnTo>
                  <a:lnTo>
                    <a:pt x="18338" y="6718"/>
                  </a:lnTo>
                  <a:lnTo>
                    <a:pt x="18732" y="4749"/>
                  </a:lnTo>
                  <a:lnTo>
                    <a:pt x="18580" y="4673"/>
                  </a:lnTo>
                  <a:lnTo>
                    <a:pt x="18186" y="6654"/>
                  </a:lnTo>
                  <a:lnTo>
                    <a:pt x="18034" y="6286"/>
                  </a:lnTo>
                  <a:lnTo>
                    <a:pt x="17678" y="5905"/>
                  </a:lnTo>
                  <a:lnTo>
                    <a:pt x="17576" y="6045"/>
                  </a:lnTo>
                  <a:lnTo>
                    <a:pt x="18046" y="6756"/>
                  </a:lnTo>
                  <a:lnTo>
                    <a:pt x="18757" y="8382"/>
                  </a:lnTo>
                  <a:lnTo>
                    <a:pt x="18884" y="8293"/>
                  </a:lnTo>
                  <a:close/>
                </a:path>
                <a:path w="29845" h="34289">
                  <a:moveTo>
                    <a:pt x="18999" y="24853"/>
                  </a:moveTo>
                  <a:lnTo>
                    <a:pt x="18148" y="22872"/>
                  </a:lnTo>
                  <a:lnTo>
                    <a:pt x="18021" y="22948"/>
                  </a:lnTo>
                  <a:lnTo>
                    <a:pt x="18872" y="24955"/>
                  </a:lnTo>
                  <a:lnTo>
                    <a:pt x="18999" y="24853"/>
                  </a:lnTo>
                  <a:close/>
                </a:path>
                <a:path w="29845" h="34289">
                  <a:moveTo>
                    <a:pt x="20015" y="20167"/>
                  </a:moveTo>
                  <a:lnTo>
                    <a:pt x="18872" y="18465"/>
                  </a:lnTo>
                  <a:lnTo>
                    <a:pt x="18757" y="18605"/>
                  </a:lnTo>
                  <a:lnTo>
                    <a:pt x="19913" y="20294"/>
                  </a:lnTo>
                  <a:lnTo>
                    <a:pt x="20015" y="20167"/>
                  </a:lnTo>
                  <a:close/>
                </a:path>
                <a:path w="29845" h="34289">
                  <a:moveTo>
                    <a:pt x="20586" y="31889"/>
                  </a:moveTo>
                  <a:lnTo>
                    <a:pt x="19608" y="30238"/>
                  </a:lnTo>
                  <a:lnTo>
                    <a:pt x="20459" y="32016"/>
                  </a:lnTo>
                  <a:lnTo>
                    <a:pt x="20586" y="31889"/>
                  </a:lnTo>
                  <a:close/>
                </a:path>
                <a:path w="29845" h="34289">
                  <a:moveTo>
                    <a:pt x="20701" y="939"/>
                  </a:moveTo>
                  <a:lnTo>
                    <a:pt x="20612" y="787"/>
                  </a:lnTo>
                  <a:lnTo>
                    <a:pt x="19456" y="1993"/>
                  </a:lnTo>
                  <a:lnTo>
                    <a:pt x="19545" y="2159"/>
                  </a:lnTo>
                  <a:lnTo>
                    <a:pt x="20701" y="939"/>
                  </a:lnTo>
                  <a:close/>
                </a:path>
                <a:path w="29845" h="34289">
                  <a:moveTo>
                    <a:pt x="20726" y="24091"/>
                  </a:moveTo>
                  <a:lnTo>
                    <a:pt x="20535" y="22021"/>
                  </a:lnTo>
                  <a:lnTo>
                    <a:pt x="20383" y="22034"/>
                  </a:lnTo>
                  <a:lnTo>
                    <a:pt x="20574" y="24104"/>
                  </a:lnTo>
                  <a:lnTo>
                    <a:pt x="20726" y="24091"/>
                  </a:lnTo>
                  <a:close/>
                </a:path>
                <a:path w="29845" h="34289">
                  <a:moveTo>
                    <a:pt x="20929" y="3759"/>
                  </a:moveTo>
                  <a:lnTo>
                    <a:pt x="20916" y="3556"/>
                  </a:lnTo>
                  <a:lnTo>
                    <a:pt x="19215" y="3556"/>
                  </a:lnTo>
                  <a:lnTo>
                    <a:pt x="19227" y="3759"/>
                  </a:lnTo>
                  <a:lnTo>
                    <a:pt x="20929" y="3759"/>
                  </a:lnTo>
                  <a:close/>
                </a:path>
                <a:path w="29845" h="34289">
                  <a:moveTo>
                    <a:pt x="21336" y="11112"/>
                  </a:moveTo>
                  <a:lnTo>
                    <a:pt x="21323" y="10896"/>
                  </a:lnTo>
                  <a:lnTo>
                    <a:pt x="19621" y="10896"/>
                  </a:lnTo>
                  <a:lnTo>
                    <a:pt x="19634" y="11112"/>
                  </a:lnTo>
                  <a:lnTo>
                    <a:pt x="21336" y="11112"/>
                  </a:lnTo>
                  <a:close/>
                </a:path>
                <a:path w="29845" h="34289">
                  <a:moveTo>
                    <a:pt x="21437" y="14033"/>
                  </a:moveTo>
                  <a:lnTo>
                    <a:pt x="20472" y="12369"/>
                  </a:lnTo>
                  <a:lnTo>
                    <a:pt x="20370" y="12496"/>
                  </a:lnTo>
                  <a:lnTo>
                    <a:pt x="21336" y="14160"/>
                  </a:lnTo>
                  <a:lnTo>
                    <a:pt x="21437" y="14033"/>
                  </a:lnTo>
                  <a:close/>
                </a:path>
                <a:path w="29845" h="34289">
                  <a:moveTo>
                    <a:pt x="21590" y="6235"/>
                  </a:moveTo>
                  <a:lnTo>
                    <a:pt x="21412" y="4152"/>
                  </a:lnTo>
                  <a:lnTo>
                    <a:pt x="21247" y="4152"/>
                  </a:lnTo>
                  <a:lnTo>
                    <a:pt x="21437" y="6235"/>
                  </a:lnTo>
                  <a:lnTo>
                    <a:pt x="21590" y="6235"/>
                  </a:lnTo>
                  <a:close/>
                </a:path>
                <a:path w="29845" h="34289">
                  <a:moveTo>
                    <a:pt x="22098" y="16103"/>
                  </a:moveTo>
                  <a:lnTo>
                    <a:pt x="20396" y="16103"/>
                  </a:lnTo>
                  <a:lnTo>
                    <a:pt x="20408" y="16306"/>
                  </a:lnTo>
                  <a:lnTo>
                    <a:pt x="22098" y="16306"/>
                  </a:lnTo>
                  <a:lnTo>
                    <a:pt x="22098" y="16103"/>
                  </a:lnTo>
                  <a:close/>
                </a:path>
                <a:path w="29845" h="34289">
                  <a:moveTo>
                    <a:pt x="22517" y="23444"/>
                  </a:moveTo>
                  <a:lnTo>
                    <a:pt x="20802" y="23444"/>
                  </a:lnTo>
                  <a:lnTo>
                    <a:pt x="20802" y="23634"/>
                  </a:lnTo>
                  <a:lnTo>
                    <a:pt x="22517" y="23634"/>
                  </a:lnTo>
                  <a:lnTo>
                    <a:pt x="22517" y="23444"/>
                  </a:lnTo>
                  <a:close/>
                </a:path>
                <a:path w="29845" h="34289">
                  <a:moveTo>
                    <a:pt x="22987" y="21856"/>
                  </a:moveTo>
                  <a:lnTo>
                    <a:pt x="22021" y="20193"/>
                  </a:lnTo>
                  <a:lnTo>
                    <a:pt x="21894" y="20307"/>
                  </a:lnTo>
                  <a:lnTo>
                    <a:pt x="22860" y="21958"/>
                  </a:lnTo>
                  <a:lnTo>
                    <a:pt x="22987" y="21856"/>
                  </a:lnTo>
                  <a:close/>
                </a:path>
                <a:path w="29845" h="34289">
                  <a:moveTo>
                    <a:pt x="24587" y="19507"/>
                  </a:moveTo>
                  <a:lnTo>
                    <a:pt x="23736" y="17513"/>
                  </a:lnTo>
                  <a:lnTo>
                    <a:pt x="23596" y="17614"/>
                  </a:lnTo>
                  <a:lnTo>
                    <a:pt x="24447" y="19608"/>
                  </a:lnTo>
                  <a:lnTo>
                    <a:pt x="24587" y="19507"/>
                  </a:lnTo>
                  <a:close/>
                </a:path>
                <a:path w="29845" h="34289">
                  <a:moveTo>
                    <a:pt x="25552" y="7632"/>
                  </a:moveTo>
                  <a:lnTo>
                    <a:pt x="25463" y="7442"/>
                  </a:lnTo>
                  <a:lnTo>
                    <a:pt x="24053" y="8470"/>
                  </a:lnTo>
                  <a:lnTo>
                    <a:pt x="24142" y="8648"/>
                  </a:lnTo>
                  <a:lnTo>
                    <a:pt x="25552" y="7632"/>
                  </a:lnTo>
                  <a:close/>
                </a:path>
                <a:path w="29845" h="34289">
                  <a:moveTo>
                    <a:pt x="25831" y="26987"/>
                  </a:moveTo>
                  <a:lnTo>
                    <a:pt x="25730" y="26822"/>
                  </a:lnTo>
                  <a:lnTo>
                    <a:pt x="24561" y="28028"/>
                  </a:lnTo>
                  <a:lnTo>
                    <a:pt x="24676" y="28181"/>
                  </a:lnTo>
                  <a:lnTo>
                    <a:pt x="25831" y="26987"/>
                  </a:lnTo>
                  <a:close/>
                </a:path>
                <a:path w="29845" h="34289">
                  <a:moveTo>
                    <a:pt x="26733" y="20154"/>
                  </a:moveTo>
                  <a:lnTo>
                    <a:pt x="26644" y="19977"/>
                  </a:lnTo>
                  <a:lnTo>
                    <a:pt x="25234" y="21018"/>
                  </a:lnTo>
                  <a:lnTo>
                    <a:pt x="25311" y="21196"/>
                  </a:lnTo>
                  <a:lnTo>
                    <a:pt x="26733" y="20154"/>
                  </a:lnTo>
                  <a:close/>
                </a:path>
                <a:path w="29845" h="34289">
                  <a:moveTo>
                    <a:pt x="26936" y="15836"/>
                  </a:moveTo>
                  <a:lnTo>
                    <a:pt x="26060" y="13843"/>
                  </a:lnTo>
                  <a:lnTo>
                    <a:pt x="26797" y="15938"/>
                  </a:lnTo>
                  <a:lnTo>
                    <a:pt x="26936" y="15836"/>
                  </a:lnTo>
                  <a:close/>
                </a:path>
                <a:path w="29845" h="34289">
                  <a:moveTo>
                    <a:pt x="29502" y="21564"/>
                  </a:moveTo>
                  <a:lnTo>
                    <a:pt x="28536" y="19913"/>
                  </a:lnTo>
                  <a:lnTo>
                    <a:pt x="29375" y="21678"/>
                  </a:lnTo>
                  <a:lnTo>
                    <a:pt x="29502" y="21564"/>
                  </a:lnTo>
                  <a:close/>
                </a:path>
                <a:path w="29845" h="34289">
                  <a:moveTo>
                    <a:pt x="29654" y="13779"/>
                  </a:moveTo>
                  <a:lnTo>
                    <a:pt x="29451" y="11696"/>
                  </a:lnTo>
                  <a:lnTo>
                    <a:pt x="29311" y="11709"/>
                  </a:lnTo>
                  <a:lnTo>
                    <a:pt x="29489" y="13779"/>
                  </a:lnTo>
                  <a:lnTo>
                    <a:pt x="29654" y="13779"/>
                  </a:lnTo>
                  <a:close/>
                </a:path>
              </a:pathLst>
            </a:custGeom>
            <a:solidFill>
              <a:srgbClr val="4BB748"/>
            </a:solidFill>
          </p:spPr>
          <p:txBody>
            <a:bodyPr wrap="square" lIns="0" tIns="0" rIns="0" bIns="0" rtlCol="0"/>
            <a:lstStyle/>
            <a:p>
              <a:endParaRPr lang="tr-TR"/>
            </a:p>
          </p:txBody>
        </p:sp>
        <p:sp>
          <p:nvSpPr>
            <p:cNvPr id="85" name="object 81">
              <a:extLst>
                <a:ext uri="{FF2B5EF4-FFF2-40B4-BE49-F238E27FC236}">
                  <a16:creationId xmlns:a16="http://schemas.microsoft.com/office/drawing/2014/main" id="{F79506A3-DF96-C982-D2E2-B5E910B83EC9}"/>
                </a:ext>
              </a:extLst>
            </p:cNvPr>
            <p:cNvSpPr/>
            <p:nvPr/>
          </p:nvSpPr>
          <p:spPr>
            <a:xfrm>
              <a:off x="4480990" y="6312090"/>
              <a:ext cx="34290" cy="39370"/>
            </a:xfrm>
            <a:custGeom>
              <a:avLst/>
              <a:gdLst/>
              <a:ahLst/>
              <a:cxnLst/>
              <a:rect l="l" t="t" r="r" b="b"/>
              <a:pathLst>
                <a:path w="34289" h="39370">
                  <a:moveTo>
                    <a:pt x="9524" y="0"/>
                  </a:moveTo>
                  <a:lnTo>
                    <a:pt x="4305" y="2724"/>
                  </a:lnTo>
                  <a:lnTo>
                    <a:pt x="880" y="8162"/>
                  </a:lnTo>
                  <a:lnTo>
                    <a:pt x="0" y="15398"/>
                  </a:lnTo>
                  <a:lnTo>
                    <a:pt x="1702" y="23025"/>
                  </a:lnTo>
                  <a:lnTo>
                    <a:pt x="5649" y="30151"/>
                  </a:lnTo>
                  <a:lnTo>
                    <a:pt x="11497" y="35887"/>
                  </a:lnTo>
                  <a:lnTo>
                    <a:pt x="18215" y="39065"/>
                  </a:lnTo>
                  <a:lnTo>
                    <a:pt x="24532" y="39217"/>
                  </a:lnTo>
                  <a:lnTo>
                    <a:pt x="29751" y="36497"/>
                  </a:lnTo>
                  <a:lnTo>
                    <a:pt x="33176" y="31061"/>
                  </a:lnTo>
                  <a:lnTo>
                    <a:pt x="34062" y="23825"/>
                  </a:lnTo>
                  <a:lnTo>
                    <a:pt x="32359" y="16197"/>
                  </a:lnTo>
                  <a:lnTo>
                    <a:pt x="28410" y="9067"/>
                  </a:lnTo>
                  <a:lnTo>
                    <a:pt x="22559" y="3324"/>
                  </a:lnTo>
                  <a:lnTo>
                    <a:pt x="15841" y="147"/>
                  </a:lnTo>
                  <a:lnTo>
                    <a:pt x="9524" y="0"/>
                  </a:lnTo>
                  <a:close/>
                </a:path>
              </a:pathLst>
            </a:custGeom>
            <a:solidFill>
              <a:srgbClr val="7261AB"/>
            </a:solidFill>
          </p:spPr>
          <p:txBody>
            <a:bodyPr wrap="square" lIns="0" tIns="0" rIns="0" bIns="0" rtlCol="0"/>
            <a:lstStyle/>
            <a:p>
              <a:endParaRPr lang="tr-TR"/>
            </a:p>
          </p:txBody>
        </p:sp>
        <p:sp>
          <p:nvSpPr>
            <p:cNvPr id="86" name="object 82">
              <a:extLst>
                <a:ext uri="{FF2B5EF4-FFF2-40B4-BE49-F238E27FC236}">
                  <a16:creationId xmlns:a16="http://schemas.microsoft.com/office/drawing/2014/main" id="{CCC59FDE-4A4B-56FE-BD0B-9A8FDD887BE3}"/>
                </a:ext>
              </a:extLst>
            </p:cNvPr>
            <p:cNvSpPr/>
            <p:nvPr/>
          </p:nvSpPr>
          <p:spPr>
            <a:xfrm>
              <a:off x="4481028" y="6312427"/>
              <a:ext cx="34290" cy="39370"/>
            </a:xfrm>
            <a:custGeom>
              <a:avLst/>
              <a:gdLst/>
              <a:ahLst/>
              <a:cxnLst/>
              <a:rect l="l" t="t" r="r" b="b"/>
              <a:pathLst>
                <a:path w="34289" h="39370">
                  <a:moveTo>
                    <a:pt x="9429" y="0"/>
                  </a:moveTo>
                  <a:lnTo>
                    <a:pt x="4257" y="2695"/>
                  </a:lnTo>
                  <a:lnTo>
                    <a:pt x="867" y="8080"/>
                  </a:lnTo>
                  <a:lnTo>
                    <a:pt x="0" y="15253"/>
                  </a:lnTo>
                  <a:lnTo>
                    <a:pt x="1688" y="22812"/>
                  </a:lnTo>
                  <a:lnTo>
                    <a:pt x="5598" y="29875"/>
                  </a:lnTo>
                  <a:lnTo>
                    <a:pt x="11396" y="35563"/>
                  </a:lnTo>
                  <a:lnTo>
                    <a:pt x="18050" y="38713"/>
                  </a:lnTo>
                  <a:lnTo>
                    <a:pt x="24310" y="38860"/>
                  </a:lnTo>
                  <a:lnTo>
                    <a:pt x="29482" y="36161"/>
                  </a:lnTo>
                  <a:lnTo>
                    <a:pt x="32871" y="30775"/>
                  </a:lnTo>
                  <a:lnTo>
                    <a:pt x="33744" y="23609"/>
                  </a:lnTo>
                  <a:lnTo>
                    <a:pt x="32055" y="16052"/>
                  </a:lnTo>
                  <a:lnTo>
                    <a:pt x="28142" y="8986"/>
                  </a:lnTo>
                  <a:lnTo>
                    <a:pt x="22343" y="3292"/>
                  </a:lnTo>
                  <a:lnTo>
                    <a:pt x="15689" y="147"/>
                  </a:lnTo>
                  <a:lnTo>
                    <a:pt x="9429" y="0"/>
                  </a:lnTo>
                  <a:close/>
                </a:path>
              </a:pathLst>
            </a:custGeom>
            <a:solidFill>
              <a:srgbClr val="7163AC"/>
            </a:solidFill>
          </p:spPr>
          <p:txBody>
            <a:bodyPr wrap="square" lIns="0" tIns="0" rIns="0" bIns="0" rtlCol="0"/>
            <a:lstStyle/>
            <a:p>
              <a:endParaRPr lang="tr-TR"/>
            </a:p>
          </p:txBody>
        </p:sp>
        <p:sp>
          <p:nvSpPr>
            <p:cNvPr id="87" name="object 83">
              <a:extLst>
                <a:ext uri="{FF2B5EF4-FFF2-40B4-BE49-F238E27FC236}">
                  <a16:creationId xmlns:a16="http://schemas.microsoft.com/office/drawing/2014/main" id="{2FC980BF-FBDE-D38A-EE91-EC369C9A13A5}"/>
                </a:ext>
              </a:extLst>
            </p:cNvPr>
            <p:cNvSpPr/>
            <p:nvPr/>
          </p:nvSpPr>
          <p:spPr>
            <a:xfrm>
              <a:off x="4481061" y="6312764"/>
              <a:ext cx="33655" cy="38735"/>
            </a:xfrm>
            <a:custGeom>
              <a:avLst/>
              <a:gdLst/>
              <a:ahLst/>
              <a:cxnLst/>
              <a:rect l="l" t="t" r="r" b="b"/>
              <a:pathLst>
                <a:path w="33654" h="38735">
                  <a:moveTo>
                    <a:pt x="9348" y="0"/>
                  </a:moveTo>
                  <a:lnTo>
                    <a:pt x="4227" y="2674"/>
                  </a:lnTo>
                  <a:lnTo>
                    <a:pt x="874" y="8013"/>
                  </a:lnTo>
                  <a:lnTo>
                    <a:pt x="0" y="15118"/>
                  </a:lnTo>
                  <a:lnTo>
                    <a:pt x="1668" y="22607"/>
                  </a:lnTo>
                  <a:lnTo>
                    <a:pt x="5546" y="29603"/>
                  </a:lnTo>
                  <a:lnTo>
                    <a:pt x="11301" y="35229"/>
                  </a:lnTo>
                  <a:lnTo>
                    <a:pt x="17893" y="38350"/>
                  </a:lnTo>
                  <a:lnTo>
                    <a:pt x="24090" y="38500"/>
                  </a:lnTo>
                  <a:lnTo>
                    <a:pt x="29210" y="35829"/>
                  </a:lnTo>
                  <a:lnTo>
                    <a:pt x="32573" y="30492"/>
                  </a:lnTo>
                  <a:lnTo>
                    <a:pt x="33439" y="23387"/>
                  </a:lnTo>
                  <a:lnTo>
                    <a:pt x="31765" y="15897"/>
                  </a:lnTo>
                  <a:lnTo>
                    <a:pt x="27889" y="8897"/>
                  </a:lnTo>
                  <a:lnTo>
                    <a:pt x="22147" y="3263"/>
                  </a:lnTo>
                  <a:lnTo>
                    <a:pt x="15551" y="144"/>
                  </a:lnTo>
                  <a:lnTo>
                    <a:pt x="9348" y="0"/>
                  </a:lnTo>
                  <a:close/>
                </a:path>
              </a:pathLst>
            </a:custGeom>
            <a:solidFill>
              <a:srgbClr val="7465AD"/>
            </a:solidFill>
          </p:spPr>
          <p:txBody>
            <a:bodyPr wrap="square" lIns="0" tIns="0" rIns="0" bIns="0" rtlCol="0"/>
            <a:lstStyle/>
            <a:p>
              <a:endParaRPr lang="tr-TR"/>
            </a:p>
          </p:txBody>
        </p:sp>
        <p:sp>
          <p:nvSpPr>
            <p:cNvPr id="88" name="object 84">
              <a:extLst>
                <a:ext uri="{FF2B5EF4-FFF2-40B4-BE49-F238E27FC236}">
                  <a16:creationId xmlns:a16="http://schemas.microsoft.com/office/drawing/2014/main" id="{15627BCA-F3C2-B65B-B5F0-454A43B5D578}"/>
                </a:ext>
              </a:extLst>
            </p:cNvPr>
            <p:cNvSpPr/>
            <p:nvPr/>
          </p:nvSpPr>
          <p:spPr>
            <a:xfrm>
              <a:off x="4481103" y="6313108"/>
              <a:ext cx="33655" cy="38735"/>
            </a:xfrm>
            <a:custGeom>
              <a:avLst/>
              <a:gdLst/>
              <a:ahLst/>
              <a:cxnLst/>
              <a:rect l="l" t="t" r="r" b="b"/>
              <a:pathLst>
                <a:path w="33654" h="38735">
                  <a:moveTo>
                    <a:pt x="9255" y="0"/>
                  </a:moveTo>
                  <a:lnTo>
                    <a:pt x="4182" y="2644"/>
                  </a:lnTo>
                  <a:lnTo>
                    <a:pt x="862" y="7929"/>
                  </a:lnTo>
                  <a:lnTo>
                    <a:pt x="0" y="14975"/>
                  </a:lnTo>
                  <a:lnTo>
                    <a:pt x="1652" y="22393"/>
                  </a:lnTo>
                  <a:lnTo>
                    <a:pt x="5491" y="29323"/>
                  </a:lnTo>
                  <a:lnTo>
                    <a:pt x="11187" y="34904"/>
                  </a:lnTo>
                  <a:lnTo>
                    <a:pt x="17715" y="37992"/>
                  </a:lnTo>
                  <a:lnTo>
                    <a:pt x="23855" y="38136"/>
                  </a:lnTo>
                  <a:lnTo>
                    <a:pt x="28928" y="35490"/>
                  </a:lnTo>
                  <a:lnTo>
                    <a:pt x="32256" y="30205"/>
                  </a:lnTo>
                  <a:lnTo>
                    <a:pt x="33116" y="23167"/>
                  </a:lnTo>
                  <a:lnTo>
                    <a:pt x="31462" y="15752"/>
                  </a:lnTo>
                  <a:lnTo>
                    <a:pt x="27627" y="8824"/>
                  </a:lnTo>
                  <a:lnTo>
                    <a:pt x="21944" y="3243"/>
                  </a:lnTo>
                  <a:lnTo>
                    <a:pt x="15401" y="148"/>
                  </a:lnTo>
                  <a:lnTo>
                    <a:pt x="9255" y="0"/>
                  </a:lnTo>
                  <a:close/>
                </a:path>
              </a:pathLst>
            </a:custGeom>
            <a:solidFill>
              <a:srgbClr val="7468AE"/>
            </a:solidFill>
          </p:spPr>
          <p:txBody>
            <a:bodyPr wrap="square" lIns="0" tIns="0" rIns="0" bIns="0" rtlCol="0"/>
            <a:lstStyle/>
            <a:p>
              <a:endParaRPr lang="tr-TR"/>
            </a:p>
          </p:txBody>
        </p:sp>
        <p:sp>
          <p:nvSpPr>
            <p:cNvPr id="89" name="object 85">
              <a:extLst>
                <a:ext uri="{FF2B5EF4-FFF2-40B4-BE49-F238E27FC236}">
                  <a16:creationId xmlns:a16="http://schemas.microsoft.com/office/drawing/2014/main" id="{308EFDB9-ECCE-7248-D868-DA008B51F630}"/>
                </a:ext>
              </a:extLst>
            </p:cNvPr>
            <p:cNvSpPr/>
            <p:nvPr/>
          </p:nvSpPr>
          <p:spPr>
            <a:xfrm>
              <a:off x="4481133" y="6313453"/>
              <a:ext cx="33020" cy="38100"/>
            </a:xfrm>
            <a:custGeom>
              <a:avLst/>
              <a:gdLst/>
              <a:ahLst/>
              <a:cxnLst/>
              <a:rect l="l" t="t" r="r" b="b"/>
              <a:pathLst>
                <a:path w="33020" h="38100">
                  <a:moveTo>
                    <a:pt x="9172" y="0"/>
                  </a:moveTo>
                  <a:lnTo>
                    <a:pt x="4145" y="2621"/>
                  </a:lnTo>
                  <a:lnTo>
                    <a:pt x="847" y="7859"/>
                  </a:lnTo>
                  <a:lnTo>
                    <a:pt x="0" y="14824"/>
                  </a:lnTo>
                  <a:lnTo>
                    <a:pt x="1641" y="22171"/>
                  </a:lnTo>
                  <a:lnTo>
                    <a:pt x="5444" y="29039"/>
                  </a:lnTo>
                  <a:lnTo>
                    <a:pt x="11083" y="34567"/>
                  </a:lnTo>
                  <a:lnTo>
                    <a:pt x="17558" y="37623"/>
                  </a:lnTo>
                  <a:lnTo>
                    <a:pt x="23642" y="37766"/>
                  </a:lnTo>
                  <a:lnTo>
                    <a:pt x="28666" y="35144"/>
                  </a:lnTo>
                  <a:lnTo>
                    <a:pt x="31962" y="29906"/>
                  </a:lnTo>
                  <a:lnTo>
                    <a:pt x="32815" y="22936"/>
                  </a:lnTo>
                  <a:lnTo>
                    <a:pt x="31173" y="15590"/>
                  </a:lnTo>
                  <a:lnTo>
                    <a:pt x="27367" y="8725"/>
                  </a:lnTo>
                  <a:lnTo>
                    <a:pt x="21726" y="3198"/>
                  </a:lnTo>
                  <a:lnTo>
                    <a:pt x="15256" y="142"/>
                  </a:lnTo>
                  <a:lnTo>
                    <a:pt x="9172" y="0"/>
                  </a:lnTo>
                  <a:close/>
                </a:path>
              </a:pathLst>
            </a:custGeom>
            <a:solidFill>
              <a:srgbClr val="766BB0"/>
            </a:solidFill>
          </p:spPr>
          <p:txBody>
            <a:bodyPr wrap="square" lIns="0" tIns="0" rIns="0" bIns="0" rtlCol="0"/>
            <a:lstStyle/>
            <a:p>
              <a:endParaRPr lang="tr-TR"/>
            </a:p>
          </p:txBody>
        </p:sp>
        <p:sp>
          <p:nvSpPr>
            <p:cNvPr id="90" name="object 86">
              <a:extLst>
                <a:ext uri="{FF2B5EF4-FFF2-40B4-BE49-F238E27FC236}">
                  <a16:creationId xmlns:a16="http://schemas.microsoft.com/office/drawing/2014/main" id="{973D6FBE-736D-F6F9-37B6-0B203F931AE8}"/>
                </a:ext>
              </a:extLst>
            </p:cNvPr>
            <p:cNvSpPr/>
            <p:nvPr/>
          </p:nvSpPr>
          <p:spPr>
            <a:xfrm>
              <a:off x="4481172" y="6313791"/>
              <a:ext cx="33020" cy="37465"/>
            </a:xfrm>
            <a:custGeom>
              <a:avLst/>
              <a:gdLst/>
              <a:ahLst/>
              <a:cxnLst/>
              <a:rect l="l" t="t" r="r" b="b"/>
              <a:pathLst>
                <a:path w="33020" h="37464">
                  <a:moveTo>
                    <a:pt x="9083" y="0"/>
                  </a:moveTo>
                  <a:lnTo>
                    <a:pt x="4102" y="2596"/>
                  </a:lnTo>
                  <a:lnTo>
                    <a:pt x="834" y="7781"/>
                  </a:lnTo>
                  <a:lnTo>
                    <a:pt x="0" y="14683"/>
                  </a:lnTo>
                  <a:lnTo>
                    <a:pt x="1626" y="21963"/>
                  </a:lnTo>
                  <a:lnTo>
                    <a:pt x="5393" y="28768"/>
                  </a:lnTo>
                  <a:lnTo>
                    <a:pt x="10981" y="34248"/>
                  </a:lnTo>
                  <a:lnTo>
                    <a:pt x="17385" y="37271"/>
                  </a:lnTo>
                  <a:lnTo>
                    <a:pt x="23410" y="37409"/>
                  </a:lnTo>
                  <a:lnTo>
                    <a:pt x="28389" y="34811"/>
                  </a:lnTo>
                  <a:lnTo>
                    <a:pt x="31657" y="29625"/>
                  </a:lnTo>
                  <a:lnTo>
                    <a:pt x="32497" y="22726"/>
                  </a:lnTo>
                  <a:lnTo>
                    <a:pt x="30871" y="15451"/>
                  </a:lnTo>
                  <a:lnTo>
                    <a:pt x="27104" y="8650"/>
                  </a:lnTo>
                  <a:lnTo>
                    <a:pt x="21522" y="3171"/>
                  </a:lnTo>
                  <a:lnTo>
                    <a:pt x="15111" y="141"/>
                  </a:lnTo>
                  <a:lnTo>
                    <a:pt x="9083" y="0"/>
                  </a:lnTo>
                  <a:close/>
                </a:path>
              </a:pathLst>
            </a:custGeom>
            <a:solidFill>
              <a:srgbClr val="796FB3"/>
            </a:solidFill>
          </p:spPr>
          <p:txBody>
            <a:bodyPr wrap="square" lIns="0" tIns="0" rIns="0" bIns="0" rtlCol="0"/>
            <a:lstStyle/>
            <a:p>
              <a:endParaRPr lang="tr-TR"/>
            </a:p>
          </p:txBody>
        </p:sp>
        <p:sp>
          <p:nvSpPr>
            <p:cNvPr id="91" name="object 87">
              <a:extLst>
                <a:ext uri="{FF2B5EF4-FFF2-40B4-BE49-F238E27FC236}">
                  <a16:creationId xmlns:a16="http://schemas.microsoft.com/office/drawing/2014/main" id="{13EFD24C-D1BF-4A95-D0A0-4E609B200B32}"/>
                </a:ext>
              </a:extLst>
            </p:cNvPr>
            <p:cNvSpPr/>
            <p:nvPr/>
          </p:nvSpPr>
          <p:spPr>
            <a:xfrm>
              <a:off x="4481210" y="6314133"/>
              <a:ext cx="32384" cy="37465"/>
            </a:xfrm>
            <a:custGeom>
              <a:avLst/>
              <a:gdLst/>
              <a:ahLst/>
              <a:cxnLst/>
              <a:rect l="l" t="t" r="r" b="b"/>
              <a:pathLst>
                <a:path w="32385" h="37464">
                  <a:moveTo>
                    <a:pt x="8998" y="0"/>
                  </a:moveTo>
                  <a:lnTo>
                    <a:pt x="4065" y="2571"/>
                  </a:lnTo>
                  <a:lnTo>
                    <a:pt x="832" y="7704"/>
                  </a:lnTo>
                  <a:lnTo>
                    <a:pt x="0" y="14535"/>
                  </a:lnTo>
                  <a:lnTo>
                    <a:pt x="1610" y="21742"/>
                  </a:lnTo>
                  <a:lnTo>
                    <a:pt x="5340" y="28479"/>
                  </a:lnTo>
                  <a:lnTo>
                    <a:pt x="10865" y="33904"/>
                  </a:lnTo>
                  <a:lnTo>
                    <a:pt x="17218" y="36903"/>
                  </a:lnTo>
                  <a:lnTo>
                    <a:pt x="23189" y="37044"/>
                  </a:lnTo>
                  <a:lnTo>
                    <a:pt x="28119" y="34475"/>
                  </a:lnTo>
                  <a:lnTo>
                    <a:pt x="31350" y="29344"/>
                  </a:lnTo>
                  <a:lnTo>
                    <a:pt x="32183" y="22506"/>
                  </a:lnTo>
                  <a:lnTo>
                    <a:pt x="30572" y="15297"/>
                  </a:lnTo>
                  <a:lnTo>
                    <a:pt x="26843" y="8561"/>
                  </a:lnTo>
                  <a:lnTo>
                    <a:pt x="21317" y="3144"/>
                  </a:lnTo>
                  <a:lnTo>
                    <a:pt x="14970" y="140"/>
                  </a:lnTo>
                  <a:lnTo>
                    <a:pt x="8998" y="0"/>
                  </a:lnTo>
                  <a:close/>
                </a:path>
              </a:pathLst>
            </a:custGeom>
            <a:solidFill>
              <a:srgbClr val="7874B6"/>
            </a:solidFill>
          </p:spPr>
          <p:txBody>
            <a:bodyPr wrap="square" lIns="0" tIns="0" rIns="0" bIns="0" rtlCol="0"/>
            <a:lstStyle/>
            <a:p>
              <a:endParaRPr lang="tr-TR"/>
            </a:p>
          </p:txBody>
        </p:sp>
        <p:sp>
          <p:nvSpPr>
            <p:cNvPr id="92" name="object 88">
              <a:extLst>
                <a:ext uri="{FF2B5EF4-FFF2-40B4-BE49-F238E27FC236}">
                  <a16:creationId xmlns:a16="http://schemas.microsoft.com/office/drawing/2014/main" id="{8C112219-7318-B1E1-3A8D-FCDFFD266CBE}"/>
                </a:ext>
              </a:extLst>
            </p:cNvPr>
            <p:cNvSpPr/>
            <p:nvPr/>
          </p:nvSpPr>
          <p:spPr>
            <a:xfrm>
              <a:off x="4481254" y="6314468"/>
              <a:ext cx="32384" cy="36830"/>
            </a:xfrm>
            <a:custGeom>
              <a:avLst/>
              <a:gdLst/>
              <a:ahLst/>
              <a:cxnLst/>
              <a:rect l="l" t="t" r="r" b="b"/>
              <a:pathLst>
                <a:path w="32385" h="36829">
                  <a:moveTo>
                    <a:pt x="8910" y="0"/>
                  </a:moveTo>
                  <a:lnTo>
                    <a:pt x="4028" y="2547"/>
                  </a:lnTo>
                  <a:lnTo>
                    <a:pt x="826" y="7632"/>
                  </a:lnTo>
                  <a:lnTo>
                    <a:pt x="0" y="14406"/>
                  </a:lnTo>
                  <a:lnTo>
                    <a:pt x="1593" y="21543"/>
                  </a:lnTo>
                  <a:lnTo>
                    <a:pt x="5289" y="28212"/>
                  </a:lnTo>
                  <a:lnTo>
                    <a:pt x="10770" y="33578"/>
                  </a:lnTo>
                  <a:lnTo>
                    <a:pt x="17049" y="36551"/>
                  </a:lnTo>
                  <a:lnTo>
                    <a:pt x="22953" y="36690"/>
                  </a:lnTo>
                  <a:lnTo>
                    <a:pt x="27833" y="34143"/>
                  </a:lnTo>
                  <a:lnTo>
                    <a:pt x="31040" y="29057"/>
                  </a:lnTo>
                  <a:lnTo>
                    <a:pt x="31865" y="22290"/>
                  </a:lnTo>
                  <a:lnTo>
                    <a:pt x="30270" y="15155"/>
                  </a:lnTo>
                  <a:lnTo>
                    <a:pt x="26577" y="8485"/>
                  </a:lnTo>
                  <a:lnTo>
                    <a:pt x="21108" y="3111"/>
                  </a:lnTo>
                  <a:lnTo>
                    <a:pt x="14821" y="138"/>
                  </a:lnTo>
                  <a:lnTo>
                    <a:pt x="8910" y="0"/>
                  </a:lnTo>
                  <a:close/>
                </a:path>
              </a:pathLst>
            </a:custGeom>
            <a:solidFill>
              <a:srgbClr val="7379BA"/>
            </a:solidFill>
          </p:spPr>
          <p:txBody>
            <a:bodyPr wrap="square" lIns="0" tIns="0" rIns="0" bIns="0" rtlCol="0"/>
            <a:lstStyle/>
            <a:p>
              <a:endParaRPr lang="tr-TR"/>
            </a:p>
          </p:txBody>
        </p:sp>
        <p:sp>
          <p:nvSpPr>
            <p:cNvPr id="93" name="object 89">
              <a:extLst>
                <a:ext uri="{FF2B5EF4-FFF2-40B4-BE49-F238E27FC236}">
                  <a16:creationId xmlns:a16="http://schemas.microsoft.com/office/drawing/2014/main" id="{3051DEF9-075F-63BF-5838-5BC3CD9D6AA8}"/>
                </a:ext>
              </a:extLst>
            </p:cNvPr>
            <p:cNvSpPr/>
            <p:nvPr/>
          </p:nvSpPr>
          <p:spPr>
            <a:xfrm>
              <a:off x="4481284" y="6314810"/>
              <a:ext cx="31750" cy="36830"/>
            </a:xfrm>
            <a:custGeom>
              <a:avLst/>
              <a:gdLst/>
              <a:ahLst/>
              <a:cxnLst/>
              <a:rect l="l" t="t" r="r" b="b"/>
              <a:pathLst>
                <a:path w="31750" h="36829">
                  <a:moveTo>
                    <a:pt x="8826" y="0"/>
                  </a:moveTo>
                  <a:lnTo>
                    <a:pt x="3990" y="2518"/>
                  </a:lnTo>
                  <a:lnTo>
                    <a:pt x="819" y="7550"/>
                  </a:lnTo>
                  <a:lnTo>
                    <a:pt x="0" y="14255"/>
                  </a:lnTo>
                  <a:lnTo>
                    <a:pt x="1578" y="21324"/>
                  </a:lnTo>
                  <a:lnTo>
                    <a:pt x="5237" y="27929"/>
                  </a:lnTo>
                  <a:lnTo>
                    <a:pt x="10662" y="33242"/>
                  </a:lnTo>
                  <a:lnTo>
                    <a:pt x="16883" y="36190"/>
                  </a:lnTo>
                  <a:lnTo>
                    <a:pt x="22734" y="36331"/>
                  </a:lnTo>
                  <a:lnTo>
                    <a:pt x="27569" y="33810"/>
                  </a:lnTo>
                  <a:lnTo>
                    <a:pt x="30740" y="28771"/>
                  </a:lnTo>
                  <a:lnTo>
                    <a:pt x="31560" y="22067"/>
                  </a:lnTo>
                  <a:lnTo>
                    <a:pt x="29983" y="15001"/>
                  </a:lnTo>
                  <a:lnTo>
                    <a:pt x="26327" y="8397"/>
                  </a:lnTo>
                  <a:lnTo>
                    <a:pt x="20910" y="3079"/>
                  </a:lnTo>
                  <a:lnTo>
                    <a:pt x="14681" y="138"/>
                  </a:lnTo>
                  <a:lnTo>
                    <a:pt x="8826" y="0"/>
                  </a:lnTo>
                  <a:close/>
                </a:path>
              </a:pathLst>
            </a:custGeom>
            <a:solidFill>
              <a:srgbClr val="6F7DAE"/>
            </a:solidFill>
          </p:spPr>
          <p:txBody>
            <a:bodyPr wrap="square" lIns="0" tIns="0" rIns="0" bIns="0" rtlCol="0"/>
            <a:lstStyle/>
            <a:p>
              <a:endParaRPr lang="tr-TR"/>
            </a:p>
          </p:txBody>
        </p:sp>
        <p:sp>
          <p:nvSpPr>
            <p:cNvPr id="94" name="object 90">
              <a:extLst>
                <a:ext uri="{FF2B5EF4-FFF2-40B4-BE49-F238E27FC236}">
                  <a16:creationId xmlns:a16="http://schemas.microsoft.com/office/drawing/2014/main" id="{8106F517-024F-3313-9CEF-E8936D6191E3}"/>
                </a:ext>
              </a:extLst>
            </p:cNvPr>
            <p:cNvSpPr/>
            <p:nvPr/>
          </p:nvSpPr>
          <p:spPr>
            <a:xfrm>
              <a:off x="4481328" y="6315151"/>
              <a:ext cx="31750" cy="36195"/>
            </a:xfrm>
            <a:custGeom>
              <a:avLst/>
              <a:gdLst/>
              <a:ahLst/>
              <a:cxnLst/>
              <a:rect l="l" t="t" r="r" b="b"/>
              <a:pathLst>
                <a:path w="31750" h="36195">
                  <a:moveTo>
                    <a:pt x="8732" y="0"/>
                  </a:moveTo>
                  <a:lnTo>
                    <a:pt x="3948" y="2493"/>
                  </a:lnTo>
                  <a:lnTo>
                    <a:pt x="813" y="7472"/>
                  </a:lnTo>
                  <a:lnTo>
                    <a:pt x="0" y="14115"/>
                  </a:lnTo>
                  <a:lnTo>
                    <a:pt x="1560" y="21115"/>
                  </a:lnTo>
                  <a:lnTo>
                    <a:pt x="5182" y="27653"/>
                  </a:lnTo>
                  <a:lnTo>
                    <a:pt x="10554" y="32910"/>
                  </a:lnTo>
                  <a:lnTo>
                    <a:pt x="16710" y="35825"/>
                  </a:lnTo>
                  <a:lnTo>
                    <a:pt x="22502" y="35963"/>
                  </a:lnTo>
                  <a:lnTo>
                    <a:pt x="27289" y="33469"/>
                  </a:lnTo>
                  <a:lnTo>
                    <a:pt x="30430" y="28490"/>
                  </a:lnTo>
                  <a:lnTo>
                    <a:pt x="31237" y="21849"/>
                  </a:lnTo>
                  <a:lnTo>
                    <a:pt x="29674" y="14852"/>
                  </a:lnTo>
                  <a:lnTo>
                    <a:pt x="26054" y="8315"/>
                  </a:lnTo>
                  <a:lnTo>
                    <a:pt x="20689" y="3052"/>
                  </a:lnTo>
                  <a:lnTo>
                    <a:pt x="14526" y="137"/>
                  </a:lnTo>
                  <a:lnTo>
                    <a:pt x="8732" y="0"/>
                  </a:lnTo>
                  <a:close/>
                </a:path>
              </a:pathLst>
            </a:custGeom>
            <a:solidFill>
              <a:srgbClr val="6981A1"/>
            </a:solidFill>
          </p:spPr>
          <p:txBody>
            <a:bodyPr wrap="square" lIns="0" tIns="0" rIns="0" bIns="0" rtlCol="0"/>
            <a:lstStyle/>
            <a:p>
              <a:endParaRPr lang="tr-TR"/>
            </a:p>
          </p:txBody>
        </p:sp>
        <p:sp>
          <p:nvSpPr>
            <p:cNvPr id="95" name="object 91">
              <a:extLst>
                <a:ext uri="{FF2B5EF4-FFF2-40B4-BE49-F238E27FC236}">
                  <a16:creationId xmlns:a16="http://schemas.microsoft.com/office/drawing/2014/main" id="{CA462E76-10FD-1CB2-551D-EF9FAB10C057}"/>
                </a:ext>
              </a:extLst>
            </p:cNvPr>
            <p:cNvSpPr/>
            <p:nvPr/>
          </p:nvSpPr>
          <p:spPr>
            <a:xfrm>
              <a:off x="4481357" y="6312767"/>
              <a:ext cx="31115" cy="41275"/>
            </a:xfrm>
            <a:custGeom>
              <a:avLst/>
              <a:gdLst/>
              <a:ahLst/>
              <a:cxnLst/>
              <a:rect l="l" t="t" r="r" b="b"/>
              <a:pathLst>
                <a:path w="31114" h="41275">
                  <a:moveTo>
                    <a:pt x="12394" y="0"/>
                  </a:moveTo>
                  <a:lnTo>
                    <a:pt x="3567" y="1968"/>
                  </a:lnTo>
                  <a:lnTo>
                    <a:pt x="799" y="10134"/>
                  </a:lnTo>
                  <a:lnTo>
                    <a:pt x="0" y="16700"/>
                  </a:lnTo>
                  <a:lnTo>
                    <a:pt x="1548" y="23626"/>
                  </a:lnTo>
                  <a:lnTo>
                    <a:pt x="5135" y="30103"/>
                  </a:lnTo>
                  <a:lnTo>
                    <a:pt x="10451" y="35318"/>
                  </a:lnTo>
                  <a:lnTo>
                    <a:pt x="18541" y="41046"/>
                  </a:lnTo>
                  <a:lnTo>
                    <a:pt x="27342" y="39090"/>
                  </a:lnTo>
                  <a:lnTo>
                    <a:pt x="30136" y="30924"/>
                  </a:lnTo>
                  <a:lnTo>
                    <a:pt x="30935" y="24353"/>
                  </a:lnTo>
                  <a:lnTo>
                    <a:pt x="29387" y="17427"/>
                  </a:lnTo>
                  <a:lnTo>
                    <a:pt x="25800" y="10954"/>
                  </a:lnTo>
                  <a:lnTo>
                    <a:pt x="20484" y="5740"/>
                  </a:lnTo>
                  <a:lnTo>
                    <a:pt x="12394" y="0"/>
                  </a:lnTo>
                  <a:close/>
                </a:path>
              </a:pathLst>
            </a:custGeom>
            <a:solidFill>
              <a:srgbClr val="628596"/>
            </a:solidFill>
          </p:spPr>
          <p:txBody>
            <a:bodyPr wrap="square" lIns="0" tIns="0" rIns="0" bIns="0" rtlCol="0"/>
            <a:lstStyle/>
            <a:p>
              <a:endParaRPr lang="tr-TR"/>
            </a:p>
          </p:txBody>
        </p:sp>
        <p:sp>
          <p:nvSpPr>
            <p:cNvPr id="96" name="object 92">
              <a:extLst>
                <a:ext uri="{FF2B5EF4-FFF2-40B4-BE49-F238E27FC236}">
                  <a16:creationId xmlns:a16="http://schemas.microsoft.com/office/drawing/2014/main" id="{CBAB6996-E8B8-C198-829C-26F5913CE643}"/>
                </a:ext>
              </a:extLst>
            </p:cNvPr>
            <p:cNvSpPr/>
            <p:nvPr/>
          </p:nvSpPr>
          <p:spPr>
            <a:xfrm>
              <a:off x="4481401" y="6313140"/>
              <a:ext cx="31115" cy="40640"/>
            </a:xfrm>
            <a:custGeom>
              <a:avLst/>
              <a:gdLst/>
              <a:ahLst/>
              <a:cxnLst/>
              <a:rect l="l" t="t" r="r" b="b"/>
              <a:pathLst>
                <a:path w="31114" h="40639">
                  <a:moveTo>
                    <a:pt x="12256" y="0"/>
                  </a:moveTo>
                  <a:lnTo>
                    <a:pt x="3531" y="1943"/>
                  </a:lnTo>
                  <a:lnTo>
                    <a:pt x="788" y="10020"/>
                  </a:lnTo>
                  <a:lnTo>
                    <a:pt x="0" y="16523"/>
                  </a:lnTo>
                  <a:lnTo>
                    <a:pt x="1529" y="23380"/>
                  </a:lnTo>
                  <a:lnTo>
                    <a:pt x="5076" y="29790"/>
                  </a:lnTo>
                  <a:lnTo>
                    <a:pt x="10338" y="34950"/>
                  </a:lnTo>
                  <a:lnTo>
                    <a:pt x="18352" y="40627"/>
                  </a:lnTo>
                  <a:lnTo>
                    <a:pt x="27064" y="38684"/>
                  </a:lnTo>
                  <a:lnTo>
                    <a:pt x="29820" y="30607"/>
                  </a:lnTo>
                  <a:lnTo>
                    <a:pt x="30612" y="24100"/>
                  </a:lnTo>
                  <a:lnTo>
                    <a:pt x="29080" y="17246"/>
                  </a:lnTo>
                  <a:lnTo>
                    <a:pt x="25534" y="10840"/>
                  </a:lnTo>
                  <a:lnTo>
                    <a:pt x="20282" y="5676"/>
                  </a:lnTo>
                  <a:lnTo>
                    <a:pt x="12256" y="0"/>
                  </a:lnTo>
                  <a:close/>
                </a:path>
              </a:pathLst>
            </a:custGeom>
            <a:solidFill>
              <a:srgbClr val="5C8B8E"/>
            </a:solidFill>
          </p:spPr>
          <p:txBody>
            <a:bodyPr wrap="square" lIns="0" tIns="0" rIns="0" bIns="0" rtlCol="0"/>
            <a:lstStyle/>
            <a:p>
              <a:endParaRPr lang="tr-TR"/>
            </a:p>
          </p:txBody>
        </p:sp>
        <p:sp>
          <p:nvSpPr>
            <p:cNvPr id="97" name="object 93">
              <a:extLst>
                <a:ext uri="{FF2B5EF4-FFF2-40B4-BE49-F238E27FC236}">
                  <a16:creationId xmlns:a16="http://schemas.microsoft.com/office/drawing/2014/main" id="{63283AD6-9192-2580-36C0-AC94D45DDAC8}"/>
                </a:ext>
              </a:extLst>
            </p:cNvPr>
            <p:cNvSpPr/>
            <p:nvPr/>
          </p:nvSpPr>
          <p:spPr>
            <a:xfrm>
              <a:off x="4481438" y="6313497"/>
              <a:ext cx="30480" cy="40640"/>
            </a:xfrm>
            <a:custGeom>
              <a:avLst/>
              <a:gdLst/>
              <a:ahLst/>
              <a:cxnLst/>
              <a:rect l="l" t="t" r="r" b="b"/>
              <a:pathLst>
                <a:path w="30479" h="40639">
                  <a:moveTo>
                    <a:pt x="12145" y="0"/>
                  </a:moveTo>
                  <a:lnTo>
                    <a:pt x="3496" y="1943"/>
                  </a:lnTo>
                  <a:lnTo>
                    <a:pt x="779" y="9931"/>
                  </a:lnTo>
                  <a:lnTo>
                    <a:pt x="0" y="16365"/>
                  </a:lnTo>
                  <a:lnTo>
                    <a:pt x="1518" y="23155"/>
                  </a:lnTo>
                  <a:lnTo>
                    <a:pt x="5033" y="29501"/>
                  </a:lnTo>
                  <a:lnTo>
                    <a:pt x="10240" y="34607"/>
                  </a:lnTo>
                  <a:lnTo>
                    <a:pt x="18165" y="40220"/>
                  </a:lnTo>
                  <a:lnTo>
                    <a:pt x="26788" y="38303"/>
                  </a:lnTo>
                  <a:lnTo>
                    <a:pt x="29519" y="30302"/>
                  </a:lnTo>
                  <a:lnTo>
                    <a:pt x="30303" y="23864"/>
                  </a:lnTo>
                  <a:lnTo>
                    <a:pt x="28785" y="17078"/>
                  </a:lnTo>
                  <a:lnTo>
                    <a:pt x="25272" y="10735"/>
                  </a:lnTo>
                  <a:lnTo>
                    <a:pt x="20070" y="5626"/>
                  </a:lnTo>
                  <a:lnTo>
                    <a:pt x="12145" y="0"/>
                  </a:lnTo>
                  <a:close/>
                </a:path>
              </a:pathLst>
            </a:custGeom>
            <a:solidFill>
              <a:srgbClr val="579387"/>
            </a:solidFill>
          </p:spPr>
          <p:txBody>
            <a:bodyPr wrap="square" lIns="0" tIns="0" rIns="0" bIns="0" rtlCol="0"/>
            <a:lstStyle/>
            <a:p>
              <a:endParaRPr lang="tr-TR"/>
            </a:p>
          </p:txBody>
        </p:sp>
        <p:sp>
          <p:nvSpPr>
            <p:cNvPr id="98" name="object 94">
              <a:extLst>
                <a:ext uri="{FF2B5EF4-FFF2-40B4-BE49-F238E27FC236}">
                  <a16:creationId xmlns:a16="http://schemas.microsoft.com/office/drawing/2014/main" id="{E5A2EE48-A89D-8BD1-B418-0F7D2F0C3FBF}"/>
                </a:ext>
              </a:extLst>
            </p:cNvPr>
            <p:cNvSpPr/>
            <p:nvPr/>
          </p:nvSpPr>
          <p:spPr>
            <a:xfrm>
              <a:off x="4481471" y="6313872"/>
              <a:ext cx="30480" cy="40005"/>
            </a:xfrm>
            <a:custGeom>
              <a:avLst/>
              <a:gdLst/>
              <a:ahLst/>
              <a:cxnLst/>
              <a:rect l="l" t="t" r="r" b="b"/>
              <a:pathLst>
                <a:path w="30479" h="40004">
                  <a:moveTo>
                    <a:pt x="12011" y="0"/>
                  </a:moveTo>
                  <a:lnTo>
                    <a:pt x="3464" y="1904"/>
                  </a:lnTo>
                  <a:lnTo>
                    <a:pt x="771" y="9817"/>
                  </a:lnTo>
                  <a:lnTo>
                    <a:pt x="0" y="16186"/>
                  </a:lnTo>
                  <a:lnTo>
                    <a:pt x="1503" y="22904"/>
                  </a:lnTo>
                  <a:lnTo>
                    <a:pt x="4981" y="29183"/>
                  </a:lnTo>
                  <a:lnTo>
                    <a:pt x="10131" y="34239"/>
                  </a:lnTo>
                  <a:lnTo>
                    <a:pt x="17980" y="39801"/>
                  </a:lnTo>
                  <a:lnTo>
                    <a:pt x="26527" y="37884"/>
                  </a:lnTo>
                  <a:lnTo>
                    <a:pt x="29219" y="29984"/>
                  </a:lnTo>
                  <a:lnTo>
                    <a:pt x="29991" y="23609"/>
                  </a:lnTo>
                  <a:lnTo>
                    <a:pt x="28489" y="16892"/>
                  </a:lnTo>
                  <a:lnTo>
                    <a:pt x="25015" y="10616"/>
                  </a:lnTo>
                  <a:lnTo>
                    <a:pt x="19872" y="5562"/>
                  </a:lnTo>
                  <a:lnTo>
                    <a:pt x="12011" y="0"/>
                  </a:lnTo>
                  <a:close/>
                </a:path>
              </a:pathLst>
            </a:custGeom>
            <a:solidFill>
              <a:srgbClr val="529980"/>
            </a:solidFill>
          </p:spPr>
          <p:txBody>
            <a:bodyPr wrap="square" lIns="0" tIns="0" rIns="0" bIns="0" rtlCol="0"/>
            <a:lstStyle/>
            <a:p>
              <a:endParaRPr lang="tr-TR"/>
            </a:p>
          </p:txBody>
        </p:sp>
        <p:sp>
          <p:nvSpPr>
            <p:cNvPr id="99" name="object 95">
              <a:extLst>
                <a:ext uri="{FF2B5EF4-FFF2-40B4-BE49-F238E27FC236}">
                  <a16:creationId xmlns:a16="http://schemas.microsoft.com/office/drawing/2014/main" id="{4F577F16-A0EC-DC7E-8255-EC0F9A1E6AAB}"/>
                </a:ext>
              </a:extLst>
            </p:cNvPr>
            <p:cNvSpPr/>
            <p:nvPr/>
          </p:nvSpPr>
          <p:spPr>
            <a:xfrm>
              <a:off x="4481589" y="6314924"/>
              <a:ext cx="29209" cy="38100"/>
            </a:xfrm>
            <a:custGeom>
              <a:avLst/>
              <a:gdLst/>
              <a:ahLst/>
              <a:cxnLst/>
              <a:rect l="l" t="t" r="r" b="b"/>
              <a:pathLst>
                <a:path w="29210" h="38100">
                  <a:moveTo>
                    <a:pt x="12146" y="0"/>
                  </a:moveTo>
                  <a:lnTo>
                    <a:pt x="3739" y="1562"/>
                  </a:lnTo>
                  <a:lnTo>
                    <a:pt x="907" y="8966"/>
                  </a:lnTo>
                  <a:lnTo>
                    <a:pt x="0" y="14996"/>
                  </a:lnTo>
                  <a:lnTo>
                    <a:pt x="1307" y="21420"/>
                  </a:lnTo>
                  <a:lnTo>
                    <a:pt x="4557" y="27484"/>
                  </a:lnTo>
                  <a:lnTo>
                    <a:pt x="9479" y="32435"/>
                  </a:lnTo>
                  <a:lnTo>
                    <a:pt x="17023" y="37960"/>
                  </a:lnTo>
                  <a:lnTo>
                    <a:pt x="25418" y="36410"/>
                  </a:lnTo>
                  <a:lnTo>
                    <a:pt x="28250" y="28981"/>
                  </a:lnTo>
                  <a:lnTo>
                    <a:pt x="29163" y="22960"/>
                  </a:lnTo>
                  <a:lnTo>
                    <a:pt x="27858" y="16543"/>
                  </a:lnTo>
                  <a:lnTo>
                    <a:pt x="24612" y="10480"/>
                  </a:lnTo>
                  <a:lnTo>
                    <a:pt x="19703" y="5524"/>
                  </a:lnTo>
                  <a:lnTo>
                    <a:pt x="12146" y="0"/>
                  </a:lnTo>
                  <a:close/>
                </a:path>
              </a:pathLst>
            </a:custGeom>
            <a:solidFill>
              <a:srgbClr val="5CA183"/>
            </a:solidFill>
          </p:spPr>
          <p:txBody>
            <a:bodyPr wrap="square" lIns="0" tIns="0" rIns="0" bIns="0" rtlCol="0"/>
            <a:lstStyle/>
            <a:p>
              <a:endParaRPr lang="tr-TR"/>
            </a:p>
          </p:txBody>
        </p:sp>
        <p:sp>
          <p:nvSpPr>
            <p:cNvPr id="100" name="object 96">
              <a:extLst>
                <a:ext uri="{FF2B5EF4-FFF2-40B4-BE49-F238E27FC236}">
                  <a16:creationId xmlns:a16="http://schemas.microsoft.com/office/drawing/2014/main" id="{262BC116-2486-314D-9E0F-CE5848E58353}"/>
                </a:ext>
              </a:extLst>
            </p:cNvPr>
            <p:cNvSpPr/>
            <p:nvPr/>
          </p:nvSpPr>
          <p:spPr>
            <a:xfrm>
              <a:off x="4481703" y="6315979"/>
              <a:ext cx="28575" cy="36195"/>
            </a:xfrm>
            <a:custGeom>
              <a:avLst/>
              <a:gdLst/>
              <a:ahLst/>
              <a:cxnLst/>
              <a:rect l="l" t="t" r="r" b="b"/>
              <a:pathLst>
                <a:path w="28575" h="36195">
                  <a:moveTo>
                    <a:pt x="12285" y="0"/>
                  </a:moveTo>
                  <a:lnTo>
                    <a:pt x="4018" y="1206"/>
                  </a:lnTo>
                  <a:lnTo>
                    <a:pt x="1046" y="8127"/>
                  </a:lnTo>
                  <a:lnTo>
                    <a:pt x="0" y="13803"/>
                  </a:lnTo>
                  <a:lnTo>
                    <a:pt x="1114" y="19926"/>
                  </a:lnTo>
                  <a:lnTo>
                    <a:pt x="4141" y="25773"/>
                  </a:lnTo>
                  <a:lnTo>
                    <a:pt x="8831" y="30619"/>
                  </a:lnTo>
                  <a:lnTo>
                    <a:pt x="16070" y="36106"/>
                  </a:lnTo>
                  <a:lnTo>
                    <a:pt x="24338" y="34912"/>
                  </a:lnTo>
                  <a:lnTo>
                    <a:pt x="27297" y="27978"/>
                  </a:lnTo>
                  <a:lnTo>
                    <a:pt x="28350" y="22302"/>
                  </a:lnTo>
                  <a:lnTo>
                    <a:pt x="27240" y="16178"/>
                  </a:lnTo>
                  <a:lnTo>
                    <a:pt x="24214" y="10327"/>
                  </a:lnTo>
                  <a:lnTo>
                    <a:pt x="19524" y="5473"/>
                  </a:lnTo>
                  <a:lnTo>
                    <a:pt x="12285" y="0"/>
                  </a:lnTo>
                  <a:close/>
                </a:path>
              </a:pathLst>
            </a:custGeom>
            <a:solidFill>
              <a:srgbClr val="68AA88"/>
            </a:solidFill>
          </p:spPr>
          <p:txBody>
            <a:bodyPr wrap="square" lIns="0" tIns="0" rIns="0" bIns="0" rtlCol="0"/>
            <a:lstStyle/>
            <a:p>
              <a:endParaRPr lang="tr-TR"/>
            </a:p>
          </p:txBody>
        </p:sp>
        <p:sp>
          <p:nvSpPr>
            <p:cNvPr id="101" name="object 97">
              <a:extLst>
                <a:ext uri="{FF2B5EF4-FFF2-40B4-BE49-F238E27FC236}">
                  <a16:creationId xmlns:a16="http://schemas.microsoft.com/office/drawing/2014/main" id="{16011ABE-3F5B-077C-2A40-B13D5773DFEF}"/>
                </a:ext>
              </a:extLst>
            </p:cNvPr>
            <p:cNvSpPr/>
            <p:nvPr/>
          </p:nvSpPr>
          <p:spPr>
            <a:xfrm>
              <a:off x="4479932" y="6317029"/>
              <a:ext cx="31750" cy="34290"/>
            </a:xfrm>
            <a:custGeom>
              <a:avLst/>
              <a:gdLst/>
              <a:ahLst/>
              <a:cxnLst/>
              <a:rect l="l" t="t" r="r" b="b"/>
              <a:pathLst>
                <a:path w="31750" h="34289">
                  <a:moveTo>
                    <a:pt x="14312" y="0"/>
                  </a:moveTo>
                  <a:lnTo>
                    <a:pt x="6172" y="850"/>
                  </a:lnTo>
                  <a:lnTo>
                    <a:pt x="0" y="13754"/>
                  </a:lnTo>
                  <a:lnTo>
                    <a:pt x="3111" y="23393"/>
                  </a:lnTo>
                  <a:lnTo>
                    <a:pt x="17005" y="34264"/>
                  </a:lnTo>
                  <a:lnTo>
                    <a:pt x="25133" y="33426"/>
                  </a:lnTo>
                  <a:lnTo>
                    <a:pt x="28219" y="26974"/>
                  </a:lnTo>
                  <a:lnTo>
                    <a:pt x="31318" y="20510"/>
                  </a:lnTo>
                  <a:lnTo>
                    <a:pt x="28181" y="10883"/>
                  </a:lnTo>
                  <a:lnTo>
                    <a:pt x="14312" y="0"/>
                  </a:lnTo>
                  <a:close/>
                </a:path>
              </a:pathLst>
            </a:custGeom>
            <a:solidFill>
              <a:srgbClr val="74AF89"/>
            </a:solidFill>
          </p:spPr>
          <p:txBody>
            <a:bodyPr wrap="square" lIns="0" tIns="0" rIns="0" bIns="0" rtlCol="0"/>
            <a:lstStyle/>
            <a:p>
              <a:endParaRPr lang="tr-TR"/>
            </a:p>
          </p:txBody>
        </p:sp>
        <p:sp>
          <p:nvSpPr>
            <p:cNvPr id="102" name="object 98">
              <a:extLst>
                <a:ext uri="{FF2B5EF4-FFF2-40B4-BE49-F238E27FC236}">
                  <a16:creationId xmlns:a16="http://schemas.microsoft.com/office/drawing/2014/main" id="{33766F54-138A-E5A3-207F-E244A398CEB6}"/>
                </a:ext>
              </a:extLst>
            </p:cNvPr>
            <p:cNvSpPr/>
            <p:nvPr/>
          </p:nvSpPr>
          <p:spPr>
            <a:xfrm>
              <a:off x="4480031" y="6318074"/>
              <a:ext cx="31115" cy="33020"/>
            </a:xfrm>
            <a:custGeom>
              <a:avLst/>
              <a:gdLst/>
              <a:ahLst/>
              <a:cxnLst/>
              <a:rect l="l" t="t" r="r" b="b"/>
              <a:pathLst>
                <a:path w="31114" h="33020">
                  <a:moveTo>
                    <a:pt x="14452" y="0"/>
                  </a:moveTo>
                  <a:lnTo>
                    <a:pt x="6451" y="482"/>
                  </a:lnTo>
                  <a:lnTo>
                    <a:pt x="0" y="12420"/>
                  </a:lnTo>
                  <a:lnTo>
                    <a:pt x="2781" y="21640"/>
                  </a:lnTo>
                  <a:lnTo>
                    <a:pt x="16052" y="32423"/>
                  </a:lnTo>
                  <a:lnTo>
                    <a:pt x="24053" y="31940"/>
                  </a:lnTo>
                  <a:lnTo>
                    <a:pt x="27279" y="25971"/>
                  </a:lnTo>
                  <a:lnTo>
                    <a:pt x="30505" y="20002"/>
                  </a:lnTo>
                  <a:lnTo>
                    <a:pt x="27736" y="10795"/>
                  </a:lnTo>
                  <a:lnTo>
                    <a:pt x="14452" y="0"/>
                  </a:lnTo>
                  <a:close/>
                </a:path>
              </a:pathLst>
            </a:custGeom>
            <a:solidFill>
              <a:srgbClr val="7FB88E"/>
            </a:solidFill>
          </p:spPr>
          <p:txBody>
            <a:bodyPr wrap="square" lIns="0" tIns="0" rIns="0" bIns="0" rtlCol="0"/>
            <a:lstStyle/>
            <a:p>
              <a:endParaRPr lang="tr-TR"/>
            </a:p>
          </p:txBody>
        </p:sp>
        <p:sp>
          <p:nvSpPr>
            <p:cNvPr id="103" name="object 99">
              <a:extLst>
                <a:ext uri="{FF2B5EF4-FFF2-40B4-BE49-F238E27FC236}">
                  <a16:creationId xmlns:a16="http://schemas.microsoft.com/office/drawing/2014/main" id="{E6D303C0-A756-B828-F944-CC3C2E4A9A5F}"/>
                </a:ext>
              </a:extLst>
            </p:cNvPr>
            <p:cNvSpPr/>
            <p:nvPr/>
          </p:nvSpPr>
          <p:spPr>
            <a:xfrm>
              <a:off x="4480146" y="6319125"/>
              <a:ext cx="29845" cy="31115"/>
            </a:xfrm>
            <a:custGeom>
              <a:avLst/>
              <a:gdLst/>
              <a:ahLst/>
              <a:cxnLst/>
              <a:rect l="l" t="t" r="r" b="b"/>
              <a:pathLst>
                <a:path w="29845" h="31114">
                  <a:moveTo>
                    <a:pt x="14592" y="0"/>
                  </a:moveTo>
                  <a:lnTo>
                    <a:pt x="6718" y="139"/>
                  </a:lnTo>
                  <a:lnTo>
                    <a:pt x="0" y="11099"/>
                  </a:lnTo>
                  <a:lnTo>
                    <a:pt x="2438" y="19888"/>
                  </a:lnTo>
                  <a:lnTo>
                    <a:pt x="15100" y="30581"/>
                  </a:lnTo>
                  <a:lnTo>
                    <a:pt x="22961" y="30454"/>
                  </a:lnTo>
                  <a:lnTo>
                    <a:pt x="26314" y="24968"/>
                  </a:lnTo>
                  <a:lnTo>
                    <a:pt x="29679" y="19481"/>
                  </a:lnTo>
                  <a:lnTo>
                    <a:pt x="27254" y="10706"/>
                  </a:lnTo>
                  <a:lnTo>
                    <a:pt x="14592" y="0"/>
                  </a:lnTo>
                  <a:close/>
                </a:path>
              </a:pathLst>
            </a:custGeom>
            <a:solidFill>
              <a:srgbClr val="8BBF90"/>
            </a:solidFill>
          </p:spPr>
          <p:txBody>
            <a:bodyPr wrap="square" lIns="0" tIns="0" rIns="0" bIns="0" rtlCol="0"/>
            <a:lstStyle/>
            <a:p>
              <a:endParaRPr lang="tr-TR"/>
            </a:p>
          </p:txBody>
        </p:sp>
        <p:sp>
          <p:nvSpPr>
            <p:cNvPr id="104" name="object 100">
              <a:extLst>
                <a:ext uri="{FF2B5EF4-FFF2-40B4-BE49-F238E27FC236}">
                  <a16:creationId xmlns:a16="http://schemas.microsoft.com/office/drawing/2014/main" id="{4FA2DBD2-22BD-DF2B-5C56-B8FE380853E6}"/>
                </a:ext>
              </a:extLst>
            </p:cNvPr>
            <p:cNvSpPr/>
            <p:nvPr/>
          </p:nvSpPr>
          <p:spPr>
            <a:xfrm>
              <a:off x="4480266" y="6319949"/>
              <a:ext cx="29209" cy="29209"/>
            </a:xfrm>
            <a:custGeom>
              <a:avLst/>
              <a:gdLst/>
              <a:ahLst/>
              <a:cxnLst/>
              <a:rect l="l" t="t" r="r" b="b"/>
              <a:pathLst>
                <a:path w="29210" h="29210">
                  <a:moveTo>
                    <a:pt x="6984" y="0"/>
                  </a:moveTo>
                  <a:lnTo>
                    <a:pt x="0" y="10007"/>
                  </a:lnTo>
                  <a:lnTo>
                    <a:pt x="2082" y="18351"/>
                  </a:lnTo>
                  <a:lnTo>
                    <a:pt x="14135" y="28968"/>
                  </a:lnTo>
                  <a:lnTo>
                    <a:pt x="21856" y="29184"/>
                  </a:lnTo>
                  <a:lnTo>
                    <a:pt x="25349" y="24193"/>
                  </a:lnTo>
                  <a:lnTo>
                    <a:pt x="28854" y="19189"/>
                  </a:lnTo>
                  <a:lnTo>
                    <a:pt x="26771" y="10845"/>
                  </a:lnTo>
                  <a:lnTo>
                    <a:pt x="14719" y="228"/>
                  </a:lnTo>
                  <a:lnTo>
                    <a:pt x="6984" y="0"/>
                  </a:lnTo>
                  <a:close/>
                </a:path>
              </a:pathLst>
            </a:custGeom>
            <a:solidFill>
              <a:srgbClr val="96C692"/>
            </a:solidFill>
          </p:spPr>
          <p:txBody>
            <a:bodyPr wrap="square" lIns="0" tIns="0" rIns="0" bIns="0" rtlCol="0"/>
            <a:lstStyle/>
            <a:p>
              <a:endParaRPr lang="tr-TR"/>
            </a:p>
          </p:txBody>
        </p:sp>
        <p:sp>
          <p:nvSpPr>
            <p:cNvPr id="105" name="object 101">
              <a:extLst>
                <a:ext uri="{FF2B5EF4-FFF2-40B4-BE49-F238E27FC236}">
                  <a16:creationId xmlns:a16="http://schemas.microsoft.com/office/drawing/2014/main" id="{36B4690D-27FC-495B-93D2-17F3053988AE}"/>
                </a:ext>
              </a:extLst>
            </p:cNvPr>
            <p:cNvSpPr/>
            <p:nvPr/>
          </p:nvSpPr>
          <p:spPr>
            <a:xfrm>
              <a:off x="4480391" y="6320636"/>
              <a:ext cx="28575" cy="28575"/>
            </a:xfrm>
            <a:custGeom>
              <a:avLst/>
              <a:gdLst/>
              <a:ahLst/>
              <a:cxnLst/>
              <a:rect l="l" t="t" r="r" b="b"/>
              <a:pathLst>
                <a:path w="28575" h="28575">
                  <a:moveTo>
                    <a:pt x="7251" y="0"/>
                  </a:moveTo>
                  <a:lnTo>
                    <a:pt x="0" y="9029"/>
                  </a:lnTo>
                  <a:lnTo>
                    <a:pt x="1714" y="16954"/>
                  </a:lnTo>
                  <a:lnTo>
                    <a:pt x="13169" y="27482"/>
                  </a:lnTo>
                  <a:lnTo>
                    <a:pt x="20751" y="28067"/>
                  </a:lnTo>
                  <a:lnTo>
                    <a:pt x="24384" y="23558"/>
                  </a:lnTo>
                  <a:lnTo>
                    <a:pt x="28016" y="19050"/>
                  </a:lnTo>
                  <a:lnTo>
                    <a:pt x="26301" y="11125"/>
                  </a:lnTo>
                  <a:lnTo>
                    <a:pt x="14846" y="596"/>
                  </a:lnTo>
                  <a:lnTo>
                    <a:pt x="7251" y="0"/>
                  </a:lnTo>
                  <a:close/>
                </a:path>
              </a:pathLst>
            </a:custGeom>
            <a:solidFill>
              <a:srgbClr val="A5CD95"/>
            </a:solidFill>
          </p:spPr>
          <p:txBody>
            <a:bodyPr wrap="square" lIns="0" tIns="0" rIns="0" bIns="0" rtlCol="0"/>
            <a:lstStyle/>
            <a:p>
              <a:endParaRPr lang="tr-TR"/>
            </a:p>
          </p:txBody>
        </p:sp>
        <p:sp>
          <p:nvSpPr>
            <p:cNvPr id="106" name="object 102">
              <a:extLst>
                <a:ext uri="{FF2B5EF4-FFF2-40B4-BE49-F238E27FC236}">
                  <a16:creationId xmlns:a16="http://schemas.microsoft.com/office/drawing/2014/main" id="{93CF25D1-F494-4D3B-9768-D60D103D5F94}"/>
                </a:ext>
              </a:extLst>
            </p:cNvPr>
            <p:cNvSpPr/>
            <p:nvPr/>
          </p:nvSpPr>
          <p:spPr>
            <a:xfrm>
              <a:off x="4480518" y="6321336"/>
              <a:ext cx="27305" cy="27305"/>
            </a:xfrm>
            <a:custGeom>
              <a:avLst/>
              <a:gdLst/>
              <a:ahLst/>
              <a:cxnLst/>
              <a:rect l="l" t="t" r="r" b="b"/>
              <a:pathLst>
                <a:path w="27304" h="27304">
                  <a:moveTo>
                    <a:pt x="7518" y="0"/>
                  </a:moveTo>
                  <a:lnTo>
                    <a:pt x="0" y="8051"/>
                  </a:lnTo>
                  <a:lnTo>
                    <a:pt x="1346" y="15557"/>
                  </a:lnTo>
                  <a:lnTo>
                    <a:pt x="12204" y="25984"/>
                  </a:lnTo>
                  <a:lnTo>
                    <a:pt x="19646" y="26936"/>
                  </a:lnTo>
                  <a:lnTo>
                    <a:pt x="23406" y="22910"/>
                  </a:lnTo>
                  <a:lnTo>
                    <a:pt x="27165" y="18872"/>
                  </a:lnTo>
                  <a:lnTo>
                    <a:pt x="25819" y="11391"/>
                  </a:lnTo>
                  <a:lnTo>
                    <a:pt x="14973" y="952"/>
                  </a:lnTo>
                  <a:lnTo>
                    <a:pt x="7518" y="0"/>
                  </a:lnTo>
                  <a:close/>
                </a:path>
              </a:pathLst>
            </a:custGeom>
            <a:solidFill>
              <a:srgbClr val="B0D498"/>
            </a:solidFill>
          </p:spPr>
          <p:txBody>
            <a:bodyPr wrap="square" lIns="0" tIns="0" rIns="0" bIns="0" rtlCol="0"/>
            <a:lstStyle/>
            <a:p>
              <a:endParaRPr lang="tr-TR"/>
            </a:p>
          </p:txBody>
        </p:sp>
        <p:sp>
          <p:nvSpPr>
            <p:cNvPr id="107" name="object 103">
              <a:extLst>
                <a:ext uri="{FF2B5EF4-FFF2-40B4-BE49-F238E27FC236}">
                  <a16:creationId xmlns:a16="http://schemas.microsoft.com/office/drawing/2014/main" id="{A86418FB-BA41-FDC5-B32C-3EC7AE9E3A42}"/>
                </a:ext>
              </a:extLst>
            </p:cNvPr>
            <p:cNvSpPr/>
            <p:nvPr/>
          </p:nvSpPr>
          <p:spPr>
            <a:xfrm>
              <a:off x="4480623" y="6322019"/>
              <a:ext cx="26670" cy="26034"/>
            </a:xfrm>
            <a:custGeom>
              <a:avLst/>
              <a:gdLst/>
              <a:ahLst/>
              <a:cxnLst/>
              <a:rect l="l" t="t" r="r" b="b"/>
              <a:pathLst>
                <a:path w="26670" h="26035">
                  <a:moveTo>
                    <a:pt x="7785" y="0"/>
                  </a:moveTo>
                  <a:lnTo>
                    <a:pt x="0" y="7099"/>
                  </a:lnTo>
                  <a:lnTo>
                    <a:pt x="1015" y="14173"/>
                  </a:lnTo>
                  <a:lnTo>
                    <a:pt x="11252" y="24511"/>
                  </a:lnTo>
                  <a:lnTo>
                    <a:pt x="18554" y="25806"/>
                  </a:lnTo>
                  <a:lnTo>
                    <a:pt x="22453" y="22275"/>
                  </a:lnTo>
                  <a:lnTo>
                    <a:pt x="26365" y="18732"/>
                  </a:lnTo>
                  <a:lnTo>
                    <a:pt x="25349" y="11671"/>
                  </a:lnTo>
                  <a:lnTo>
                    <a:pt x="15112" y="1320"/>
                  </a:lnTo>
                  <a:lnTo>
                    <a:pt x="7785" y="0"/>
                  </a:lnTo>
                  <a:close/>
                </a:path>
              </a:pathLst>
            </a:custGeom>
            <a:solidFill>
              <a:srgbClr val="BFDD9B"/>
            </a:solidFill>
          </p:spPr>
          <p:txBody>
            <a:bodyPr wrap="square" lIns="0" tIns="0" rIns="0" bIns="0" rtlCol="0"/>
            <a:lstStyle/>
            <a:p>
              <a:endParaRPr lang="tr-TR"/>
            </a:p>
          </p:txBody>
        </p:sp>
        <p:sp>
          <p:nvSpPr>
            <p:cNvPr id="108" name="object 104">
              <a:extLst>
                <a:ext uri="{FF2B5EF4-FFF2-40B4-BE49-F238E27FC236}">
                  <a16:creationId xmlns:a16="http://schemas.microsoft.com/office/drawing/2014/main" id="{610E69AC-638C-D14F-66E1-4A6533221119}"/>
                </a:ext>
              </a:extLst>
            </p:cNvPr>
            <p:cNvSpPr/>
            <p:nvPr/>
          </p:nvSpPr>
          <p:spPr>
            <a:xfrm>
              <a:off x="4480760" y="6322721"/>
              <a:ext cx="26034" cy="24765"/>
            </a:xfrm>
            <a:custGeom>
              <a:avLst/>
              <a:gdLst/>
              <a:ahLst/>
              <a:cxnLst/>
              <a:rect l="l" t="t" r="r" b="b"/>
              <a:pathLst>
                <a:path w="26035" h="24764">
                  <a:moveTo>
                    <a:pt x="8051" y="0"/>
                  </a:moveTo>
                  <a:lnTo>
                    <a:pt x="0" y="6121"/>
                  </a:lnTo>
                  <a:lnTo>
                    <a:pt x="647" y="12763"/>
                  </a:lnTo>
                  <a:lnTo>
                    <a:pt x="10274" y="23012"/>
                  </a:lnTo>
                  <a:lnTo>
                    <a:pt x="17437" y="24676"/>
                  </a:lnTo>
                  <a:lnTo>
                    <a:pt x="21475" y="21615"/>
                  </a:lnTo>
                  <a:lnTo>
                    <a:pt x="25501" y="18567"/>
                  </a:lnTo>
                  <a:lnTo>
                    <a:pt x="24866" y="11937"/>
                  </a:lnTo>
                  <a:lnTo>
                    <a:pt x="15227" y="1663"/>
                  </a:lnTo>
                  <a:lnTo>
                    <a:pt x="8051" y="0"/>
                  </a:lnTo>
                  <a:close/>
                </a:path>
              </a:pathLst>
            </a:custGeom>
            <a:solidFill>
              <a:srgbClr val="CCE29D"/>
            </a:solidFill>
          </p:spPr>
          <p:txBody>
            <a:bodyPr wrap="square" lIns="0" tIns="0" rIns="0" bIns="0" rtlCol="0"/>
            <a:lstStyle/>
            <a:p>
              <a:endParaRPr lang="tr-TR"/>
            </a:p>
          </p:txBody>
        </p:sp>
        <p:sp>
          <p:nvSpPr>
            <p:cNvPr id="109" name="object 105">
              <a:extLst>
                <a:ext uri="{FF2B5EF4-FFF2-40B4-BE49-F238E27FC236}">
                  <a16:creationId xmlns:a16="http://schemas.microsoft.com/office/drawing/2014/main" id="{94E4A9E7-CE82-DDBE-3451-76D94076E54C}"/>
                </a:ext>
              </a:extLst>
            </p:cNvPr>
            <p:cNvSpPr/>
            <p:nvPr/>
          </p:nvSpPr>
          <p:spPr>
            <a:xfrm>
              <a:off x="4480874" y="6323403"/>
              <a:ext cx="24765" cy="24130"/>
            </a:xfrm>
            <a:custGeom>
              <a:avLst/>
              <a:gdLst/>
              <a:ahLst/>
              <a:cxnLst/>
              <a:rect l="l" t="t" r="r" b="b"/>
              <a:pathLst>
                <a:path w="24764" h="24129">
                  <a:moveTo>
                    <a:pt x="8331" y="0"/>
                  </a:moveTo>
                  <a:lnTo>
                    <a:pt x="0" y="5156"/>
                  </a:lnTo>
                  <a:lnTo>
                    <a:pt x="292" y="11366"/>
                  </a:lnTo>
                  <a:lnTo>
                    <a:pt x="9309" y="21539"/>
                  </a:lnTo>
                  <a:lnTo>
                    <a:pt x="16332" y="23545"/>
                  </a:lnTo>
                  <a:lnTo>
                    <a:pt x="20510" y="20980"/>
                  </a:lnTo>
                  <a:lnTo>
                    <a:pt x="24676" y="18414"/>
                  </a:lnTo>
                  <a:lnTo>
                    <a:pt x="24384" y="12217"/>
                  </a:lnTo>
                  <a:lnTo>
                    <a:pt x="15367" y="2044"/>
                  </a:lnTo>
                  <a:lnTo>
                    <a:pt x="8331" y="0"/>
                  </a:lnTo>
                  <a:close/>
                </a:path>
              </a:pathLst>
            </a:custGeom>
            <a:solidFill>
              <a:srgbClr val="DCE89F"/>
            </a:solidFill>
          </p:spPr>
          <p:txBody>
            <a:bodyPr wrap="square" lIns="0" tIns="0" rIns="0" bIns="0" rtlCol="0"/>
            <a:lstStyle/>
            <a:p>
              <a:endParaRPr lang="tr-TR"/>
            </a:p>
          </p:txBody>
        </p:sp>
        <p:sp>
          <p:nvSpPr>
            <p:cNvPr id="110" name="object 106">
              <a:extLst>
                <a:ext uri="{FF2B5EF4-FFF2-40B4-BE49-F238E27FC236}">
                  <a16:creationId xmlns:a16="http://schemas.microsoft.com/office/drawing/2014/main" id="{BFB1F840-DB19-C0A4-FA3E-46665F0E271B}"/>
                </a:ext>
              </a:extLst>
            </p:cNvPr>
            <p:cNvSpPr/>
            <p:nvPr/>
          </p:nvSpPr>
          <p:spPr>
            <a:xfrm>
              <a:off x="4480937" y="6324100"/>
              <a:ext cx="24130" cy="22860"/>
            </a:xfrm>
            <a:custGeom>
              <a:avLst/>
              <a:gdLst/>
              <a:ahLst/>
              <a:cxnLst/>
              <a:rect l="l" t="t" r="r" b="b"/>
              <a:pathLst>
                <a:path w="24129" h="22860">
                  <a:moveTo>
                    <a:pt x="8661" y="0"/>
                  </a:moveTo>
                  <a:lnTo>
                    <a:pt x="50" y="4190"/>
                  </a:lnTo>
                  <a:lnTo>
                    <a:pt x="0" y="9982"/>
                  </a:lnTo>
                  <a:lnTo>
                    <a:pt x="8407" y="20040"/>
                  </a:lnTo>
                  <a:lnTo>
                    <a:pt x="15303" y="22428"/>
                  </a:lnTo>
                  <a:lnTo>
                    <a:pt x="19608" y="20332"/>
                  </a:lnTo>
                  <a:lnTo>
                    <a:pt x="23901" y="18262"/>
                  </a:lnTo>
                  <a:lnTo>
                    <a:pt x="23977" y="12484"/>
                  </a:lnTo>
                  <a:lnTo>
                    <a:pt x="15557" y="2387"/>
                  </a:lnTo>
                  <a:lnTo>
                    <a:pt x="8661" y="0"/>
                  </a:lnTo>
                  <a:close/>
                </a:path>
              </a:pathLst>
            </a:custGeom>
            <a:solidFill>
              <a:srgbClr val="E9EDA2"/>
            </a:solidFill>
          </p:spPr>
          <p:txBody>
            <a:bodyPr wrap="square" lIns="0" tIns="0" rIns="0" bIns="0" rtlCol="0"/>
            <a:lstStyle/>
            <a:p>
              <a:endParaRPr lang="tr-TR"/>
            </a:p>
          </p:txBody>
        </p:sp>
        <p:sp>
          <p:nvSpPr>
            <p:cNvPr id="111" name="object 107">
              <a:extLst>
                <a:ext uri="{FF2B5EF4-FFF2-40B4-BE49-F238E27FC236}">
                  <a16:creationId xmlns:a16="http://schemas.microsoft.com/office/drawing/2014/main" id="{FB5D4D2A-9DE5-5D9C-E60E-211F5252729A}"/>
                </a:ext>
              </a:extLst>
            </p:cNvPr>
            <p:cNvSpPr/>
            <p:nvPr/>
          </p:nvSpPr>
          <p:spPr>
            <a:xfrm>
              <a:off x="4480698" y="6324836"/>
              <a:ext cx="24130" cy="21590"/>
            </a:xfrm>
            <a:custGeom>
              <a:avLst/>
              <a:gdLst/>
              <a:ahLst/>
              <a:cxnLst/>
              <a:rect l="l" t="t" r="r" b="b"/>
              <a:pathLst>
                <a:path w="24129" h="21589">
                  <a:moveTo>
                    <a:pt x="9296" y="0"/>
                  </a:moveTo>
                  <a:lnTo>
                    <a:pt x="4838" y="1562"/>
                  </a:lnTo>
                  <a:lnTo>
                    <a:pt x="431" y="3213"/>
                  </a:lnTo>
                  <a:lnTo>
                    <a:pt x="0" y="8534"/>
                  </a:lnTo>
                  <a:lnTo>
                    <a:pt x="7810" y="18516"/>
                  </a:lnTo>
                  <a:lnTo>
                    <a:pt x="14541" y="21221"/>
                  </a:lnTo>
                  <a:lnTo>
                    <a:pt x="18999" y="19646"/>
                  </a:lnTo>
                  <a:lnTo>
                    <a:pt x="23418" y="18021"/>
                  </a:lnTo>
                  <a:lnTo>
                    <a:pt x="23850" y="12700"/>
                  </a:lnTo>
                  <a:lnTo>
                    <a:pt x="16052" y="2705"/>
                  </a:lnTo>
                  <a:lnTo>
                    <a:pt x="9296" y="0"/>
                  </a:lnTo>
                  <a:close/>
                </a:path>
              </a:pathLst>
            </a:custGeom>
            <a:solidFill>
              <a:srgbClr val="F7F3A5"/>
            </a:solidFill>
          </p:spPr>
          <p:txBody>
            <a:bodyPr wrap="square" lIns="0" tIns="0" rIns="0" bIns="0" rtlCol="0"/>
            <a:lstStyle/>
            <a:p>
              <a:endParaRPr lang="tr-TR"/>
            </a:p>
          </p:txBody>
        </p:sp>
        <p:sp>
          <p:nvSpPr>
            <p:cNvPr id="112" name="object 108">
              <a:extLst>
                <a:ext uri="{FF2B5EF4-FFF2-40B4-BE49-F238E27FC236}">
                  <a16:creationId xmlns:a16="http://schemas.microsoft.com/office/drawing/2014/main" id="{40D97CA3-B6BA-2EDC-E1AF-E70FB59C13D5}"/>
                </a:ext>
              </a:extLst>
            </p:cNvPr>
            <p:cNvSpPr/>
            <p:nvPr/>
          </p:nvSpPr>
          <p:spPr>
            <a:xfrm>
              <a:off x="4482808" y="6315709"/>
              <a:ext cx="29845" cy="33655"/>
            </a:xfrm>
            <a:custGeom>
              <a:avLst/>
              <a:gdLst/>
              <a:ahLst/>
              <a:cxnLst/>
              <a:rect l="l" t="t" r="r" b="b"/>
              <a:pathLst>
                <a:path w="29845" h="33654">
                  <a:moveTo>
                    <a:pt x="1295" y="2794"/>
                  </a:moveTo>
                  <a:lnTo>
                    <a:pt x="1143" y="2755"/>
                  </a:lnTo>
                  <a:lnTo>
                    <a:pt x="838" y="4762"/>
                  </a:lnTo>
                  <a:lnTo>
                    <a:pt x="977" y="4800"/>
                  </a:lnTo>
                  <a:lnTo>
                    <a:pt x="1295" y="2794"/>
                  </a:lnTo>
                  <a:close/>
                </a:path>
                <a:path w="29845" h="33654">
                  <a:moveTo>
                    <a:pt x="1587" y="14592"/>
                  </a:moveTo>
                  <a:lnTo>
                    <a:pt x="1244" y="13538"/>
                  </a:lnTo>
                  <a:lnTo>
                    <a:pt x="1422" y="13436"/>
                  </a:lnTo>
                  <a:lnTo>
                    <a:pt x="1155" y="13246"/>
                  </a:lnTo>
                  <a:lnTo>
                    <a:pt x="965" y="12649"/>
                  </a:lnTo>
                  <a:lnTo>
                    <a:pt x="965" y="13119"/>
                  </a:lnTo>
                  <a:lnTo>
                    <a:pt x="76" y="12471"/>
                  </a:lnTo>
                  <a:lnTo>
                    <a:pt x="0" y="12649"/>
                  </a:lnTo>
                  <a:lnTo>
                    <a:pt x="1054" y="13411"/>
                  </a:lnTo>
                  <a:lnTo>
                    <a:pt x="1460" y="14668"/>
                  </a:lnTo>
                  <a:lnTo>
                    <a:pt x="1587" y="14592"/>
                  </a:lnTo>
                  <a:close/>
                </a:path>
                <a:path w="29845" h="33654">
                  <a:moveTo>
                    <a:pt x="2794" y="21348"/>
                  </a:moveTo>
                  <a:lnTo>
                    <a:pt x="2349" y="19113"/>
                  </a:lnTo>
                  <a:lnTo>
                    <a:pt x="2209" y="19164"/>
                  </a:lnTo>
                  <a:lnTo>
                    <a:pt x="2654" y="21399"/>
                  </a:lnTo>
                  <a:lnTo>
                    <a:pt x="2794" y="21348"/>
                  </a:lnTo>
                  <a:close/>
                </a:path>
                <a:path w="29845" h="33654">
                  <a:moveTo>
                    <a:pt x="3416" y="12877"/>
                  </a:moveTo>
                  <a:lnTo>
                    <a:pt x="3263" y="12852"/>
                  </a:lnTo>
                  <a:lnTo>
                    <a:pt x="2946" y="14846"/>
                  </a:lnTo>
                  <a:lnTo>
                    <a:pt x="3098" y="14884"/>
                  </a:lnTo>
                  <a:lnTo>
                    <a:pt x="3416" y="12877"/>
                  </a:lnTo>
                  <a:close/>
                </a:path>
                <a:path w="29845" h="33654">
                  <a:moveTo>
                    <a:pt x="3530" y="23507"/>
                  </a:moveTo>
                  <a:lnTo>
                    <a:pt x="2184" y="22542"/>
                  </a:lnTo>
                  <a:lnTo>
                    <a:pt x="2095" y="22720"/>
                  </a:lnTo>
                  <a:lnTo>
                    <a:pt x="3454" y="23672"/>
                  </a:lnTo>
                  <a:lnTo>
                    <a:pt x="3530" y="23507"/>
                  </a:lnTo>
                  <a:close/>
                </a:path>
                <a:path w="29845" h="33654">
                  <a:moveTo>
                    <a:pt x="4864" y="14744"/>
                  </a:moveTo>
                  <a:lnTo>
                    <a:pt x="4813" y="14554"/>
                  </a:lnTo>
                  <a:lnTo>
                    <a:pt x="3263" y="15062"/>
                  </a:lnTo>
                  <a:lnTo>
                    <a:pt x="3289" y="15252"/>
                  </a:lnTo>
                  <a:lnTo>
                    <a:pt x="4864" y="14744"/>
                  </a:lnTo>
                  <a:close/>
                </a:path>
                <a:path w="29845" h="33654">
                  <a:moveTo>
                    <a:pt x="5143" y="4038"/>
                  </a:moveTo>
                  <a:lnTo>
                    <a:pt x="5003" y="3987"/>
                  </a:lnTo>
                  <a:lnTo>
                    <a:pt x="4699" y="5994"/>
                  </a:lnTo>
                  <a:lnTo>
                    <a:pt x="4838" y="6019"/>
                  </a:lnTo>
                  <a:lnTo>
                    <a:pt x="5143" y="4038"/>
                  </a:lnTo>
                  <a:close/>
                </a:path>
                <a:path w="29845" h="33654">
                  <a:moveTo>
                    <a:pt x="5270" y="14655"/>
                  </a:moveTo>
                  <a:lnTo>
                    <a:pt x="3937" y="13703"/>
                  </a:lnTo>
                  <a:lnTo>
                    <a:pt x="3848" y="13868"/>
                  </a:lnTo>
                  <a:lnTo>
                    <a:pt x="4813" y="14554"/>
                  </a:lnTo>
                  <a:lnTo>
                    <a:pt x="5194" y="14820"/>
                  </a:lnTo>
                  <a:lnTo>
                    <a:pt x="5270" y="14655"/>
                  </a:lnTo>
                  <a:close/>
                </a:path>
                <a:path w="29845" h="33654">
                  <a:moveTo>
                    <a:pt x="5651" y="1981"/>
                  </a:moveTo>
                  <a:lnTo>
                    <a:pt x="5041" y="215"/>
                  </a:lnTo>
                  <a:lnTo>
                    <a:pt x="4889" y="292"/>
                  </a:lnTo>
                  <a:lnTo>
                    <a:pt x="5499" y="2057"/>
                  </a:lnTo>
                  <a:lnTo>
                    <a:pt x="5651" y="1981"/>
                  </a:lnTo>
                  <a:close/>
                </a:path>
                <a:path w="29845" h="33654">
                  <a:moveTo>
                    <a:pt x="7759" y="12065"/>
                  </a:moveTo>
                  <a:lnTo>
                    <a:pt x="7150" y="10274"/>
                  </a:lnTo>
                  <a:lnTo>
                    <a:pt x="6997" y="10375"/>
                  </a:lnTo>
                  <a:lnTo>
                    <a:pt x="7620" y="12141"/>
                  </a:lnTo>
                  <a:lnTo>
                    <a:pt x="7759" y="12065"/>
                  </a:lnTo>
                  <a:close/>
                </a:path>
                <a:path w="29845" h="33654">
                  <a:moveTo>
                    <a:pt x="8623" y="20967"/>
                  </a:moveTo>
                  <a:lnTo>
                    <a:pt x="6985" y="20383"/>
                  </a:lnTo>
                  <a:lnTo>
                    <a:pt x="6946" y="20586"/>
                  </a:lnTo>
                  <a:lnTo>
                    <a:pt x="8585" y="21183"/>
                  </a:lnTo>
                  <a:lnTo>
                    <a:pt x="8623" y="20967"/>
                  </a:lnTo>
                  <a:close/>
                </a:path>
                <a:path w="29845" h="33654">
                  <a:moveTo>
                    <a:pt x="9080" y="215"/>
                  </a:moveTo>
                  <a:lnTo>
                    <a:pt x="7505" y="0"/>
                  </a:lnTo>
                  <a:lnTo>
                    <a:pt x="7493" y="190"/>
                  </a:lnTo>
                  <a:lnTo>
                    <a:pt x="9055" y="419"/>
                  </a:lnTo>
                  <a:lnTo>
                    <a:pt x="9080" y="215"/>
                  </a:lnTo>
                  <a:close/>
                </a:path>
                <a:path w="29845" h="33654">
                  <a:moveTo>
                    <a:pt x="9245" y="10604"/>
                  </a:moveTo>
                  <a:lnTo>
                    <a:pt x="9093" y="10579"/>
                  </a:lnTo>
                  <a:lnTo>
                    <a:pt x="8712" y="12801"/>
                  </a:lnTo>
                  <a:lnTo>
                    <a:pt x="8864" y="12827"/>
                  </a:lnTo>
                  <a:lnTo>
                    <a:pt x="9245" y="10604"/>
                  </a:lnTo>
                  <a:close/>
                </a:path>
                <a:path w="29845" h="33654">
                  <a:moveTo>
                    <a:pt x="9423" y="28549"/>
                  </a:moveTo>
                  <a:lnTo>
                    <a:pt x="9296" y="28422"/>
                  </a:lnTo>
                  <a:lnTo>
                    <a:pt x="8521" y="30200"/>
                  </a:lnTo>
                  <a:lnTo>
                    <a:pt x="8648" y="30314"/>
                  </a:lnTo>
                  <a:lnTo>
                    <a:pt x="9423" y="28549"/>
                  </a:lnTo>
                  <a:close/>
                </a:path>
                <a:path w="29845" h="33654">
                  <a:moveTo>
                    <a:pt x="9499" y="3213"/>
                  </a:moveTo>
                  <a:lnTo>
                    <a:pt x="8877" y="1435"/>
                  </a:lnTo>
                  <a:lnTo>
                    <a:pt x="8724" y="1536"/>
                  </a:lnTo>
                  <a:lnTo>
                    <a:pt x="9347" y="3302"/>
                  </a:lnTo>
                  <a:lnTo>
                    <a:pt x="9499" y="3213"/>
                  </a:lnTo>
                  <a:close/>
                </a:path>
                <a:path w="29845" h="33654">
                  <a:moveTo>
                    <a:pt x="9690" y="20789"/>
                  </a:moveTo>
                  <a:lnTo>
                    <a:pt x="9537" y="20777"/>
                  </a:lnTo>
                  <a:lnTo>
                    <a:pt x="9232" y="22771"/>
                  </a:lnTo>
                  <a:lnTo>
                    <a:pt x="9385" y="22796"/>
                  </a:lnTo>
                  <a:lnTo>
                    <a:pt x="9690" y="20789"/>
                  </a:lnTo>
                  <a:close/>
                </a:path>
                <a:path w="29845" h="33654">
                  <a:moveTo>
                    <a:pt x="9804" y="31419"/>
                  </a:moveTo>
                  <a:lnTo>
                    <a:pt x="8458" y="30467"/>
                  </a:lnTo>
                  <a:lnTo>
                    <a:pt x="8382" y="30632"/>
                  </a:lnTo>
                  <a:lnTo>
                    <a:pt x="9728" y="31610"/>
                  </a:lnTo>
                  <a:lnTo>
                    <a:pt x="9804" y="31419"/>
                  </a:lnTo>
                  <a:close/>
                </a:path>
                <a:path w="29845" h="33654">
                  <a:moveTo>
                    <a:pt x="10007" y="4406"/>
                  </a:moveTo>
                  <a:lnTo>
                    <a:pt x="9956" y="4203"/>
                  </a:lnTo>
                  <a:lnTo>
                    <a:pt x="8318" y="4889"/>
                  </a:lnTo>
                  <a:lnTo>
                    <a:pt x="8369" y="5080"/>
                  </a:lnTo>
                  <a:lnTo>
                    <a:pt x="10007" y="4406"/>
                  </a:lnTo>
                  <a:close/>
                </a:path>
                <a:path w="29845" h="33654">
                  <a:moveTo>
                    <a:pt x="10642" y="19329"/>
                  </a:moveTo>
                  <a:lnTo>
                    <a:pt x="9880" y="17284"/>
                  </a:lnTo>
                  <a:lnTo>
                    <a:pt x="9740" y="17386"/>
                  </a:lnTo>
                  <a:lnTo>
                    <a:pt x="10528" y="19418"/>
                  </a:lnTo>
                  <a:close/>
                </a:path>
                <a:path w="29845" h="33654">
                  <a:moveTo>
                    <a:pt x="10706" y="4038"/>
                  </a:moveTo>
                  <a:lnTo>
                    <a:pt x="10541" y="3987"/>
                  </a:lnTo>
                  <a:lnTo>
                    <a:pt x="10236" y="5994"/>
                  </a:lnTo>
                  <a:lnTo>
                    <a:pt x="10401" y="6019"/>
                  </a:lnTo>
                  <a:lnTo>
                    <a:pt x="10706" y="4038"/>
                  </a:lnTo>
                  <a:close/>
                </a:path>
                <a:path w="29845" h="33654">
                  <a:moveTo>
                    <a:pt x="10820" y="14655"/>
                  </a:moveTo>
                  <a:lnTo>
                    <a:pt x="9626" y="13817"/>
                  </a:lnTo>
                  <a:lnTo>
                    <a:pt x="8001" y="13144"/>
                  </a:lnTo>
                  <a:lnTo>
                    <a:pt x="7975" y="13347"/>
                  </a:lnTo>
                  <a:lnTo>
                    <a:pt x="9398" y="13855"/>
                  </a:lnTo>
                  <a:lnTo>
                    <a:pt x="10744" y="14820"/>
                  </a:lnTo>
                  <a:lnTo>
                    <a:pt x="10820" y="14655"/>
                  </a:lnTo>
                  <a:close/>
                </a:path>
                <a:path w="29845" h="33654">
                  <a:moveTo>
                    <a:pt x="11201" y="10287"/>
                  </a:moveTo>
                  <a:lnTo>
                    <a:pt x="9639" y="10071"/>
                  </a:lnTo>
                  <a:lnTo>
                    <a:pt x="9613" y="10261"/>
                  </a:lnTo>
                  <a:lnTo>
                    <a:pt x="11176" y="10490"/>
                  </a:lnTo>
                  <a:lnTo>
                    <a:pt x="11201" y="10287"/>
                  </a:lnTo>
                  <a:close/>
                </a:path>
                <a:path w="29845" h="33654">
                  <a:moveTo>
                    <a:pt x="11353" y="20688"/>
                  </a:moveTo>
                  <a:lnTo>
                    <a:pt x="11214" y="20662"/>
                  </a:lnTo>
                  <a:lnTo>
                    <a:pt x="10833" y="22885"/>
                  </a:lnTo>
                  <a:lnTo>
                    <a:pt x="10985" y="22923"/>
                  </a:lnTo>
                  <a:lnTo>
                    <a:pt x="11353" y="20688"/>
                  </a:lnTo>
                  <a:close/>
                </a:path>
                <a:path w="29845" h="33654">
                  <a:moveTo>
                    <a:pt x="12128" y="14478"/>
                  </a:moveTo>
                  <a:lnTo>
                    <a:pt x="12077" y="14274"/>
                  </a:lnTo>
                  <a:lnTo>
                    <a:pt x="11404" y="14566"/>
                  </a:lnTo>
                  <a:lnTo>
                    <a:pt x="11658" y="14363"/>
                  </a:lnTo>
                  <a:lnTo>
                    <a:pt x="11595" y="14211"/>
                  </a:lnTo>
                  <a:lnTo>
                    <a:pt x="10756" y="14833"/>
                  </a:lnTo>
                  <a:lnTo>
                    <a:pt x="10439" y="14960"/>
                  </a:lnTo>
                  <a:lnTo>
                    <a:pt x="10096" y="15316"/>
                  </a:lnTo>
                  <a:lnTo>
                    <a:pt x="10172" y="15494"/>
                  </a:lnTo>
                  <a:lnTo>
                    <a:pt x="10769" y="15036"/>
                  </a:lnTo>
                  <a:lnTo>
                    <a:pt x="12128" y="14478"/>
                  </a:lnTo>
                  <a:close/>
                </a:path>
                <a:path w="29845" h="33654">
                  <a:moveTo>
                    <a:pt x="12928" y="1422"/>
                  </a:moveTo>
                  <a:lnTo>
                    <a:pt x="11366" y="1219"/>
                  </a:lnTo>
                  <a:lnTo>
                    <a:pt x="11341" y="1422"/>
                  </a:lnTo>
                  <a:lnTo>
                    <a:pt x="12915" y="1638"/>
                  </a:lnTo>
                  <a:lnTo>
                    <a:pt x="12928" y="1422"/>
                  </a:lnTo>
                  <a:close/>
                </a:path>
                <a:path w="29845" h="33654">
                  <a:moveTo>
                    <a:pt x="13093" y="11836"/>
                  </a:moveTo>
                  <a:lnTo>
                    <a:pt x="12954" y="11811"/>
                  </a:lnTo>
                  <a:lnTo>
                    <a:pt x="12573" y="14033"/>
                  </a:lnTo>
                  <a:lnTo>
                    <a:pt x="12725" y="14058"/>
                  </a:lnTo>
                  <a:lnTo>
                    <a:pt x="13093" y="11836"/>
                  </a:lnTo>
                  <a:close/>
                </a:path>
                <a:path w="29845" h="33654">
                  <a:moveTo>
                    <a:pt x="13589" y="28625"/>
                  </a:moveTo>
                  <a:lnTo>
                    <a:pt x="12103" y="28130"/>
                  </a:lnTo>
                  <a:lnTo>
                    <a:pt x="12077" y="28333"/>
                  </a:lnTo>
                  <a:lnTo>
                    <a:pt x="13563" y="28829"/>
                  </a:lnTo>
                  <a:lnTo>
                    <a:pt x="13589" y="28625"/>
                  </a:lnTo>
                  <a:close/>
                </a:path>
                <a:path w="29845" h="33654">
                  <a:moveTo>
                    <a:pt x="13766" y="24460"/>
                  </a:moveTo>
                  <a:lnTo>
                    <a:pt x="13703" y="24282"/>
                  </a:lnTo>
                  <a:lnTo>
                    <a:pt x="12204" y="25400"/>
                  </a:lnTo>
                  <a:lnTo>
                    <a:pt x="12293" y="25577"/>
                  </a:lnTo>
                  <a:lnTo>
                    <a:pt x="13766" y="24460"/>
                  </a:lnTo>
                  <a:close/>
                </a:path>
                <a:path w="29845" h="33654">
                  <a:moveTo>
                    <a:pt x="13868" y="5626"/>
                  </a:moveTo>
                  <a:lnTo>
                    <a:pt x="13817" y="5422"/>
                  </a:lnTo>
                  <a:lnTo>
                    <a:pt x="13131" y="5715"/>
                  </a:lnTo>
                  <a:lnTo>
                    <a:pt x="13081" y="5448"/>
                  </a:lnTo>
                  <a:lnTo>
                    <a:pt x="12928" y="5511"/>
                  </a:lnTo>
                  <a:lnTo>
                    <a:pt x="12979" y="5778"/>
                  </a:lnTo>
                  <a:lnTo>
                    <a:pt x="12166" y="6108"/>
                  </a:lnTo>
                  <a:lnTo>
                    <a:pt x="12217" y="6299"/>
                  </a:lnTo>
                  <a:lnTo>
                    <a:pt x="13017" y="5981"/>
                  </a:lnTo>
                  <a:lnTo>
                    <a:pt x="13360" y="7569"/>
                  </a:lnTo>
                  <a:lnTo>
                    <a:pt x="13512" y="7518"/>
                  </a:lnTo>
                  <a:lnTo>
                    <a:pt x="13169" y="5918"/>
                  </a:lnTo>
                  <a:lnTo>
                    <a:pt x="13868" y="5626"/>
                  </a:lnTo>
                  <a:close/>
                </a:path>
                <a:path w="29845" h="33654">
                  <a:moveTo>
                    <a:pt x="14033" y="19977"/>
                  </a:moveTo>
                  <a:lnTo>
                    <a:pt x="13423" y="18211"/>
                  </a:lnTo>
                  <a:lnTo>
                    <a:pt x="13271" y="18288"/>
                  </a:lnTo>
                  <a:lnTo>
                    <a:pt x="13893" y="20066"/>
                  </a:lnTo>
                  <a:lnTo>
                    <a:pt x="14033" y="19977"/>
                  </a:lnTo>
                  <a:close/>
                </a:path>
                <a:path w="29845" h="33654">
                  <a:moveTo>
                    <a:pt x="14693" y="11709"/>
                  </a:moveTo>
                  <a:lnTo>
                    <a:pt x="14541" y="11658"/>
                  </a:lnTo>
                  <a:lnTo>
                    <a:pt x="14160" y="13893"/>
                  </a:lnTo>
                  <a:lnTo>
                    <a:pt x="14312" y="13931"/>
                  </a:lnTo>
                  <a:lnTo>
                    <a:pt x="14693" y="11709"/>
                  </a:lnTo>
                  <a:close/>
                </a:path>
                <a:path w="29845" h="33654">
                  <a:moveTo>
                    <a:pt x="15049" y="3213"/>
                  </a:moveTo>
                  <a:lnTo>
                    <a:pt x="14732" y="2336"/>
                  </a:lnTo>
                  <a:lnTo>
                    <a:pt x="14732" y="2120"/>
                  </a:lnTo>
                  <a:lnTo>
                    <a:pt x="14414" y="1435"/>
                  </a:lnTo>
                  <a:lnTo>
                    <a:pt x="14287" y="1536"/>
                  </a:lnTo>
                  <a:lnTo>
                    <a:pt x="14528" y="2247"/>
                  </a:lnTo>
                  <a:lnTo>
                    <a:pt x="13309" y="3022"/>
                  </a:lnTo>
                  <a:lnTo>
                    <a:pt x="13373" y="3187"/>
                  </a:lnTo>
                  <a:lnTo>
                    <a:pt x="14592" y="2425"/>
                  </a:lnTo>
                  <a:lnTo>
                    <a:pt x="14897" y="3302"/>
                  </a:lnTo>
                  <a:lnTo>
                    <a:pt x="15049" y="3213"/>
                  </a:lnTo>
                  <a:close/>
                </a:path>
                <a:path w="29845" h="33654">
                  <a:moveTo>
                    <a:pt x="15633" y="17589"/>
                  </a:moveTo>
                  <a:lnTo>
                    <a:pt x="15252" y="15798"/>
                  </a:lnTo>
                  <a:lnTo>
                    <a:pt x="15506" y="15595"/>
                  </a:lnTo>
                  <a:lnTo>
                    <a:pt x="15443" y="15443"/>
                  </a:lnTo>
                  <a:lnTo>
                    <a:pt x="15214" y="15621"/>
                  </a:lnTo>
                  <a:lnTo>
                    <a:pt x="15049" y="15595"/>
                  </a:lnTo>
                  <a:lnTo>
                    <a:pt x="15062" y="15722"/>
                  </a:lnTo>
                  <a:lnTo>
                    <a:pt x="13944" y="16548"/>
                  </a:lnTo>
                  <a:lnTo>
                    <a:pt x="14020" y="16725"/>
                  </a:lnTo>
                  <a:lnTo>
                    <a:pt x="15100" y="15900"/>
                  </a:lnTo>
                  <a:lnTo>
                    <a:pt x="15481" y="17665"/>
                  </a:lnTo>
                  <a:lnTo>
                    <a:pt x="15633" y="17589"/>
                  </a:lnTo>
                  <a:close/>
                </a:path>
                <a:path w="29845" h="33654">
                  <a:moveTo>
                    <a:pt x="16357" y="28587"/>
                  </a:moveTo>
                  <a:lnTo>
                    <a:pt x="15011" y="27622"/>
                  </a:lnTo>
                  <a:lnTo>
                    <a:pt x="14935" y="27813"/>
                  </a:lnTo>
                  <a:lnTo>
                    <a:pt x="16281" y="28765"/>
                  </a:lnTo>
                  <a:lnTo>
                    <a:pt x="16357" y="28587"/>
                  </a:lnTo>
                  <a:close/>
                </a:path>
                <a:path w="29845" h="33654">
                  <a:moveTo>
                    <a:pt x="16814" y="21780"/>
                  </a:moveTo>
                  <a:lnTo>
                    <a:pt x="16649" y="21742"/>
                  </a:lnTo>
                  <a:lnTo>
                    <a:pt x="16281" y="23964"/>
                  </a:lnTo>
                  <a:lnTo>
                    <a:pt x="16433" y="24003"/>
                  </a:lnTo>
                  <a:lnTo>
                    <a:pt x="16814" y="21780"/>
                  </a:lnTo>
                  <a:close/>
                </a:path>
                <a:path w="29845" h="33654">
                  <a:moveTo>
                    <a:pt x="16903" y="12382"/>
                  </a:moveTo>
                  <a:lnTo>
                    <a:pt x="16827" y="12192"/>
                  </a:lnTo>
                  <a:lnTo>
                    <a:pt x="15417" y="13106"/>
                  </a:lnTo>
                  <a:lnTo>
                    <a:pt x="15468" y="13271"/>
                  </a:lnTo>
                  <a:lnTo>
                    <a:pt x="16903" y="12382"/>
                  </a:lnTo>
                  <a:close/>
                </a:path>
                <a:path w="29845" h="33654">
                  <a:moveTo>
                    <a:pt x="17373" y="8750"/>
                  </a:moveTo>
                  <a:lnTo>
                    <a:pt x="16929" y="6680"/>
                  </a:lnTo>
                  <a:lnTo>
                    <a:pt x="16776" y="6743"/>
                  </a:lnTo>
                  <a:lnTo>
                    <a:pt x="17208" y="8801"/>
                  </a:lnTo>
                  <a:lnTo>
                    <a:pt x="17373" y="8750"/>
                  </a:lnTo>
                  <a:close/>
                </a:path>
                <a:path w="29845" h="33654">
                  <a:moveTo>
                    <a:pt x="17462" y="18211"/>
                  </a:moveTo>
                  <a:lnTo>
                    <a:pt x="16217" y="18046"/>
                  </a:lnTo>
                  <a:lnTo>
                    <a:pt x="16078" y="17919"/>
                  </a:lnTo>
                  <a:lnTo>
                    <a:pt x="15900" y="17995"/>
                  </a:lnTo>
                  <a:lnTo>
                    <a:pt x="15887" y="18199"/>
                  </a:lnTo>
                  <a:lnTo>
                    <a:pt x="16027" y="18224"/>
                  </a:lnTo>
                  <a:lnTo>
                    <a:pt x="15773" y="19926"/>
                  </a:lnTo>
                  <a:lnTo>
                    <a:pt x="15925" y="19951"/>
                  </a:lnTo>
                  <a:lnTo>
                    <a:pt x="16179" y="18249"/>
                  </a:lnTo>
                  <a:lnTo>
                    <a:pt x="17449" y="18402"/>
                  </a:lnTo>
                  <a:lnTo>
                    <a:pt x="17462" y="18211"/>
                  </a:lnTo>
                  <a:close/>
                </a:path>
                <a:path w="29845" h="33654">
                  <a:moveTo>
                    <a:pt x="17627" y="28613"/>
                  </a:moveTo>
                  <a:lnTo>
                    <a:pt x="17487" y="28575"/>
                  </a:lnTo>
                  <a:lnTo>
                    <a:pt x="17119" y="30797"/>
                  </a:lnTo>
                  <a:lnTo>
                    <a:pt x="17259" y="30835"/>
                  </a:lnTo>
                  <a:lnTo>
                    <a:pt x="17627" y="28613"/>
                  </a:lnTo>
                  <a:close/>
                </a:path>
                <a:path w="29845" h="33654">
                  <a:moveTo>
                    <a:pt x="18402" y="22390"/>
                  </a:moveTo>
                  <a:lnTo>
                    <a:pt x="18376" y="22212"/>
                  </a:lnTo>
                  <a:lnTo>
                    <a:pt x="16713" y="22885"/>
                  </a:lnTo>
                  <a:lnTo>
                    <a:pt x="16764" y="23063"/>
                  </a:lnTo>
                  <a:lnTo>
                    <a:pt x="18402" y="22390"/>
                  </a:lnTo>
                  <a:close/>
                </a:path>
                <a:path w="29845" h="33654">
                  <a:moveTo>
                    <a:pt x="18465" y="1422"/>
                  </a:moveTo>
                  <a:lnTo>
                    <a:pt x="16903" y="1219"/>
                  </a:lnTo>
                  <a:lnTo>
                    <a:pt x="16878" y="1422"/>
                  </a:lnTo>
                  <a:lnTo>
                    <a:pt x="18440" y="1638"/>
                  </a:lnTo>
                  <a:lnTo>
                    <a:pt x="18465" y="1422"/>
                  </a:lnTo>
                  <a:close/>
                </a:path>
                <a:path w="29845" h="33654">
                  <a:moveTo>
                    <a:pt x="18630" y="3530"/>
                  </a:moveTo>
                  <a:lnTo>
                    <a:pt x="18567" y="3352"/>
                  </a:lnTo>
                  <a:lnTo>
                    <a:pt x="17145" y="4241"/>
                  </a:lnTo>
                  <a:lnTo>
                    <a:pt x="17208" y="4419"/>
                  </a:lnTo>
                  <a:lnTo>
                    <a:pt x="18630" y="3530"/>
                  </a:lnTo>
                  <a:close/>
                </a:path>
                <a:path w="29845" h="33654">
                  <a:moveTo>
                    <a:pt x="18643" y="11836"/>
                  </a:moveTo>
                  <a:lnTo>
                    <a:pt x="18491" y="11811"/>
                  </a:lnTo>
                  <a:lnTo>
                    <a:pt x="18110" y="14033"/>
                  </a:lnTo>
                  <a:lnTo>
                    <a:pt x="18008" y="15125"/>
                  </a:lnTo>
                  <a:lnTo>
                    <a:pt x="18161" y="15163"/>
                  </a:lnTo>
                  <a:lnTo>
                    <a:pt x="18542" y="12941"/>
                  </a:lnTo>
                  <a:lnTo>
                    <a:pt x="18643" y="11836"/>
                  </a:lnTo>
                  <a:close/>
                </a:path>
                <a:path w="29845" h="33654">
                  <a:moveTo>
                    <a:pt x="19418" y="5626"/>
                  </a:moveTo>
                  <a:lnTo>
                    <a:pt x="19380" y="5422"/>
                  </a:lnTo>
                  <a:lnTo>
                    <a:pt x="17729" y="6108"/>
                  </a:lnTo>
                  <a:lnTo>
                    <a:pt x="17780" y="6299"/>
                  </a:lnTo>
                  <a:lnTo>
                    <a:pt x="19418" y="5626"/>
                  </a:lnTo>
                  <a:close/>
                </a:path>
                <a:path w="29845" h="33654">
                  <a:moveTo>
                    <a:pt x="20040" y="32385"/>
                  </a:moveTo>
                  <a:lnTo>
                    <a:pt x="19977" y="32207"/>
                  </a:lnTo>
                  <a:lnTo>
                    <a:pt x="18478" y="33324"/>
                  </a:lnTo>
                  <a:lnTo>
                    <a:pt x="18567" y="33489"/>
                  </a:lnTo>
                  <a:lnTo>
                    <a:pt x="20040" y="32385"/>
                  </a:lnTo>
                  <a:close/>
                </a:path>
                <a:path w="29845" h="33654">
                  <a:moveTo>
                    <a:pt x="20586" y="17157"/>
                  </a:moveTo>
                  <a:lnTo>
                    <a:pt x="19964" y="15367"/>
                  </a:lnTo>
                  <a:lnTo>
                    <a:pt x="19837" y="15455"/>
                  </a:lnTo>
                  <a:lnTo>
                    <a:pt x="20459" y="17233"/>
                  </a:lnTo>
                  <a:lnTo>
                    <a:pt x="20586" y="17157"/>
                  </a:lnTo>
                  <a:close/>
                </a:path>
                <a:path w="29845" h="33654">
                  <a:moveTo>
                    <a:pt x="21907" y="25514"/>
                  </a:moveTo>
                  <a:lnTo>
                    <a:pt x="21475" y="23431"/>
                  </a:lnTo>
                  <a:lnTo>
                    <a:pt x="21323" y="23507"/>
                  </a:lnTo>
                  <a:lnTo>
                    <a:pt x="21755" y="25577"/>
                  </a:lnTo>
                  <a:lnTo>
                    <a:pt x="21907" y="25514"/>
                  </a:lnTo>
                  <a:close/>
                </a:path>
                <a:path w="29845" h="33654">
                  <a:moveTo>
                    <a:pt x="22707" y="17183"/>
                  </a:moveTo>
                  <a:lnTo>
                    <a:pt x="22618" y="17018"/>
                  </a:lnTo>
                  <a:lnTo>
                    <a:pt x="21132" y="18122"/>
                  </a:lnTo>
                  <a:lnTo>
                    <a:pt x="21196" y="18300"/>
                  </a:lnTo>
                  <a:lnTo>
                    <a:pt x="22707" y="17183"/>
                  </a:lnTo>
                  <a:close/>
                </a:path>
                <a:path w="29845" h="33654">
                  <a:moveTo>
                    <a:pt x="22910" y="8750"/>
                  </a:moveTo>
                  <a:lnTo>
                    <a:pt x="22479" y="6680"/>
                  </a:lnTo>
                  <a:lnTo>
                    <a:pt x="22326" y="6743"/>
                  </a:lnTo>
                  <a:lnTo>
                    <a:pt x="22758" y="8801"/>
                  </a:lnTo>
                  <a:lnTo>
                    <a:pt x="22910" y="8750"/>
                  </a:lnTo>
                  <a:close/>
                </a:path>
                <a:path w="29845" h="33654">
                  <a:moveTo>
                    <a:pt x="23088" y="29705"/>
                  </a:moveTo>
                  <a:lnTo>
                    <a:pt x="22923" y="29667"/>
                  </a:lnTo>
                  <a:lnTo>
                    <a:pt x="22555" y="31902"/>
                  </a:lnTo>
                  <a:lnTo>
                    <a:pt x="22707" y="31927"/>
                  </a:lnTo>
                  <a:lnTo>
                    <a:pt x="23088" y="29705"/>
                  </a:lnTo>
                  <a:close/>
                </a:path>
                <a:path w="29845" h="33654">
                  <a:moveTo>
                    <a:pt x="23177" y="20307"/>
                  </a:moveTo>
                  <a:lnTo>
                    <a:pt x="23114" y="20129"/>
                  </a:lnTo>
                  <a:lnTo>
                    <a:pt x="21691" y="21018"/>
                  </a:lnTo>
                  <a:lnTo>
                    <a:pt x="21755" y="21196"/>
                  </a:lnTo>
                  <a:lnTo>
                    <a:pt x="23177" y="20307"/>
                  </a:lnTo>
                  <a:close/>
                </a:path>
                <a:path w="29845" h="33654">
                  <a:moveTo>
                    <a:pt x="24003" y="15367"/>
                  </a:moveTo>
                  <a:lnTo>
                    <a:pt x="22453" y="15163"/>
                  </a:lnTo>
                  <a:lnTo>
                    <a:pt x="22440" y="15354"/>
                  </a:lnTo>
                  <a:lnTo>
                    <a:pt x="23977" y="15570"/>
                  </a:lnTo>
                  <a:lnTo>
                    <a:pt x="24003" y="15367"/>
                  </a:lnTo>
                  <a:close/>
                </a:path>
                <a:path w="29845" h="33654">
                  <a:moveTo>
                    <a:pt x="24079" y="12941"/>
                  </a:moveTo>
                  <a:lnTo>
                    <a:pt x="23939" y="12903"/>
                  </a:lnTo>
                  <a:lnTo>
                    <a:pt x="23558" y="15125"/>
                  </a:lnTo>
                  <a:lnTo>
                    <a:pt x="23698" y="15163"/>
                  </a:lnTo>
                  <a:lnTo>
                    <a:pt x="24079" y="12941"/>
                  </a:lnTo>
                  <a:close/>
                </a:path>
                <a:path w="29845" h="33654">
                  <a:moveTo>
                    <a:pt x="24180" y="3530"/>
                  </a:moveTo>
                  <a:lnTo>
                    <a:pt x="24117" y="3352"/>
                  </a:lnTo>
                  <a:lnTo>
                    <a:pt x="22707" y="4241"/>
                  </a:lnTo>
                  <a:lnTo>
                    <a:pt x="22758" y="4419"/>
                  </a:lnTo>
                  <a:lnTo>
                    <a:pt x="24180" y="3530"/>
                  </a:lnTo>
                  <a:close/>
                </a:path>
                <a:path w="29845" h="33654">
                  <a:moveTo>
                    <a:pt x="24193" y="25768"/>
                  </a:moveTo>
                  <a:lnTo>
                    <a:pt x="24028" y="25730"/>
                  </a:lnTo>
                  <a:lnTo>
                    <a:pt x="23672" y="27965"/>
                  </a:lnTo>
                  <a:lnTo>
                    <a:pt x="23812" y="27990"/>
                  </a:lnTo>
                  <a:lnTo>
                    <a:pt x="24193" y="25768"/>
                  </a:lnTo>
                  <a:close/>
                </a:path>
                <a:path w="29845" h="33654">
                  <a:moveTo>
                    <a:pt x="24955" y="19558"/>
                  </a:moveTo>
                  <a:lnTo>
                    <a:pt x="24917" y="19367"/>
                  </a:lnTo>
                  <a:lnTo>
                    <a:pt x="23279" y="20040"/>
                  </a:lnTo>
                  <a:lnTo>
                    <a:pt x="23317" y="20231"/>
                  </a:lnTo>
                  <a:lnTo>
                    <a:pt x="24955" y="19558"/>
                  </a:lnTo>
                  <a:close/>
                </a:path>
                <a:path w="29845" h="33654">
                  <a:moveTo>
                    <a:pt x="26606" y="29540"/>
                  </a:moveTo>
                  <a:lnTo>
                    <a:pt x="26530" y="29362"/>
                  </a:lnTo>
                  <a:lnTo>
                    <a:pt x="25044" y="30480"/>
                  </a:lnTo>
                  <a:lnTo>
                    <a:pt x="25107" y="30657"/>
                  </a:lnTo>
                  <a:lnTo>
                    <a:pt x="26606" y="29540"/>
                  </a:lnTo>
                  <a:close/>
                </a:path>
                <a:path w="29845" h="33654">
                  <a:moveTo>
                    <a:pt x="26670" y="15100"/>
                  </a:moveTo>
                  <a:lnTo>
                    <a:pt x="26517" y="15074"/>
                  </a:lnTo>
                  <a:lnTo>
                    <a:pt x="26276" y="17145"/>
                  </a:lnTo>
                  <a:lnTo>
                    <a:pt x="26441" y="17195"/>
                  </a:lnTo>
                  <a:lnTo>
                    <a:pt x="26670" y="15100"/>
                  </a:lnTo>
                  <a:close/>
                </a:path>
                <a:path w="29845" h="33654">
                  <a:moveTo>
                    <a:pt x="27762" y="19926"/>
                  </a:moveTo>
                  <a:lnTo>
                    <a:pt x="27711" y="19723"/>
                  </a:lnTo>
                  <a:lnTo>
                    <a:pt x="26352" y="20485"/>
                  </a:lnTo>
                  <a:lnTo>
                    <a:pt x="26416" y="20675"/>
                  </a:lnTo>
                  <a:lnTo>
                    <a:pt x="27762" y="19926"/>
                  </a:lnTo>
                  <a:close/>
                </a:path>
                <a:path w="29845" h="33654">
                  <a:moveTo>
                    <a:pt x="27876" y="11125"/>
                  </a:moveTo>
                  <a:lnTo>
                    <a:pt x="27241" y="9359"/>
                  </a:lnTo>
                  <a:lnTo>
                    <a:pt x="27101" y="9436"/>
                  </a:lnTo>
                  <a:lnTo>
                    <a:pt x="27736" y="11214"/>
                  </a:lnTo>
                  <a:lnTo>
                    <a:pt x="27876" y="11125"/>
                  </a:lnTo>
                  <a:close/>
                </a:path>
                <a:path w="29845" h="33654">
                  <a:moveTo>
                    <a:pt x="28460" y="22682"/>
                  </a:moveTo>
                  <a:lnTo>
                    <a:pt x="28016" y="20599"/>
                  </a:lnTo>
                  <a:lnTo>
                    <a:pt x="27876" y="20675"/>
                  </a:lnTo>
                  <a:lnTo>
                    <a:pt x="28321" y="22733"/>
                  </a:lnTo>
                  <a:lnTo>
                    <a:pt x="28460" y="22682"/>
                  </a:lnTo>
                  <a:close/>
                </a:path>
                <a:path w="29845" h="33654">
                  <a:moveTo>
                    <a:pt x="29629" y="26873"/>
                  </a:moveTo>
                  <a:lnTo>
                    <a:pt x="29489" y="26835"/>
                  </a:lnTo>
                  <a:lnTo>
                    <a:pt x="29108" y="29057"/>
                  </a:lnTo>
                  <a:lnTo>
                    <a:pt x="29260" y="29095"/>
                  </a:lnTo>
                  <a:lnTo>
                    <a:pt x="29629" y="26873"/>
                  </a:lnTo>
                  <a:close/>
                </a:path>
                <a:path w="29845" h="33654">
                  <a:moveTo>
                    <a:pt x="29743" y="17462"/>
                  </a:moveTo>
                  <a:lnTo>
                    <a:pt x="29667" y="17284"/>
                  </a:lnTo>
                  <a:lnTo>
                    <a:pt x="28257" y="18173"/>
                  </a:lnTo>
                  <a:lnTo>
                    <a:pt x="28308" y="18338"/>
                  </a:lnTo>
                  <a:lnTo>
                    <a:pt x="29743" y="17462"/>
                  </a:lnTo>
                  <a:close/>
                </a:path>
              </a:pathLst>
            </a:custGeom>
            <a:solidFill>
              <a:srgbClr val="4BB748"/>
            </a:solidFill>
          </p:spPr>
          <p:txBody>
            <a:bodyPr wrap="square" lIns="0" tIns="0" rIns="0" bIns="0" rtlCol="0"/>
            <a:lstStyle/>
            <a:p>
              <a:endParaRPr lang="tr-TR"/>
            </a:p>
          </p:txBody>
        </p:sp>
        <p:sp>
          <p:nvSpPr>
            <p:cNvPr id="113" name="object 109">
              <a:extLst>
                <a:ext uri="{FF2B5EF4-FFF2-40B4-BE49-F238E27FC236}">
                  <a16:creationId xmlns:a16="http://schemas.microsoft.com/office/drawing/2014/main" id="{FEFEA21C-4542-8168-A044-619E538B189B}"/>
                </a:ext>
              </a:extLst>
            </p:cNvPr>
            <p:cNvSpPr/>
            <p:nvPr/>
          </p:nvSpPr>
          <p:spPr>
            <a:xfrm>
              <a:off x="4481982" y="6314058"/>
              <a:ext cx="31115" cy="33655"/>
            </a:xfrm>
            <a:custGeom>
              <a:avLst/>
              <a:gdLst/>
              <a:ahLst/>
              <a:cxnLst/>
              <a:rect l="l" t="t" r="r" b="b"/>
              <a:pathLst>
                <a:path w="31114" h="33654">
                  <a:moveTo>
                    <a:pt x="393" y="14490"/>
                  </a:moveTo>
                  <a:lnTo>
                    <a:pt x="241" y="14452"/>
                  </a:lnTo>
                  <a:lnTo>
                    <a:pt x="0" y="16522"/>
                  </a:lnTo>
                  <a:lnTo>
                    <a:pt x="165" y="16560"/>
                  </a:lnTo>
                  <a:lnTo>
                    <a:pt x="393" y="14490"/>
                  </a:lnTo>
                  <a:close/>
                </a:path>
                <a:path w="31114" h="33654">
                  <a:moveTo>
                    <a:pt x="2628" y="8826"/>
                  </a:moveTo>
                  <a:lnTo>
                    <a:pt x="1993" y="6883"/>
                  </a:lnTo>
                  <a:lnTo>
                    <a:pt x="2489" y="8902"/>
                  </a:lnTo>
                  <a:lnTo>
                    <a:pt x="2628" y="8826"/>
                  </a:lnTo>
                  <a:close/>
                </a:path>
                <a:path w="31114" h="33654">
                  <a:moveTo>
                    <a:pt x="3835" y="15570"/>
                  </a:moveTo>
                  <a:lnTo>
                    <a:pt x="3390" y="13347"/>
                  </a:lnTo>
                  <a:lnTo>
                    <a:pt x="3251" y="13385"/>
                  </a:lnTo>
                  <a:lnTo>
                    <a:pt x="3683" y="15621"/>
                  </a:lnTo>
                  <a:lnTo>
                    <a:pt x="3835" y="15570"/>
                  </a:lnTo>
                  <a:close/>
                </a:path>
                <a:path w="31114" h="33654">
                  <a:moveTo>
                    <a:pt x="4622" y="21513"/>
                  </a:moveTo>
                  <a:lnTo>
                    <a:pt x="4584" y="21297"/>
                  </a:lnTo>
                  <a:lnTo>
                    <a:pt x="3022" y="21818"/>
                  </a:lnTo>
                  <a:lnTo>
                    <a:pt x="3060" y="22009"/>
                  </a:lnTo>
                  <a:lnTo>
                    <a:pt x="4622" y="21513"/>
                  </a:lnTo>
                  <a:close/>
                </a:path>
                <a:path w="31114" h="33654">
                  <a:moveTo>
                    <a:pt x="5905" y="8991"/>
                  </a:moveTo>
                  <a:lnTo>
                    <a:pt x="5867" y="8788"/>
                  </a:lnTo>
                  <a:lnTo>
                    <a:pt x="4292" y="9296"/>
                  </a:lnTo>
                  <a:lnTo>
                    <a:pt x="4343" y="9499"/>
                  </a:lnTo>
                  <a:lnTo>
                    <a:pt x="5905" y="8991"/>
                  </a:lnTo>
                  <a:close/>
                </a:path>
                <a:path w="31114" h="33654">
                  <a:moveTo>
                    <a:pt x="6718" y="24561"/>
                  </a:moveTo>
                  <a:lnTo>
                    <a:pt x="6565" y="24523"/>
                  </a:lnTo>
                  <a:lnTo>
                    <a:pt x="6337" y="26593"/>
                  </a:lnTo>
                  <a:lnTo>
                    <a:pt x="6489" y="26644"/>
                  </a:lnTo>
                  <a:lnTo>
                    <a:pt x="6718" y="24561"/>
                  </a:lnTo>
                  <a:close/>
                </a:path>
                <a:path w="31114" h="33654">
                  <a:moveTo>
                    <a:pt x="6819" y="12839"/>
                  </a:moveTo>
                  <a:lnTo>
                    <a:pt x="6375" y="10604"/>
                  </a:lnTo>
                  <a:lnTo>
                    <a:pt x="6235" y="10655"/>
                  </a:lnTo>
                  <a:lnTo>
                    <a:pt x="6680" y="12890"/>
                  </a:lnTo>
                  <a:lnTo>
                    <a:pt x="6819" y="12839"/>
                  </a:lnTo>
                  <a:close/>
                </a:path>
                <a:path w="31114" h="33654">
                  <a:moveTo>
                    <a:pt x="7810" y="29362"/>
                  </a:moveTo>
                  <a:lnTo>
                    <a:pt x="7759" y="29171"/>
                  </a:lnTo>
                  <a:lnTo>
                    <a:pt x="6413" y="29933"/>
                  </a:lnTo>
                  <a:lnTo>
                    <a:pt x="6464" y="30124"/>
                  </a:lnTo>
                  <a:lnTo>
                    <a:pt x="7810" y="29362"/>
                  </a:lnTo>
                  <a:close/>
                </a:path>
                <a:path w="31114" h="33654">
                  <a:moveTo>
                    <a:pt x="7886" y="2425"/>
                  </a:moveTo>
                  <a:lnTo>
                    <a:pt x="7835" y="2235"/>
                  </a:lnTo>
                  <a:lnTo>
                    <a:pt x="6477" y="3009"/>
                  </a:lnTo>
                  <a:lnTo>
                    <a:pt x="6540" y="3200"/>
                  </a:lnTo>
                  <a:lnTo>
                    <a:pt x="7886" y="2425"/>
                  </a:lnTo>
                  <a:close/>
                </a:path>
                <a:path w="31114" h="33654">
                  <a:moveTo>
                    <a:pt x="8369" y="27736"/>
                  </a:moveTo>
                  <a:lnTo>
                    <a:pt x="6731" y="27139"/>
                  </a:lnTo>
                  <a:lnTo>
                    <a:pt x="6692" y="27343"/>
                  </a:lnTo>
                  <a:lnTo>
                    <a:pt x="8343" y="27927"/>
                  </a:lnTo>
                  <a:lnTo>
                    <a:pt x="8369" y="27736"/>
                  </a:lnTo>
                  <a:close/>
                </a:path>
                <a:path w="31114" h="33654">
                  <a:moveTo>
                    <a:pt x="8966" y="18897"/>
                  </a:moveTo>
                  <a:lnTo>
                    <a:pt x="8331" y="16967"/>
                  </a:lnTo>
                  <a:lnTo>
                    <a:pt x="8826" y="18986"/>
                  </a:lnTo>
                  <a:lnTo>
                    <a:pt x="8966" y="18897"/>
                  </a:lnTo>
                  <a:close/>
                </a:path>
                <a:path w="31114" h="33654">
                  <a:moveTo>
                    <a:pt x="8978" y="10807"/>
                  </a:moveTo>
                  <a:lnTo>
                    <a:pt x="8369" y="8864"/>
                  </a:lnTo>
                  <a:lnTo>
                    <a:pt x="8229" y="8953"/>
                  </a:lnTo>
                  <a:lnTo>
                    <a:pt x="8839" y="10883"/>
                  </a:lnTo>
                  <a:lnTo>
                    <a:pt x="8978" y="10807"/>
                  </a:lnTo>
                  <a:close/>
                </a:path>
                <a:path w="31114" h="33654">
                  <a:moveTo>
                    <a:pt x="9410" y="20497"/>
                  </a:moveTo>
                  <a:lnTo>
                    <a:pt x="7759" y="19900"/>
                  </a:lnTo>
                  <a:lnTo>
                    <a:pt x="7721" y="20104"/>
                  </a:lnTo>
                  <a:lnTo>
                    <a:pt x="9372" y="20688"/>
                  </a:lnTo>
                  <a:lnTo>
                    <a:pt x="9410" y="20497"/>
                  </a:lnTo>
                  <a:close/>
                </a:path>
                <a:path w="31114" h="33654">
                  <a:moveTo>
                    <a:pt x="9652" y="15189"/>
                  </a:moveTo>
                  <a:lnTo>
                    <a:pt x="8013" y="14605"/>
                  </a:lnTo>
                  <a:lnTo>
                    <a:pt x="7988" y="14820"/>
                  </a:lnTo>
                  <a:lnTo>
                    <a:pt x="9626" y="15405"/>
                  </a:lnTo>
                  <a:lnTo>
                    <a:pt x="9652" y="15189"/>
                  </a:lnTo>
                  <a:close/>
                </a:path>
                <a:path w="31114" h="33654">
                  <a:moveTo>
                    <a:pt x="10248" y="30200"/>
                  </a:moveTo>
                  <a:lnTo>
                    <a:pt x="10121" y="30073"/>
                  </a:lnTo>
                  <a:lnTo>
                    <a:pt x="9347" y="31851"/>
                  </a:lnTo>
                  <a:lnTo>
                    <a:pt x="9474" y="31965"/>
                  </a:lnTo>
                  <a:lnTo>
                    <a:pt x="10248" y="30200"/>
                  </a:lnTo>
                  <a:close/>
                </a:path>
                <a:path w="31114" h="33654">
                  <a:moveTo>
                    <a:pt x="10414" y="26085"/>
                  </a:moveTo>
                  <a:lnTo>
                    <a:pt x="10083" y="25247"/>
                  </a:lnTo>
                  <a:lnTo>
                    <a:pt x="9740" y="23418"/>
                  </a:lnTo>
                  <a:lnTo>
                    <a:pt x="9588" y="23482"/>
                  </a:lnTo>
                  <a:lnTo>
                    <a:pt x="9740" y="24358"/>
                  </a:lnTo>
                  <a:lnTo>
                    <a:pt x="9639" y="24053"/>
                  </a:lnTo>
                  <a:lnTo>
                    <a:pt x="9512" y="24155"/>
                  </a:lnTo>
                  <a:lnTo>
                    <a:pt x="9906" y="25222"/>
                  </a:lnTo>
                  <a:lnTo>
                    <a:pt x="9042" y="26962"/>
                  </a:lnTo>
                  <a:lnTo>
                    <a:pt x="9169" y="27063"/>
                  </a:lnTo>
                  <a:lnTo>
                    <a:pt x="9931" y="25311"/>
                  </a:lnTo>
                  <a:lnTo>
                    <a:pt x="10020" y="25704"/>
                  </a:lnTo>
                  <a:lnTo>
                    <a:pt x="10287" y="26187"/>
                  </a:lnTo>
                  <a:lnTo>
                    <a:pt x="10414" y="26085"/>
                  </a:lnTo>
                  <a:close/>
                </a:path>
                <a:path w="31114" h="33654">
                  <a:moveTo>
                    <a:pt x="10668" y="7962"/>
                  </a:moveTo>
                  <a:lnTo>
                    <a:pt x="9029" y="7378"/>
                  </a:lnTo>
                  <a:lnTo>
                    <a:pt x="9004" y="7581"/>
                  </a:lnTo>
                  <a:lnTo>
                    <a:pt x="10642" y="8166"/>
                  </a:lnTo>
                  <a:lnTo>
                    <a:pt x="10668" y="7962"/>
                  </a:lnTo>
                  <a:close/>
                </a:path>
                <a:path w="31114" h="33654">
                  <a:moveTo>
                    <a:pt x="10998" y="7594"/>
                  </a:moveTo>
                  <a:lnTo>
                    <a:pt x="10845" y="7556"/>
                  </a:lnTo>
                  <a:lnTo>
                    <a:pt x="10617" y="9626"/>
                  </a:lnTo>
                  <a:lnTo>
                    <a:pt x="10769" y="9664"/>
                  </a:lnTo>
                  <a:lnTo>
                    <a:pt x="10998" y="7594"/>
                  </a:lnTo>
                  <a:close/>
                </a:path>
                <a:path w="31114" h="33654">
                  <a:moveTo>
                    <a:pt x="11696" y="13563"/>
                  </a:moveTo>
                  <a:lnTo>
                    <a:pt x="10922" y="11531"/>
                  </a:lnTo>
                  <a:lnTo>
                    <a:pt x="10795" y="11633"/>
                  </a:lnTo>
                  <a:lnTo>
                    <a:pt x="11557" y="13652"/>
                  </a:lnTo>
                  <a:lnTo>
                    <a:pt x="11696" y="13563"/>
                  </a:lnTo>
                  <a:close/>
                </a:path>
                <a:path w="31114" h="33654">
                  <a:moveTo>
                    <a:pt x="12230" y="19062"/>
                  </a:moveTo>
                  <a:lnTo>
                    <a:pt x="12179" y="18859"/>
                  </a:lnTo>
                  <a:lnTo>
                    <a:pt x="10617" y="19367"/>
                  </a:lnTo>
                  <a:lnTo>
                    <a:pt x="10668" y="19570"/>
                  </a:lnTo>
                  <a:lnTo>
                    <a:pt x="12230" y="19062"/>
                  </a:lnTo>
                  <a:close/>
                </a:path>
                <a:path w="31114" h="33654">
                  <a:moveTo>
                    <a:pt x="13246" y="1930"/>
                  </a:moveTo>
                  <a:lnTo>
                    <a:pt x="12636" y="0"/>
                  </a:lnTo>
                  <a:lnTo>
                    <a:pt x="12496" y="76"/>
                  </a:lnTo>
                  <a:lnTo>
                    <a:pt x="13106" y="2006"/>
                  </a:lnTo>
                  <a:lnTo>
                    <a:pt x="13246" y="1930"/>
                  </a:lnTo>
                  <a:close/>
                </a:path>
                <a:path w="31114" h="33654">
                  <a:moveTo>
                    <a:pt x="13258" y="9601"/>
                  </a:moveTo>
                  <a:lnTo>
                    <a:pt x="12814" y="7378"/>
                  </a:lnTo>
                  <a:lnTo>
                    <a:pt x="12661" y="7429"/>
                  </a:lnTo>
                  <a:lnTo>
                    <a:pt x="13093" y="9652"/>
                  </a:lnTo>
                  <a:lnTo>
                    <a:pt x="13258" y="9601"/>
                  </a:lnTo>
                  <a:close/>
                </a:path>
                <a:path w="31114" h="33654">
                  <a:moveTo>
                    <a:pt x="13970" y="21259"/>
                  </a:moveTo>
                  <a:lnTo>
                    <a:pt x="13906" y="21056"/>
                  </a:lnTo>
                  <a:lnTo>
                    <a:pt x="12560" y="21831"/>
                  </a:lnTo>
                  <a:lnTo>
                    <a:pt x="12623" y="22021"/>
                  </a:lnTo>
                  <a:lnTo>
                    <a:pt x="13970" y="21259"/>
                  </a:lnTo>
                  <a:close/>
                </a:path>
                <a:path w="31114" h="33654">
                  <a:moveTo>
                    <a:pt x="13970" y="18554"/>
                  </a:moveTo>
                  <a:lnTo>
                    <a:pt x="12687" y="18122"/>
                  </a:lnTo>
                  <a:lnTo>
                    <a:pt x="12865" y="16471"/>
                  </a:lnTo>
                  <a:lnTo>
                    <a:pt x="12712" y="16433"/>
                  </a:lnTo>
                  <a:lnTo>
                    <a:pt x="12547" y="18084"/>
                  </a:lnTo>
                  <a:lnTo>
                    <a:pt x="12458" y="18249"/>
                  </a:lnTo>
                  <a:lnTo>
                    <a:pt x="12509" y="18503"/>
                  </a:lnTo>
                  <a:lnTo>
                    <a:pt x="12649" y="18542"/>
                  </a:lnTo>
                  <a:lnTo>
                    <a:pt x="12661" y="18326"/>
                  </a:lnTo>
                  <a:lnTo>
                    <a:pt x="13944" y="18745"/>
                  </a:lnTo>
                  <a:lnTo>
                    <a:pt x="13970" y="18554"/>
                  </a:lnTo>
                  <a:close/>
                </a:path>
                <a:path w="31114" h="33654">
                  <a:moveTo>
                    <a:pt x="14109" y="33413"/>
                  </a:moveTo>
                  <a:lnTo>
                    <a:pt x="12623" y="32905"/>
                  </a:lnTo>
                  <a:lnTo>
                    <a:pt x="12598" y="33121"/>
                  </a:lnTo>
                  <a:lnTo>
                    <a:pt x="14084" y="33604"/>
                  </a:lnTo>
                  <a:lnTo>
                    <a:pt x="14109" y="33413"/>
                  </a:lnTo>
                  <a:close/>
                </a:path>
                <a:path w="31114" h="33654">
                  <a:moveTo>
                    <a:pt x="14757" y="11950"/>
                  </a:moveTo>
                  <a:lnTo>
                    <a:pt x="14693" y="11760"/>
                  </a:lnTo>
                  <a:lnTo>
                    <a:pt x="13347" y="12509"/>
                  </a:lnTo>
                  <a:lnTo>
                    <a:pt x="13411" y="12712"/>
                  </a:lnTo>
                  <a:lnTo>
                    <a:pt x="14757" y="11950"/>
                  </a:lnTo>
                  <a:close/>
                </a:path>
                <a:path w="31114" h="33654">
                  <a:moveTo>
                    <a:pt x="15113" y="10807"/>
                  </a:moveTo>
                  <a:lnTo>
                    <a:pt x="14503" y="8864"/>
                  </a:lnTo>
                  <a:lnTo>
                    <a:pt x="14363" y="8953"/>
                  </a:lnTo>
                  <a:lnTo>
                    <a:pt x="14973" y="10883"/>
                  </a:lnTo>
                  <a:lnTo>
                    <a:pt x="15113" y="10807"/>
                  </a:lnTo>
                  <a:close/>
                </a:path>
                <a:path w="31114" h="33654">
                  <a:moveTo>
                    <a:pt x="15595" y="31889"/>
                  </a:moveTo>
                  <a:lnTo>
                    <a:pt x="15468" y="31762"/>
                  </a:lnTo>
                  <a:lnTo>
                    <a:pt x="14693" y="33540"/>
                  </a:lnTo>
                  <a:lnTo>
                    <a:pt x="14833" y="33642"/>
                  </a:lnTo>
                  <a:lnTo>
                    <a:pt x="15595" y="31889"/>
                  </a:lnTo>
                  <a:close/>
                </a:path>
                <a:path w="31114" h="33654">
                  <a:moveTo>
                    <a:pt x="15849" y="27419"/>
                  </a:moveTo>
                  <a:lnTo>
                    <a:pt x="14363" y="26924"/>
                  </a:lnTo>
                  <a:lnTo>
                    <a:pt x="14325" y="27139"/>
                  </a:lnTo>
                  <a:lnTo>
                    <a:pt x="15811" y="27622"/>
                  </a:lnTo>
                  <a:lnTo>
                    <a:pt x="15849" y="27419"/>
                  </a:lnTo>
                  <a:close/>
                </a:path>
                <a:path w="31114" h="33654">
                  <a:moveTo>
                    <a:pt x="15989" y="25285"/>
                  </a:moveTo>
                  <a:lnTo>
                    <a:pt x="14351" y="24688"/>
                  </a:lnTo>
                  <a:lnTo>
                    <a:pt x="14325" y="24892"/>
                  </a:lnTo>
                  <a:lnTo>
                    <a:pt x="15963" y="25476"/>
                  </a:lnTo>
                  <a:lnTo>
                    <a:pt x="15989" y="25285"/>
                  </a:lnTo>
                  <a:close/>
                </a:path>
                <a:path w="31114" h="33654">
                  <a:moveTo>
                    <a:pt x="16319" y="17551"/>
                  </a:moveTo>
                  <a:lnTo>
                    <a:pt x="15875" y="15328"/>
                  </a:lnTo>
                  <a:lnTo>
                    <a:pt x="15735" y="15392"/>
                  </a:lnTo>
                  <a:lnTo>
                    <a:pt x="16167" y="17602"/>
                  </a:lnTo>
                  <a:lnTo>
                    <a:pt x="16319" y="17551"/>
                  </a:lnTo>
                  <a:close/>
                </a:path>
                <a:path w="31114" h="33654">
                  <a:moveTo>
                    <a:pt x="16332" y="19773"/>
                  </a:moveTo>
                  <a:lnTo>
                    <a:pt x="14681" y="19189"/>
                  </a:lnTo>
                  <a:lnTo>
                    <a:pt x="14655" y="19392"/>
                  </a:lnTo>
                  <a:lnTo>
                    <a:pt x="16294" y="19977"/>
                  </a:lnTo>
                  <a:lnTo>
                    <a:pt x="16332" y="19773"/>
                  </a:lnTo>
                  <a:close/>
                </a:path>
                <a:path w="31114" h="33654">
                  <a:moveTo>
                    <a:pt x="16510" y="2095"/>
                  </a:moveTo>
                  <a:lnTo>
                    <a:pt x="16459" y="1892"/>
                  </a:lnTo>
                  <a:lnTo>
                    <a:pt x="14897" y="2400"/>
                  </a:lnTo>
                  <a:lnTo>
                    <a:pt x="14947" y="2616"/>
                  </a:lnTo>
                  <a:lnTo>
                    <a:pt x="16510" y="2095"/>
                  </a:lnTo>
                  <a:close/>
                </a:path>
                <a:path w="31114" h="33654">
                  <a:moveTo>
                    <a:pt x="18008" y="23622"/>
                  </a:moveTo>
                  <a:lnTo>
                    <a:pt x="17233" y="21590"/>
                  </a:lnTo>
                  <a:lnTo>
                    <a:pt x="17106" y="21691"/>
                  </a:lnTo>
                  <a:lnTo>
                    <a:pt x="17881" y="23723"/>
                  </a:lnTo>
                  <a:lnTo>
                    <a:pt x="18008" y="23622"/>
                  </a:lnTo>
                  <a:close/>
                </a:path>
                <a:path w="31114" h="33654">
                  <a:moveTo>
                    <a:pt x="18389" y="10960"/>
                  </a:moveTo>
                  <a:lnTo>
                    <a:pt x="18351" y="10756"/>
                  </a:lnTo>
                  <a:lnTo>
                    <a:pt x="16789" y="11264"/>
                  </a:lnTo>
                  <a:lnTo>
                    <a:pt x="16814" y="11468"/>
                  </a:lnTo>
                  <a:lnTo>
                    <a:pt x="18389" y="10960"/>
                  </a:lnTo>
                  <a:close/>
                </a:path>
                <a:path w="31114" h="33654">
                  <a:moveTo>
                    <a:pt x="20269" y="8318"/>
                  </a:moveTo>
                  <a:lnTo>
                    <a:pt x="18630" y="7734"/>
                  </a:lnTo>
                  <a:lnTo>
                    <a:pt x="18605" y="7924"/>
                  </a:lnTo>
                  <a:lnTo>
                    <a:pt x="20243" y="8509"/>
                  </a:lnTo>
                  <a:lnTo>
                    <a:pt x="20269" y="8318"/>
                  </a:lnTo>
                  <a:close/>
                </a:path>
                <a:path w="31114" h="33654">
                  <a:moveTo>
                    <a:pt x="20548" y="18427"/>
                  </a:moveTo>
                  <a:lnTo>
                    <a:pt x="20421" y="18300"/>
                  </a:lnTo>
                  <a:lnTo>
                    <a:pt x="19659" y="20066"/>
                  </a:lnTo>
                  <a:lnTo>
                    <a:pt x="19786" y="20180"/>
                  </a:lnTo>
                  <a:lnTo>
                    <a:pt x="20548" y="18427"/>
                  </a:lnTo>
                  <a:close/>
                </a:path>
                <a:path w="31114" h="33654">
                  <a:moveTo>
                    <a:pt x="21297" y="1092"/>
                  </a:moveTo>
                  <a:lnTo>
                    <a:pt x="19634" y="482"/>
                  </a:lnTo>
                  <a:lnTo>
                    <a:pt x="19621" y="698"/>
                  </a:lnTo>
                  <a:lnTo>
                    <a:pt x="21259" y="1282"/>
                  </a:lnTo>
                  <a:lnTo>
                    <a:pt x="21297" y="1092"/>
                  </a:lnTo>
                  <a:close/>
                </a:path>
                <a:path w="31114" h="33654">
                  <a:moveTo>
                    <a:pt x="21488" y="30797"/>
                  </a:moveTo>
                  <a:lnTo>
                    <a:pt x="21361" y="30670"/>
                  </a:lnTo>
                  <a:lnTo>
                    <a:pt x="20586" y="32435"/>
                  </a:lnTo>
                  <a:lnTo>
                    <a:pt x="20713" y="32562"/>
                  </a:lnTo>
                  <a:lnTo>
                    <a:pt x="21488" y="30797"/>
                  </a:lnTo>
                  <a:close/>
                </a:path>
                <a:path w="31114" h="33654">
                  <a:moveTo>
                    <a:pt x="22148" y="17195"/>
                  </a:moveTo>
                  <a:lnTo>
                    <a:pt x="20510" y="16586"/>
                  </a:lnTo>
                  <a:lnTo>
                    <a:pt x="20472" y="16802"/>
                  </a:lnTo>
                  <a:lnTo>
                    <a:pt x="22110" y="17386"/>
                  </a:lnTo>
                  <a:lnTo>
                    <a:pt x="22148" y="17195"/>
                  </a:lnTo>
                  <a:close/>
                </a:path>
                <a:path w="31114" h="33654">
                  <a:moveTo>
                    <a:pt x="22301" y="6667"/>
                  </a:moveTo>
                  <a:lnTo>
                    <a:pt x="21513" y="4635"/>
                  </a:lnTo>
                  <a:lnTo>
                    <a:pt x="21386" y="4724"/>
                  </a:lnTo>
                  <a:lnTo>
                    <a:pt x="22161" y="6769"/>
                  </a:lnTo>
                  <a:lnTo>
                    <a:pt x="22301" y="6667"/>
                  </a:lnTo>
                  <a:close/>
                </a:path>
                <a:path w="31114" h="33654">
                  <a:moveTo>
                    <a:pt x="22428" y="27279"/>
                  </a:moveTo>
                  <a:lnTo>
                    <a:pt x="22301" y="27165"/>
                  </a:lnTo>
                  <a:lnTo>
                    <a:pt x="21526" y="28943"/>
                  </a:lnTo>
                  <a:lnTo>
                    <a:pt x="21653" y="29044"/>
                  </a:lnTo>
                  <a:lnTo>
                    <a:pt x="22428" y="27279"/>
                  </a:lnTo>
                  <a:close/>
                </a:path>
                <a:path w="31114" h="33654">
                  <a:moveTo>
                    <a:pt x="23152" y="9944"/>
                  </a:moveTo>
                  <a:lnTo>
                    <a:pt x="21501" y="9359"/>
                  </a:lnTo>
                  <a:lnTo>
                    <a:pt x="21488" y="9563"/>
                  </a:lnTo>
                  <a:lnTo>
                    <a:pt x="23126" y="10147"/>
                  </a:lnTo>
                  <a:lnTo>
                    <a:pt x="23152" y="9944"/>
                  </a:lnTo>
                  <a:close/>
                </a:path>
                <a:path w="31114" h="33654">
                  <a:moveTo>
                    <a:pt x="24168" y="15544"/>
                  </a:moveTo>
                  <a:lnTo>
                    <a:pt x="23406" y="13500"/>
                  </a:lnTo>
                  <a:lnTo>
                    <a:pt x="23279" y="13601"/>
                  </a:lnTo>
                  <a:lnTo>
                    <a:pt x="24053" y="15646"/>
                  </a:lnTo>
                  <a:close/>
                </a:path>
                <a:path w="31114" h="33654">
                  <a:moveTo>
                    <a:pt x="26263" y="25349"/>
                  </a:moveTo>
                  <a:lnTo>
                    <a:pt x="24777" y="24853"/>
                  </a:lnTo>
                  <a:lnTo>
                    <a:pt x="24752" y="25044"/>
                  </a:lnTo>
                  <a:lnTo>
                    <a:pt x="26238" y="25539"/>
                  </a:lnTo>
                  <a:lnTo>
                    <a:pt x="26263" y="25349"/>
                  </a:lnTo>
                  <a:close/>
                </a:path>
                <a:path w="31114" h="33654">
                  <a:moveTo>
                    <a:pt x="26416" y="21882"/>
                  </a:moveTo>
                  <a:lnTo>
                    <a:pt x="26276" y="21831"/>
                  </a:lnTo>
                  <a:lnTo>
                    <a:pt x="26035" y="23901"/>
                  </a:lnTo>
                  <a:lnTo>
                    <a:pt x="26187" y="23952"/>
                  </a:lnTo>
                  <a:lnTo>
                    <a:pt x="26416" y="21882"/>
                  </a:lnTo>
                  <a:close/>
                </a:path>
                <a:path w="31114" h="33654">
                  <a:moveTo>
                    <a:pt x="26631" y="11861"/>
                  </a:moveTo>
                  <a:lnTo>
                    <a:pt x="25133" y="11379"/>
                  </a:lnTo>
                  <a:lnTo>
                    <a:pt x="25107" y="11569"/>
                  </a:lnTo>
                  <a:lnTo>
                    <a:pt x="26593" y="12065"/>
                  </a:lnTo>
                  <a:lnTo>
                    <a:pt x="26631" y="11861"/>
                  </a:lnTo>
                  <a:close/>
                </a:path>
                <a:path w="31114" h="33654">
                  <a:moveTo>
                    <a:pt x="28803" y="14147"/>
                  </a:moveTo>
                  <a:lnTo>
                    <a:pt x="28752" y="13957"/>
                  </a:lnTo>
                  <a:lnTo>
                    <a:pt x="27393" y="14732"/>
                  </a:lnTo>
                  <a:lnTo>
                    <a:pt x="27457" y="14909"/>
                  </a:lnTo>
                  <a:lnTo>
                    <a:pt x="28803" y="14147"/>
                  </a:lnTo>
                  <a:close/>
                </a:path>
                <a:path w="31114" h="33654">
                  <a:moveTo>
                    <a:pt x="30594" y="16040"/>
                  </a:moveTo>
                  <a:lnTo>
                    <a:pt x="30543" y="15849"/>
                  </a:lnTo>
                  <a:lnTo>
                    <a:pt x="29197" y="16611"/>
                  </a:lnTo>
                  <a:lnTo>
                    <a:pt x="29248" y="16802"/>
                  </a:lnTo>
                  <a:lnTo>
                    <a:pt x="30594" y="16040"/>
                  </a:lnTo>
                  <a:close/>
                </a:path>
              </a:pathLst>
            </a:custGeom>
            <a:solidFill>
              <a:srgbClr val="4BB748"/>
            </a:solidFill>
          </p:spPr>
          <p:txBody>
            <a:bodyPr wrap="square" lIns="0" tIns="0" rIns="0" bIns="0" rtlCol="0"/>
            <a:lstStyle/>
            <a:p>
              <a:endParaRPr lang="tr-TR"/>
            </a:p>
          </p:txBody>
        </p:sp>
        <p:sp>
          <p:nvSpPr>
            <p:cNvPr id="114" name="object 110">
              <a:extLst>
                <a:ext uri="{FF2B5EF4-FFF2-40B4-BE49-F238E27FC236}">
                  <a16:creationId xmlns:a16="http://schemas.microsoft.com/office/drawing/2014/main" id="{BC2FE4C1-23F6-E9F6-0B10-B4A5A0614081}"/>
                </a:ext>
              </a:extLst>
            </p:cNvPr>
            <p:cNvSpPr/>
            <p:nvPr/>
          </p:nvSpPr>
          <p:spPr>
            <a:xfrm>
              <a:off x="4447453" y="6146563"/>
              <a:ext cx="35560" cy="44450"/>
            </a:xfrm>
            <a:custGeom>
              <a:avLst/>
              <a:gdLst/>
              <a:ahLst/>
              <a:cxnLst/>
              <a:rect l="l" t="t" r="r" b="b"/>
              <a:pathLst>
                <a:path w="35560" h="44450">
                  <a:moveTo>
                    <a:pt x="24842" y="0"/>
                  </a:moveTo>
                  <a:lnTo>
                    <a:pt x="0" y="26913"/>
                  </a:lnTo>
                  <a:lnTo>
                    <a:pt x="1083" y="34813"/>
                  </a:lnTo>
                  <a:lnTo>
                    <a:pt x="4784" y="41009"/>
                  </a:lnTo>
                  <a:lnTo>
                    <a:pt x="10518" y="44233"/>
                  </a:lnTo>
                  <a:lnTo>
                    <a:pt x="17130" y="44031"/>
                  </a:lnTo>
                  <a:lnTo>
                    <a:pt x="23821" y="40619"/>
                  </a:lnTo>
                  <a:lnTo>
                    <a:pt x="29791" y="34214"/>
                  </a:lnTo>
                  <a:lnTo>
                    <a:pt x="33857" y="25915"/>
                  </a:lnTo>
                  <a:lnTo>
                    <a:pt x="35355" y="17320"/>
                  </a:lnTo>
                  <a:lnTo>
                    <a:pt x="34264" y="9425"/>
                  </a:lnTo>
                  <a:lnTo>
                    <a:pt x="30565" y="3226"/>
                  </a:lnTo>
                  <a:lnTo>
                    <a:pt x="24842" y="0"/>
                  </a:lnTo>
                  <a:close/>
                </a:path>
              </a:pathLst>
            </a:custGeom>
            <a:solidFill>
              <a:srgbClr val="BCA2CD"/>
            </a:solidFill>
          </p:spPr>
          <p:txBody>
            <a:bodyPr wrap="square" lIns="0" tIns="0" rIns="0" bIns="0" rtlCol="0"/>
            <a:lstStyle/>
            <a:p>
              <a:endParaRPr lang="tr-TR"/>
            </a:p>
          </p:txBody>
        </p:sp>
        <p:sp>
          <p:nvSpPr>
            <p:cNvPr id="115" name="object 111">
              <a:extLst>
                <a:ext uri="{FF2B5EF4-FFF2-40B4-BE49-F238E27FC236}">
                  <a16:creationId xmlns:a16="http://schemas.microsoft.com/office/drawing/2014/main" id="{738532BE-7FE3-2613-6803-150C396B14FF}"/>
                </a:ext>
              </a:extLst>
            </p:cNvPr>
            <p:cNvSpPr/>
            <p:nvPr/>
          </p:nvSpPr>
          <p:spPr>
            <a:xfrm>
              <a:off x="4447655" y="6146894"/>
              <a:ext cx="35560" cy="44450"/>
            </a:xfrm>
            <a:custGeom>
              <a:avLst/>
              <a:gdLst/>
              <a:ahLst/>
              <a:cxnLst/>
              <a:rect l="l" t="t" r="r" b="b"/>
              <a:pathLst>
                <a:path w="35560" h="44450">
                  <a:moveTo>
                    <a:pt x="24619" y="0"/>
                  </a:moveTo>
                  <a:lnTo>
                    <a:pt x="0" y="26659"/>
                  </a:lnTo>
                  <a:lnTo>
                    <a:pt x="1078" y="34490"/>
                  </a:lnTo>
                  <a:lnTo>
                    <a:pt x="4752" y="40640"/>
                  </a:lnTo>
                  <a:lnTo>
                    <a:pt x="10428" y="43828"/>
                  </a:lnTo>
                  <a:lnTo>
                    <a:pt x="16979" y="43628"/>
                  </a:lnTo>
                  <a:lnTo>
                    <a:pt x="23612" y="40251"/>
                  </a:lnTo>
                  <a:lnTo>
                    <a:pt x="29530" y="33909"/>
                  </a:lnTo>
                  <a:lnTo>
                    <a:pt x="33560" y="25682"/>
                  </a:lnTo>
                  <a:lnTo>
                    <a:pt x="35045" y="17164"/>
                  </a:lnTo>
                  <a:lnTo>
                    <a:pt x="33963" y="9342"/>
                  </a:lnTo>
                  <a:lnTo>
                    <a:pt x="30292" y="3200"/>
                  </a:lnTo>
                  <a:lnTo>
                    <a:pt x="24619" y="0"/>
                  </a:lnTo>
                  <a:close/>
                </a:path>
              </a:pathLst>
            </a:custGeom>
            <a:solidFill>
              <a:srgbClr val="B8A0CD"/>
            </a:solidFill>
          </p:spPr>
          <p:txBody>
            <a:bodyPr wrap="square" lIns="0" tIns="0" rIns="0" bIns="0" rtlCol="0"/>
            <a:lstStyle/>
            <a:p>
              <a:endParaRPr lang="tr-TR"/>
            </a:p>
          </p:txBody>
        </p:sp>
        <p:sp>
          <p:nvSpPr>
            <p:cNvPr id="116" name="object 112">
              <a:extLst>
                <a:ext uri="{FF2B5EF4-FFF2-40B4-BE49-F238E27FC236}">
                  <a16:creationId xmlns:a16="http://schemas.microsoft.com/office/drawing/2014/main" id="{FF0A22E2-3731-B52E-7993-EBB35469AEE8}"/>
                </a:ext>
              </a:extLst>
            </p:cNvPr>
            <p:cNvSpPr/>
            <p:nvPr/>
          </p:nvSpPr>
          <p:spPr>
            <a:xfrm>
              <a:off x="4447871" y="6147225"/>
              <a:ext cx="34925" cy="43815"/>
            </a:xfrm>
            <a:custGeom>
              <a:avLst/>
              <a:gdLst/>
              <a:ahLst/>
              <a:cxnLst/>
              <a:rect l="l" t="t" r="r" b="b"/>
              <a:pathLst>
                <a:path w="34925" h="43814">
                  <a:moveTo>
                    <a:pt x="24388" y="0"/>
                  </a:moveTo>
                  <a:lnTo>
                    <a:pt x="0" y="26410"/>
                  </a:lnTo>
                  <a:lnTo>
                    <a:pt x="1071" y="34159"/>
                  </a:lnTo>
                  <a:lnTo>
                    <a:pt x="4711" y="40242"/>
                  </a:lnTo>
                  <a:lnTo>
                    <a:pt x="10333" y="43414"/>
                  </a:lnTo>
                  <a:lnTo>
                    <a:pt x="16822" y="43222"/>
                  </a:lnTo>
                  <a:lnTo>
                    <a:pt x="23390" y="39880"/>
                  </a:lnTo>
                  <a:lnTo>
                    <a:pt x="29248" y="33600"/>
                  </a:lnTo>
                  <a:lnTo>
                    <a:pt x="33237" y="25445"/>
                  </a:lnTo>
                  <a:lnTo>
                    <a:pt x="34710" y="17004"/>
                  </a:lnTo>
                  <a:lnTo>
                    <a:pt x="33643" y="9254"/>
                  </a:lnTo>
                  <a:lnTo>
                    <a:pt x="30010" y="3171"/>
                  </a:lnTo>
                  <a:lnTo>
                    <a:pt x="24388" y="0"/>
                  </a:lnTo>
                  <a:close/>
                </a:path>
              </a:pathLst>
            </a:custGeom>
            <a:solidFill>
              <a:srgbClr val="B49FCC"/>
            </a:solidFill>
          </p:spPr>
          <p:txBody>
            <a:bodyPr wrap="square" lIns="0" tIns="0" rIns="0" bIns="0" rtlCol="0"/>
            <a:lstStyle/>
            <a:p>
              <a:endParaRPr lang="tr-TR"/>
            </a:p>
          </p:txBody>
        </p:sp>
        <p:sp>
          <p:nvSpPr>
            <p:cNvPr id="117" name="object 113">
              <a:extLst>
                <a:ext uri="{FF2B5EF4-FFF2-40B4-BE49-F238E27FC236}">
                  <a16:creationId xmlns:a16="http://schemas.microsoft.com/office/drawing/2014/main" id="{A29AAC41-7ADB-FE98-4325-54C3D5B9B243}"/>
                </a:ext>
              </a:extLst>
            </p:cNvPr>
            <p:cNvSpPr/>
            <p:nvPr/>
          </p:nvSpPr>
          <p:spPr>
            <a:xfrm>
              <a:off x="4448087" y="6147562"/>
              <a:ext cx="34925" cy="43180"/>
            </a:xfrm>
            <a:custGeom>
              <a:avLst/>
              <a:gdLst/>
              <a:ahLst/>
              <a:cxnLst/>
              <a:rect l="l" t="t" r="r" b="b"/>
              <a:pathLst>
                <a:path w="34925" h="43179">
                  <a:moveTo>
                    <a:pt x="24156" y="0"/>
                  </a:moveTo>
                  <a:lnTo>
                    <a:pt x="0" y="26168"/>
                  </a:lnTo>
                  <a:lnTo>
                    <a:pt x="1056" y="33848"/>
                  </a:lnTo>
                  <a:lnTo>
                    <a:pt x="4654" y="39881"/>
                  </a:lnTo>
                  <a:lnTo>
                    <a:pt x="10228" y="43014"/>
                  </a:lnTo>
                  <a:lnTo>
                    <a:pt x="16657" y="42818"/>
                  </a:lnTo>
                  <a:lnTo>
                    <a:pt x="23165" y="39502"/>
                  </a:lnTo>
                  <a:lnTo>
                    <a:pt x="28975" y="33277"/>
                  </a:lnTo>
                  <a:lnTo>
                    <a:pt x="32926" y="25203"/>
                  </a:lnTo>
                  <a:lnTo>
                    <a:pt x="34383" y="16846"/>
                  </a:lnTo>
                  <a:lnTo>
                    <a:pt x="33323" y="9170"/>
                  </a:lnTo>
                  <a:lnTo>
                    <a:pt x="29724" y="3140"/>
                  </a:lnTo>
                  <a:lnTo>
                    <a:pt x="24156" y="0"/>
                  </a:lnTo>
                  <a:close/>
                </a:path>
              </a:pathLst>
            </a:custGeom>
            <a:solidFill>
              <a:srgbClr val="AF9ECD"/>
            </a:solidFill>
          </p:spPr>
          <p:txBody>
            <a:bodyPr wrap="square" lIns="0" tIns="0" rIns="0" bIns="0" rtlCol="0"/>
            <a:lstStyle/>
            <a:p>
              <a:endParaRPr lang="tr-TR"/>
            </a:p>
          </p:txBody>
        </p:sp>
        <p:sp>
          <p:nvSpPr>
            <p:cNvPr id="118" name="object 114">
              <a:extLst>
                <a:ext uri="{FF2B5EF4-FFF2-40B4-BE49-F238E27FC236}">
                  <a16:creationId xmlns:a16="http://schemas.microsoft.com/office/drawing/2014/main" id="{7DA8DF8D-D83A-CACD-F858-E6923DF7F3AD}"/>
                </a:ext>
              </a:extLst>
            </p:cNvPr>
            <p:cNvSpPr/>
            <p:nvPr/>
          </p:nvSpPr>
          <p:spPr>
            <a:xfrm>
              <a:off x="4448300" y="6147899"/>
              <a:ext cx="34290" cy="43180"/>
            </a:xfrm>
            <a:custGeom>
              <a:avLst/>
              <a:gdLst/>
              <a:ahLst/>
              <a:cxnLst/>
              <a:rect l="l" t="t" r="r" b="b"/>
              <a:pathLst>
                <a:path w="34289" h="43179">
                  <a:moveTo>
                    <a:pt x="23925" y="0"/>
                  </a:moveTo>
                  <a:lnTo>
                    <a:pt x="0" y="25913"/>
                  </a:lnTo>
                  <a:lnTo>
                    <a:pt x="1047" y="33520"/>
                  </a:lnTo>
                  <a:lnTo>
                    <a:pt x="4611" y="39494"/>
                  </a:lnTo>
                  <a:lnTo>
                    <a:pt x="10131" y="42603"/>
                  </a:lnTo>
                  <a:lnTo>
                    <a:pt x="16500" y="42412"/>
                  </a:lnTo>
                  <a:lnTo>
                    <a:pt x="22947" y="39130"/>
                  </a:lnTo>
                  <a:lnTo>
                    <a:pt x="28703" y="32966"/>
                  </a:lnTo>
                  <a:lnTo>
                    <a:pt x="32617" y="24968"/>
                  </a:lnTo>
                  <a:lnTo>
                    <a:pt x="34058" y="16685"/>
                  </a:lnTo>
                  <a:lnTo>
                    <a:pt x="33005" y="9078"/>
                  </a:lnTo>
                  <a:lnTo>
                    <a:pt x="29440" y="3109"/>
                  </a:lnTo>
                  <a:lnTo>
                    <a:pt x="23925" y="0"/>
                  </a:lnTo>
                  <a:close/>
                </a:path>
              </a:pathLst>
            </a:custGeom>
            <a:solidFill>
              <a:srgbClr val="A59DCD"/>
            </a:solidFill>
          </p:spPr>
          <p:txBody>
            <a:bodyPr wrap="square" lIns="0" tIns="0" rIns="0" bIns="0" rtlCol="0"/>
            <a:lstStyle/>
            <a:p>
              <a:endParaRPr lang="tr-TR"/>
            </a:p>
          </p:txBody>
        </p:sp>
        <p:sp>
          <p:nvSpPr>
            <p:cNvPr id="119" name="object 115">
              <a:extLst>
                <a:ext uri="{FF2B5EF4-FFF2-40B4-BE49-F238E27FC236}">
                  <a16:creationId xmlns:a16="http://schemas.microsoft.com/office/drawing/2014/main" id="{0F10927F-7B7A-DE84-499E-0E6B379EFC0F}"/>
                </a:ext>
              </a:extLst>
            </p:cNvPr>
            <p:cNvSpPr/>
            <p:nvPr/>
          </p:nvSpPr>
          <p:spPr>
            <a:xfrm>
              <a:off x="4448513" y="6148229"/>
              <a:ext cx="34290" cy="42545"/>
            </a:xfrm>
            <a:custGeom>
              <a:avLst/>
              <a:gdLst/>
              <a:ahLst/>
              <a:cxnLst/>
              <a:rect l="l" t="t" r="r" b="b"/>
              <a:pathLst>
                <a:path w="34289" h="42545">
                  <a:moveTo>
                    <a:pt x="23696" y="0"/>
                  </a:moveTo>
                  <a:lnTo>
                    <a:pt x="0" y="25670"/>
                  </a:lnTo>
                  <a:lnTo>
                    <a:pt x="1039" y="33204"/>
                  </a:lnTo>
                  <a:lnTo>
                    <a:pt x="4575" y="39115"/>
                  </a:lnTo>
                  <a:lnTo>
                    <a:pt x="10034" y="42194"/>
                  </a:lnTo>
                  <a:lnTo>
                    <a:pt x="16338" y="42007"/>
                  </a:lnTo>
                  <a:lnTo>
                    <a:pt x="22723" y="38757"/>
                  </a:lnTo>
                  <a:lnTo>
                    <a:pt x="28425" y="32650"/>
                  </a:lnTo>
                  <a:lnTo>
                    <a:pt x="32298" y="24727"/>
                  </a:lnTo>
                  <a:lnTo>
                    <a:pt x="33728" y="16524"/>
                  </a:lnTo>
                  <a:lnTo>
                    <a:pt x="32690" y="8994"/>
                  </a:lnTo>
                  <a:lnTo>
                    <a:pt x="29162" y="3085"/>
                  </a:lnTo>
                  <a:lnTo>
                    <a:pt x="23696" y="0"/>
                  </a:lnTo>
                  <a:close/>
                </a:path>
              </a:pathLst>
            </a:custGeom>
            <a:solidFill>
              <a:srgbClr val="9B9DC6"/>
            </a:solidFill>
          </p:spPr>
          <p:txBody>
            <a:bodyPr wrap="square" lIns="0" tIns="0" rIns="0" bIns="0" rtlCol="0"/>
            <a:lstStyle/>
            <a:p>
              <a:endParaRPr lang="tr-TR"/>
            </a:p>
          </p:txBody>
        </p:sp>
        <p:sp>
          <p:nvSpPr>
            <p:cNvPr id="120" name="object 116">
              <a:extLst>
                <a:ext uri="{FF2B5EF4-FFF2-40B4-BE49-F238E27FC236}">
                  <a16:creationId xmlns:a16="http://schemas.microsoft.com/office/drawing/2014/main" id="{BE30CF5F-1920-9242-818B-4982904F8E5B}"/>
                </a:ext>
              </a:extLst>
            </p:cNvPr>
            <p:cNvSpPr/>
            <p:nvPr/>
          </p:nvSpPr>
          <p:spPr>
            <a:xfrm>
              <a:off x="4448721" y="6148569"/>
              <a:ext cx="33655" cy="41910"/>
            </a:xfrm>
            <a:custGeom>
              <a:avLst/>
              <a:gdLst/>
              <a:ahLst/>
              <a:cxnLst/>
              <a:rect l="l" t="t" r="r" b="b"/>
              <a:pathLst>
                <a:path w="33654" h="41910">
                  <a:moveTo>
                    <a:pt x="23470" y="0"/>
                  </a:moveTo>
                  <a:lnTo>
                    <a:pt x="0" y="25416"/>
                  </a:lnTo>
                  <a:lnTo>
                    <a:pt x="1026" y="32877"/>
                  </a:lnTo>
                  <a:lnTo>
                    <a:pt x="4524" y="38735"/>
                  </a:lnTo>
                  <a:lnTo>
                    <a:pt x="9938" y="41784"/>
                  </a:lnTo>
                  <a:lnTo>
                    <a:pt x="16189" y="41597"/>
                  </a:lnTo>
                  <a:lnTo>
                    <a:pt x="22515" y="38380"/>
                  </a:lnTo>
                  <a:lnTo>
                    <a:pt x="28159" y="32334"/>
                  </a:lnTo>
                  <a:lnTo>
                    <a:pt x="31990" y="24483"/>
                  </a:lnTo>
                  <a:lnTo>
                    <a:pt x="33407" y="16358"/>
                  </a:lnTo>
                  <a:lnTo>
                    <a:pt x="32381" y="8899"/>
                  </a:lnTo>
                  <a:lnTo>
                    <a:pt x="28882" y="3048"/>
                  </a:lnTo>
                  <a:lnTo>
                    <a:pt x="23470" y="0"/>
                  </a:lnTo>
                  <a:close/>
                </a:path>
              </a:pathLst>
            </a:custGeom>
            <a:solidFill>
              <a:srgbClr val="919CBC"/>
            </a:solidFill>
          </p:spPr>
          <p:txBody>
            <a:bodyPr wrap="square" lIns="0" tIns="0" rIns="0" bIns="0" rtlCol="0"/>
            <a:lstStyle/>
            <a:p>
              <a:endParaRPr lang="tr-TR"/>
            </a:p>
          </p:txBody>
        </p:sp>
        <p:sp>
          <p:nvSpPr>
            <p:cNvPr id="121" name="object 117">
              <a:extLst>
                <a:ext uri="{FF2B5EF4-FFF2-40B4-BE49-F238E27FC236}">
                  <a16:creationId xmlns:a16="http://schemas.microsoft.com/office/drawing/2014/main" id="{65A9152A-B569-7C05-4D73-C5F1A903FB66}"/>
                </a:ext>
              </a:extLst>
            </p:cNvPr>
            <p:cNvSpPr/>
            <p:nvPr/>
          </p:nvSpPr>
          <p:spPr>
            <a:xfrm>
              <a:off x="4448938" y="6148896"/>
              <a:ext cx="33655" cy="41910"/>
            </a:xfrm>
            <a:custGeom>
              <a:avLst/>
              <a:gdLst/>
              <a:ahLst/>
              <a:cxnLst/>
              <a:rect l="l" t="t" r="r" b="b"/>
              <a:pathLst>
                <a:path w="33654" h="41910">
                  <a:moveTo>
                    <a:pt x="23242" y="0"/>
                  </a:moveTo>
                  <a:lnTo>
                    <a:pt x="0" y="25176"/>
                  </a:lnTo>
                  <a:lnTo>
                    <a:pt x="1017" y="32564"/>
                  </a:lnTo>
                  <a:lnTo>
                    <a:pt x="4476" y="38359"/>
                  </a:lnTo>
                  <a:lnTo>
                    <a:pt x="9835" y="41383"/>
                  </a:lnTo>
                  <a:lnTo>
                    <a:pt x="16021" y="41199"/>
                  </a:lnTo>
                  <a:lnTo>
                    <a:pt x="22282" y="38007"/>
                  </a:lnTo>
                  <a:lnTo>
                    <a:pt x="27870" y="32009"/>
                  </a:lnTo>
                  <a:lnTo>
                    <a:pt x="31674" y="24246"/>
                  </a:lnTo>
                  <a:lnTo>
                    <a:pt x="33077" y="16207"/>
                  </a:lnTo>
                  <a:lnTo>
                    <a:pt x="32059" y="8820"/>
                  </a:lnTo>
                  <a:lnTo>
                    <a:pt x="28606" y="3015"/>
                  </a:lnTo>
                  <a:lnTo>
                    <a:pt x="23242" y="0"/>
                  </a:lnTo>
                  <a:close/>
                </a:path>
              </a:pathLst>
            </a:custGeom>
            <a:solidFill>
              <a:srgbClr val="889BB2"/>
            </a:solidFill>
          </p:spPr>
          <p:txBody>
            <a:bodyPr wrap="square" lIns="0" tIns="0" rIns="0" bIns="0" rtlCol="0"/>
            <a:lstStyle/>
            <a:p>
              <a:endParaRPr lang="tr-TR"/>
            </a:p>
          </p:txBody>
        </p:sp>
        <p:sp>
          <p:nvSpPr>
            <p:cNvPr id="122" name="object 118">
              <a:extLst>
                <a:ext uri="{FF2B5EF4-FFF2-40B4-BE49-F238E27FC236}">
                  <a16:creationId xmlns:a16="http://schemas.microsoft.com/office/drawing/2014/main" id="{DBB2971F-EF38-BB3E-2E28-7F908740186C}"/>
                </a:ext>
              </a:extLst>
            </p:cNvPr>
            <p:cNvSpPr/>
            <p:nvPr/>
          </p:nvSpPr>
          <p:spPr>
            <a:xfrm>
              <a:off x="4449149" y="6149233"/>
              <a:ext cx="33020" cy="41275"/>
            </a:xfrm>
            <a:custGeom>
              <a:avLst/>
              <a:gdLst/>
              <a:ahLst/>
              <a:cxnLst/>
              <a:rect l="l" t="t" r="r" b="b"/>
              <a:pathLst>
                <a:path w="33020" h="41275">
                  <a:moveTo>
                    <a:pt x="23016" y="0"/>
                  </a:moveTo>
                  <a:lnTo>
                    <a:pt x="0" y="24925"/>
                  </a:lnTo>
                  <a:lnTo>
                    <a:pt x="1006" y="32243"/>
                  </a:lnTo>
                  <a:lnTo>
                    <a:pt x="4435" y="37987"/>
                  </a:lnTo>
                  <a:lnTo>
                    <a:pt x="9740" y="40975"/>
                  </a:lnTo>
                  <a:lnTo>
                    <a:pt x="15865" y="40792"/>
                  </a:lnTo>
                  <a:lnTo>
                    <a:pt x="22066" y="37635"/>
                  </a:lnTo>
                  <a:lnTo>
                    <a:pt x="27600" y="31700"/>
                  </a:lnTo>
                  <a:lnTo>
                    <a:pt x="31363" y="24008"/>
                  </a:lnTo>
                  <a:lnTo>
                    <a:pt x="32753" y="16043"/>
                  </a:lnTo>
                  <a:lnTo>
                    <a:pt x="31747" y="8728"/>
                  </a:lnTo>
                  <a:lnTo>
                    <a:pt x="28324" y="2986"/>
                  </a:lnTo>
                  <a:lnTo>
                    <a:pt x="23016" y="0"/>
                  </a:lnTo>
                  <a:close/>
                </a:path>
              </a:pathLst>
            </a:custGeom>
            <a:solidFill>
              <a:srgbClr val="7D9AA9"/>
            </a:solidFill>
          </p:spPr>
          <p:txBody>
            <a:bodyPr wrap="square" lIns="0" tIns="0" rIns="0" bIns="0" rtlCol="0"/>
            <a:lstStyle/>
            <a:p>
              <a:endParaRPr lang="tr-TR"/>
            </a:p>
          </p:txBody>
        </p:sp>
        <p:sp>
          <p:nvSpPr>
            <p:cNvPr id="123" name="object 119">
              <a:extLst>
                <a:ext uri="{FF2B5EF4-FFF2-40B4-BE49-F238E27FC236}">
                  <a16:creationId xmlns:a16="http://schemas.microsoft.com/office/drawing/2014/main" id="{6E314F5A-3C20-5561-5A77-297937867081}"/>
                </a:ext>
              </a:extLst>
            </p:cNvPr>
            <p:cNvSpPr/>
            <p:nvPr/>
          </p:nvSpPr>
          <p:spPr>
            <a:xfrm>
              <a:off x="4449365" y="6149566"/>
              <a:ext cx="33020" cy="40640"/>
            </a:xfrm>
            <a:custGeom>
              <a:avLst/>
              <a:gdLst/>
              <a:ahLst/>
              <a:cxnLst/>
              <a:rect l="l" t="t" r="r" b="b"/>
              <a:pathLst>
                <a:path w="33020" h="40639">
                  <a:moveTo>
                    <a:pt x="22782" y="0"/>
                  </a:moveTo>
                  <a:lnTo>
                    <a:pt x="0" y="24680"/>
                  </a:lnTo>
                  <a:lnTo>
                    <a:pt x="997" y="31927"/>
                  </a:lnTo>
                  <a:lnTo>
                    <a:pt x="4392" y="37613"/>
                  </a:lnTo>
                  <a:lnTo>
                    <a:pt x="9644" y="40570"/>
                  </a:lnTo>
                  <a:lnTo>
                    <a:pt x="15706" y="40388"/>
                  </a:lnTo>
                  <a:lnTo>
                    <a:pt x="21843" y="37263"/>
                  </a:lnTo>
                  <a:lnTo>
                    <a:pt x="27316" y="31390"/>
                  </a:lnTo>
                  <a:lnTo>
                    <a:pt x="31043" y="23777"/>
                  </a:lnTo>
                  <a:lnTo>
                    <a:pt x="32421" y="15891"/>
                  </a:lnTo>
                  <a:lnTo>
                    <a:pt x="31427" y="8646"/>
                  </a:lnTo>
                  <a:lnTo>
                    <a:pt x="28040" y="2955"/>
                  </a:lnTo>
                  <a:lnTo>
                    <a:pt x="22782" y="0"/>
                  </a:lnTo>
                  <a:close/>
                </a:path>
              </a:pathLst>
            </a:custGeom>
            <a:solidFill>
              <a:srgbClr val="759AA0"/>
            </a:solidFill>
          </p:spPr>
          <p:txBody>
            <a:bodyPr wrap="square" lIns="0" tIns="0" rIns="0" bIns="0" rtlCol="0"/>
            <a:lstStyle/>
            <a:p>
              <a:endParaRPr lang="tr-TR"/>
            </a:p>
          </p:txBody>
        </p:sp>
        <p:sp>
          <p:nvSpPr>
            <p:cNvPr id="124" name="object 120">
              <a:extLst>
                <a:ext uri="{FF2B5EF4-FFF2-40B4-BE49-F238E27FC236}">
                  <a16:creationId xmlns:a16="http://schemas.microsoft.com/office/drawing/2014/main" id="{BA3EC6F4-4662-0951-AEFE-5B05AD3EA249}"/>
                </a:ext>
              </a:extLst>
            </p:cNvPr>
            <p:cNvSpPr/>
            <p:nvPr/>
          </p:nvSpPr>
          <p:spPr>
            <a:xfrm>
              <a:off x="4449575" y="6149902"/>
              <a:ext cx="32384" cy="40640"/>
            </a:xfrm>
            <a:custGeom>
              <a:avLst/>
              <a:gdLst/>
              <a:ahLst/>
              <a:cxnLst/>
              <a:rect l="l" t="t" r="r" b="b"/>
              <a:pathLst>
                <a:path w="32385" h="40639">
                  <a:moveTo>
                    <a:pt x="22556" y="0"/>
                  </a:moveTo>
                  <a:lnTo>
                    <a:pt x="0" y="24425"/>
                  </a:lnTo>
                  <a:lnTo>
                    <a:pt x="989" y="31598"/>
                  </a:lnTo>
                  <a:lnTo>
                    <a:pt x="4356" y="37232"/>
                  </a:lnTo>
                  <a:lnTo>
                    <a:pt x="9548" y="40157"/>
                  </a:lnTo>
                  <a:lnTo>
                    <a:pt x="15551" y="39976"/>
                  </a:lnTo>
                  <a:lnTo>
                    <a:pt x="21629" y="36883"/>
                  </a:lnTo>
                  <a:lnTo>
                    <a:pt x="27050" y="31072"/>
                  </a:lnTo>
                  <a:lnTo>
                    <a:pt x="30741" y="23531"/>
                  </a:lnTo>
                  <a:lnTo>
                    <a:pt x="32102" y="15724"/>
                  </a:lnTo>
                  <a:lnTo>
                    <a:pt x="31115" y="8555"/>
                  </a:lnTo>
                  <a:lnTo>
                    <a:pt x="27762" y="2929"/>
                  </a:lnTo>
                  <a:lnTo>
                    <a:pt x="22556" y="0"/>
                  </a:lnTo>
                  <a:close/>
                </a:path>
              </a:pathLst>
            </a:custGeom>
            <a:solidFill>
              <a:srgbClr val="6C9A98"/>
            </a:solidFill>
          </p:spPr>
          <p:txBody>
            <a:bodyPr wrap="square" lIns="0" tIns="0" rIns="0" bIns="0" rtlCol="0"/>
            <a:lstStyle/>
            <a:p>
              <a:endParaRPr lang="tr-TR"/>
            </a:p>
          </p:txBody>
        </p:sp>
        <p:sp>
          <p:nvSpPr>
            <p:cNvPr id="125" name="object 121">
              <a:extLst>
                <a:ext uri="{FF2B5EF4-FFF2-40B4-BE49-F238E27FC236}">
                  <a16:creationId xmlns:a16="http://schemas.microsoft.com/office/drawing/2014/main" id="{78B9DFD4-133C-2AC7-FE91-0EAEB9751122}"/>
                </a:ext>
              </a:extLst>
            </p:cNvPr>
            <p:cNvSpPr/>
            <p:nvPr/>
          </p:nvSpPr>
          <p:spPr>
            <a:xfrm>
              <a:off x="4449794" y="6150235"/>
              <a:ext cx="32384" cy="40005"/>
            </a:xfrm>
            <a:custGeom>
              <a:avLst/>
              <a:gdLst/>
              <a:ahLst/>
              <a:cxnLst/>
              <a:rect l="l" t="t" r="r" b="b"/>
              <a:pathLst>
                <a:path w="32385" h="40004">
                  <a:moveTo>
                    <a:pt x="22323" y="0"/>
                  </a:moveTo>
                  <a:lnTo>
                    <a:pt x="0" y="24183"/>
                  </a:lnTo>
                  <a:lnTo>
                    <a:pt x="979" y="31278"/>
                  </a:lnTo>
                  <a:lnTo>
                    <a:pt x="4310" y="36846"/>
                  </a:lnTo>
                  <a:lnTo>
                    <a:pt x="9454" y="39748"/>
                  </a:lnTo>
                  <a:lnTo>
                    <a:pt x="15393" y="39572"/>
                  </a:lnTo>
                  <a:lnTo>
                    <a:pt x="21405" y="36512"/>
                  </a:lnTo>
                  <a:lnTo>
                    <a:pt x="26763" y="30763"/>
                  </a:lnTo>
                  <a:lnTo>
                    <a:pt x="30423" y="23302"/>
                  </a:lnTo>
                  <a:lnTo>
                    <a:pt x="31772" y="15574"/>
                  </a:lnTo>
                  <a:lnTo>
                    <a:pt x="30794" y="8475"/>
                  </a:lnTo>
                  <a:lnTo>
                    <a:pt x="27474" y="2899"/>
                  </a:lnTo>
                  <a:lnTo>
                    <a:pt x="22323" y="0"/>
                  </a:lnTo>
                  <a:close/>
                </a:path>
              </a:pathLst>
            </a:custGeom>
            <a:solidFill>
              <a:srgbClr val="63998F"/>
            </a:solidFill>
          </p:spPr>
          <p:txBody>
            <a:bodyPr wrap="square" lIns="0" tIns="0" rIns="0" bIns="0" rtlCol="0"/>
            <a:lstStyle/>
            <a:p>
              <a:endParaRPr lang="tr-TR"/>
            </a:p>
          </p:txBody>
        </p:sp>
        <p:sp>
          <p:nvSpPr>
            <p:cNvPr id="126" name="object 122">
              <a:extLst>
                <a:ext uri="{FF2B5EF4-FFF2-40B4-BE49-F238E27FC236}">
                  <a16:creationId xmlns:a16="http://schemas.microsoft.com/office/drawing/2014/main" id="{4D0ABB55-5AB9-5D39-1DF7-BE96CB1A6E81}"/>
                </a:ext>
              </a:extLst>
            </p:cNvPr>
            <p:cNvSpPr/>
            <p:nvPr/>
          </p:nvSpPr>
          <p:spPr>
            <a:xfrm>
              <a:off x="4450006" y="6150575"/>
              <a:ext cx="31750" cy="39370"/>
            </a:xfrm>
            <a:custGeom>
              <a:avLst/>
              <a:gdLst/>
              <a:ahLst/>
              <a:cxnLst/>
              <a:rect l="l" t="t" r="r" b="b"/>
              <a:pathLst>
                <a:path w="31750" h="39370">
                  <a:moveTo>
                    <a:pt x="22094" y="0"/>
                  </a:moveTo>
                  <a:lnTo>
                    <a:pt x="0" y="23929"/>
                  </a:lnTo>
                  <a:lnTo>
                    <a:pt x="971" y="30955"/>
                  </a:lnTo>
                  <a:lnTo>
                    <a:pt x="4268" y="36467"/>
                  </a:lnTo>
                  <a:lnTo>
                    <a:pt x="9352" y="39338"/>
                  </a:lnTo>
                  <a:lnTo>
                    <a:pt x="15228" y="39163"/>
                  </a:lnTo>
                  <a:lnTo>
                    <a:pt x="21181" y="36135"/>
                  </a:lnTo>
                  <a:lnTo>
                    <a:pt x="26493" y="30447"/>
                  </a:lnTo>
                  <a:lnTo>
                    <a:pt x="30112" y="23058"/>
                  </a:lnTo>
                  <a:lnTo>
                    <a:pt x="31448" y="15407"/>
                  </a:lnTo>
                  <a:lnTo>
                    <a:pt x="30481" y="8380"/>
                  </a:lnTo>
                  <a:lnTo>
                    <a:pt x="27192" y="2863"/>
                  </a:lnTo>
                  <a:lnTo>
                    <a:pt x="22094" y="0"/>
                  </a:lnTo>
                  <a:close/>
                </a:path>
              </a:pathLst>
            </a:custGeom>
            <a:solidFill>
              <a:srgbClr val="5A9987"/>
            </a:solidFill>
          </p:spPr>
          <p:txBody>
            <a:bodyPr wrap="square" lIns="0" tIns="0" rIns="0" bIns="0" rtlCol="0"/>
            <a:lstStyle/>
            <a:p>
              <a:endParaRPr lang="tr-TR"/>
            </a:p>
          </p:txBody>
        </p:sp>
        <p:sp>
          <p:nvSpPr>
            <p:cNvPr id="127" name="object 123">
              <a:extLst>
                <a:ext uri="{FF2B5EF4-FFF2-40B4-BE49-F238E27FC236}">
                  <a16:creationId xmlns:a16="http://schemas.microsoft.com/office/drawing/2014/main" id="{1F6EB61B-BF38-AB42-ADF6-7D4297933419}"/>
                </a:ext>
              </a:extLst>
            </p:cNvPr>
            <p:cNvSpPr/>
            <p:nvPr/>
          </p:nvSpPr>
          <p:spPr>
            <a:xfrm>
              <a:off x="4450225" y="6150904"/>
              <a:ext cx="31115" cy="39370"/>
            </a:xfrm>
            <a:custGeom>
              <a:avLst/>
              <a:gdLst/>
              <a:ahLst/>
              <a:cxnLst/>
              <a:rect l="l" t="t" r="r" b="b"/>
              <a:pathLst>
                <a:path w="31114" h="39370">
                  <a:moveTo>
                    <a:pt x="21860" y="0"/>
                  </a:moveTo>
                  <a:lnTo>
                    <a:pt x="0" y="23684"/>
                  </a:lnTo>
                  <a:lnTo>
                    <a:pt x="959" y="30634"/>
                  </a:lnTo>
                  <a:lnTo>
                    <a:pt x="4221" y="36086"/>
                  </a:lnTo>
                  <a:lnTo>
                    <a:pt x="9251" y="38932"/>
                  </a:lnTo>
                  <a:lnTo>
                    <a:pt x="15066" y="38760"/>
                  </a:lnTo>
                  <a:lnTo>
                    <a:pt x="20958" y="35762"/>
                  </a:lnTo>
                  <a:lnTo>
                    <a:pt x="26217" y="30129"/>
                  </a:lnTo>
                  <a:lnTo>
                    <a:pt x="29793" y="22814"/>
                  </a:lnTo>
                  <a:lnTo>
                    <a:pt x="31113" y="15245"/>
                  </a:lnTo>
                  <a:lnTo>
                    <a:pt x="30157" y="8294"/>
                  </a:lnTo>
                  <a:lnTo>
                    <a:pt x="26903" y="2837"/>
                  </a:lnTo>
                  <a:lnTo>
                    <a:pt x="21860" y="0"/>
                  </a:lnTo>
                  <a:close/>
                </a:path>
              </a:pathLst>
            </a:custGeom>
            <a:solidFill>
              <a:srgbClr val="529980"/>
            </a:solidFill>
          </p:spPr>
          <p:txBody>
            <a:bodyPr wrap="square" lIns="0" tIns="0" rIns="0" bIns="0" rtlCol="0"/>
            <a:lstStyle/>
            <a:p>
              <a:endParaRPr lang="tr-TR"/>
            </a:p>
          </p:txBody>
        </p:sp>
        <p:sp>
          <p:nvSpPr>
            <p:cNvPr id="128" name="object 124">
              <a:extLst>
                <a:ext uri="{FF2B5EF4-FFF2-40B4-BE49-F238E27FC236}">
                  <a16:creationId xmlns:a16="http://schemas.microsoft.com/office/drawing/2014/main" id="{156EF6D1-21D5-C92D-1438-1D0D0A04A1B9}"/>
                </a:ext>
              </a:extLst>
            </p:cNvPr>
            <p:cNvSpPr/>
            <p:nvPr/>
          </p:nvSpPr>
          <p:spPr>
            <a:xfrm>
              <a:off x="4450532" y="6151749"/>
              <a:ext cx="29209" cy="36830"/>
            </a:xfrm>
            <a:custGeom>
              <a:avLst/>
              <a:gdLst/>
              <a:ahLst/>
              <a:cxnLst/>
              <a:rect l="l" t="t" r="r" b="b"/>
              <a:pathLst>
                <a:path w="29210" h="36829">
                  <a:moveTo>
                    <a:pt x="20571" y="0"/>
                  </a:moveTo>
                  <a:lnTo>
                    <a:pt x="0" y="22069"/>
                  </a:lnTo>
                  <a:lnTo>
                    <a:pt x="840" y="28619"/>
                  </a:lnTo>
                  <a:lnTo>
                    <a:pt x="3838" y="33781"/>
                  </a:lnTo>
                  <a:lnTo>
                    <a:pt x="8512" y="36508"/>
                  </a:lnTo>
                  <a:lnTo>
                    <a:pt x="13938" y="36404"/>
                  </a:lnTo>
                  <a:lnTo>
                    <a:pt x="19454" y="33642"/>
                  </a:lnTo>
                  <a:lnTo>
                    <a:pt x="24399" y="28397"/>
                  </a:lnTo>
                  <a:lnTo>
                    <a:pt x="27788" y="21552"/>
                  </a:lnTo>
                  <a:lnTo>
                    <a:pt x="29078" y="14442"/>
                  </a:lnTo>
                  <a:lnTo>
                    <a:pt x="28241" y="7890"/>
                  </a:lnTo>
                  <a:lnTo>
                    <a:pt x="25250" y="2717"/>
                  </a:lnTo>
                  <a:lnTo>
                    <a:pt x="20571" y="0"/>
                  </a:lnTo>
                  <a:close/>
                </a:path>
              </a:pathLst>
            </a:custGeom>
            <a:solidFill>
              <a:srgbClr val="599F82"/>
            </a:solidFill>
          </p:spPr>
          <p:txBody>
            <a:bodyPr wrap="square" lIns="0" tIns="0" rIns="0" bIns="0" rtlCol="0"/>
            <a:lstStyle/>
            <a:p>
              <a:endParaRPr lang="tr-TR"/>
            </a:p>
          </p:txBody>
        </p:sp>
        <p:sp>
          <p:nvSpPr>
            <p:cNvPr id="129" name="object 125">
              <a:extLst>
                <a:ext uri="{FF2B5EF4-FFF2-40B4-BE49-F238E27FC236}">
                  <a16:creationId xmlns:a16="http://schemas.microsoft.com/office/drawing/2014/main" id="{74D8F145-B176-5A49-58FE-DC8019123703}"/>
                </a:ext>
              </a:extLst>
            </p:cNvPr>
            <p:cNvSpPr/>
            <p:nvPr/>
          </p:nvSpPr>
          <p:spPr>
            <a:xfrm>
              <a:off x="4450857" y="6149901"/>
              <a:ext cx="27305" cy="40005"/>
            </a:xfrm>
            <a:custGeom>
              <a:avLst/>
              <a:gdLst/>
              <a:ahLst/>
              <a:cxnLst/>
              <a:rect l="l" t="t" r="r" b="b"/>
              <a:pathLst>
                <a:path w="27304" h="40004">
                  <a:moveTo>
                    <a:pt x="18583" y="0"/>
                  </a:moveTo>
                  <a:lnTo>
                    <a:pt x="10023" y="2158"/>
                  </a:lnTo>
                  <a:lnTo>
                    <a:pt x="4460" y="10134"/>
                  </a:lnTo>
                  <a:lnTo>
                    <a:pt x="1258" y="16505"/>
                  </a:lnTo>
                  <a:lnTo>
                    <a:pt x="0" y="23155"/>
                  </a:lnTo>
                  <a:lnTo>
                    <a:pt x="717" y="29304"/>
                  </a:lnTo>
                  <a:lnTo>
                    <a:pt x="3444" y="34175"/>
                  </a:lnTo>
                  <a:lnTo>
                    <a:pt x="8423" y="39484"/>
                  </a:lnTo>
                  <a:lnTo>
                    <a:pt x="16983" y="37337"/>
                  </a:lnTo>
                  <a:lnTo>
                    <a:pt x="22558" y="29349"/>
                  </a:lnTo>
                  <a:lnTo>
                    <a:pt x="25767" y="22980"/>
                  </a:lnTo>
                  <a:lnTo>
                    <a:pt x="27030" y="16332"/>
                  </a:lnTo>
                  <a:lnTo>
                    <a:pt x="26314" y="10179"/>
                  </a:lnTo>
                  <a:lnTo>
                    <a:pt x="23587" y="5295"/>
                  </a:lnTo>
                  <a:lnTo>
                    <a:pt x="18583" y="0"/>
                  </a:lnTo>
                  <a:close/>
                </a:path>
              </a:pathLst>
            </a:custGeom>
            <a:solidFill>
              <a:srgbClr val="63A586"/>
            </a:solidFill>
          </p:spPr>
          <p:txBody>
            <a:bodyPr wrap="square" lIns="0" tIns="0" rIns="0" bIns="0" rtlCol="0"/>
            <a:lstStyle/>
            <a:p>
              <a:endParaRPr lang="tr-TR"/>
            </a:p>
          </p:txBody>
        </p:sp>
        <p:sp>
          <p:nvSpPr>
            <p:cNvPr id="130" name="object 126">
              <a:extLst>
                <a:ext uri="{FF2B5EF4-FFF2-40B4-BE49-F238E27FC236}">
                  <a16:creationId xmlns:a16="http://schemas.microsoft.com/office/drawing/2014/main" id="{36B820B6-9FA9-B452-5BBC-BB59F29F38A7}"/>
                </a:ext>
              </a:extLst>
            </p:cNvPr>
            <p:cNvSpPr/>
            <p:nvPr/>
          </p:nvSpPr>
          <p:spPr>
            <a:xfrm>
              <a:off x="4449681" y="6150908"/>
              <a:ext cx="28575" cy="36830"/>
            </a:xfrm>
            <a:custGeom>
              <a:avLst/>
              <a:gdLst/>
              <a:ahLst/>
              <a:cxnLst/>
              <a:rect l="l" t="t" r="r" b="b"/>
              <a:pathLst>
                <a:path w="28575" h="36829">
                  <a:moveTo>
                    <a:pt x="18872" y="0"/>
                  </a:moveTo>
                  <a:lnTo>
                    <a:pt x="10972" y="1917"/>
                  </a:lnTo>
                  <a:lnTo>
                    <a:pt x="546" y="16636"/>
                  </a:lnTo>
                  <a:lnTo>
                    <a:pt x="0" y="26695"/>
                  </a:lnTo>
                  <a:lnTo>
                    <a:pt x="9093" y="36741"/>
                  </a:lnTo>
                  <a:lnTo>
                    <a:pt x="17005" y="34836"/>
                  </a:lnTo>
                  <a:lnTo>
                    <a:pt x="27419" y="20078"/>
                  </a:lnTo>
                  <a:lnTo>
                    <a:pt x="27965" y="10032"/>
                  </a:lnTo>
                  <a:lnTo>
                    <a:pt x="23418" y="5016"/>
                  </a:lnTo>
                  <a:lnTo>
                    <a:pt x="18872" y="0"/>
                  </a:lnTo>
                  <a:close/>
                </a:path>
              </a:pathLst>
            </a:custGeom>
            <a:solidFill>
              <a:srgbClr val="6BAB88"/>
            </a:solidFill>
          </p:spPr>
          <p:txBody>
            <a:bodyPr wrap="square" lIns="0" tIns="0" rIns="0" bIns="0" rtlCol="0"/>
            <a:lstStyle/>
            <a:p>
              <a:endParaRPr lang="tr-TR"/>
            </a:p>
          </p:txBody>
        </p:sp>
        <p:sp>
          <p:nvSpPr>
            <p:cNvPr id="131" name="object 127">
              <a:extLst>
                <a:ext uri="{FF2B5EF4-FFF2-40B4-BE49-F238E27FC236}">
                  <a16:creationId xmlns:a16="http://schemas.microsoft.com/office/drawing/2014/main" id="{3DFDBA70-1140-9EE4-F981-A65A2D17076D}"/>
                </a:ext>
              </a:extLst>
            </p:cNvPr>
            <p:cNvSpPr/>
            <p:nvPr/>
          </p:nvSpPr>
          <p:spPr>
            <a:xfrm>
              <a:off x="4450060" y="6151908"/>
              <a:ext cx="26034" cy="34290"/>
            </a:xfrm>
            <a:custGeom>
              <a:avLst/>
              <a:gdLst/>
              <a:ahLst/>
              <a:cxnLst/>
              <a:rect l="l" t="t" r="r" b="b"/>
              <a:pathLst>
                <a:path w="26035" h="34289">
                  <a:moveTo>
                    <a:pt x="17602" y="0"/>
                  </a:moveTo>
                  <a:lnTo>
                    <a:pt x="10337" y="1676"/>
                  </a:lnTo>
                  <a:lnTo>
                    <a:pt x="609" y="15201"/>
                  </a:lnTo>
                  <a:lnTo>
                    <a:pt x="0" y="24523"/>
                  </a:lnTo>
                  <a:lnTo>
                    <a:pt x="8178" y="33985"/>
                  </a:lnTo>
                  <a:lnTo>
                    <a:pt x="15455" y="32334"/>
                  </a:lnTo>
                  <a:lnTo>
                    <a:pt x="25184" y="18808"/>
                  </a:lnTo>
                  <a:lnTo>
                    <a:pt x="25793" y="9486"/>
                  </a:lnTo>
                  <a:lnTo>
                    <a:pt x="21704" y="4749"/>
                  </a:lnTo>
                  <a:lnTo>
                    <a:pt x="17602" y="0"/>
                  </a:lnTo>
                  <a:close/>
                </a:path>
              </a:pathLst>
            </a:custGeom>
            <a:solidFill>
              <a:srgbClr val="75B08A"/>
            </a:solidFill>
          </p:spPr>
          <p:txBody>
            <a:bodyPr wrap="square" lIns="0" tIns="0" rIns="0" bIns="0" rtlCol="0"/>
            <a:lstStyle/>
            <a:p>
              <a:endParaRPr lang="tr-TR"/>
            </a:p>
          </p:txBody>
        </p:sp>
        <p:sp>
          <p:nvSpPr>
            <p:cNvPr id="132" name="object 128">
              <a:extLst>
                <a:ext uri="{FF2B5EF4-FFF2-40B4-BE49-F238E27FC236}">
                  <a16:creationId xmlns:a16="http://schemas.microsoft.com/office/drawing/2014/main" id="{0D59863F-A8FC-ED77-4951-DD3D3B07A04E}"/>
                </a:ext>
              </a:extLst>
            </p:cNvPr>
            <p:cNvSpPr/>
            <p:nvPr/>
          </p:nvSpPr>
          <p:spPr>
            <a:xfrm>
              <a:off x="4450430" y="6152946"/>
              <a:ext cx="24130" cy="31750"/>
            </a:xfrm>
            <a:custGeom>
              <a:avLst/>
              <a:gdLst/>
              <a:ahLst/>
              <a:cxnLst/>
              <a:rect l="l" t="t" r="r" b="b"/>
              <a:pathLst>
                <a:path w="24129" h="31750">
                  <a:moveTo>
                    <a:pt x="16332" y="0"/>
                  </a:moveTo>
                  <a:lnTo>
                    <a:pt x="9728" y="1396"/>
                  </a:lnTo>
                  <a:lnTo>
                    <a:pt x="698" y="13715"/>
                  </a:lnTo>
                  <a:lnTo>
                    <a:pt x="0" y="22313"/>
                  </a:lnTo>
                  <a:lnTo>
                    <a:pt x="7315" y="31203"/>
                  </a:lnTo>
                  <a:lnTo>
                    <a:pt x="13931" y="29819"/>
                  </a:lnTo>
                  <a:lnTo>
                    <a:pt x="22948" y="17475"/>
                  </a:lnTo>
                  <a:lnTo>
                    <a:pt x="23647" y="8877"/>
                  </a:lnTo>
                  <a:lnTo>
                    <a:pt x="19989" y="4432"/>
                  </a:lnTo>
                  <a:lnTo>
                    <a:pt x="16332" y="0"/>
                  </a:lnTo>
                  <a:close/>
                </a:path>
              </a:pathLst>
            </a:custGeom>
            <a:solidFill>
              <a:srgbClr val="7DB78D"/>
            </a:solidFill>
          </p:spPr>
          <p:txBody>
            <a:bodyPr wrap="square" lIns="0" tIns="0" rIns="0" bIns="0" rtlCol="0"/>
            <a:lstStyle/>
            <a:p>
              <a:endParaRPr lang="tr-TR"/>
            </a:p>
          </p:txBody>
        </p:sp>
        <p:sp>
          <p:nvSpPr>
            <p:cNvPr id="133" name="object 129">
              <a:extLst>
                <a:ext uri="{FF2B5EF4-FFF2-40B4-BE49-F238E27FC236}">
                  <a16:creationId xmlns:a16="http://schemas.microsoft.com/office/drawing/2014/main" id="{4E09018D-DBFB-8DCF-CC1D-F7923D98EDA7}"/>
                </a:ext>
              </a:extLst>
            </p:cNvPr>
            <p:cNvSpPr/>
            <p:nvPr/>
          </p:nvSpPr>
          <p:spPr>
            <a:xfrm>
              <a:off x="4450812" y="6153959"/>
              <a:ext cx="21590" cy="28575"/>
            </a:xfrm>
            <a:custGeom>
              <a:avLst/>
              <a:gdLst/>
              <a:ahLst/>
              <a:cxnLst/>
              <a:rect l="l" t="t" r="r" b="b"/>
              <a:pathLst>
                <a:path w="21589" h="28575">
                  <a:moveTo>
                    <a:pt x="15049" y="0"/>
                  </a:moveTo>
                  <a:lnTo>
                    <a:pt x="9080" y="1155"/>
                  </a:lnTo>
                  <a:lnTo>
                    <a:pt x="774" y="12255"/>
                  </a:lnTo>
                  <a:lnTo>
                    <a:pt x="0" y="20154"/>
                  </a:lnTo>
                  <a:lnTo>
                    <a:pt x="6413" y="28447"/>
                  </a:lnTo>
                  <a:lnTo>
                    <a:pt x="12382" y="27317"/>
                  </a:lnTo>
                  <a:lnTo>
                    <a:pt x="20700" y="16192"/>
                  </a:lnTo>
                  <a:lnTo>
                    <a:pt x="21462" y="8318"/>
                  </a:lnTo>
                  <a:lnTo>
                    <a:pt x="18262" y="4152"/>
                  </a:lnTo>
                  <a:lnTo>
                    <a:pt x="15049" y="0"/>
                  </a:lnTo>
                  <a:close/>
                </a:path>
              </a:pathLst>
            </a:custGeom>
            <a:solidFill>
              <a:srgbClr val="86BC90"/>
            </a:solidFill>
          </p:spPr>
          <p:txBody>
            <a:bodyPr wrap="square" lIns="0" tIns="0" rIns="0" bIns="0" rtlCol="0"/>
            <a:lstStyle/>
            <a:p>
              <a:endParaRPr lang="tr-TR"/>
            </a:p>
          </p:txBody>
        </p:sp>
        <p:sp>
          <p:nvSpPr>
            <p:cNvPr id="134" name="object 130">
              <a:extLst>
                <a:ext uri="{FF2B5EF4-FFF2-40B4-BE49-F238E27FC236}">
                  <a16:creationId xmlns:a16="http://schemas.microsoft.com/office/drawing/2014/main" id="{2B6B3E83-66F0-1443-FBD4-5148126E3305}"/>
                </a:ext>
              </a:extLst>
            </p:cNvPr>
            <p:cNvSpPr/>
            <p:nvPr/>
          </p:nvSpPr>
          <p:spPr>
            <a:xfrm>
              <a:off x="4451188" y="6154966"/>
              <a:ext cx="19685" cy="26034"/>
            </a:xfrm>
            <a:custGeom>
              <a:avLst/>
              <a:gdLst/>
              <a:ahLst/>
              <a:cxnLst/>
              <a:rect l="l" t="t" r="r" b="b"/>
              <a:pathLst>
                <a:path w="19685" h="26035">
                  <a:moveTo>
                    <a:pt x="13792" y="0"/>
                  </a:moveTo>
                  <a:lnTo>
                    <a:pt x="8458" y="901"/>
                  </a:lnTo>
                  <a:lnTo>
                    <a:pt x="850" y="10807"/>
                  </a:lnTo>
                  <a:lnTo>
                    <a:pt x="0" y="17957"/>
                  </a:lnTo>
                  <a:lnTo>
                    <a:pt x="5524" y="25692"/>
                  </a:lnTo>
                  <a:lnTo>
                    <a:pt x="10845" y="24815"/>
                  </a:lnTo>
                  <a:lnTo>
                    <a:pt x="18453" y="14884"/>
                  </a:lnTo>
                  <a:lnTo>
                    <a:pt x="19303" y="7734"/>
                  </a:lnTo>
                  <a:lnTo>
                    <a:pt x="16548" y="3873"/>
                  </a:lnTo>
                  <a:lnTo>
                    <a:pt x="13792" y="0"/>
                  </a:lnTo>
                  <a:close/>
                </a:path>
              </a:pathLst>
            </a:custGeom>
            <a:solidFill>
              <a:srgbClr val="8FC292"/>
            </a:solidFill>
          </p:spPr>
          <p:txBody>
            <a:bodyPr wrap="square" lIns="0" tIns="0" rIns="0" bIns="0" rtlCol="0"/>
            <a:lstStyle/>
            <a:p>
              <a:endParaRPr lang="tr-TR"/>
            </a:p>
          </p:txBody>
        </p:sp>
        <p:sp>
          <p:nvSpPr>
            <p:cNvPr id="135" name="object 131">
              <a:extLst>
                <a:ext uri="{FF2B5EF4-FFF2-40B4-BE49-F238E27FC236}">
                  <a16:creationId xmlns:a16="http://schemas.microsoft.com/office/drawing/2014/main" id="{204C65AF-F36F-317C-B7C3-70D0DAAE992A}"/>
                </a:ext>
              </a:extLst>
            </p:cNvPr>
            <p:cNvSpPr/>
            <p:nvPr/>
          </p:nvSpPr>
          <p:spPr>
            <a:xfrm>
              <a:off x="4451571" y="6155988"/>
              <a:ext cx="17145" cy="23495"/>
            </a:xfrm>
            <a:custGeom>
              <a:avLst/>
              <a:gdLst/>
              <a:ahLst/>
              <a:cxnLst/>
              <a:rect l="l" t="t" r="r" b="b"/>
              <a:pathLst>
                <a:path w="17145" h="23495">
                  <a:moveTo>
                    <a:pt x="12509" y="0"/>
                  </a:moveTo>
                  <a:lnTo>
                    <a:pt x="7823" y="647"/>
                  </a:lnTo>
                  <a:lnTo>
                    <a:pt x="914" y="9347"/>
                  </a:lnTo>
                  <a:lnTo>
                    <a:pt x="0" y="15773"/>
                  </a:lnTo>
                  <a:lnTo>
                    <a:pt x="4622" y="22910"/>
                  </a:lnTo>
                  <a:lnTo>
                    <a:pt x="9296" y="22301"/>
                  </a:lnTo>
                  <a:lnTo>
                    <a:pt x="16217" y="13588"/>
                  </a:lnTo>
                  <a:lnTo>
                    <a:pt x="17132" y="7162"/>
                  </a:lnTo>
                  <a:lnTo>
                    <a:pt x="14820" y="3581"/>
                  </a:lnTo>
                  <a:lnTo>
                    <a:pt x="12509" y="0"/>
                  </a:lnTo>
                  <a:close/>
                </a:path>
              </a:pathLst>
            </a:custGeom>
            <a:solidFill>
              <a:srgbClr val="98C793"/>
            </a:solidFill>
          </p:spPr>
          <p:txBody>
            <a:bodyPr wrap="square" lIns="0" tIns="0" rIns="0" bIns="0" rtlCol="0"/>
            <a:lstStyle/>
            <a:p>
              <a:endParaRPr lang="tr-TR"/>
            </a:p>
          </p:txBody>
        </p:sp>
        <p:sp>
          <p:nvSpPr>
            <p:cNvPr id="136" name="object 132">
              <a:extLst>
                <a:ext uri="{FF2B5EF4-FFF2-40B4-BE49-F238E27FC236}">
                  <a16:creationId xmlns:a16="http://schemas.microsoft.com/office/drawing/2014/main" id="{63C3F4C0-8FD3-6E2D-D79B-B622EED7A16F}"/>
                </a:ext>
              </a:extLst>
            </p:cNvPr>
            <p:cNvSpPr/>
            <p:nvPr/>
          </p:nvSpPr>
          <p:spPr>
            <a:xfrm>
              <a:off x="4451953" y="6157005"/>
              <a:ext cx="15240" cy="20320"/>
            </a:xfrm>
            <a:custGeom>
              <a:avLst/>
              <a:gdLst/>
              <a:ahLst/>
              <a:cxnLst/>
              <a:rect l="l" t="t" r="r" b="b"/>
              <a:pathLst>
                <a:path w="15239" h="20320">
                  <a:moveTo>
                    <a:pt x="11226" y="0"/>
                  </a:moveTo>
                  <a:lnTo>
                    <a:pt x="7200" y="381"/>
                  </a:lnTo>
                  <a:lnTo>
                    <a:pt x="990" y="7874"/>
                  </a:lnTo>
                  <a:lnTo>
                    <a:pt x="0" y="13589"/>
                  </a:lnTo>
                  <a:lnTo>
                    <a:pt x="3733" y="20154"/>
                  </a:lnTo>
                  <a:lnTo>
                    <a:pt x="7747" y="19799"/>
                  </a:lnTo>
                  <a:lnTo>
                    <a:pt x="13970" y="12280"/>
                  </a:lnTo>
                  <a:lnTo>
                    <a:pt x="14960" y="6578"/>
                  </a:lnTo>
                  <a:lnTo>
                    <a:pt x="13093" y="3289"/>
                  </a:lnTo>
                  <a:lnTo>
                    <a:pt x="11226" y="0"/>
                  </a:lnTo>
                  <a:close/>
                </a:path>
              </a:pathLst>
            </a:custGeom>
            <a:solidFill>
              <a:srgbClr val="A3CE95"/>
            </a:solidFill>
          </p:spPr>
          <p:txBody>
            <a:bodyPr wrap="square" lIns="0" tIns="0" rIns="0" bIns="0" rtlCol="0"/>
            <a:lstStyle/>
            <a:p>
              <a:endParaRPr lang="tr-TR"/>
            </a:p>
          </p:txBody>
        </p:sp>
        <p:sp>
          <p:nvSpPr>
            <p:cNvPr id="137" name="object 133">
              <a:extLst>
                <a:ext uri="{FF2B5EF4-FFF2-40B4-BE49-F238E27FC236}">
                  <a16:creationId xmlns:a16="http://schemas.microsoft.com/office/drawing/2014/main" id="{D84DF18A-F6CC-5061-8ACF-8B06847BBC98}"/>
                </a:ext>
              </a:extLst>
            </p:cNvPr>
            <p:cNvSpPr/>
            <p:nvPr/>
          </p:nvSpPr>
          <p:spPr>
            <a:xfrm>
              <a:off x="4452333" y="6158028"/>
              <a:ext cx="13335" cy="17780"/>
            </a:xfrm>
            <a:custGeom>
              <a:avLst/>
              <a:gdLst/>
              <a:ahLst/>
              <a:cxnLst/>
              <a:rect l="l" t="t" r="r" b="b"/>
              <a:pathLst>
                <a:path w="13335" h="17779">
                  <a:moveTo>
                    <a:pt x="9956" y="0"/>
                  </a:moveTo>
                  <a:lnTo>
                    <a:pt x="6565" y="126"/>
                  </a:lnTo>
                  <a:lnTo>
                    <a:pt x="1066" y="6426"/>
                  </a:lnTo>
                  <a:lnTo>
                    <a:pt x="0" y="11391"/>
                  </a:lnTo>
                  <a:lnTo>
                    <a:pt x="2832" y="17386"/>
                  </a:lnTo>
                  <a:lnTo>
                    <a:pt x="6223" y="17271"/>
                  </a:lnTo>
                  <a:lnTo>
                    <a:pt x="11722" y="10985"/>
                  </a:lnTo>
                  <a:lnTo>
                    <a:pt x="12801" y="6007"/>
                  </a:lnTo>
                  <a:lnTo>
                    <a:pt x="11379" y="2997"/>
                  </a:lnTo>
                  <a:lnTo>
                    <a:pt x="9956" y="0"/>
                  </a:lnTo>
                  <a:close/>
                </a:path>
              </a:pathLst>
            </a:custGeom>
            <a:solidFill>
              <a:srgbClr val="ACD296"/>
            </a:solidFill>
          </p:spPr>
          <p:txBody>
            <a:bodyPr wrap="square" lIns="0" tIns="0" rIns="0" bIns="0" rtlCol="0"/>
            <a:lstStyle/>
            <a:p>
              <a:endParaRPr lang="tr-TR"/>
            </a:p>
          </p:txBody>
        </p:sp>
        <p:sp>
          <p:nvSpPr>
            <p:cNvPr id="138" name="object 134">
              <a:extLst>
                <a:ext uri="{FF2B5EF4-FFF2-40B4-BE49-F238E27FC236}">
                  <a16:creationId xmlns:a16="http://schemas.microsoft.com/office/drawing/2014/main" id="{8E058CCE-2D0E-928E-3BBF-B0C79C6EC222}"/>
                </a:ext>
              </a:extLst>
            </p:cNvPr>
            <p:cNvSpPr/>
            <p:nvPr/>
          </p:nvSpPr>
          <p:spPr>
            <a:xfrm>
              <a:off x="4452702" y="6158908"/>
              <a:ext cx="10795" cy="15240"/>
            </a:xfrm>
            <a:custGeom>
              <a:avLst/>
              <a:gdLst/>
              <a:ahLst/>
              <a:cxnLst/>
              <a:rect l="l" t="t" r="r" b="b"/>
              <a:pathLst>
                <a:path w="10795" h="15239">
                  <a:moveTo>
                    <a:pt x="5943" y="0"/>
                  </a:moveTo>
                  <a:lnTo>
                    <a:pt x="1155" y="5079"/>
                  </a:lnTo>
                  <a:lnTo>
                    <a:pt x="0" y="9347"/>
                  </a:lnTo>
                  <a:lnTo>
                    <a:pt x="1955" y="14757"/>
                  </a:lnTo>
                  <a:lnTo>
                    <a:pt x="4686" y="14909"/>
                  </a:lnTo>
                  <a:lnTo>
                    <a:pt x="9499" y="9829"/>
                  </a:lnTo>
                  <a:lnTo>
                    <a:pt x="10629" y="5562"/>
                  </a:lnTo>
                  <a:lnTo>
                    <a:pt x="9664" y="2844"/>
                  </a:lnTo>
                  <a:lnTo>
                    <a:pt x="8686" y="139"/>
                  </a:lnTo>
                  <a:lnTo>
                    <a:pt x="5943" y="0"/>
                  </a:lnTo>
                  <a:close/>
                </a:path>
              </a:pathLst>
            </a:custGeom>
            <a:solidFill>
              <a:srgbClr val="B6DA99"/>
            </a:solidFill>
          </p:spPr>
          <p:txBody>
            <a:bodyPr wrap="square" lIns="0" tIns="0" rIns="0" bIns="0" rtlCol="0"/>
            <a:lstStyle/>
            <a:p>
              <a:endParaRPr lang="tr-TR"/>
            </a:p>
          </p:txBody>
        </p:sp>
        <p:sp>
          <p:nvSpPr>
            <p:cNvPr id="139" name="object 135">
              <a:extLst>
                <a:ext uri="{FF2B5EF4-FFF2-40B4-BE49-F238E27FC236}">
                  <a16:creationId xmlns:a16="http://schemas.microsoft.com/office/drawing/2014/main" id="{3FB70B5F-BFC1-0AE7-E2CF-8BBBFF00EEE0}"/>
                </a:ext>
              </a:extLst>
            </p:cNvPr>
            <p:cNvSpPr/>
            <p:nvPr/>
          </p:nvSpPr>
          <p:spPr>
            <a:xfrm>
              <a:off x="4453090" y="6159679"/>
              <a:ext cx="8890" cy="12700"/>
            </a:xfrm>
            <a:custGeom>
              <a:avLst/>
              <a:gdLst/>
              <a:ahLst/>
              <a:cxnLst/>
              <a:rect l="l" t="t" r="r" b="b"/>
              <a:pathLst>
                <a:path w="8889" h="12700">
                  <a:moveTo>
                    <a:pt x="5321" y="0"/>
                  </a:moveTo>
                  <a:lnTo>
                    <a:pt x="1219" y="3873"/>
                  </a:lnTo>
                  <a:lnTo>
                    <a:pt x="0" y="7404"/>
                  </a:lnTo>
                  <a:lnTo>
                    <a:pt x="1041" y="12242"/>
                  </a:lnTo>
                  <a:lnTo>
                    <a:pt x="3136" y="12636"/>
                  </a:lnTo>
                  <a:lnTo>
                    <a:pt x="7226" y="8763"/>
                  </a:lnTo>
                  <a:lnTo>
                    <a:pt x="8470" y="5245"/>
                  </a:lnTo>
                  <a:lnTo>
                    <a:pt x="7937" y="2806"/>
                  </a:lnTo>
                  <a:lnTo>
                    <a:pt x="7416" y="393"/>
                  </a:lnTo>
                  <a:lnTo>
                    <a:pt x="5321" y="0"/>
                  </a:lnTo>
                  <a:close/>
                </a:path>
              </a:pathLst>
            </a:custGeom>
            <a:solidFill>
              <a:srgbClr val="C2DE9C"/>
            </a:solidFill>
          </p:spPr>
          <p:txBody>
            <a:bodyPr wrap="square" lIns="0" tIns="0" rIns="0" bIns="0" rtlCol="0"/>
            <a:lstStyle/>
            <a:p>
              <a:endParaRPr lang="tr-TR"/>
            </a:p>
          </p:txBody>
        </p:sp>
        <p:sp>
          <p:nvSpPr>
            <p:cNvPr id="140" name="object 136">
              <a:extLst>
                <a:ext uri="{FF2B5EF4-FFF2-40B4-BE49-F238E27FC236}">
                  <a16:creationId xmlns:a16="http://schemas.microsoft.com/office/drawing/2014/main" id="{45E99994-EA47-02A7-A601-6F12D13EE962}"/>
                </a:ext>
              </a:extLst>
            </p:cNvPr>
            <p:cNvSpPr/>
            <p:nvPr/>
          </p:nvSpPr>
          <p:spPr>
            <a:xfrm>
              <a:off x="4453458" y="6160452"/>
              <a:ext cx="6350" cy="10795"/>
            </a:xfrm>
            <a:custGeom>
              <a:avLst/>
              <a:gdLst/>
              <a:ahLst/>
              <a:cxnLst/>
              <a:rect l="l" t="t" r="r" b="b"/>
              <a:pathLst>
                <a:path w="6350" h="10795">
                  <a:moveTo>
                    <a:pt x="4699" y="0"/>
                  </a:moveTo>
                  <a:lnTo>
                    <a:pt x="1308" y="2654"/>
                  </a:lnTo>
                  <a:lnTo>
                    <a:pt x="0" y="5460"/>
                  </a:lnTo>
                  <a:lnTo>
                    <a:pt x="165" y="9728"/>
                  </a:lnTo>
                  <a:lnTo>
                    <a:pt x="1600" y="10375"/>
                  </a:lnTo>
                  <a:lnTo>
                    <a:pt x="5003" y="7708"/>
                  </a:lnTo>
                  <a:lnTo>
                    <a:pt x="6286" y="4902"/>
                  </a:lnTo>
                  <a:lnTo>
                    <a:pt x="6223" y="2755"/>
                  </a:lnTo>
                  <a:lnTo>
                    <a:pt x="6146" y="634"/>
                  </a:lnTo>
                  <a:lnTo>
                    <a:pt x="4699" y="0"/>
                  </a:lnTo>
                  <a:close/>
                </a:path>
              </a:pathLst>
            </a:custGeom>
            <a:solidFill>
              <a:srgbClr val="CCE29D"/>
            </a:solidFill>
          </p:spPr>
          <p:txBody>
            <a:bodyPr wrap="square" lIns="0" tIns="0" rIns="0" bIns="0" rtlCol="0"/>
            <a:lstStyle/>
            <a:p>
              <a:endParaRPr lang="tr-TR"/>
            </a:p>
          </p:txBody>
        </p:sp>
        <p:sp>
          <p:nvSpPr>
            <p:cNvPr id="141" name="object 137">
              <a:extLst>
                <a:ext uri="{FF2B5EF4-FFF2-40B4-BE49-F238E27FC236}">
                  <a16:creationId xmlns:a16="http://schemas.microsoft.com/office/drawing/2014/main" id="{077BBCDE-5244-EA4A-A2D2-0C743EB9BF78}"/>
                </a:ext>
              </a:extLst>
            </p:cNvPr>
            <p:cNvSpPr/>
            <p:nvPr/>
          </p:nvSpPr>
          <p:spPr>
            <a:xfrm>
              <a:off x="4450346" y="6148311"/>
              <a:ext cx="30480" cy="39370"/>
            </a:xfrm>
            <a:custGeom>
              <a:avLst/>
              <a:gdLst/>
              <a:ahLst/>
              <a:cxnLst/>
              <a:rect l="l" t="t" r="r" b="b"/>
              <a:pathLst>
                <a:path w="30479" h="39370">
                  <a:moveTo>
                    <a:pt x="1016" y="23507"/>
                  </a:moveTo>
                  <a:lnTo>
                    <a:pt x="876" y="23406"/>
                  </a:lnTo>
                  <a:lnTo>
                    <a:pt x="355" y="25488"/>
                  </a:lnTo>
                  <a:lnTo>
                    <a:pt x="520" y="25565"/>
                  </a:lnTo>
                  <a:lnTo>
                    <a:pt x="1016" y="23507"/>
                  </a:lnTo>
                  <a:close/>
                </a:path>
                <a:path w="30479" h="39370">
                  <a:moveTo>
                    <a:pt x="1612" y="28803"/>
                  </a:moveTo>
                  <a:lnTo>
                    <a:pt x="1574" y="28575"/>
                  </a:lnTo>
                  <a:lnTo>
                    <a:pt x="0" y="28956"/>
                  </a:lnTo>
                  <a:lnTo>
                    <a:pt x="25" y="29171"/>
                  </a:lnTo>
                  <a:lnTo>
                    <a:pt x="1612" y="28803"/>
                  </a:lnTo>
                  <a:close/>
                </a:path>
                <a:path w="30479" h="39370">
                  <a:moveTo>
                    <a:pt x="2870" y="35763"/>
                  </a:moveTo>
                  <a:lnTo>
                    <a:pt x="1295" y="34772"/>
                  </a:lnTo>
                  <a:lnTo>
                    <a:pt x="1244" y="34963"/>
                  </a:lnTo>
                  <a:lnTo>
                    <a:pt x="2806" y="35953"/>
                  </a:lnTo>
                  <a:lnTo>
                    <a:pt x="2870" y="35763"/>
                  </a:lnTo>
                  <a:close/>
                </a:path>
                <a:path w="30479" h="39370">
                  <a:moveTo>
                    <a:pt x="2870" y="18580"/>
                  </a:moveTo>
                  <a:lnTo>
                    <a:pt x="2730" y="18491"/>
                  </a:lnTo>
                  <a:lnTo>
                    <a:pt x="2209" y="20574"/>
                  </a:lnTo>
                  <a:lnTo>
                    <a:pt x="2362" y="20650"/>
                  </a:lnTo>
                  <a:lnTo>
                    <a:pt x="2870" y="18580"/>
                  </a:lnTo>
                  <a:close/>
                </a:path>
                <a:path w="30479" h="39370">
                  <a:moveTo>
                    <a:pt x="3467" y="23888"/>
                  </a:moveTo>
                  <a:lnTo>
                    <a:pt x="3429" y="23672"/>
                  </a:lnTo>
                  <a:lnTo>
                    <a:pt x="1841" y="24028"/>
                  </a:lnTo>
                  <a:lnTo>
                    <a:pt x="1879" y="24244"/>
                  </a:lnTo>
                  <a:lnTo>
                    <a:pt x="3467" y="23888"/>
                  </a:lnTo>
                  <a:close/>
                </a:path>
                <a:path w="30479" h="39370">
                  <a:moveTo>
                    <a:pt x="4089" y="10998"/>
                  </a:moveTo>
                  <a:lnTo>
                    <a:pt x="3924" y="10896"/>
                  </a:lnTo>
                  <a:lnTo>
                    <a:pt x="3416" y="12979"/>
                  </a:lnTo>
                  <a:lnTo>
                    <a:pt x="3581" y="13068"/>
                  </a:lnTo>
                  <a:lnTo>
                    <a:pt x="4089" y="10998"/>
                  </a:lnTo>
                  <a:close/>
                </a:path>
                <a:path w="30479" h="39370">
                  <a:moveTo>
                    <a:pt x="4673" y="16306"/>
                  </a:moveTo>
                  <a:lnTo>
                    <a:pt x="4635" y="16103"/>
                  </a:lnTo>
                  <a:lnTo>
                    <a:pt x="3835" y="16294"/>
                  </a:lnTo>
                  <a:lnTo>
                    <a:pt x="3670" y="16230"/>
                  </a:lnTo>
                  <a:lnTo>
                    <a:pt x="3048" y="16459"/>
                  </a:lnTo>
                  <a:lnTo>
                    <a:pt x="3086" y="16675"/>
                  </a:lnTo>
                  <a:lnTo>
                    <a:pt x="3721" y="16535"/>
                  </a:lnTo>
                  <a:lnTo>
                    <a:pt x="4089" y="18427"/>
                  </a:lnTo>
                  <a:lnTo>
                    <a:pt x="4254" y="18389"/>
                  </a:lnTo>
                  <a:lnTo>
                    <a:pt x="3873" y="16497"/>
                  </a:lnTo>
                  <a:lnTo>
                    <a:pt x="4673" y="16306"/>
                  </a:lnTo>
                  <a:close/>
                </a:path>
                <a:path w="30479" h="39370">
                  <a:moveTo>
                    <a:pt x="4699" y="30835"/>
                  </a:moveTo>
                  <a:lnTo>
                    <a:pt x="3136" y="29857"/>
                  </a:lnTo>
                  <a:lnTo>
                    <a:pt x="3073" y="30048"/>
                  </a:lnTo>
                  <a:lnTo>
                    <a:pt x="4648" y="31026"/>
                  </a:lnTo>
                  <a:lnTo>
                    <a:pt x="4699" y="30835"/>
                  </a:lnTo>
                  <a:close/>
                </a:path>
                <a:path w="30479" h="39370">
                  <a:moveTo>
                    <a:pt x="4699" y="25730"/>
                  </a:moveTo>
                  <a:lnTo>
                    <a:pt x="4495" y="23291"/>
                  </a:lnTo>
                  <a:lnTo>
                    <a:pt x="4343" y="23291"/>
                  </a:lnTo>
                  <a:lnTo>
                    <a:pt x="4533" y="25730"/>
                  </a:lnTo>
                  <a:lnTo>
                    <a:pt x="4699" y="25730"/>
                  </a:lnTo>
                  <a:close/>
                </a:path>
                <a:path w="30479" h="39370">
                  <a:moveTo>
                    <a:pt x="5918" y="23241"/>
                  </a:moveTo>
                  <a:lnTo>
                    <a:pt x="4343" y="22263"/>
                  </a:lnTo>
                  <a:lnTo>
                    <a:pt x="4292" y="22479"/>
                  </a:lnTo>
                  <a:lnTo>
                    <a:pt x="5854" y="23456"/>
                  </a:lnTo>
                  <a:lnTo>
                    <a:pt x="5918" y="23241"/>
                  </a:lnTo>
                  <a:close/>
                </a:path>
                <a:path w="30479" h="39370">
                  <a:moveTo>
                    <a:pt x="6096" y="13462"/>
                  </a:moveTo>
                  <a:lnTo>
                    <a:pt x="5664" y="11264"/>
                  </a:lnTo>
                  <a:lnTo>
                    <a:pt x="5511" y="11303"/>
                  </a:lnTo>
                  <a:lnTo>
                    <a:pt x="5943" y="13500"/>
                  </a:lnTo>
                  <a:lnTo>
                    <a:pt x="6096" y="13462"/>
                  </a:lnTo>
                  <a:close/>
                </a:path>
                <a:path w="30479" h="39370">
                  <a:moveTo>
                    <a:pt x="7289" y="5880"/>
                  </a:moveTo>
                  <a:lnTo>
                    <a:pt x="6883" y="3683"/>
                  </a:lnTo>
                  <a:lnTo>
                    <a:pt x="6718" y="3721"/>
                  </a:lnTo>
                  <a:lnTo>
                    <a:pt x="7150" y="5918"/>
                  </a:lnTo>
                  <a:lnTo>
                    <a:pt x="7289" y="5880"/>
                  </a:lnTo>
                  <a:close/>
                </a:path>
                <a:path w="30479" h="39370">
                  <a:moveTo>
                    <a:pt x="7759" y="13233"/>
                  </a:moveTo>
                  <a:lnTo>
                    <a:pt x="7556" y="10807"/>
                  </a:lnTo>
                  <a:lnTo>
                    <a:pt x="7404" y="10807"/>
                  </a:lnTo>
                  <a:lnTo>
                    <a:pt x="7581" y="13246"/>
                  </a:lnTo>
                  <a:lnTo>
                    <a:pt x="7759" y="13233"/>
                  </a:lnTo>
                  <a:close/>
                </a:path>
                <a:path w="30479" h="39370">
                  <a:moveTo>
                    <a:pt x="7823" y="19380"/>
                  </a:moveTo>
                  <a:lnTo>
                    <a:pt x="6426" y="19405"/>
                  </a:lnTo>
                  <a:lnTo>
                    <a:pt x="6350" y="18376"/>
                  </a:lnTo>
                  <a:lnTo>
                    <a:pt x="6184" y="18402"/>
                  </a:lnTo>
                  <a:lnTo>
                    <a:pt x="6261" y="19405"/>
                  </a:lnTo>
                  <a:lnTo>
                    <a:pt x="6019" y="19405"/>
                  </a:lnTo>
                  <a:lnTo>
                    <a:pt x="6032" y="19621"/>
                  </a:lnTo>
                  <a:lnTo>
                    <a:pt x="6273" y="19621"/>
                  </a:lnTo>
                  <a:lnTo>
                    <a:pt x="6375" y="20815"/>
                  </a:lnTo>
                  <a:lnTo>
                    <a:pt x="6540" y="20815"/>
                  </a:lnTo>
                  <a:lnTo>
                    <a:pt x="6438" y="19621"/>
                  </a:lnTo>
                  <a:lnTo>
                    <a:pt x="7823" y="19608"/>
                  </a:lnTo>
                  <a:lnTo>
                    <a:pt x="7823" y="19380"/>
                  </a:lnTo>
                  <a:close/>
                </a:path>
                <a:path w="30479" h="39370">
                  <a:moveTo>
                    <a:pt x="9690" y="14681"/>
                  </a:moveTo>
                  <a:lnTo>
                    <a:pt x="9664" y="14465"/>
                  </a:lnTo>
                  <a:lnTo>
                    <a:pt x="7874" y="14490"/>
                  </a:lnTo>
                  <a:lnTo>
                    <a:pt x="7886" y="14706"/>
                  </a:lnTo>
                  <a:lnTo>
                    <a:pt x="9690" y="14681"/>
                  </a:lnTo>
                  <a:close/>
                </a:path>
                <a:path w="30479" h="39370">
                  <a:moveTo>
                    <a:pt x="9728" y="23431"/>
                  </a:moveTo>
                  <a:lnTo>
                    <a:pt x="9575" y="23329"/>
                  </a:lnTo>
                  <a:lnTo>
                    <a:pt x="9067" y="25412"/>
                  </a:lnTo>
                  <a:lnTo>
                    <a:pt x="9220" y="25501"/>
                  </a:lnTo>
                  <a:lnTo>
                    <a:pt x="9728" y="23431"/>
                  </a:lnTo>
                  <a:close/>
                </a:path>
                <a:path w="30479" h="39370">
                  <a:moveTo>
                    <a:pt x="10325" y="28727"/>
                  </a:moveTo>
                  <a:lnTo>
                    <a:pt x="10274" y="28511"/>
                  </a:lnTo>
                  <a:lnTo>
                    <a:pt x="8686" y="28867"/>
                  </a:lnTo>
                  <a:lnTo>
                    <a:pt x="8737" y="29083"/>
                  </a:lnTo>
                  <a:lnTo>
                    <a:pt x="10325" y="28727"/>
                  </a:lnTo>
                  <a:close/>
                </a:path>
                <a:path w="30479" h="39370">
                  <a:moveTo>
                    <a:pt x="10896" y="7086"/>
                  </a:moveTo>
                  <a:lnTo>
                    <a:pt x="10883" y="6870"/>
                  </a:lnTo>
                  <a:lnTo>
                    <a:pt x="9093" y="6896"/>
                  </a:lnTo>
                  <a:lnTo>
                    <a:pt x="9093" y="7112"/>
                  </a:lnTo>
                  <a:lnTo>
                    <a:pt x="10896" y="7086"/>
                  </a:lnTo>
                  <a:close/>
                </a:path>
                <a:path w="30479" h="39370">
                  <a:moveTo>
                    <a:pt x="11049" y="37871"/>
                  </a:moveTo>
                  <a:lnTo>
                    <a:pt x="11010" y="37668"/>
                  </a:lnTo>
                  <a:lnTo>
                    <a:pt x="10071" y="37820"/>
                  </a:lnTo>
                  <a:lnTo>
                    <a:pt x="10020" y="37579"/>
                  </a:lnTo>
                  <a:lnTo>
                    <a:pt x="9817" y="37871"/>
                  </a:lnTo>
                  <a:lnTo>
                    <a:pt x="9296" y="37947"/>
                  </a:lnTo>
                  <a:lnTo>
                    <a:pt x="9334" y="38163"/>
                  </a:lnTo>
                  <a:lnTo>
                    <a:pt x="9652" y="38112"/>
                  </a:lnTo>
                  <a:lnTo>
                    <a:pt x="8940" y="39154"/>
                  </a:lnTo>
                  <a:lnTo>
                    <a:pt x="9067" y="39306"/>
                  </a:lnTo>
                  <a:lnTo>
                    <a:pt x="9906" y="38074"/>
                  </a:lnTo>
                  <a:lnTo>
                    <a:pt x="11049" y="37871"/>
                  </a:lnTo>
                  <a:close/>
                </a:path>
                <a:path w="30479" h="39370">
                  <a:moveTo>
                    <a:pt x="11163" y="27216"/>
                  </a:moveTo>
                  <a:lnTo>
                    <a:pt x="9410" y="26098"/>
                  </a:lnTo>
                  <a:lnTo>
                    <a:pt x="9359" y="26276"/>
                  </a:lnTo>
                  <a:lnTo>
                    <a:pt x="11099" y="27419"/>
                  </a:lnTo>
                  <a:lnTo>
                    <a:pt x="11163" y="27216"/>
                  </a:lnTo>
                  <a:close/>
                </a:path>
                <a:path w="30479" h="39370">
                  <a:moveTo>
                    <a:pt x="11569" y="35674"/>
                  </a:moveTo>
                  <a:lnTo>
                    <a:pt x="10007" y="34683"/>
                  </a:lnTo>
                  <a:lnTo>
                    <a:pt x="9956" y="34899"/>
                  </a:lnTo>
                  <a:lnTo>
                    <a:pt x="11518" y="35864"/>
                  </a:lnTo>
                  <a:lnTo>
                    <a:pt x="11569" y="35674"/>
                  </a:lnTo>
                  <a:close/>
                </a:path>
                <a:path w="30479" h="39370">
                  <a:moveTo>
                    <a:pt x="11988" y="32816"/>
                  </a:moveTo>
                  <a:lnTo>
                    <a:pt x="11861" y="32664"/>
                  </a:lnTo>
                  <a:lnTo>
                    <a:pt x="10782" y="34251"/>
                  </a:lnTo>
                  <a:lnTo>
                    <a:pt x="10909" y="34404"/>
                  </a:lnTo>
                  <a:lnTo>
                    <a:pt x="11671" y="33286"/>
                  </a:lnTo>
                  <a:lnTo>
                    <a:pt x="11747" y="35521"/>
                  </a:lnTo>
                  <a:lnTo>
                    <a:pt x="11912" y="35521"/>
                  </a:lnTo>
                  <a:lnTo>
                    <a:pt x="11849" y="33235"/>
                  </a:lnTo>
                  <a:lnTo>
                    <a:pt x="11696" y="33235"/>
                  </a:lnTo>
                  <a:lnTo>
                    <a:pt x="11988" y="32816"/>
                  </a:lnTo>
                  <a:close/>
                </a:path>
                <a:path w="30479" h="39370">
                  <a:moveTo>
                    <a:pt x="12954" y="18313"/>
                  </a:moveTo>
                  <a:lnTo>
                    <a:pt x="12522" y="16116"/>
                  </a:lnTo>
                  <a:lnTo>
                    <a:pt x="12369" y="16154"/>
                  </a:lnTo>
                  <a:lnTo>
                    <a:pt x="12788" y="18338"/>
                  </a:lnTo>
                  <a:lnTo>
                    <a:pt x="12954" y="18313"/>
                  </a:lnTo>
                  <a:close/>
                </a:path>
                <a:path w="30479" h="39370">
                  <a:moveTo>
                    <a:pt x="13004" y="22313"/>
                  </a:moveTo>
                  <a:lnTo>
                    <a:pt x="11264" y="21183"/>
                  </a:lnTo>
                  <a:lnTo>
                    <a:pt x="11214" y="21374"/>
                  </a:lnTo>
                  <a:lnTo>
                    <a:pt x="12954" y="22504"/>
                  </a:lnTo>
                  <a:lnTo>
                    <a:pt x="13004" y="22313"/>
                  </a:lnTo>
                  <a:close/>
                </a:path>
                <a:path w="30479" h="39370">
                  <a:moveTo>
                    <a:pt x="13195" y="25234"/>
                  </a:moveTo>
                  <a:lnTo>
                    <a:pt x="13081" y="25082"/>
                  </a:lnTo>
                  <a:lnTo>
                    <a:pt x="12128" y="26466"/>
                  </a:lnTo>
                  <a:lnTo>
                    <a:pt x="11226" y="28498"/>
                  </a:lnTo>
                  <a:lnTo>
                    <a:pt x="11379" y="28600"/>
                  </a:lnTo>
                  <a:lnTo>
                    <a:pt x="12103" y="26797"/>
                  </a:lnTo>
                  <a:lnTo>
                    <a:pt x="13195" y="25234"/>
                  </a:lnTo>
                  <a:close/>
                </a:path>
                <a:path w="30479" h="39370">
                  <a:moveTo>
                    <a:pt x="13233" y="20104"/>
                  </a:moveTo>
                  <a:lnTo>
                    <a:pt x="11493" y="18948"/>
                  </a:lnTo>
                  <a:lnTo>
                    <a:pt x="11442" y="19151"/>
                  </a:lnTo>
                  <a:lnTo>
                    <a:pt x="13169" y="20294"/>
                  </a:lnTo>
                  <a:lnTo>
                    <a:pt x="13233" y="20104"/>
                  </a:lnTo>
                  <a:close/>
                </a:path>
                <a:path w="30479" h="39370">
                  <a:moveTo>
                    <a:pt x="13601" y="26187"/>
                  </a:moveTo>
                  <a:lnTo>
                    <a:pt x="13373" y="25298"/>
                  </a:lnTo>
                  <a:lnTo>
                    <a:pt x="13220" y="23215"/>
                  </a:lnTo>
                  <a:lnTo>
                    <a:pt x="13055" y="23215"/>
                  </a:lnTo>
                  <a:lnTo>
                    <a:pt x="13119" y="24231"/>
                  </a:lnTo>
                  <a:lnTo>
                    <a:pt x="13030" y="23837"/>
                  </a:lnTo>
                  <a:lnTo>
                    <a:pt x="12865" y="23888"/>
                  </a:lnTo>
                  <a:lnTo>
                    <a:pt x="13182" y="25171"/>
                  </a:lnTo>
                  <a:lnTo>
                    <a:pt x="13233" y="25654"/>
                  </a:lnTo>
                  <a:lnTo>
                    <a:pt x="13462" y="26225"/>
                  </a:lnTo>
                  <a:lnTo>
                    <a:pt x="13601" y="26187"/>
                  </a:lnTo>
                  <a:close/>
                </a:path>
                <a:path w="30479" h="39370">
                  <a:moveTo>
                    <a:pt x="13944" y="977"/>
                  </a:moveTo>
                  <a:lnTo>
                    <a:pt x="13893" y="749"/>
                  </a:lnTo>
                  <a:lnTo>
                    <a:pt x="12306" y="1104"/>
                  </a:lnTo>
                  <a:lnTo>
                    <a:pt x="12357" y="1346"/>
                  </a:lnTo>
                  <a:lnTo>
                    <a:pt x="13944" y="977"/>
                  </a:lnTo>
                  <a:close/>
                </a:path>
                <a:path w="30479" h="39370">
                  <a:moveTo>
                    <a:pt x="15074" y="15163"/>
                  </a:moveTo>
                  <a:lnTo>
                    <a:pt x="13347" y="14033"/>
                  </a:lnTo>
                  <a:lnTo>
                    <a:pt x="12471" y="13576"/>
                  </a:lnTo>
                  <a:lnTo>
                    <a:pt x="12420" y="13792"/>
                  </a:lnTo>
                  <a:lnTo>
                    <a:pt x="14147" y="14922"/>
                  </a:lnTo>
                  <a:lnTo>
                    <a:pt x="15024" y="15354"/>
                  </a:lnTo>
                  <a:lnTo>
                    <a:pt x="15074" y="15163"/>
                  </a:lnTo>
                  <a:close/>
                </a:path>
                <a:path w="30479" h="39370">
                  <a:moveTo>
                    <a:pt x="16294" y="7594"/>
                  </a:moveTo>
                  <a:lnTo>
                    <a:pt x="14554" y="6451"/>
                  </a:lnTo>
                  <a:lnTo>
                    <a:pt x="14490" y="6654"/>
                  </a:lnTo>
                  <a:lnTo>
                    <a:pt x="16243" y="7785"/>
                  </a:lnTo>
                  <a:lnTo>
                    <a:pt x="16294" y="7594"/>
                  </a:lnTo>
                  <a:close/>
                </a:path>
                <a:path w="30479" h="39370">
                  <a:moveTo>
                    <a:pt x="16548" y="19519"/>
                  </a:moveTo>
                  <a:lnTo>
                    <a:pt x="16535" y="19304"/>
                  </a:lnTo>
                  <a:lnTo>
                    <a:pt x="14960" y="19316"/>
                  </a:lnTo>
                  <a:lnTo>
                    <a:pt x="14871" y="18910"/>
                  </a:lnTo>
                  <a:lnTo>
                    <a:pt x="14706" y="18973"/>
                  </a:lnTo>
                  <a:lnTo>
                    <a:pt x="14782" y="19316"/>
                  </a:lnTo>
                  <a:lnTo>
                    <a:pt x="14757" y="19545"/>
                  </a:lnTo>
                  <a:lnTo>
                    <a:pt x="15303" y="21310"/>
                  </a:lnTo>
                  <a:lnTo>
                    <a:pt x="15455" y="21259"/>
                  </a:lnTo>
                  <a:lnTo>
                    <a:pt x="15024" y="19545"/>
                  </a:lnTo>
                  <a:lnTo>
                    <a:pt x="16548" y="19519"/>
                  </a:lnTo>
                  <a:close/>
                </a:path>
                <a:path w="30479" h="39370">
                  <a:moveTo>
                    <a:pt x="16687" y="7315"/>
                  </a:moveTo>
                  <a:lnTo>
                    <a:pt x="16535" y="7226"/>
                  </a:lnTo>
                  <a:lnTo>
                    <a:pt x="16014" y="9309"/>
                  </a:lnTo>
                  <a:lnTo>
                    <a:pt x="16179" y="9385"/>
                  </a:lnTo>
                  <a:lnTo>
                    <a:pt x="16687" y="7315"/>
                  </a:lnTo>
                  <a:close/>
                </a:path>
                <a:path w="30479" h="39370">
                  <a:moveTo>
                    <a:pt x="16802" y="38100"/>
                  </a:moveTo>
                  <a:lnTo>
                    <a:pt x="16789" y="37896"/>
                  </a:lnTo>
                  <a:lnTo>
                    <a:pt x="14871" y="37871"/>
                  </a:lnTo>
                  <a:lnTo>
                    <a:pt x="14884" y="38061"/>
                  </a:lnTo>
                  <a:lnTo>
                    <a:pt x="16802" y="38100"/>
                  </a:lnTo>
                  <a:close/>
                </a:path>
                <a:path w="30479" h="39370">
                  <a:moveTo>
                    <a:pt x="16903" y="26809"/>
                  </a:moveTo>
                  <a:lnTo>
                    <a:pt x="16852" y="26606"/>
                  </a:lnTo>
                  <a:lnTo>
                    <a:pt x="15024" y="27101"/>
                  </a:lnTo>
                  <a:lnTo>
                    <a:pt x="15062" y="27292"/>
                  </a:lnTo>
                  <a:lnTo>
                    <a:pt x="16903" y="26809"/>
                  </a:lnTo>
                  <a:close/>
                </a:path>
                <a:path w="30479" h="39370">
                  <a:moveTo>
                    <a:pt x="17272" y="12611"/>
                  </a:moveTo>
                  <a:lnTo>
                    <a:pt x="17233" y="12395"/>
                  </a:lnTo>
                  <a:lnTo>
                    <a:pt x="15646" y="12750"/>
                  </a:lnTo>
                  <a:lnTo>
                    <a:pt x="15684" y="12966"/>
                  </a:lnTo>
                  <a:lnTo>
                    <a:pt x="17272" y="12611"/>
                  </a:lnTo>
                  <a:close/>
                </a:path>
                <a:path w="30479" h="39370">
                  <a:moveTo>
                    <a:pt x="17919" y="29921"/>
                  </a:moveTo>
                  <a:lnTo>
                    <a:pt x="17767" y="29832"/>
                  </a:lnTo>
                  <a:lnTo>
                    <a:pt x="16903" y="31915"/>
                  </a:lnTo>
                  <a:lnTo>
                    <a:pt x="17081" y="32016"/>
                  </a:lnTo>
                  <a:lnTo>
                    <a:pt x="17919" y="29921"/>
                  </a:lnTo>
                  <a:close/>
                </a:path>
                <a:path w="30479" h="39370">
                  <a:moveTo>
                    <a:pt x="18173" y="22364"/>
                  </a:moveTo>
                  <a:lnTo>
                    <a:pt x="18135" y="22148"/>
                  </a:lnTo>
                  <a:lnTo>
                    <a:pt x="16548" y="22491"/>
                  </a:lnTo>
                  <a:lnTo>
                    <a:pt x="16586" y="22720"/>
                  </a:lnTo>
                  <a:lnTo>
                    <a:pt x="18173" y="22364"/>
                  </a:lnTo>
                  <a:close/>
                </a:path>
                <a:path w="30479" h="39370">
                  <a:moveTo>
                    <a:pt x="18326" y="11887"/>
                  </a:moveTo>
                  <a:lnTo>
                    <a:pt x="17741" y="9537"/>
                  </a:lnTo>
                  <a:lnTo>
                    <a:pt x="17576" y="9601"/>
                  </a:lnTo>
                  <a:lnTo>
                    <a:pt x="18161" y="11938"/>
                  </a:lnTo>
                  <a:lnTo>
                    <a:pt x="18326" y="11887"/>
                  </a:lnTo>
                  <a:close/>
                </a:path>
                <a:path w="30479" h="39370">
                  <a:moveTo>
                    <a:pt x="18529" y="19570"/>
                  </a:moveTo>
                  <a:lnTo>
                    <a:pt x="17157" y="18719"/>
                  </a:lnTo>
                  <a:lnTo>
                    <a:pt x="17576" y="17056"/>
                  </a:lnTo>
                  <a:lnTo>
                    <a:pt x="17437" y="16967"/>
                  </a:lnTo>
                  <a:lnTo>
                    <a:pt x="17005" y="18618"/>
                  </a:lnTo>
                  <a:lnTo>
                    <a:pt x="16903" y="18783"/>
                  </a:lnTo>
                  <a:lnTo>
                    <a:pt x="16903" y="19024"/>
                  </a:lnTo>
                  <a:lnTo>
                    <a:pt x="17068" y="19126"/>
                  </a:lnTo>
                  <a:lnTo>
                    <a:pt x="17119" y="18923"/>
                  </a:lnTo>
                  <a:lnTo>
                    <a:pt x="18465" y="19761"/>
                  </a:lnTo>
                  <a:lnTo>
                    <a:pt x="18529" y="19570"/>
                  </a:lnTo>
                  <a:close/>
                </a:path>
                <a:path w="30479" h="39370">
                  <a:moveTo>
                    <a:pt x="18542" y="4419"/>
                  </a:moveTo>
                  <a:lnTo>
                    <a:pt x="16903" y="3543"/>
                  </a:lnTo>
                  <a:lnTo>
                    <a:pt x="16827" y="3733"/>
                  </a:lnTo>
                  <a:lnTo>
                    <a:pt x="18478" y="4622"/>
                  </a:lnTo>
                  <a:lnTo>
                    <a:pt x="18542" y="4419"/>
                  </a:lnTo>
                  <a:close/>
                </a:path>
                <a:path w="30479" h="39370">
                  <a:moveTo>
                    <a:pt x="18859" y="37655"/>
                  </a:moveTo>
                  <a:lnTo>
                    <a:pt x="18732" y="37490"/>
                  </a:lnTo>
                  <a:lnTo>
                    <a:pt x="17653" y="39065"/>
                  </a:lnTo>
                  <a:lnTo>
                    <a:pt x="17780" y="39243"/>
                  </a:lnTo>
                  <a:lnTo>
                    <a:pt x="18859" y="37655"/>
                  </a:lnTo>
                  <a:close/>
                </a:path>
                <a:path w="30479" h="39370">
                  <a:moveTo>
                    <a:pt x="19418" y="29311"/>
                  </a:moveTo>
                  <a:lnTo>
                    <a:pt x="17856" y="28321"/>
                  </a:lnTo>
                  <a:lnTo>
                    <a:pt x="17792" y="28524"/>
                  </a:lnTo>
                  <a:lnTo>
                    <a:pt x="19367" y="29502"/>
                  </a:lnTo>
                  <a:lnTo>
                    <a:pt x="19418" y="29311"/>
                  </a:lnTo>
                  <a:close/>
                </a:path>
                <a:path w="30479" h="39370">
                  <a:moveTo>
                    <a:pt x="19862" y="27152"/>
                  </a:moveTo>
                  <a:lnTo>
                    <a:pt x="18122" y="26009"/>
                  </a:lnTo>
                  <a:lnTo>
                    <a:pt x="18072" y="26212"/>
                  </a:lnTo>
                  <a:lnTo>
                    <a:pt x="19799" y="27343"/>
                  </a:lnTo>
                  <a:lnTo>
                    <a:pt x="19862" y="27152"/>
                  </a:lnTo>
                  <a:close/>
                </a:path>
                <a:path w="30479" h="39370">
                  <a:moveTo>
                    <a:pt x="19913" y="2184"/>
                  </a:moveTo>
                  <a:lnTo>
                    <a:pt x="19481" y="0"/>
                  </a:lnTo>
                  <a:lnTo>
                    <a:pt x="19316" y="38"/>
                  </a:lnTo>
                  <a:lnTo>
                    <a:pt x="19748" y="2235"/>
                  </a:lnTo>
                  <a:lnTo>
                    <a:pt x="19913" y="2184"/>
                  </a:lnTo>
                  <a:close/>
                </a:path>
                <a:path w="30479" h="39370">
                  <a:moveTo>
                    <a:pt x="20358" y="9537"/>
                  </a:moveTo>
                  <a:lnTo>
                    <a:pt x="20167" y="7099"/>
                  </a:lnTo>
                  <a:lnTo>
                    <a:pt x="20015" y="7099"/>
                  </a:lnTo>
                  <a:lnTo>
                    <a:pt x="20193" y="9537"/>
                  </a:lnTo>
                  <a:lnTo>
                    <a:pt x="20358" y="9537"/>
                  </a:lnTo>
                  <a:close/>
                </a:path>
                <a:path w="30479" h="39370">
                  <a:moveTo>
                    <a:pt x="20815" y="11938"/>
                  </a:moveTo>
                  <a:lnTo>
                    <a:pt x="20383" y="9740"/>
                  </a:lnTo>
                  <a:lnTo>
                    <a:pt x="20218" y="9791"/>
                  </a:lnTo>
                  <a:lnTo>
                    <a:pt x="20650" y="11988"/>
                  </a:lnTo>
                  <a:lnTo>
                    <a:pt x="20815" y="11938"/>
                  </a:lnTo>
                  <a:close/>
                </a:path>
                <a:path w="30479" h="39370">
                  <a:moveTo>
                    <a:pt x="21247" y="19278"/>
                  </a:moveTo>
                  <a:lnTo>
                    <a:pt x="21056" y="16840"/>
                  </a:lnTo>
                  <a:lnTo>
                    <a:pt x="20891" y="16840"/>
                  </a:lnTo>
                  <a:lnTo>
                    <a:pt x="21082" y="19278"/>
                  </a:lnTo>
                  <a:lnTo>
                    <a:pt x="21247" y="19278"/>
                  </a:lnTo>
                  <a:close/>
                </a:path>
                <a:path w="30479" h="39370">
                  <a:moveTo>
                    <a:pt x="21399" y="5410"/>
                  </a:moveTo>
                  <a:lnTo>
                    <a:pt x="21069" y="3365"/>
                  </a:lnTo>
                  <a:lnTo>
                    <a:pt x="20904" y="3378"/>
                  </a:lnTo>
                  <a:lnTo>
                    <a:pt x="21234" y="5448"/>
                  </a:lnTo>
                  <a:lnTo>
                    <a:pt x="21399" y="5410"/>
                  </a:lnTo>
                  <a:close/>
                </a:path>
                <a:path w="30479" h="39370">
                  <a:moveTo>
                    <a:pt x="21932" y="20015"/>
                  </a:moveTo>
                  <a:lnTo>
                    <a:pt x="20218" y="18884"/>
                  </a:lnTo>
                  <a:lnTo>
                    <a:pt x="20142" y="19075"/>
                  </a:lnTo>
                  <a:lnTo>
                    <a:pt x="21882" y="20205"/>
                  </a:lnTo>
                  <a:lnTo>
                    <a:pt x="21932" y="20015"/>
                  </a:lnTo>
                  <a:close/>
                </a:path>
                <a:path w="30479" h="39370">
                  <a:moveTo>
                    <a:pt x="22313" y="26098"/>
                  </a:moveTo>
                  <a:lnTo>
                    <a:pt x="21729" y="23761"/>
                  </a:lnTo>
                  <a:lnTo>
                    <a:pt x="21590" y="23812"/>
                  </a:lnTo>
                  <a:lnTo>
                    <a:pt x="22174" y="26162"/>
                  </a:lnTo>
                  <a:lnTo>
                    <a:pt x="22313" y="26098"/>
                  </a:lnTo>
                  <a:close/>
                </a:path>
                <a:path w="30479" h="39370">
                  <a:moveTo>
                    <a:pt x="23495" y="3403"/>
                  </a:moveTo>
                  <a:lnTo>
                    <a:pt x="23482" y="3175"/>
                  </a:lnTo>
                  <a:lnTo>
                    <a:pt x="21704" y="3213"/>
                  </a:lnTo>
                  <a:lnTo>
                    <a:pt x="21704" y="3429"/>
                  </a:lnTo>
                  <a:lnTo>
                    <a:pt x="23495" y="3403"/>
                  </a:lnTo>
                  <a:close/>
                </a:path>
                <a:path w="30479" h="39370">
                  <a:moveTo>
                    <a:pt x="24384" y="12941"/>
                  </a:moveTo>
                  <a:lnTo>
                    <a:pt x="22593" y="12966"/>
                  </a:lnTo>
                  <a:lnTo>
                    <a:pt x="22606" y="13182"/>
                  </a:lnTo>
                  <a:lnTo>
                    <a:pt x="24384" y="13157"/>
                  </a:lnTo>
                  <a:lnTo>
                    <a:pt x="24384" y="12941"/>
                  </a:lnTo>
                  <a:close/>
                </a:path>
                <a:path w="30479" h="39370">
                  <a:moveTo>
                    <a:pt x="25260" y="25285"/>
                  </a:moveTo>
                  <a:lnTo>
                    <a:pt x="25095" y="25184"/>
                  </a:lnTo>
                  <a:lnTo>
                    <a:pt x="24371" y="27089"/>
                  </a:lnTo>
                  <a:lnTo>
                    <a:pt x="24536" y="27165"/>
                  </a:lnTo>
                  <a:lnTo>
                    <a:pt x="25260" y="25285"/>
                  </a:lnTo>
                  <a:close/>
                </a:path>
                <a:path w="30479" h="39370">
                  <a:moveTo>
                    <a:pt x="25412" y="32372"/>
                  </a:moveTo>
                  <a:lnTo>
                    <a:pt x="24130" y="30848"/>
                  </a:lnTo>
                  <a:lnTo>
                    <a:pt x="24003" y="30975"/>
                  </a:lnTo>
                  <a:lnTo>
                    <a:pt x="25285" y="32524"/>
                  </a:lnTo>
                  <a:lnTo>
                    <a:pt x="25412" y="32372"/>
                  </a:lnTo>
                  <a:close/>
                </a:path>
                <a:path w="30479" h="39370">
                  <a:moveTo>
                    <a:pt x="25806" y="21526"/>
                  </a:moveTo>
                  <a:lnTo>
                    <a:pt x="25679" y="21374"/>
                  </a:lnTo>
                  <a:lnTo>
                    <a:pt x="24599" y="22961"/>
                  </a:lnTo>
                  <a:lnTo>
                    <a:pt x="24726" y="23126"/>
                  </a:lnTo>
                  <a:lnTo>
                    <a:pt x="25806" y="21526"/>
                  </a:lnTo>
                  <a:close/>
                </a:path>
                <a:path w="30479" h="39370">
                  <a:moveTo>
                    <a:pt x="26695" y="31280"/>
                  </a:moveTo>
                  <a:lnTo>
                    <a:pt x="26568" y="31127"/>
                  </a:lnTo>
                  <a:lnTo>
                    <a:pt x="25488" y="32702"/>
                  </a:lnTo>
                  <a:lnTo>
                    <a:pt x="25615" y="32880"/>
                  </a:lnTo>
                  <a:lnTo>
                    <a:pt x="26695" y="31280"/>
                  </a:lnTo>
                  <a:close/>
                </a:path>
                <a:path w="30479" h="39370">
                  <a:moveTo>
                    <a:pt x="26822" y="11036"/>
                  </a:moveTo>
                  <a:lnTo>
                    <a:pt x="25082" y="9893"/>
                  </a:lnTo>
                  <a:lnTo>
                    <a:pt x="25019" y="10096"/>
                  </a:lnTo>
                  <a:lnTo>
                    <a:pt x="26758" y="11226"/>
                  </a:lnTo>
                  <a:lnTo>
                    <a:pt x="26822" y="11036"/>
                  </a:lnTo>
                  <a:close/>
                </a:path>
                <a:path w="30479" h="39370">
                  <a:moveTo>
                    <a:pt x="27711" y="20789"/>
                  </a:moveTo>
                  <a:lnTo>
                    <a:pt x="25971" y="19646"/>
                  </a:lnTo>
                  <a:lnTo>
                    <a:pt x="25920" y="19850"/>
                  </a:lnTo>
                  <a:lnTo>
                    <a:pt x="27660" y="20980"/>
                  </a:lnTo>
                  <a:lnTo>
                    <a:pt x="27711" y="20789"/>
                  </a:lnTo>
                  <a:close/>
                </a:path>
                <a:path w="30479" h="39370">
                  <a:moveTo>
                    <a:pt x="28892" y="3898"/>
                  </a:moveTo>
                  <a:lnTo>
                    <a:pt x="27178" y="2755"/>
                  </a:lnTo>
                  <a:lnTo>
                    <a:pt x="27114" y="2959"/>
                  </a:lnTo>
                  <a:lnTo>
                    <a:pt x="28841" y="4089"/>
                  </a:lnTo>
                  <a:lnTo>
                    <a:pt x="28892" y="3898"/>
                  </a:lnTo>
                  <a:close/>
                </a:path>
                <a:path w="30479" h="39370">
                  <a:moveTo>
                    <a:pt x="29260" y="9994"/>
                  </a:moveTo>
                  <a:lnTo>
                    <a:pt x="28676" y="7645"/>
                  </a:lnTo>
                  <a:lnTo>
                    <a:pt x="28536" y="7708"/>
                  </a:lnTo>
                  <a:lnTo>
                    <a:pt x="29121" y="10045"/>
                  </a:lnTo>
                  <a:lnTo>
                    <a:pt x="29260" y="9994"/>
                  </a:lnTo>
                  <a:close/>
                </a:path>
                <a:path w="30479" h="39370">
                  <a:moveTo>
                    <a:pt x="29781" y="13639"/>
                  </a:moveTo>
                  <a:lnTo>
                    <a:pt x="28054" y="12496"/>
                  </a:lnTo>
                  <a:lnTo>
                    <a:pt x="28003" y="12700"/>
                  </a:lnTo>
                  <a:lnTo>
                    <a:pt x="29730" y="13830"/>
                  </a:lnTo>
                  <a:lnTo>
                    <a:pt x="29781" y="13639"/>
                  </a:lnTo>
                  <a:close/>
                </a:path>
                <a:path w="30479" h="39370">
                  <a:moveTo>
                    <a:pt x="30187" y="19735"/>
                  </a:moveTo>
                  <a:lnTo>
                    <a:pt x="29578" y="17386"/>
                  </a:lnTo>
                  <a:lnTo>
                    <a:pt x="29438" y="17449"/>
                  </a:lnTo>
                  <a:lnTo>
                    <a:pt x="30022" y="19786"/>
                  </a:lnTo>
                  <a:lnTo>
                    <a:pt x="30187" y="19735"/>
                  </a:lnTo>
                  <a:close/>
                </a:path>
              </a:pathLst>
            </a:custGeom>
            <a:solidFill>
              <a:srgbClr val="4BB748"/>
            </a:solidFill>
          </p:spPr>
          <p:txBody>
            <a:bodyPr wrap="square" lIns="0" tIns="0" rIns="0" bIns="0" rtlCol="0"/>
            <a:lstStyle/>
            <a:p>
              <a:endParaRPr lang="tr-TR"/>
            </a:p>
          </p:txBody>
        </p:sp>
        <p:sp>
          <p:nvSpPr>
            <p:cNvPr id="142" name="object 138">
              <a:extLst>
                <a:ext uri="{FF2B5EF4-FFF2-40B4-BE49-F238E27FC236}">
                  <a16:creationId xmlns:a16="http://schemas.microsoft.com/office/drawing/2014/main" id="{FD9F4CF0-DE55-7372-EF31-252D15C9B472}"/>
                </a:ext>
              </a:extLst>
            </p:cNvPr>
            <p:cNvSpPr/>
            <p:nvPr/>
          </p:nvSpPr>
          <p:spPr>
            <a:xfrm>
              <a:off x="4450296" y="6147371"/>
              <a:ext cx="28575" cy="42545"/>
            </a:xfrm>
            <a:custGeom>
              <a:avLst/>
              <a:gdLst/>
              <a:ahLst/>
              <a:cxnLst/>
              <a:rect l="l" t="t" r="r" b="b"/>
              <a:pathLst>
                <a:path w="28575" h="42545">
                  <a:moveTo>
                    <a:pt x="1295" y="29311"/>
                  </a:moveTo>
                  <a:lnTo>
                    <a:pt x="952" y="27254"/>
                  </a:lnTo>
                  <a:lnTo>
                    <a:pt x="787" y="27292"/>
                  </a:lnTo>
                  <a:lnTo>
                    <a:pt x="1117" y="29349"/>
                  </a:lnTo>
                  <a:lnTo>
                    <a:pt x="1295" y="29311"/>
                  </a:lnTo>
                  <a:close/>
                </a:path>
                <a:path w="28575" h="42545">
                  <a:moveTo>
                    <a:pt x="1752" y="20015"/>
                  </a:moveTo>
                  <a:lnTo>
                    <a:pt x="1727" y="19812"/>
                  </a:lnTo>
                  <a:lnTo>
                    <a:pt x="0" y="20104"/>
                  </a:lnTo>
                  <a:lnTo>
                    <a:pt x="38" y="20307"/>
                  </a:lnTo>
                  <a:lnTo>
                    <a:pt x="1752" y="20015"/>
                  </a:lnTo>
                  <a:close/>
                </a:path>
                <a:path w="28575" h="42545">
                  <a:moveTo>
                    <a:pt x="2628" y="17653"/>
                  </a:moveTo>
                  <a:lnTo>
                    <a:pt x="2565" y="15379"/>
                  </a:lnTo>
                  <a:lnTo>
                    <a:pt x="2387" y="15367"/>
                  </a:lnTo>
                  <a:lnTo>
                    <a:pt x="2463" y="17653"/>
                  </a:lnTo>
                  <a:lnTo>
                    <a:pt x="2628" y="17653"/>
                  </a:lnTo>
                  <a:close/>
                </a:path>
                <a:path w="28575" h="42545">
                  <a:moveTo>
                    <a:pt x="2921" y="8661"/>
                  </a:moveTo>
                  <a:lnTo>
                    <a:pt x="2755" y="8559"/>
                  </a:lnTo>
                  <a:lnTo>
                    <a:pt x="1930" y="10642"/>
                  </a:lnTo>
                  <a:lnTo>
                    <a:pt x="2082" y="10744"/>
                  </a:lnTo>
                  <a:lnTo>
                    <a:pt x="2921" y="8661"/>
                  </a:lnTo>
                  <a:close/>
                </a:path>
                <a:path w="28575" h="42545">
                  <a:moveTo>
                    <a:pt x="5080" y="36461"/>
                  </a:moveTo>
                  <a:lnTo>
                    <a:pt x="5041" y="36258"/>
                  </a:lnTo>
                  <a:lnTo>
                    <a:pt x="3327" y="36550"/>
                  </a:lnTo>
                  <a:lnTo>
                    <a:pt x="3365" y="36753"/>
                  </a:lnTo>
                  <a:lnTo>
                    <a:pt x="5080" y="36461"/>
                  </a:lnTo>
                  <a:close/>
                </a:path>
                <a:path w="28575" h="42545">
                  <a:moveTo>
                    <a:pt x="5956" y="34099"/>
                  </a:moveTo>
                  <a:lnTo>
                    <a:pt x="5880" y="31813"/>
                  </a:lnTo>
                  <a:lnTo>
                    <a:pt x="5715" y="31813"/>
                  </a:lnTo>
                  <a:lnTo>
                    <a:pt x="5765" y="34099"/>
                  </a:lnTo>
                  <a:lnTo>
                    <a:pt x="5956" y="34099"/>
                  </a:lnTo>
                  <a:close/>
                </a:path>
                <a:path w="28575" h="42545">
                  <a:moveTo>
                    <a:pt x="6261" y="25107"/>
                  </a:moveTo>
                  <a:lnTo>
                    <a:pt x="6096" y="25006"/>
                  </a:lnTo>
                  <a:lnTo>
                    <a:pt x="5257" y="27089"/>
                  </a:lnTo>
                  <a:lnTo>
                    <a:pt x="5422" y="27190"/>
                  </a:lnTo>
                  <a:lnTo>
                    <a:pt x="6261" y="25107"/>
                  </a:lnTo>
                  <a:close/>
                </a:path>
                <a:path w="28575" h="42545">
                  <a:moveTo>
                    <a:pt x="7505" y="25336"/>
                  </a:moveTo>
                  <a:lnTo>
                    <a:pt x="5867" y="24460"/>
                  </a:lnTo>
                  <a:lnTo>
                    <a:pt x="5791" y="24650"/>
                  </a:lnTo>
                  <a:lnTo>
                    <a:pt x="7454" y="25539"/>
                  </a:lnTo>
                  <a:lnTo>
                    <a:pt x="7505" y="25336"/>
                  </a:lnTo>
                  <a:close/>
                </a:path>
                <a:path w="28575" h="42545">
                  <a:moveTo>
                    <a:pt x="7607" y="8953"/>
                  </a:moveTo>
                  <a:lnTo>
                    <a:pt x="7569" y="8750"/>
                  </a:lnTo>
                  <a:lnTo>
                    <a:pt x="5740" y="9245"/>
                  </a:lnTo>
                  <a:lnTo>
                    <a:pt x="5778" y="9436"/>
                  </a:lnTo>
                  <a:lnTo>
                    <a:pt x="7607" y="8953"/>
                  </a:lnTo>
                  <a:close/>
                </a:path>
                <a:path w="28575" h="42545">
                  <a:moveTo>
                    <a:pt x="8001" y="22148"/>
                  </a:moveTo>
                  <a:lnTo>
                    <a:pt x="7988" y="21945"/>
                  </a:lnTo>
                  <a:lnTo>
                    <a:pt x="6070" y="21932"/>
                  </a:lnTo>
                  <a:lnTo>
                    <a:pt x="6083" y="22123"/>
                  </a:lnTo>
                  <a:lnTo>
                    <a:pt x="8001" y="22148"/>
                  </a:lnTo>
                  <a:close/>
                </a:path>
                <a:path w="28575" h="42545">
                  <a:moveTo>
                    <a:pt x="8077" y="28321"/>
                  </a:moveTo>
                  <a:lnTo>
                    <a:pt x="8051" y="28117"/>
                  </a:lnTo>
                  <a:lnTo>
                    <a:pt x="6337" y="28409"/>
                  </a:lnTo>
                  <a:lnTo>
                    <a:pt x="6362" y="28613"/>
                  </a:lnTo>
                  <a:lnTo>
                    <a:pt x="8077" y="28321"/>
                  </a:lnTo>
                  <a:close/>
                </a:path>
                <a:path w="28575" h="42545">
                  <a:moveTo>
                    <a:pt x="8610" y="12077"/>
                  </a:moveTo>
                  <a:lnTo>
                    <a:pt x="8458" y="11988"/>
                  </a:lnTo>
                  <a:lnTo>
                    <a:pt x="7620" y="14071"/>
                  </a:lnTo>
                  <a:lnTo>
                    <a:pt x="7772" y="14173"/>
                  </a:lnTo>
                  <a:lnTo>
                    <a:pt x="8610" y="12077"/>
                  </a:lnTo>
                  <a:close/>
                </a:path>
                <a:path w="28575" h="42545">
                  <a:moveTo>
                    <a:pt x="9245" y="31635"/>
                  </a:moveTo>
                  <a:lnTo>
                    <a:pt x="7327" y="31610"/>
                  </a:lnTo>
                  <a:lnTo>
                    <a:pt x="7327" y="31813"/>
                  </a:lnTo>
                  <a:lnTo>
                    <a:pt x="9245" y="31838"/>
                  </a:lnTo>
                  <a:lnTo>
                    <a:pt x="9245" y="31635"/>
                  </a:lnTo>
                  <a:close/>
                </a:path>
                <a:path w="28575" h="42545">
                  <a:moveTo>
                    <a:pt x="9410" y="19939"/>
                  </a:moveTo>
                  <a:lnTo>
                    <a:pt x="9385" y="19735"/>
                  </a:lnTo>
                  <a:lnTo>
                    <a:pt x="7670" y="20040"/>
                  </a:lnTo>
                  <a:lnTo>
                    <a:pt x="7696" y="20218"/>
                  </a:lnTo>
                  <a:lnTo>
                    <a:pt x="9410" y="19939"/>
                  </a:lnTo>
                  <a:close/>
                </a:path>
                <a:path w="28575" h="42545">
                  <a:moveTo>
                    <a:pt x="10287" y="17589"/>
                  </a:moveTo>
                  <a:lnTo>
                    <a:pt x="10223" y="15303"/>
                  </a:lnTo>
                  <a:lnTo>
                    <a:pt x="10045" y="15303"/>
                  </a:lnTo>
                  <a:lnTo>
                    <a:pt x="10109" y="17589"/>
                  </a:lnTo>
                  <a:lnTo>
                    <a:pt x="10287" y="17589"/>
                  </a:lnTo>
                  <a:close/>
                </a:path>
                <a:path w="28575" h="42545">
                  <a:moveTo>
                    <a:pt x="10566" y="22580"/>
                  </a:moveTo>
                  <a:lnTo>
                    <a:pt x="10236" y="20535"/>
                  </a:lnTo>
                  <a:lnTo>
                    <a:pt x="10058" y="20548"/>
                  </a:lnTo>
                  <a:lnTo>
                    <a:pt x="10401" y="22618"/>
                  </a:lnTo>
                  <a:lnTo>
                    <a:pt x="10566" y="22580"/>
                  </a:lnTo>
                  <a:close/>
                </a:path>
                <a:path w="28575" h="42545">
                  <a:moveTo>
                    <a:pt x="10591" y="8572"/>
                  </a:moveTo>
                  <a:lnTo>
                    <a:pt x="10426" y="8496"/>
                  </a:lnTo>
                  <a:lnTo>
                    <a:pt x="9601" y="10566"/>
                  </a:lnTo>
                  <a:lnTo>
                    <a:pt x="9766" y="10668"/>
                  </a:lnTo>
                  <a:lnTo>
                    <a:pt x="10591" y="8572"/>
                  </a:lnTo>
                  <a:close/>
                </a:path>
                <a:path w="28575" h="42545">
                  <a:moveTo>
                    <a:pt x="10820" y="36474"/>
                  </a:moveTo>
                  <a:lnTo>
                    <a:pt x="8915" y="36461"/>
                  </a:lnTo>
                  <a:lnTo>
                    <a:pt x="8915" y="36652"/>
                  </a:lnTo>
                  <a:lnTo>
                    <a:pt x="10820" y="36664"/>
                  </a:lnTo>
                  <a:lnTo>
                    <a:pt x="10820" y="36474"/>
                  </a:lnTo>
                  <a:close/>
                </a:path>
                <a:path w="28575" h="42545">
                  <a:moveTo>
                    <a:pt x="10845" y="41770"/>
                  </a:moveTo>
                  <a:lnTo>
                    <a:pt x="9182" y="40894"/>
                  </a:lnTo>
                  <a:lnTo>
                    <a:pt x="9131" y="41084"/>
                  </a:lnTo>
                  <a:lnTo>
                    <a:pt x="10782" y="41960"/>
                  </a:lnTo>
                  <a:lnTo>
                    <a:pt x="10845" y="41770"/>
                  </a:lnTo>
                  <a:close/>
                </a:path>
                <a:path w="28575" h="42545">
                  <a:moveTo>
                    <a:pt x="10934" y="25387"/>
                  </a:moveTo>
                  <a:lnTo>
                    <a:pt x="10883" y="25184"/>
                  </a:lnTo>
                  <a:lnTo>
                    <a:pt x="9067" y="25666"/>
                  </a:lnTo>
                  <a:lnTo>
                    <a:pt x="9105" y="25882"/>
                  </a:lnTo>
                  <a:lnTo>
                    <a:pt x="10934" y="25387"/>
                  </a:lnTo>
                  <a:close/>
                </a:path>
                <a:path w="28575" h="42545">
                  <a:moveTo>
                    <a:pt x="11950" y="28511"/>
                  </a:moveTo>
                  <a:lnTo>
                    <a:pt x="11785" y="28422"/>
                  </a:lnTo>
                  <a:lnTo>
                    <a:pt x="10960" y="30505"/>
                  </a:lnTo>
                  <a:lnTo>
                    <a:pt x="11112" y="30594"/>
                  </a:lnTo>
                  <a:lnTo>
                    <a:pt x="11950" y="28511"/>
                  </a:lnTo>
                  <a:close/>
                </a:path>
                <a:path w="28575" h="42545">
                  <a:moveTo>
                    <a:pt x="12915" y="4368"/>
                  </a:moveTo>
                  <a:lnTo>
                    <a:pt x="12750" y="4292"/>
                  </a:lnTo>
                  <a:lnTo>
                    <a:pt x="12039" y="6172"/>
                  </a:lnTo>
                  <a:lnTo>
                    <a:pt x="12192" y="6261"/>
                  </a:lnTo>
                  <a:lnTo>
                    <a:pt x="12915" y="4368"/>
                  </a:lnTo>
                  <a:close/>
                </a:path>
                <a:path w="28575" h="42545">
                  <a:moveTo>
                    <a:pt x="14693" y="30607"/>
                  </a:moveTo>
                  <a:lnTo>
                    <a:pt x="14668" y="30403"/>
                  </a:lnTo>
                  <a:lnTo>
                    <a:pt x="12941" y="30695"/>
                  </a:lnTo>
                  <a:lnTo>
                    <a:pt x="12979" y="30899"/>
                  </a:lnTo>
                  <a:lnTo>
                    <a:pt x="14693" y="30607"/>
                  </a:lnTo>
                  <a:close/>
                </a:path>
                <a:path w="28575" h="42545">
                  <a:moveTo>
                    <a:pt x="15176" y="20167"/>
                  </a:moveTo>
                  <a:lnTo>
                    <a:pt x="15163" y="19964"/>
                  </a:lnTo>
                  <a:lnTo>
                    <a:pt x="13246" y="19939"/>
                  </a:lnTo>
                  <a:lnTo>
                    <a:pt x="13246" y="20129"/>
                  </a:lnTo>
                  <a:lnTo>
                    <a:pt x="15176" y="20167"/>
                  </a:lnTo>
                  <a:close/>
                </a:path>
                <a:path w="28575" h="42545">
                  <a:moveTo>
                    <a:pt x="15278" y="8864"/>
                  </a:moveTo>
                  <a:lnTo>
                    <a:pt x="15214" y="8661"/>
                  </a:lnTo>
                  <a:lnTo>
                    <a:pt x="13398" y="9156"/>
                  </a:lnTo>
                  <a:lnTo>
                    <a:pt x="13436" y="9347"/>
                  </a:lnTo>
                  <a:lnTo>
                    <a:pt x="15278" y="8864"/>
                  </a:lnTo>
                  <a:close/>
                </a:path>
                <a:path w="28575" h="42545">
                  <a:moveTo>
                    <a:pt x="15430" y="4000"/>
                  </a:moveTo>
                  <a:lnTo>
                    <a:pt x="15100" y="1943"/>
                  </a:lnTo>
                  <a:lnTo>
                    <a:pt x="14935" y="1968"/>
                  </a:lnTo>
                  <a:lnTo>
                    <a:pt x="15265" y="4025"/>
                  </a:lnTo>
                  <a:lnTo>
                    <a:pt x="15430" y="4000"/>
                  </a:lnTo>
                  <a:close/>
                </a:path>
                <a:path w="28575" h="42545">
                  <a:moveTo>
                    <a:pt x="15570" y="28244"/>
                  </a:moveTo>
                  <a:lnTo>
                    <a:pt x="15506" y="25971"/>
                  </a:lnTo>
                  <a:lnTo>
                    <a:pt x="15328" y="25958"/>
                  </a:lnTo>
                  <a:lnTo>
                    <a:pt x="15405" y="28244"/>
                  </a:lnTo>
                  <a:lnTo>
                    <a:pt x="15570" y="28244"/>
                  </a:lnTo>
                  <a:close/>
                </a:path>
                <a:path w="28575" h="42545">
                  <a:moveTo>
                    <a:pt x="15633" y="23545"/>
                  </a:moveTo>
                  <a:lnTo>
                    <a:pt x="15468" y="23444"/>
                  </a:lnTo>
                  <a:lnTo>
                    <a:pt x="14833" y="25095"/>
                  </a:lnTo>
                  <a:lnTo>
                    <a:pt x="13525" y="24384"/>
                  </a:lnTo>
                  <a:lnTo>
                    <a:pt x="13462" y="24574"/>
                  </a:lnTo>
                  <a:lnTo>
                    <a:pt x="14757" y="25285"/>
                  </a:lnTo>
                  <a:lnTo>
                    <a:pt x="14909" y="25438"/>
                  </a:lnTo>
                  <a:lnTo>
                    <a:pt x="15100" y="25450"/>
                  </a:lnTo>
                  <a:lnTo>
                    <a:pt x="15176" y="25260"/>
                  </a:lnTo>
                  <a:lnTo>
                    <a:pt x="14998" y="25184"/>
                  </a:lnTo>
                  <a:lnTo>
                    <a:pt x="15633" y="23545"/>
                  </a:lnTo>
                  <a:close/>
                </a:path>
                <a:path w="28575" h="42545">
                  <a:moveTo>
                    <a:pt x="15925" y="39331"/>
                  </a:moveTo>
                  <a:lnTo>
                    <a:pt x="15849" y="37058"/>
                  </a:lnTo>
                  <a:lnTo>
                    <a:pt x="15684" y="37058"/>
                  </a:lnTo>
                  <a:lnTo>
                    <a:pt x="15735" y="39331"/>
                  </a:lnTo>
                  <a:lnTo>
                    <a:pt x="15925" y="39331"/>
                  </a:lnTo>
                  <a:close/>
                </a:path>
                <a:path w="28575" h="42545">
                  <a:moveTo>
                    <a:pt x="16217" y="30340"/>
                  </a:moveTo>
                  <a:lnTo>
                    <a:pt x="16052" y="30238"/>
                  </a:lnTo>
                  <a:lnTo>
                    <a:pt x="15214" y="32321"/>
                  </a:lnTo>
                  <a:lnTo>
                    <a:pt x="15379" y="32423"/>
                  </a:lnTo>
                  <a:lnTo>
                    <a:pt x="16217" y="30340"/>
                  </a:lnTo>
                  <a:close/>
                </a:path>
                <a:path w="28575" h="42545">
                  <a:moveTo>
                    <a:pt x="16294" y="11988"/>
                  </a:moveTo>
                  <a:lnTo>
                    <a:pt x="16129" y="11887"/>
                  </a:lnTo>
                  <a:lnTo>
                    <a:pt x="15290" y="13982"/>
                  </a:lnTo>
                  <a:lnTo>
                    <a:pt x="15455" y="14071"/>
                  </a:lnTo>
                  <a:lnTo>
                    <a:pt x="16294" y="11988"/>
                  </a:lnTo>
                  <a:close/>
                </a:path>
                <a:path w="28575" h="42545">
                  <a:moveTo>
                    <a:pt x="17132" y="20675"/>
                  </a:moveTo>
                  <a:lnTo>
                    <a:pt x="16979" y="20574"/>
                  </a:lnTo>
                  <a:lnTo>
                    <a:pt x="16129" y="22656"/>
                  </a:lnTo>
                  <a:lnTo>
                    <a:pt x="16294" y="22758"/>
                  </a:lnTo>
                  <a:lnTo>
                    <a:pt x="17132" y="20675"/>
                  </a:lnTo>
                  <a:close/>
                </a:path>
                <a:path w="28575" h="42545">
                  <a:moveTo>
                    <a:pt x="17373" y="2057"/>
                  </a:moveTo>
                  <a:lnTo>
                    <a:pt x="17030" y="0"/>
                  </a:lnTo>
                  <a:lnTo>
                    <a:pt x="16865" y="25"/>
                  </a:lnTo>
                  <a:lnTo>
                    <a:pt x="17195" y="2095"/>
                  </a:lnTo>
                  <a:lnTo>
                    <a:pt x="17373" y="2057"/>
                  </a:lnTo>
                  <a:close/>
                </a:path>
                <a:path w="28575" h="42545">
                  <a:moveTo>
                    <a:pt x="18008" y="26276"/>
                  </a:moveTo>
                  <a:lnTo>
                    <a:pt x="17678" y="24206"/>
                  </a:lnTo>
                  <a:lnTo>
                    <a:pt x="17513" y="24231"/>
                  </a:lnTo>
                  <a:lnTo>
                    <a:pt x="17843" y="26301"/>
                  </a:lnTo>
                  <a:lnTo>
                    <a:pt x="18008" y="26276"/>
                  </a:lnTo>
                  <a:close/>
                </a:path>
                <a:path w="28575" h="42545">
                  <a:moveTo>
                    <a:pt x="18072" y="15951"/>
                  </a:moveTo>
                  <a:lnTo>
                    <a:pt x="16789" y="14414"/>
                  </a:lnTo>
                  <a:lnTo>
                    <a:pt x="16675" y="14554"/>
                  </a:lnTo>
                  <a:lnTo>
                    <a:pt x="17945" y="16103"/>
                  </a:lnTo>
                  <a:lnTo>
                    <a:pt x="18072" y="15951"/>
                  </a:lnTo>
                  <a:close/>
                </a:path>
                <a:path w="28575" h="42545">
                  <a:moveTo>
                    <a:pt x="20459" y="35928"/>
                  </a:moveTo>
                  <a:lnTo>
                    <a:pt x="18808" y="35052"/>
                  </a:lnTo>
                  <a:lnTo>
                    <a:pt x="18745" y="35242"/>
                  </a:lnTo>
                  <a:lnTo>
                    <a:pt x="20396" y="36131"/>
                  </a:lnTo>
                  <a:lnTo>
                    <a:pt x="20459" y="35928"/>
                  </a:lnTo>
                  <a:close/>
                </a:path>
                <a:path w="28575" h="42545">
                  <a:moveTo>
                    <a:pt x="20548" y="19545"/>
                  </a:moveTo>
                  <a:lnTo>
                    <a:pt x="20510" y="19342"/>
                  </a:lnTo>
                  <a:lnTo>
                    <a:pt x="18669" y="19837"/>
                  </a:lnTo>
                  <a:lnTo>
                    <a:pt x="18707" y="20040"/>
                  </a:lnTo>
                  <a:lnTo>
                    <a:pt x="20548" y="19545"/>
                  </a:lnTo>
                  <a:close/>
                </a:path>
                <a:path w="28575" h="42545">
                  <a:moveTo>
                    <a:pt x="20904" y="30632"/>
                  </a:moveTo>
                  <a:lnTo>
                    <a:pt x="20853" y="30429"/>
                  </a:lnTo>
                  <a:lnTo>
                    <a:pt x="20091" y="30632"/>
                  </a:lnTo>
                  <a:lnTo>
                    <a:pt x="18529" y="30619"/>
                  </a:lnTo>
                  <a:lnTo>
                    <a:pt x="18529" y="30822"/>
                  </a:lnTo>
                  <a:lnTo>
                    <a:pt x="19329" y="30835"/>
                  </a:lnTo>
                  <a:lnTo>
                    <a:pt x="19024" y="30911"/>
                  </a:lnTo>
                  <a:lnTo>
                    <a:pt x="19062" y="31127"/>
                  </a:lnTo>
                  <a:lnTo>
                    <a:pt x="20116" y="30848"/>
                  </a:lnTo>
                  <a:lnTo>
                    <a:pt x="20447" y="30835"/>
                  </a:lnTo>
                  <a:lnTo>
                    <a:pt x="20904" y="30632"/>
                  </a:lnTo>
                  <a:close/>
                </a:path>
                <a:path w="28575" h="42545">
                  <a:moveTo>
                    <a:pt x="21399" y="32385"/>
                  </a:moveTo>
                  <a:lnTo>
                    <a:pt x="20116" y="30848"/>
                  </a:lnTo>
                  <a:lnTo>
                    <a:pt x="19989" y="30988"/>
                  </a:lnTo>
                  <a:lnTo>
                    <a:pt x="21285" y="32537"/>
                  </a:lnTo>
                  <a:lnTo>
                    <a:pt x="21399" y="32385"/>
                  </a:lnTo>
                  <a:close/>
                </a:path>
                <a:path w="28575" h="42545">
                  <a:moveTo>
                    <a:pt x="21564" y="22682"/>
                  </a:moveTo>
                  <a:lnTo>
                    <a:pt x="21399" y="22580"/>
                  </a:lnTo>
                  <a:lnTo>
                    <a:pt x="20574" y="24663"/>
                  </a:lnTo>
                  <a:lnTo>
                    <a:pt x="20726" y="24765"/>
                  </a:lnTo>
                  <a:lnTo>
                    <a:pt x="21564" y="22682"/>
                  </a:lnTo>
                  <a:close/>
                </a:path>
                <a:path w="28575" h="42545">
                  <a:moveTo>
                    <a:pt x="21920" y="33743"/>
                  </a:moveTo>
                  <a:lnTo>
                    <a:pt x="21755" y="33667"/>
                  </a:lnTo>
                  <a:lnTo>
                    <a:pt x="20929" y="35737"/>
                  </a:lnTo>
                  <a:lnTo>
                    <a:pt x="21082" y="35839"/>
                  </a:lnTo>
                  <a:lnTo>
                    <a:pt x="21920" y="33743"/>
                  </a:lnTo>
                  <a:close/>
                </a:path>
                <a:path w="28575" h="42545">
                  <a:moveTo>
                    <a:pt x="22542" y="8242"/>
                  </a:moveTo>
                  <a:lnTo>
                    <a:pt x="20891" y="7366"/>
                  </a:lnTo>
                  <a:lnTo>
                    <a:pt x="20828" y="7543"/>
                  </a:lnTo>
                  <a:lnTo>
                    <a:pt x="22479" y="8420"/>
                  </a:lnTo>
                  <a:lnTo>
                    <a:pt x="22542" y="8242"/>
                  </a:lnTo>
                  <a:close/>
                </a:path>
                <a:path w="28575" h="42545">
                  <a:moveTo>
                    <a:pt x="23279" y="23456"/>
                  </a:moveTo>
                  <a:lnTo>
                    <a:pt x="23126" y="23380"/>
                  </a:lnTo>
                  <a:lnTo>
                    <a:pt x="22402" y="25260"/>
                  </a:lnTo>
                  <a:lnTo>
                    <a:pt x="22567" y="25349"/>
                  </a:lnTo>
                  <a:lnTo>
                    <a:pt x="23279" y="23456"/>
                  </a:lnTo>
                  <a:close/>
                </a:path>
                <a:path w="28575" h="42545">
                  <a:moveTo>
                    <a:pt x="23304" y="36931"/>
                  </a:moveTo>
                  <a:lnTo>
                    <a:pt x="22974" y="34874"/>
                  </a:lnTo>
                  <a:lnTo>
                    <a:pt x="22809" y="34899"/>
                  </a:lnTo>
                  <a:lnTo>
                    <a:pt x="23139" y="36969"/>
                  </a:lnTo>
                  <a:lnTo>
                    <a:pt x="23304" y="36931"/>
                  </a:lnTo>
                  <a:close/>
                </a:path>
                <a:path w="28575" h="42545">
                  <a:moveTo>
                    <a:pt x="23850" y="8648"/>
                  </a:moveTo>
                  <a:lnTo>
                    <a:pt x="23685" y="8547"/>
                  </a:lnTo>
                  <a:lnTo>
                    <a:pt x="22974" y="10426"/>
                  </a:lnTo>
                  <a:lnTo>
                    <a:pt x="23139" y="10541"/>
                  </a:lnTo>
                  <a:lnTo>
                    <a:pt x="23850" y="8648"/>
                  </a:lnTo>
                  <a:close/>
                </a:path>
                <a:path w="28575" h="42545">
                  <a:moveTo>
                    <a:pt x="25463" y="33312"/>
                  </a:moveTo>
                  <a:lnTo>
                    <a:pt x="24180" y="31788"/>
                  </a:lnTo>
                  <a:lnTo>
                    <a:pt x="24053" y="31915"/>
                  </a:lnTo>
                  <a:lnTo>
                    <a:pt x="25336" y="33464"/>
                  </a:lnTo>
                  <a:lnTo>
                    <a:pt x="25463" y="33312"/>
                  </a:lnTo>
                  <a:close/>
                </a:path>
                <a:path w="28575" h="42545">
                  <a:moveTo>
                    <a:pt x="25730" y="15875"/>
                  </a:moveTo>
                  <a:lnTo>
                    <a:pt x="24460" y="14325"/>
                  </a:lnTo>
                  <a:lnTo>
                    <a:pt x="24333" y="14478"/>
                  </a:lnTo>
                  <a:lnTo>
                    <a:pt x="25628" y="16014"/>
                  </a:lnTo>
                  <a:lnTo>
                    <a:pt x="25730" y="15875"/>
                  </a:lnTo>
                  <a:close/>
                </a:path>
                <a:path w="28575" h="42545">
                  <a:moveTo>
                    <a:pt x="27813" y="27520"/>
                  </a:moveTo>
                  <a:lnTo>
                    <a:pt x="27647" y="27419"/>
                  </a:lnTo>
                  <a:lnTo>
                    <a:pt x="26924" y="29311"/>
                  </a:lnTo>
                  <a:lnTo>
                    <a:pt x="27089" y="29413"/>
                  </a:lnTo>
                  <a:lnTo>
                    <a:pt x="27813" y="27520"/>
                  </a:lnTo>
                  <a:close/>
                </a:path>
                <a:path w="28575" h="42545">
                  <a:moveTo>
                    <a:pt x="28003" y="26504"/>
                  </a:moveTo>
                  <a:lnTo>
                    <a:pt x="26733" y="24955"/>
                  </a:lnTo>
                  <a:lnTo>
                    <a:pt x="26593" y="25107"/>
                  </a:lnTo>
                  <a:lnTo>
                    <a:pt x="27889" y="26644"/>
                  </a:lnTo>
                  <a:lnTo>
                    <a:pt x="28003" y="26504"/>
                  </a:lnTo>
                  <a:close/>
                </a:path>
                <a:path w="28575" h="42545">
                  <a:moveTo>
                    <a:pt x="28397" y="18148"/>
                  </a:moveTo>
                  <a:lnTo>
                    <a:pt x="27127" y="16598"/>
                  </a:lnTo>
                  <a:lnTo>
                    <a:pt x="27000" y="16751"/>
                  </a:lnTo>
                  <a:lnTo>
                    <a:pt x="28270" y="18288"/>
                  </a:lnTo>
                  <a:lnTo>
                    <a:pt x="28397" y="18148"/>
                  </a:lnTo>
                  <a:close/>
                </a:path>
              </a:pathLst>
            </a:custGeom>
            <a:solidFill>
              <a:srgbClr val="4BB748"/>
            </a:solidFill>
          </p:spPr>
          <p:txBody>
            <a:bodyPr wrap="square" lIns="0" tIns="0" rIns="0" bIns="0" rtlCol="0"/>
            <a:lstStyle/>
            <a:p>
              <a:endParaRPr lang="tr-TR"/>
            </a:p>
          </p:txBody>
        </p:sp>
        <p:sp>
          <p:nvSpPr>
            <p:cNvPr id="143" name="object 139">
              <a:extLst>
                <a:ext uri="{FF2B5EF4-FFF2-40B4-BE49-F238E27FC236}">
                  <a16:creationId xmlns:a16="http://schemas.microsoft.com/office/drawing/2014/main" id="{14B1046B-FB90-5AFC-8B6B-D584CDFE8A94}"/>
                </a:ext>
              </a:extLst>
            </p:cNvPr>
            <p:cNvSpPr/>
            <p:nvPr/>
          </p:nvSpPr>
          <p:spPr>
            <a:xfrm>
              <a:off x="4648710" y="6063320"/>
              <a:ext cx="36830" cy="42545"/>
            </a:xfrm>
            <a:custGeom>
              <a:avLst/>
              <a:gdLst/>
              <a:ahLst/>
              <a:cxnLst/>
              <a:rect l="l" t="t" r="r" b="b"/>
              <a:pathLst>
                <a:path w="36829" h="42545">
                  <a:moveTo>
                    <a:pt x="13705" y="0"/>
                  </a:moveTo>
                  <a:lnTo>
                    <a:pt x="7286" y="2050"/>
                  </a:lnTo>
                  <a:lnTo>
                    <a:pt x="2491" y="6882"/>
                  </a:lnTo>
                  <a:lnTo>
                    <a:pt x="0" y="14083"/>
                  </a:lnTo>
                  <a:lnTo>
                    <a:pt x="411" y="22383"/>
                  </a:lnTo>
                  <a:lnTo>
                    <a:pt x="3503" y="30209"/>
                  </a:lnTo>
                  <a:lnTo>
                    <a:pt x="8774" y="36697"/>
                  </a:lnTo>
                  <a:lnTo>
                    <a:pt x="15722" y="40982"/>
                  </a:lnTo>
                  <a:lnTo>
                    <a:pt x="23086" y="42130"/>
                  </a:lnTo>
                  <a:lnTo>
                    <a:pt x="29503" y="40079"/>
                  </a:lnTo>
                  <a:lnTo>
                    <a:pt x="34294" y="35244"/>
                  </a:lnTo>
                  <a:lnTo>
                    <a:pt x="36779" y="28041"/>
                  </a:lnTo>
                  <a:lnTo>
                    <a:pt x="36376" y="19741"/>
                  </a:lnTo>
                  <a:lnTo>
                    <a:pt x="33291" y="11915"/>
                  </a:lnTo>
                  <a:lnTo>
                    <a:pt x="28022" y="5427"/>
                  </a:lnTo>
                  <a:lnTo>
                    <a:pt x="21069" y="1142"/>
                  </a:lnTo>
                  <a:lnTo>
                    <a:pt x="13705" y="0"/>
                  </a:lnTo>
                  <a:close/>
                </a:path>
              </a:pathLst>
            </a:custGeom>
            <a:solidFill>
              <a:srgbClr val="BCA2CD"/>
            </a:solidFill>
          </p:spPr>
          <p:txBody>
            <a:bodyPr wrap="square" lIns="0" tIns="0" rIns="0" bIns="0" rtlCol="0"/>
            <a:lstStyle/>
            <a:p>
              <a:endParaRPr lang="tr-TR"/>
            </a:p>
          </p:txBody>
        </p:sp>
        <p:sp>
          <p:nvSpPr>
            <p:cNvPr id="144" name="object 140">
              <a:extLst>
                <a:ext uri="{FF2B5EF4-FFF2-40B4-BE49-F238E27FC236}">
                  <a16:creationId xmlns:a16="http://schemas.microsoft.com/office/drawing/2014/main" id="{50C3419E-6672-C9EA-0249-A7B665A48B67}"/>
                </a:ext>
              </a:extLst>
            </p:cNvPr>
            <p:cNvSpPr/>
            <p:nvPr/>
          </p:nvSpPr>
          <p:spPr>
            <a:xfrm>
              <a:off x="4648827" y="6063628"/>
              <a:ext cx="36830" cy="41910"/>
            </a:xfrm>
            <a:custGeom>
              <a:avLst/>
              <a:gdLst/>
              <a:ahLst/>
              <a:cxnLst/>
              <a:rect l="l" t="t" r="r" b="b"/>
              <a:pathLst>
                <a:path w="36829" h="41910">
                  <a:moveTo>
                    <a:pt x="13562" y="0"/>
                  </a:moveTo>
                  <a:lnTo>
                    <a:pt x="7207" y="2031"/>
                  </a:lnTo>
                  <a:lnTo>
                    <a:pt x="2461" y="6821"/>
                  </a:lnTo>
                  <a:lnTo>
                    <a:pt x="0" y="13964"/>
                  </a:lnTo>
                  <a:lnTo>
                    <a:pt x="395" y="22181"/>
                  </a:lnTo>
                  <a:lnTo>
                    <a:pt x="3455" y="29934"/>
                  </a:lnTo>
                  <a:lnTo>
                    <a:pt x="8681" y="36363"/>
                  </a:lnTo>
                  <a:lnTo>
                    <a:pt x="15570" y="40608"/>
                  </a:lnTo>
                  <a:lnTo>
                    <a:pt x="22864" y="41749"/>
                  </a:lnTo>
                  <a:lnTo>
                    <a:pt x="29216" y="39716"/>
                  </a:lnTo>
                  <a:lnTo>
                    <a:pt x="33958" y="34925"/>
                  </a:lnTo>
                  <a:lnTo>
                    <a:pt x="36423" y="27794"/>
                  </a:lnTo>
                  <a:lnTo>
                    <a:pt x="36023" y="19569"/>
                  </a:lnTo>
                  <a:lnTo>
                    <a:pt x="32962" y="11813"/>
                  </a:lnTo>
                  <a:lnTo>
                    <a:pt x="27740" y="5382"/>
                  </a:lnTo>
                  <a:lnTo>
                    <a:pt x="20853" y="1137"/>
                  </a:lnTo>
                  <a:lnTo>
                    <a:pt x="13562" y="0"/>
                  </a:lnTo>
                  <a:close/>
                </a:path>
              </a:pathLst>
            </a:custGeom>
            <a:solidFill>
              <a:srgbClr val="B8A0CD"/>
            </a:solidFill>
          </p:spPr>
          <p:txBody>
            <a:bodyPr wrap="square" lIns="0" tIns="0" rIns="0" bIns="0" rtlCol="0"/>
            <a:lstStyle/>
            <a:p>
              <a:endParaRPr lang="tr-TR"/>
            </a:p>
          </p:txBody>
        </p:sp>
        <p:sp>
          <p:nvSpPr>
            <p:cNvPr id="145" name="object 141">
              <a:extLst>
                <a:ext uri="{FF2B5EF4-FFF2-40B4-BE49-F238E27FC236}">
                  <a16:creationId xmlns:a16="http://schemas.microsoft.com/office/drawing/2014/main" id="{24F4E2DD-4F81-F7DC-2B9D-3B7B3D24E867}"/>
                </a:ext>
              </a:extLst>
            </p:cNvPr>
            <p:cNvSpPr/>
            <p:nvPr/>
          </p:nvSpPr>
          <p:spPr>
            <a:xfrm>
              <a:off x="4648930" y="6063936"/>
              <a:ext cx="36195" cy="41910"/>
            </a:xfrm>
            <a:custGeom>
              <a:avLst/>
              <a:gdLst/>
              <a:ahLst/>
              <a:cxnLst/>
              <a:rect l="l" t="t" r="r" b="b"/>
              <a:pathLst>
                <a:path w="36195" h="41910">
                  <a:moveTo>
                    <a:pt x="13442" y="0"/>
                  </a:moveTo>
                  <a:lnTo>
                    <a:pt x="7142" y="2016"/>
                  </a:lnTo>
                  <a:lnTo>
                    <a:pt x="2439" y="6761"/>
                  </a:lnTo>
                  <a:lnTo>
                    <a:pt x="0" y="13830"/>
                  </a:lnTo>
                  <a:lnTo>
                    <a:pt x="398" y="21977"/>
                  </a:lnTo>
                  <a:lnTo>
                    <a:pt x="3433" y="29660"/>
                  </a:lnTo>
                  <a:lnTo>
                    <a:pt x="8610" y="36029"/>
                  </a:lnTo>
                  <a:lnTo>
                    <a:pt x="15430" y="40233"/>
                  </a:lnTo>
                  <a:lnTo>
                    <a:pt x="22654" y="41356"/>
                  </a:lnTo>
                  <a:lnTo>
                    <a:pt x="28948" y="39341"/>
                  </a:lnTo>
                  <a:lnTo>
                    <a:pt x="33648" y="34597"/>
                  </a:lnTo>
                  <a:lnTo>
                    <a:pt x="36093" y="27533"/>
                  </a:lnTo>
                  <a:lnTo>
                    <a:pt x="35697" y="19393"/>
                  </a:lnTo>
                  <a:lnTo>
                    <a:pt x="32665" y="11710"/>
                  </a:lnTo>
                  <a:lnTo>
                    <a:pt x="27494" y="5336"/>
                  </a:lnTo>
                  <a:lnTo>
                    <a:pt x="20675" y="1117"/>
                  </a:lnTo>
                  <a:lnTo>
                    <a:pt x="13442" y="0"/>
                  </a:lnTo>
                  <a:close/>
                </a:path>
              </a:pathLst>
            </a:custGeom>
            <a:solidFill>
              <a:srgbClr val="B49FCC"/>
            </a:solidFill>
          </p:spPr>
          <p:txBody>
            <a:bodyPr wrap="square" lIns="0" tIns="0" rIns="0" bIns="0" rtlCol="0"/>
            <a:lstStyle/>
            <a:p>
              <a:endParaRPr lang="tr-TR"/>
            </a:p>
          </p:txBody>
        </p:sp>
        <p:sp>
          <p:nvSpPr>
            <p:cNvPr id="146" name="object 142">
              <a:extLst>
                <a:ext uri="{FF2B5EF4-FFF2-40B4-BE49-F238E27FC236}">
                  <a16:creationId xmlns:a16="http://schemas.microsoft.com/office/drawing/2014/main" id="{78BB99BA-25DF-9EA7-2366-C195112924FA}"/>
                </a:ext>
              </a:extLst>
            </p:cNvPr>
            <p:cNvSpPr/>
            <p:nvPr/>
          </p:nvSpPr>
          <p:spPr>
            <a:xfrm>
              <a:off x="4649038" y="6064252"/>
              <a:ext cx="36195" cy="41275"/>
            </a:xfrm>
            <a:custGeom>
              <a:avLst/>
              <a:gdLst/>
              <a:ahLst/>
              <a:cxnLst/>
              <a:rect l="l" t="t" r="r" b="b"/>
              <a:pathLst>
                <a:path w="36195" h="41275">
                  <a:moveTo>
                    <a:pt x="13312" y="0"/>
                  </a:moveTo>
                  <a:lnTo>
                    <a:pt x="7073" y="1995"/>
                  </a:lnTo>
                  <a:lnTo>
                    <a:pt x="2416" y="6695"/>
                  </a:lnTo>
                  <a:lnTo>
                    <a:pt x="0" y="13698"/>
                  </a:lnTo>
                  <a:lnTo>
                    <a:pt x="392" y="21768"/>
                  </a:lnTo>
                  <a:lnTo>
                    <a:pt x="3394" y="29377"/>
                  </a:lnTo>
                  <a:lnTo>
                    <a:pt x="8515" y="35684"/>
                  </a:lnTo>
                  <a:lnTo>
                    <a:pt x="15265" y="39847"/>
                  </a:lnTo>
                  <a:lnTo>
                    <a:pt x="22438" y="40967"/>
                  </a:lnTo>
                  <a:lnTo>
                    <a:pt x="28679" y="38975"/>
                  </a:lnTo>
                  <a:lnTo>
                    <a:pt x="33335" y="34277"/>
                  </a:lnTo>
                  <a:lnTo>
                    <a:pt x="35750" y="27274"/>
                  </a:lnTo>
                  <a:lnTo>
                    <a:pt x="35358" y="19211"/>
                  </a:lnTo>
                  <a:lnTo>
                    <a:pt x="32354" y="11602"/>
                  </a:lnTo>
                  <a:lnTo>
                    <a:pt x="27229" y="5289"/>
                  </a:lnTo>
                  <a:lnTo>
                    <a:pt x="20472" y="1112"/>
                  </a:lnTo>
                  <a:lnTo>
                    <a:pt x="13312" y="0"/>
                  </a:lnTo>
                  <a:close/>
                </a:path>
              </a:pathLst>
            </a:custGeom>
            <a:solidFill>
              <a:srgbClr val="AF9ECD"/>
            </a:solidFill>
          </p:spPr>
          <p:txBody>
            <a:bodyPr wrap="square" lIns="0" tIns="0" rIns="0" bIns="0" rtlCol="0"/>
            <a:lstStyle/>
            <a:p>
              <a:endParaRPr lang="tr-TR"/>
            </a:p>
          </p:txBody>
        </p:sp>
        <p:sp>
          <p:nvSpPr>
            <p:cNvPr id="147" name="object 143">
              <a:extLst>
                <a:ext uri="{FF2B5EF4-FFF2-40B4-BE49-F238E27FC236}">
                  <a16:creationId xmlns:a16="http://schemas.microsoft.com/office/drawing/2014/main" id="{BF21DC18-7917-30C0-BE92-FB5C84E7E608}"/>
                </a:ext>
              </a:extLst>
            </p:cNvPr>
            <p:cNvSpPr/>
            <p:nvPr/>
          </p:nvSpPr>
          <p:spPr>
            <a:xfrm>
              <a:off x="4649139" y="6064561"/>
              <a:ext cx="35560" cy="40640"/>
            </a:xfrm>
            <a:custGeom>
              <a:avLst/>
              <a:gdLst/>
              <a:ahLst/>
              <a:cxnLst/>
              <a:rect l="l" t="t" r="r" b="b"/>
              <a:pathLst>
                <a:path w="35560" h="40639">
                  <a:moveTo>
                    <a:pt x="13190" y="0"/>
                  </a:moveTo>
                  <a:lnTo>
                    <a:pt x="7007" y="1975"/>
                  </a:lnTo>
                  <a:lnTo>
                    <a:pt x="2390" y="6634"/>
                  </a:lnTo>
                  <a:lnTo>
                    <a:pt x="0" y="13578"/>
                  </a:lnTo>
                  <a:lnTo>
                    <a:pt x="388" y="21566"/>
                  </a:lnTo>
                  <a:lnTo>
                    <a:pt x="3363" y="29102"/>
                  </a:lnTo>
                  <a:lnTo>
                    <a:pt x="8442" y="35350"/>
                  </a:lnTo>
                  <a:lnTo>
                    <a:pt x="15138" y="39473"/>
                  </a:lnTo>
                  <a:lnTo>
                    <a:pt x="22227" y="40581"/>
                  </a:lnTo>
                  <a:lnTo>
                    <a:pt x="28408" y="38607"/>
                  </a:lnTo>
                  <a:lnTo>
                    <a:pt x="33024" y="33951"/>
                  </a:lnTo>
                  <a:lnTo>
                    <a:pt x="35420" y="27015"/>
                  </a:lnTo>
                  <a:lnTo>
                    <a:pt x="35030" y="19021"/>
                  </a:lnTo>
                  <a:lnTo>
                    <a:pt x="32051" y="11484"/>
                  </a:lnTo>
                  <a:lnTo>
                    <a:pt x="26972" y="5235"/>
                  </a:lnTo>
                  <a:lnTo>
                    <a:pt x="20281" y="1107"/>
                  </a:lnTo>
                  <a:lnTo>
                    <a:pt x="13190" y="0"/>
                  </a:lnTo>
                  <a:close/>
                </a:path>
              </a:pathLst>
            </a:custGeom>
            <a:solidFill>
              <a:srgbClr val="A59DCD"/>
            </a:solidFill>
          </p:spPr>
          <p:txBody>
            <a:bodyPr wrap="square" lIns="0" tIns="0" rIns="0" bIns="0" rtlCol="0"/>
            <a:lstStyle/>
            <a:p>
              <a:endParaRPr lang="tr-TR"/>
            </a:p>
          </p:txBody>
        </p:sp>
        <p:sp>
          <p:nvSpPr>
            <p:cNvPr id="148" name="object 144">
              <a:extLst>
                <a:ext uri="{FF2B5EF4-FFF2-40B4-BE49-F238E27FC236}">
                  <a16:creationId xmlns:a16="http://schemas.microsoft.com/office/drawing/2014/main" id="{9407730E-F802-1837-15AA-14A5DF9C0EEE}"/>
                </a:ext>
              </a:extLst>
            </p:cNvPr>
            <p:cNvSpPr/>
            <p:nvPr/>
          </p:nvSpPr>
          <p:spPr>
            <a:xfrm>
              <a:off x="4649245" y="6064873"/>
              <a:ext cx="35560" cy="40640"/>
            </a:xfrm>
            <a:custGeom>
              <a:avLst/>
              <a:gdLst/>
              <a:ahLst/>
              <a:cxnLst/>
              <a:rect l="l" t="t" r="r" b="b"/>
              <a:pathLst>
                <a:path w="35560" h="40639">
                  <a:moveTo>
                    <a:pt x="13067" y="0"/>
                  </a:moveTo>
                  <a:lnTo>
                    <a:pt x="6945" y="1958"/>
                  </a:lnTo>
                  <a:lnTo>
                    <a:pt x="2373" y="6573"/>
                  </a:lnTo>
                  <a:lnTo>
                    <a:pt x="0" y="13451"/>
                  </a:lnTo>
                  <a:lnTo>
                    <a:pt x="385" y="21362"/>
                  </a:lnTo>
                  <a:lnTo>
                    <a:pt x="3335" y="28826"/>
                  </a:lnTo>
                  <a:lnTo>
                    <a:pt x="8363" y="35016"/>
                  </a:lnTo>
                  <a:lnTo>
                    <a:pt x="14986" y="39105"/>
                  </a:lnTo>
                  <a:lnTo>
                    <a:pt x="22015" y="40198"/>
                  </a:lnTo>
                  <a:lnTo>
                    <a:pt x="28136" y="38238"/>
                  </a:lnTo>
                  <a:lnTo>
                    <a:pt x="32706" y="33626"/>
                  </a:lnTo>
                  <a:lnTo>
                    <a:pt x="35077" y="26761"/>
                  </a:lnTo>
                  <a:lnTo>
                    <a:pt x="34693" y="18845"/>
                  </a:lnTo>
                  <a:lnTo>
                    <a:pt x="31746" y="11379"/>
                  </a:lnTo>
                  <a:lnTo>
                    <a:pt x="26719" y="5188"/>
                  </a:lnTo>
                  <a:lnTo>
                    <a:pt x="20091" y="1094"/>
                  </a:lnTo>
                  <a:lnTo>
                    <a:pt x="13067" y="0"/>
                  </a:lnTo>
                  <a:close/>
                </a:path>
              </a:pathLst>
            </a:custGeom>
            <a:solidFill>
              <a:srgbClr val="9B9DC6"/>
            </a:solidFill>
          </p:spPr>
          <p:txBody>
            <a:bodyPr wrap="square" lIns="0" tIns="0" rIns="0" bIns="0" rtlCol="0"/>
            <a:lstStyle/>
            <a:p>
              <a:endParaRPr lang="tr-TR"/>
            </a:p>
          </p:txBody>
        </p:sp>
        <p:sp>
          <p:nvSpPr>
            <p:cNvPr id="149" name="object 145">
              <a:extLst>
                <a:ext uri="{FF2B5EF4-FFF2-40B4-BE49-F238E27FC236}">
                  <a16:creationId xmlns:a16="http://schemas.microsoft.com/office/drawing/2014/main" id="{A157DABE-1B4D-A250-1994-D5F7C79E7897}"/>
                </a:ext>
              </a:extLst>
            </p:cNvPr>
            <p:cNvSpPr/>
            <p:nvPr/>
          </p:nvSpPr>
          <p:spPr>
            <a:xfrm>
              <a:off x="4649348" y="6065187"/>
              <a:ext cx="34925" cy="40005"/>
            </a:xfrm>
            <a:custGeom>
              <a:avLst/>
              <a:gdLst/>
              <a:ahLst/>
              <a:cxnLst/>
              <a:rect l="l" t="t" r="r" b="b"/>
              <a:pathLst>
                <a:path w="34925" h="40004">
                  <a:moveTo>
                    <a:pt x="12942" y="0"/>
                  </a:moveTo>
                  <a:lnTo>
                    <a:pt x="6878" y="1936"/>
                  </a:lnTo>
                  <a:lnTo>
                    <a:pt x="2350" y="6504"/>
                  </a:lnTo>
                  <a:lnTo>
                    <a:pt x="0" y="13314"/>
                  </a:lnTo>
                  <a:lnTo>
                    <a:pt x="385" y="21155"/>
                  </a:lnTo>
                  <a:lnTo>
                    <a:pt x="3303" y="28549"/>
                  </a:lnTo>
                  <a:lnTo>
                    <a:pt x="8281" y="34679"/>
                  </a:lnTo>
                  <a:lnTo>
                    <a:pt x="14846" y="38726"/>
                  </a:lnTo>
                  <a:lnTo>
                    <a:pt x="21802" y="39807"/>
                  </a:lnTo>
                  <a:lnTo>
                    <a:pt x="27863" y="37864"/>
                  </a:lnTo>
                  <a:lnTo>
                    <a:pt x="32391" y="33295"/>
                  </a:lnTo>
                  <a:lnTo>
                    <a:pt x="34747" y="26496"/>
                  </a:lnTo>
                  <a:lnTo>
                    <a:pt x="34365" y="18657"/>
                  </a:lnTo>
                  <a:lnTo>
                    <a:pt x="31443" y="11266"/>
                  </a:lnTo>
                  <a:lnTo>
                    <a:pt x="26462" y="5136"/>
                  </a:lnTo>
                  <a:lnTo>
                    <a:pt x="19900" y="1084"/>
                  </a:lnTo>
                  <a:lnTo>
                    <a:pt x="12942" y="0"/>
                  </a:lnTo>
                  <a:close/>
                </a:path>
              </a:pathLst>
            </a:custGeom>
            <a:solidFill>
              <a:srgbClr val="919CBC"/>
            </a:solidFill>
          </p:spPr>
          <p:txBody>
            <a:bodyPr wrap="square" lIns="0" tIns="0" rIns="0" bIns="0" rtlCol="0"/>
            <a:lstStyle/>
            <a:p>
              <a:endParaRPr lang="tr-TR"/>
            </a:p>
          </p:txBody>
        </p:sp>
        <p:sp>
          <p:nvSpPr>
            <p:cNvPr id="150" name="object 146">
              <a:extLst>
                <a:ext uri="{FF2B5EF4-FFF2-40B4-BE49-F238E27FC236}">
                  <a16:creationId xmlns:a16="http://schemas.microsoft.com/office/drawing/2014/main" id="{05B40508-CFDA-C9FC-58DE-D45E915FF4BD}"/>
                </a:ext>
              </a:extLst>
            </p:cNvPr>
            <p:cNvSpPr/>
            <p:nvPr/>
          </p:nvSpPr>
          <p:spPr>
            <a:xfrm>
              <a:off x="4649449" y="6065501"/>
              <a:ext cx="34925" cy="40005"/>
            </a:xfrm>
            <a:custGeom>
              <a:avLst/>
              <a:gdLst/>
              <a:ahLst/>
              <a:cxnLst/>
              <a:rect l="l" t="t" r="r" b="b"/>
              <a:pathLst>
                <a:path w="34925" h="40004">
                  <a:moveTo>
                    <a:pt x="12817" y="0"/>
                  </a:moveTo>
                  <a:lnTo>
                    <a:pt x="6811" y="1919"/>
                  </a:lnTo>
                  <a:lnTo>
                    <a:pt x="2327" y="6443"/>
                  </a:lnTo>
                  <a:lnTo>
                    <a:pt x="0" y="13187"/>
                  </a:lnTo>
                  <a:lnTo>
                    <a:pt x="376" y="20943"/>
                  </a:lnTo>
                  <a:lnTo>
                    <a:pt x="3265" y="28260"/>
                  </a:lnTo>
                  <a:lnTo>
                    <a:pt x="8195" y="34327"/>
                  </a:lnTo>
                  <a:lnTo>
                    <a:pt x="14693" y="38333"/>
                  </a:lnTo>
                  <a:lnTo>
                    <a:pt x="21591" y="39412"/>
                  </a:lnTo>
                  <a:lnTo>
                    <a:pt x="27597" y="37498"/>
                  </a:lnTo>
                  <a:lnTo>
                    <a:pt x="32078" y="32979"/>
                  </a:lnTo>
                  <a:lnTo>
                    <a:pt x="34404" y="26242"/>
                  </a:lnTo>
                  <a:lnTo>
                    <a:pt x="34026" y="18479"/>
                  </a:lnTo>
                  <a:lnTo>
                    <a:pt x="31134" y="11156"/>
                  </a:lnTo>
                  <a:lnTo>
                    <a:pt x="26203" y="5084"/>
                  </a:lnTo>
                  <a:lnTo>
                    <a:pt x="19710" y="1071"/>
                  </a:lnTo>
                  <a:lnTo>
                    <a:pt x="12817" y="0"/>
                  </a:lnTo>
                  <a:close/>
                </a:path>
              </a:pathLst>
            </a:custGeom>
            <a:solidFill>
              <a:srgbClr val="889BB2"/>
            </a:solidFill>
          </p:spPr>
          <p:txBody>
            <a:bodyPr wrap="square" lIns="0" tIns="0" rIns="0" bIns="0" rtlCol="0"/>
            <a:lstStyle/>
            <a:p>
              <a:endParaRPr lang="tr-TR"/>
            </a:p>
          </p:txBody>
        </p:sp>
        <p:sp>
          <p:nvSpPr>
            <p:cNvPr id="151" name="object 147">
              <a:extLst>
                <a:ext uri="{FF2B5EF4-FFF2-40B4-BE49-F238E27FC236}">
                  <a16:creationId xmlns:a16="http://schemas.microsoft.com/office/drawing/2014/main" id="{815B5732-9200-6B1F-91E8-0EAE2EA29747}"/>
                </a:ext>
              </a:extLst>
            </p:cNvPr>
            <p:cNvSpPr/>
            <p:nvPr/>
          </p:nvSpPr>
          <p:spPr>
            <a:xfrm>
              <a:off x="4649552" y="6065815"/>
              <a:ext cx="34290" cy="39370"/>
            </a:xfrm>
            <a:custGeom>
              <a:avLst/>
              <a:gdLst/>
              <a:ahLst/>
              <a:cxnLst/>
              <a:rect l="l" t="t" r="r" b="b"/>
              <a:pathLst>
                <a:path w="34289" h="39370">
                  <a:moveTo>
                    <a:pt x="12692" y="0"/>
                  </a:moveTo>
                  <a:lnTo>
                    <a:pt x="6745" y="1897"/>
                  </a:lnTo>
                  <a:lnTo>
                    <a:pt x="2305" y="6376"/>
                  </a:lnTo>
                  <a:lnTo>
                    <a:pt x="0" y="13048"/>
                  </a:lnTo>
                  <a:lnTo>
                    <a:pt x="377" y="20734"/>
                  </a:lnTo>
                  <a:lnTo>
                    <a:pt x="3240" y="27981"/>
                  </a:lnTo>
                  <a:lnTo>
                    <a:pt x="8124" y="33988"/>
                  </a:lnTo>
                  <a:lnTo>
                    <a:pt x="14566" y="37952"/>
                  </a:lnTo>
                  <a:lnTo>
                    <a:pt x="21386" y="39024"/>
                  </a:lnTo>
                  <a:lnTo>
                    <a:pt x="27330" y="37127"/>
                  </a:lnTo>
                  <a:lnTo>
                    <a:pt x="31769" y="32648"/>
                  </a:lnTo>
                  <a:lnTo>
                    <a:pt x="34074" y="25976"/>
                  </a:lnTo>
                  <a:lnTo>
                    <a:pt x="33694" y="18290"/>
                  </a:lnTo>
                  <a:lnTo>
                    <a:pt x="30830" y="11043"/>
                  </a:lnTo>
                  <a:lnTo>
                    <a:pt x="25949" y="5036"/>
                  </a:lnTo>
                  <a:lnTo>
                    <a:pt x="19519" y="1071"/>
                  </a:lnTo>
                  <a:lnTo>
                    <a:pt x="12692" y="0"/>
                  </a:lnTo>
                  <a:close/>
                </a:path>
              </a:pathLst>
            </a:custGeom>
            <a:solidFill>
              <a:srgbClr val="7D9AA9"/>
            </a:solidFill>
          </p:spPr>
          <p:txBody>
            <a:bodyPr wrap="square" lIns="0" tIns="0" rIns="0" bIns="0" rtlCol="0"/>
            <a:lstStyle/>
            <a:p>
              <a:endParaRPr lang="tr-TR"/>
            </a:p>
          </p:txBody>
        </p:sp>
        <p:sp>
          <p:nvSpPr>
            <p:cNvPr id="152" name="object 148">
              <a:extLst>
                <a:ext uri="{FF2B5EF4-FFF2-40B4-BE49-F238E27FC236}">
                  <a16:creationId xmlns:a16="http://schemas.microsoft.com/office/drawing/2014/main" id="{D841FC68-8633-4A4E-9D9B-B648C682E0E5}"/>
                </a:ext>
              </a:extLst>
            </p:cNvPr>
            <p:cNvSpPr/>
            <p:nvPr/>
          </p:nvSpPr>
          <p:spPr>
            <a:xfrm>
              <a:off x="4649669" y="6066118"/>
              <a:ext cx="34290" cy="38735"/>
            </a:xfrm>
            <a:custGeom>
              <a:avLst/>
              <a:gdLst/>
              <a:ahLst/>
              <a:cxnLst/>
              <a:rect l="l" t="t" r="r" b="b"/>
              <a:pathLst>
                <a:path w="34289" h="38735">
                  <a:moveTo>
                    <a:pt x="12549" y="0"/>
                  </a:moveTo>
                  <a:lnTo>
                    <a:pt x="6665" y="1880"/>
                  </a:lnTo>
                  <a:lnTo>
                    <a:pt x="2275" y="6317"/>
                  </a:lnTo>
                  <a:lnTo>
                    <a:pt x="0" y="12928"/>
                  </a:lnTo>
                  <a:lnTo>
                    <a:pt x="366" y="20537"/>
                  </a:lnTo>
                  <a:lnTo>
                    <a:pt x="3197" y="27712"/>
                  </a:lnTo>
                  <a:lnTo>
                    <a:pt x="8033" y="33661"/>
                  </a:lnTo>
                  <a:lnTo>
                    <a:pt x="14414" y="37591"/>
                  </a:lnTo>
                  <a:lnTo>
                    <a:pt x="21161" y="38645"/>
                  </a:lnTo>
                  <a:lnTo>
                    <a:pt x="27043" y="36766"/>
                  </a:lnTo>
                  <a:lnTo>
                    <a:pt x="31436" y="32334"/>
                  </a:lnTo>
                  <a:lnTo>
                    <a:pt x="33718" y="25730"/>
                  </a:lnTo>
                  <a:lnTo>
                    <a:pt x="33343" y="18118"/>
                  </a:lnTo>
                  <a:lnTo>
                    <a:pt x="30506" y="10939"/>
                  </a:lnTo>
                  <a:lnTo>
                    <a:pt x="25672" y="4986"/>
                  </a:lnTo>
                  <a:lnTo>
                    <a:pt x="19303" y="1053"/>
                  </a:lnTo>
                  <a:lnTo>
                    <a:pt x="12549" y="0"/>
                  </a:lnTo>
                  <a:close/>
                </a:path>
              </a:pathLst>
            </a:custGeom>
            <a:solidFill>
              <a:srgbClr val="759AA0"/>
            </a:solidFill>
          </p:spPr>
          <p:txBody>
            <a:bodyPr wrap="square" lIns="0" tIns="0" rIns="0" bIns="0" rtlCol="0"/>
            <a:lstStyle/>
            <a:p>
              <a:endParaRPr lang="tr-TR"/>
            </a:p>
          </p:txBody>
        </p:sp>
        <p:sp>
          <p:nvSpPr>
            <p:cNvPr id="153" name="object 149">
              <a:extLst>
                <a:ext uri="{FF2B5EF4-FFF2-40B4-BE49-F238E27FC236}">
                  <a16:creationId xmlns:a16="http://schemas.microsoft.com/office/drawing/2014/main" id="{602ECA10-506B-4A74-4E43-95321C2E8A9C}"/>
                </a:ext>
              </a:extLst>
            </p:cNvPr>
            <p:cNvSpPr/>
            <p:nvPr/>
          </p:nvSpPr>
          <p:spPr>
            <a:xfrm>
              <a:off x="4649769" y="6066428"/>
              <a:ext cx="33655" cy="38735"/>
            </a:xfrm>
            <a:custGeom>
              <a:avLst/>
              <a:gdLst/>
              <a:ahLst/>
              <a:cxnLst/>
              <a:rect l="l" t="t" r="r" b="b"/>
              <a:pathLst>
                <a:path w="33654" h="38735">
                  <a:moveTo>
                    <a:pt x="12435" y="0"/>
                  </a:moveTo>
                  <a:lnTo>
                    <a:pt x="6605" y="1861"/>
                  </a:lnTo>
                  <a:lnTo>
                    <a:pt x="2254" y="6256"/>
                  </a:lnTo>
                  <a:lnTo>
                    <a:pt x="0" y="12808"/>
                  </a:lnTo>
                  <a:lnTo>
                    <a:pt x="369" y="20335"/>
                  </a:lnTo>
                  <a:lnTo>
                    <a:pt x="3175" y="27437"/>
                  </a:lnTo>
                  <a:lnTo>
                    <a:pt x="7961" y="33327"/>
                  </a:lnTo>
                  <a:lnTo>
                    <a:pt x="14274" y="37218"/>
                  </a:lnTo>
                  <a:lnTo>
                    <a:pt x="20956" y="38259"/>
                  </a:lnTo>
                  <a:lnTo>
                    <a:pt x="26779" y="36397"/>
                  </a:lnTo>
                  <a:lnTo>
                    <a:pt x="31128" y="32008"/>
                  </a:lnTo>
                  <a:lnTo>
                    <a:pt x="33388" y="25470"/>
                  </a:lnTo>
                  <a:lnTo>
                    <a:pt x="33017" y="17936"/>
                  </a:lnTo>
                  <a:lnTo>
                    <a:pt x="30210" y="10830"/>
                  </a:lnTo>
                  <a:lnTo>
                    <a:pt x="25426" y="4939"/>
                  </a:lnTo>
                  <a:lnTo>
                    <a:pt x="19126" y="1048"/>
                  </a:lnTo>
                  <a:lnTo>
                    <a:pt x="12435" y="0"/>
                  </a:lnTo>
                  <a:close/>
                </a:path>
              </a:pathLst>
            </a:custGeom>
            <a:solidFill>
              <a:srgbClr val="6C9A98"/>
            </a:solidFill>
          </p:spPr>
          <p:txBody>
            <a:bodyPr wrap="square" lIns="0" tIns="0" rIns="0" bIns="0" rtlCol="0"/>
            <a:lstStyle/>
            <a:p>
              <a:endParaRPr lang="tr-TR"/>
            </a:p>
          </p:txBody>
        </p:sp>
        <p:sp>
          <p:nvSpPr>
            <p:cNvPr id="154" name="object 150">
              <a:extLst>
                <a:ext uri="{FF2B5EF4-FFF2-40B4-BE49-F238E27FC236}">
                  <a16:creationId xmlns:a16="http://schemas.microsoft.com/office/drawing/2014/main" id="{E94FBDF5-C8D7-A0BD-D5BF-43AFD5F04916}"/>
                </a:ext>
              </a:extLst>
            </p:cNvPr>
            <p:cNvSpPr/>
            <p:nvPr/>
          </p:nvSpPr>
          <p:spPr>
            <a:xfrm>
              <a:off x="4649867" y="6066750"/>
              <a:ext cx="33655" cy="38100"/>
            </a:xfrm>
            <a:custGeom>
              <a:avLst/>
              <a:gdLst/>
              <a:ahLst/>
              <a:cxnLst/>
              <a:rect l="l" t="t" r="r" b="b"/>
              <a:pathLst>
                <a:path w="33654" h="38100">
                  <a:moveTo>
                    <a:pt x="12310" y="0"/>
                  </a:moveTo>
                  <a:lnTo>
                    <a:pt x="6538" y="1839"/>
                  </a:lnTo>
                  <a:lnTo>
                    <a:pt x="2231" y="6186"/>
                  </a:lnTo>
                  <a:lnTo>
                    <a:pt x="0" y="12671"/>
                  </a:lnTo>
                  <a:lnTo>
                    <a:pt x="365" y="20120"/>
                  </a:lnTo>
                  <a:lnTo>
                    <a:pt x="3141" y="27149"/>
                  </a:lnTo>
                  <a:lnTo>
                    <a:pt x="7877" y="32977"/>
                  </a:lnTo>
                  <a:lnTo>
                    <a:pt x="14122" y="36826"/>
                  </a:lnTo>
                  <a:lnTo>
                    <a:pt x="20744" y="37863"/>
                  </a:lnTo>
                  <a:lnTo>
                    <a:pt x="26509" y="36021"/>
                  </a:lnTo>
                  <a:lnTo>
                    <a:pt x="30815" y="31677"/>
                  </a:lnTo>
                  <a:lnTo>
                    <a:pt x="33058" y="25206"/>
                  </a:lnTo>
                  <a:lnTo>
                    <a:pt x="32685" y="17749"/>
                  </a:lnTo>
                  <a:lnTo>
                    <a:pt x="29906" y="10717"/>
                  </a:lnTo>
                  <a:lnTo>
                    <a:pt x="25173" y="4887"/>
                  </a:lnTo>
                  <a:lnTo>
                    <a:pt x="18935" y="1038"/>
                  </a:lnTo>
                  <a:lnTo>
                    <a:pt x="12310" y="0"/>
                  </a:lnTo>
                  <a:close/>
                </a:path>
              </a:pathLst>
            </a:custGeom>
            <a:solidFill>
              <a:srgbClr val="63998F"/>
            </a:solidFill>
          </p:spPr>
          <p:txBody>
            <a:bodyPr wrap="square" lIns="0" tIns="0" rIns="0" bIns="0" rtlCol="0"/>
            <a:lstStyle/>
            <a:p>
              <a:endParaRPr lang="tr-TR"/>
            </a:p>
          </p:txBody>
        </p:sp>
        <p:sp>
          <p:nvSpPr>
            <p:cNvPr id="155" name="object 151">
              <a:extLst>
                <a:ext uri="{FF2B5EF4-FFF2-40B4-BE49-F238E27FC236}">
                  <a16:creationId xmlns:a16="http://schemas.microsoft.com/office/drawing/2014/main" id="{C4ACBC66-575E-32D1-AAC1-D609B66ACD50}"/>
                </a:ext>
              </a:extLst>
            </p:cNvPr>
            <p:cNvSpPr/>
            <p:nvPr/>
          </p:nvSpPr>
          <p:spPr>
            <a:xfrm>
              <a:off x="4649976" y="6067060"/>
              <a:ext cx="33020" cy="38100"/>
            </a:xfrm>
            <a:custGeom>
              <a:avLst/>
              <a:gdLst/>
              <a:ahLst/>
              <a:cxnLst/>
              <a:rect l="l" t="t" r="r" b="b"/>
              <a:pathLst>
                <a:path w="33020" h="38100">
                  <a:moveTo>
                    <a:pt x="12180" y="0"/>
                  </a:moveTo>
                  <a:lnTo>
                    <a:pt x="6470" y="1824"/>
                  </a:lnTo>
                  <a:lnTo>
                    <a:pt x="2209" y="6126"/>
                  </a:lnTo>
                  <a:lnTo>
                    <a:pt x="0" y="12537"/>
                  </a:lnTo>
                  <a:lnTo>
                    <a:pt x="361" y="19917"/>
                  </a:lnTo>
                  <a:lnTo>
                    <a:pt x="3108" y="26875"/>
                  </a:lnTo>
                  <a:lnTo>
                    <a:pt x="7793" y="32643"/>
                  </a:lnTo>
                  <a:lnTo>
                    <a:pt x="13970" y="36451"/>
                  </a:lnTo>
                  <a:lnTo>
                    <a:pt x="20522" y="37475"/>
                  </a:lnTo>
                  <a:lnTo>
                    <a:pt x="26233" y="35651"/>
                  </a:lnTo>
                  <a:lnTo>
                    <a:pt x="30498" y="31350"/>
                  </a:lnTo>
                  <a:lnTo>
                    <a:pt x="32715" y="24945"/>
                  </a:lnTo>
                  <a:lnTo>
                    <a:pt x="32346" y="17570"/>
                  </a:lnTo>
                  <a:lnTo>
                    <a:pt x="29595" y="10610"/>
                  </a:lnTo>
                  <a:lnTo>
                    <a:pt x="24908" y="4835"/>
                  </a:lnTo>
                  <a:lnTo>
                    <a:pt x="18732" y="1018"/>
                  </a:lnTo>
                  <a:lnTo>
                    <a:pt x="12180" y="0"/>
                  </a:lnTo>
                  <a:close/>
                </a:path>
              </a:pathLst>
            </a:custGeom>
            <a:solidFill>
              <a:srgbClr val="5A9987"/>
            </a:solidFill>
          </p:spPr>
          <p:txBody>
            <a:bodyPr wrap="square" lIns="0" tIns="0" rIns="0" bIns="0" rtlCol="0"/>
            <a:lstStyle/>
            <a:p>
              <a:endParaRPr lang="tr-TR"/>
            </a:p>
          </p:txBody>
        </p:sp>
        <p:sp>
          <p:nvSpPr>
            <p:cNvPr id="156" name="object 152">
              <a:extLst>
                <a:ext uri="{FF2B5EF4-FFF2-40B4-BE49-F238E27FC236}">
                  <a16:creationId xmlns:a16="http://schemas.microsoft.com/office/drawing/2014/main" id="{AA194276-73F0-499D-2920-9A537D93AC62}"/>
                </a:ext>
              </a:extLst>
            </p:cNvPr>
            <p:cNvSpPr/>
            <p:nvPr/>
          </p:nvSpPr>
          <p:spPr>
            <a:xfrm>
              <a:off x="4650087" y="6067373"/>
              <a:ext cx="32384" cy="37465"/>
            </a:xfrm>
            <a:custGeom>
              <a:avLst/>
              <a:gdLst/>
              <a:ahLst/>
              <a:cxnLst/>
              <a:rect l="l" t="t" r="r" b="b"/>
              <a:pathLst>
                <a:path w="32385" h="37464">
                  <a:moveTo>
                    <a:pt x="12053" y="0"/>
                  </a:moveTo>
                  <a:lnTo>
                    <a:pt x="6399" y="1801"/>
                  </a:lnTo>
                  <a:lnTo>
                    <a:pt x="2181" y="6060"/>
                  </a:lnTo>
                  <a:lnTo>
                    <a:pt x="0" y="12412"/>
                  </a:lnTo>
                  <a:lnTo>
                    <a:pt x="355" y="19709"/>
                  </a:lnTo>
                  <a:lnTo>
                    <a:pt x="3071" y="26594"/>
                  </a:lnTo>
                  <a:lnTo>
                    <a:pt x="7709" y="32304"/>
                  </a:lnTo>
                  <a:lnTo>
                    <a:pt x="13830" y="36072"/>
                  </a:lnTo>
                  <a:lnTo>
                    <a:pt x="20308" y="37083"/>
                  </a:lnTo>
                  <a:lnTo>
                    <a:pt x="25954" y="35278"/>
                  </a:lnTo>
                  <a:lnTo>
                    <a:pt x="30173" y="31025"/>
                  </a:lnTo>
                  <a:lnTo>
                    <a:pt x="32372" y="24693"/>
                  </a:lnTo>
                  <a:lnTo>
                    <a:pt x="32007" y="17388"/>
                  </a:lnTo>
                  <a:lnTo>
                    <a:pt x="29286" y="10499"/>
                  </a:lnTo>
                  <a:lnTo>
                    <a:pt x="24649" y="4788"/>
                  </a:lnTo>
                  <a:lnTo>
                    <a:pt x="18541" y="1020"/>
                  </a:lnTo>
                  <a:lnTo>
                    <a:pt x="12053" y="0"/>
                  </a:lnTo>
                  <a:close/>
                </a:path>
              </a:pathLst>
            </a:custGeom>
            <a:solidFill>
              <a:srgbClr val="529980"/>
            </a:solidFill>
          </p:spPr>
          <p:txBody>
            <a:bodyPr wrap="square" lIns="0" tIns="0" rIns="0" bIns="0" rtlCol="0"/>
            <a:lstStyle/>
            <a:p>
              <a:endParaRPr lang="tr-TR"/>
            </a:p>
          </p:txBody>
        </p:sp>
        <p:sp>
          <p:nvSpPr>
            <p:cNvPr id="157" name="object 153">
              <a:extLst>
                <a:ext uri="{FF2B5EF4-FFF2-40B4-BE49-F238E27FC236}">
                  <a16:creationId xmlns:a16="http://schemas.microsoft.com/office/drawing/2014/main" id="{0E187C0E-4A2C-4179-D84F-B1E407887090}"/>
                </a:ext>
              </a:extLst>
            </p:cNvPr>
            <p:cNvSpPr/>
            <p:nvPr/>
          </p:nvSpPr>
          <p:spPr>
            <a:xfrm>
              <a:off x="4651029" y="6065335"/>
              <a:ext cx="30480" cy="39370"/>
            </a:xfrm>
            <a:custGeom>
              <a:avLst/>
              <a:gdLst/>
              <a:ahLst/>
              <a:cxnLst/>
              <a:rect l="l" t="t" r="r" b="b"/>
              <a:pathLst>
                <a:path w="30479" h="39370">
                  <a:moveTo>
                    <a:pt x="9156" y="0"/>
                  </a:moveTo>
                  <a:lnTo>
                    <a:pt x="1295" y="4686"/>
                  </a:lnTo>
                  <a:lnTo>
                    <a:pt x="0" y="13703"/>
                  </a:lnTo>
                  <a:lnTo>
                    <a:pt x="267" y="20518"/>
                  </a:lnTo>
                  <a:lnTo>
                    <a:pt x="2762" y="26965"/>
                  </a:lnTo>
                  <a:lnTo>
                    <a:pt x="7075" y="32330"/>
                  </a:lnTo>
                  <a:lnTo>
                    <a:pt x="12801" y="35902"/>
                  </a:lnTo>
                  <a:lnTo>
                    <a:pt x="21183" y="39141"/>
                  </a:lnTo>
                  <a:lnTo>
                    <a:pt x="29019" y="34467"/>
                  </a:lnTo>
                  <a:lnTo>
                    <a:pt x="30340" y="25450"/>
                  </a:lnTo>
                  <a:lnTo>
                    <a:pt x="30063" y="18633"/>
                  </a:lnTo>
                  <a:lnTo>
                    <a:pt x="27563" y="12184"/>
                  </a:lnTo>
                  <a:lnTo>
                    <a:pt x="23251" y="6818"/>
                  </a:lnTo>
                  <a:lnTo>
                    <a:pt x="17538" y="3251"/>
                  </a:lnTo>
                  <a:lnTo>
                    <a:pt x="9156" y="0"/>
                  </a:lnTo>
                  <a:close/>
                </a:path>
              </a:pathLst>
            </a:custGeom>
            <a:solidFill>
              <a:srgbClr val="599F82"/>
            </a:solidFill>
          </p:spPr>
          <p:txBody>
            <a:bodyPr wrap="square" lIns="0" tIns="0" rIns="0" bIns="0" rtlCol="0"/>
            <a:lstStyle/>
            <a:p>
              <a:endParaRPr lang="tr-TR"/>
            </a:p>
          </p:txBody>
        </p:sp>
        <p:sp>
          <p:nvSpPr>
            <p:cNvPr id="158" name="object 154">
              <a:extLst>
                <a:ext uri="{FF2B5EF4-FFF2-40B4-BE49-F238E27FC236}">
                  <a16:creationId xmlns:a16="http://schemas.microsoft.com/office/drawing/2014/main" id="{0178CAE6-9EB6-96B8-1A2E-64E569223604}"/>
                </a:ext>
              </a:extLst>
            </p:cNvPr>
            <p:cNvSpPr/>
            <p:nvPr/>
          </p:nvSpPr>
          <p:spPr>
            <a:xfrm>
              <a:off x="4650652" y="6065689"/>
              <a:ext cx="31115" cy="36830"/>
            </a:xfrm>
            <a:custGeom>
              <a:avLst/>
              <a:gdLst/>
              <a:ahLst/>
              <a:cxnLst/>
              <a:rect l="l" t="t" r="r" b="b"/>
              <a:pathLst>
                <a:path w="31114" h="36829">
                  <a:moveTo>
                    <a:pt x="10033" y="0"/>
                  </a:moveTo>
                  <a:lnTo>
                    <a:pt x="2628" y="4254"/>
                  </a:lnTo>
                  <a:lnTo>
                    <a:pt x="0" y="20967"/>
                  </a:lnTo>
                  <a:lnTo>
                    <a:pt x="5270" y="30238"/>
                  </a:lnTo>
                  <a:lnTo>
                    <a:pt x="20904" y="36423"/>
                  </a:lnTo>
                  <a:lnTo>
                    <a:pt x="28308" y="32156"/>
                  </a:lnTo>
                  <a:lnTo>
                    <a:pt x="29629" y="23812"/>
                  </a:lnTo>
                  <a:lnTo>
                    <a:pt x="30924" y="15455"/>
                  </a:lnTo>
                  <a:lnTo>
                    <a:pt x="25666" y="6184"/>
                  </a:lnTo>
                  <a:lnTo>
                    <a:pt x="10033" y="0"/>
                  </a:lnTo>
                  <a:close/>
                </a:path>
              </a:pathLst>
            </a:custGeom>
            <a:solidFill>
              <a:srgbClr val="63A586"/>
            </a:solidFill>
          </p:spPr>
          <p:txBody>
            <a:bodyPr wrap="square" lIns="0" tIns="0" rIns="0" bIns="0" rtlCol="0"/>
            <a:lstStyle/>
            <a:p>
              <a:endParaRPr lang="tr-TR"/>
            </a:p>
          </p:txBody>
        </p:sp>
        <p:sp>
          <p:nvSpPr>
            <p:cNvPr id="159" name="object 155">
              <a:extLst>
                <a:ext uri="{FF2B5EF4-FFF2-40B4-BE49-F238E27FC236}">
                  <a16:creationId xmlns:a16="http://schemas.microsoft.com/office/drawing/2014/main" id="{A8A30196-7A37-6567-AF4E-56DA4056B62D}"/>
                </a:ext>
              </a:extLst>
            </p:cNvPr>
            <p:cNvSpPr/>
            <p:nvPr/>
          </p:nvSpPr>
          <p:spPr>
            <a:xfrm>
              <a:off x="4651596" y="6066039"/>
              <a:ext cx="29209" cy="34290"/>
            </a:xfrm>
            <a:custGeom>
              <a:avLst/>
              <a:gdLst/>
              <a:ahLst/>
              <a:cxnLst/>
              <a:rect l="l" t="t" r="r" b="b"/>
              <a:pathLst>
                <a:path w="29210" h="34289">
                  <a:moveTo>
                    <a:pt x="9588" y="0"/>
                  </a:moveTo>
                  <a:lnTo>
                    <a:pt x="2628" y="3835"/>
                  </a:lnTo>
                  <a:lnTo>
                    <a:pt x="0" y="19215"/>
                  </a:lnTo>
                  <a:lnTo>
                    <a:pt x="4800" y="27838"/>
                  </a:lnTo>
                  <a:lnTo>
                    <a:pt x="19316" y="33705"/>
                  </a:lnTo>
                  <a:lnTo>
                    <a:pt x="26276" y="29870"/>
                  </a:lnTo>
                  <a:lnTo>
                    <a:pt x="27597" y="22186"/>
                  </a:lnTo>
                  <a:lnTo>
                    <a:pt x="28917" y="14490"/>
                  </a:lnTo>
                  <a:lnTo>
                    <a:pt x="24091" y="5867"/>
                  </a:lnTo>
                  <a:lnTo>
                    <a:pt x="9588" y="0"/>
                  </a:lnTo>
                  <a:close/>
                </a:path>
              </a:pathLst>
            </a:custGeom>
            <a:solidFill>
              <a:srgbClr val="6BAB88"/>
            </a:solidFill>
          </p:spPr>
          <p:txBody>
            <a:bodyPr wrap="square" lIns="0" tIns="0" rIns="0" bIns="0" rtlCol="0"/>
            <a:lstStyle/>
            <a:p>
              <a:endParaRPr lang="tr-TR"/>
            </a:p>
          </p:txBody>
        </p:sp>
        <p:sp>
          <p:nvSpPr>
            <p:cNvPr id="160" name="object 156">
              <a:extLst>
                <a:ext uri="{FF2B5EF4-FFF2-40B4-BE49-F238E27FC236}">
                  <a16:creationId xmlns:a16="http://schemas.microsoft.com/office/drawing/2014/main" id="{09FABB64-D188-ADCB-D5E9-F0E06D9D1121}"/>
                </a:ext>
              </a:extLst>
            </p:cNvPr>
            <p:cNvSpPr/>
            <p:nvPr/>
          </p:nvSpPr>
          <p:spPr>
            <a:xfrm>
              <a:off x="4652530" y="6066377"/>
              <a:ext cx="27305" cy="31115"/>
            </a:xfrm>
            <a:custGeom>
              <a:avLst/>
              <a:gdLst/>
              <a:ahLst/>
              <a:cxnLst/>
              <a:rect l="l" t="t" r="r" b="b"/>
              <a:pathLst>
                <a:path w="27304" h="31114">
                  <a:moveTo>
                    <a:pt x="9156" y="0"/>
                  </a:moveTo>
                  <a:lnTo>
                    <a:pt x="2654" y="3429"/>
                  </a:lnTo>
                  <a:lnTo>
                    <a:pt x="0" y="17487"/>
                  </a:lnTo>
                  <a:lnTo>
                    <a:pt x="4343" y="25438"/>
                  </a:lnTo>
                  <a:lnTo>
                    <a:pt x="17741" y="31026"/>
                  </a:lnTo>
                  <a:lnTo>
                    <a:pt x="24244" y="27584"/>
                  </a:lnTo>
                  <a:lnTo>
                    <a:pt x="25577" y="20561"/>
                  </a:lnTo>
                  <a:lnTo>
                    <a:pt x="26911" y="13538"/>
                  </a:lnTo>
                  <a:lnTo>
                    <a:pt x="22529" y="5588"/>
                  </a:lnTo>
                  <a:lnTo>
                    <a:pt x="9156" y="0"/>
                  </a:lnTo>
                  <a:close/>
                </a:path>
              </a:pathLst>
            </a:custGeom>
            <a:solidFill>
              <a:srgbClr val="75B08A"/>
            </a:solidFill>
          </p:spPr>
          <p:txBody>
            <a:bodyPr wrap="square" lIns="0" tIns="0" rIns="0" bIns="0" rtlCol="0"/>
            <a:lstStyle/>
            <a:p>
              <a:endParaRPr lang="tr-TR"/>
            </a:p>
          </p:txBody>
        </p:sp>
        <p:sp>
          <p:nvSpPr>
            <p:cNvPr id="161" name="object 157">
              <a:extLst>
                <a:ext uri="{FF2B5EF4-FFF2-40B4-BE49-F238E27FC236}">
                  <a16:creationId xmlns:a16="http://schemas.microsoft.com/office/drawing/2014/main" id="{7E9CCBD1-BAA6-7185-E576-6C625D5BBC73}"/>
                </a:ext>
              </a:extLst>
            </p:cNvPr>
            <p:cNvSpPr/>
            <p:nvPr/>
          </p:nvSpPr>
          <p:spPr>
            <a:xfrm>
              <a:off x="4653469" y="6066731"/>
              <a:ext cx="25400" cy="28575"/>
            </a:xfrm>
            <a:custGeom>
              <a:avLst/>
              <a:gdLst/>
              <a:ahLst/>
              <a:cxnLst/>
              <a:rect l="l" t="t" r="r" b="b"/>
              <a:pathLst>
                <a:path w="25400" h="28575">
                  <a:moveTo>
                    <a:pt x="8724" y="0"/>
                  </a:moveTo>
                  <a:lnTo>
                    <a:pt x="2654" y="3009"/>
                  </a:lnTo>
                  <a:lnTo>
                    <a:pt x="0" y="15735"/>
                  </a:lnTo>
                  <a:lnTo>
                    <a:pt x="3886" y="23025"/>
                  </a:lnTo>
                  <a:lnTo>
                    <a:pt x="16154" y="28308"/>
                  </a:lnTo>
                  <a:lnTo>
                    <a:pt x="22199" y="25285"/>
                  </a:lnTo>
                  <a:lnTo>
                    <a:pt x="23545" y="18935"/>
                  </a:lnTo>
                  <a:lnTo>
                    <a:pt x="24866" y="12572"/>
                  </a:lnTo>
                  <a:lnTo>
                    <a:pt x="20980" y="5270"/>
                  </a:lnTo>
                  <a:lnTo>
                    <a:pt x="8724" y="0"/>
                  </a:lnTo>
                  <a:close/>
                </a:path>
              </a:pathLst>
            </a:custGeom>
            <a:solidFill>
              <a:srgbClr val="7DB78D"/>
            </a:solidFill>
          </p:spPr>
          <p:txBody>
            <a:bodyPr wrap="square" lIns="0" tIns="0" rIns="0" bIns="0" rtlCol="0"/>
            <a:lstStyle/>
            <a:p>
              <a:endParaRPr lang="tr-TR"/>
            </a:p>
          </p:txBody>
        </p:sp>
        <p:sp>
          <p:nvSpPr>
            <p:cNvPr id="162" name="object 158">
              <a:extLst>
                <a:ext uri="{FF2B5EF4-FFF2-40B4-BE49-F238E27FC236}">
                  <a16:creationId xmlns:a16="http://schemas.microsoft.com/office/drawing/2014/main" id="{B45070CD-2EE4-C1FF-2F3A-7BCB5D7B068D}"/>
                </a:ext>
              </a:extLst>
            </p:cNvPr>
            <p:cNvSpPr/>
            <p:nvPr/>
          </p:nvSpPr>
          <p:spPr>
            <a:xfrm>
              <a:off x="4654401" y="6067069"/>
              <a:ext cx="23495" cy="26034"/>
            </a:xfrm>
            <a:custGeom>
              <a:avLst/>
              <a:gdLst/>
              <a:ahLst/>
              <a:cxnLst/>
              <a:rect l="l" t="t" r="r" b="b"/>
              <a:pathLst>
                <a:path w="23495" h="26035">
                  <a:moveTo>
                    <a:pt x="8280" y="0"/>
                  </a:moveTo>
                  <a:lnTo>
                    <a:pt x="2666" y="2603"/>
                  </a:lnTo>
                  <a:lnTo>
                    <a:pt x="0" y="13982"/>
                  </a:lnTo>
                  <a:lnTo>
                    <a:pt x="3428" y="20624"/>
                  </a:lnTo>
                  <a:lnTo>
                    <a:pt x="14579" y="25615"/>
                  </a:lnTo>
                  <a:lnTo>
                    <a:pt x="20180" y="23012"/>
                  </a:lnTo>
                  <a:lnTo>
                    <a:pt x="21526" y="17310"/>
                  </a:lnTo>
                  <a:lnTo>
                    <a:pt x="22872" y="11620"/>
                  </a:lnTo>
                  <a:lnTo>
                    <a:pt x="19418" y="4978"/>
                  </a:lnTo>
                  <a:lnTo>
                    <a:pt x="8280" y="0"/>
                  </a:lnTo>
                  <a:close/>
                </a:path>
              </a:pathLst>
            </a:custGeom>
            <a:solidFill>
              <a:srgbClr val="86BC90"/>
            </a:solidFill>
          </p:spPr>
          <p:txBody>
            <a:bodyPr wrap="square" lIns="0" tIns="0" rIns="0" bIns="0" rtlCol="0"/>
            <a:lstStyle/>
            <a:p>
              <a:endParaRPr lang="tr-TR"/>
            </a:p>
          </p:txBody>
        </p:sp>
        <p:sp>
          <p:nvSpPr>
            <p:cNvPr id="163" name="object 159">
              <a:extLst>
                <a:ext uri="{FF2B5EF4-FFF2-40B4-BE49-F238E27FC236}">
                  <a16:creationId xmlns:a16="http://schemas.microsoft.com/office/drawing/2014/main" id="{2B0E163E-3163-85D3-911A-C126FDBDE4B4}"/>
                </a:ext>
              </a:extLst>
            </p:cNvPr>
            <p:cNvSpPr/>
            <p:nvPr/>
          </p:nvSpPr>
          <p:spPr>
            <a:xfrm>
              <a:off x="4655334" y="6067407"/>
              <a:ext cx="20955" cy="23495"/>
            </a:xfrm>
            <a:custGeom>
              <a:avLst/>
              <a:gdLst/>
              <a:ahLst/>
              <a:cxnLst/>
              <a:rect l="l" t="t" r="r" b="b"/>
              <a:pathLst>
                <a:path w="20954" h="23495">
                  <a:moveTo>
                    <a:pt x="7848" y="0"/>
                  </a:moveTo>
                  <a:lnTo>
                    <a:pt x="2705" y="2197"/>
                  </a:lnTo>
                  <a:lnTo>
                    <a:pt x="0" y="12268"/>
                  </a:lnTo>
                  <a:lnTo>
                    <a:pt x="2971" y="18237"/>
                  </a:lnTo>
                  <a:lnTo>
                    <a:pt x="13004" y="22910"/>
                  </a:lnTo>
                  <a:lnTo>
                    <a:pt x="18161" y="20726"/>
                  </a:lnTo>
                  <a:lnTo>
                    <a:pt x="19507" y="15697"/>
                  </a:lnTo>
                  <a:lnTo>
                    <a:pt x="20866" y="10680"/>
                  </a:lnTo>
                  <a:lnTo>
                    <a:pt x="17868" y="4686"/>
                  </a:lnTo>
                  <a:lnTo>
                    <a:pt x="7848" y="0"/>
                  </a:lnTo>
                  <a:close/>
                </a:path>
              </a:pathLst>
            </a:custGeom>
            <a:solidFill>
              <a:srgbClr val="8FC292"/>
            </a:solidFill>
          </p:spPr>
          <p:txBody>
            <a:bodyPr wrap="square" lIns="0" tIns="0" rIns="0" bIns="0" rtlCol="0"/>
            <a:lstStyle/>
            <a:p>
              <a:endParaRPr lang="tr-TR"/>
            </a:p>
          </p:txBody>
        </p:sp>
        <p:sp>
          <p:nvSpPr>
            <p:cNvPr id="164" name="object 160">
              <a:extLst>
                <a:ext uri="{FF2B5EF4-FFF2-40B4-BE49-F238E27FC236}">
                  <a16:creationId xmlns:a16="http://schemas.microsoft.com/office/drawing/2014/main" id="{159D0D95-F8FB-F761-154B-93BE156C082C}"/>
                </a:ext>
              </a:extLst>
            </p:cNvPr>
            <p:cNvSpPr/>
            <p:nvPr/>
          </p:nvSpPr>
          <p:spPr>
            <a:xfrm>
              <a:off x="4656270" y="6067757"/>
              <a:ext cx="19050" cy="20320"/>
            </a:xfrm>
            <a:custGeom>
              <a:avLst/>
              <a:gdLst/>
              <a:ahLst/>
              <a:cxnLst/>
              <a:rect l="l" t="t" r="r" b="b"/>
              <a:pathLst>
                <a:path w="19050" h="20320">
                  <a:moveTo>
                    <a:pt x="7416" y="0"/>
                  </a:moveTo>
                  <a:lnTo>
                    <a:pt x="2705" y="1765"/>
                  </a:lnTo>
                  <a:lnTo>
                    <a:pt x="0" y="10515"/>
                  </a:lnTo>
                  <a:lnTo>
                    <a:pt x="2514" y="15824"/>
                  </a:lnTo>
                  <a:lnTo>
                    <a:pt x="11417" y="20205"/>
                  </a:lnTo>
                  <a:lnTo>
                    <a:pt x="16129" y="18440"/>
                  </a:lnTo>
                  <a:lnTo>
                    <a:pt x="17487" y="14058"/>
                  </a:lnTo>
                  <a:lnTo>
                    <a:pt x="18846" y="9702"/>
                  </a:lnTo>
                  <a:lnTo>
                    <a:pt x="16319" y="4381"/>
                  </a:lnTo>
                  <a:lnTo>
                    <a:pt x="7416" y="0"/>
                  </a:lnTo>
                  <a:close/>
                </a:path>
              </a:pathLst>
            </a:custGeom>
            <a:solidFill>
              <a:srgbClr val="98C793"/>
            </a:solidFill>
          </p:spPr>
          <p:txBody>
            <a:bodyPr wrap="square" lIns="0" tIns="0" rIns="0" bIns="0" rtlCol="0"/>
            <a:lstStyle/>
            <a:p>
              <a:endParaRPr lang="tr-TR"/>
            </a:p>
          </p:txBody>
        </p:sp>
        <p:sp>
          <p:nvSpPr>
            <p:cNvPr id="165" name="object 161">
              <a:extLst>
                <a:ext uri="{FF2B5EF4-FFF2-40B4-BE49-F238E27FC236}">
                  <a16:creationId xmlns:a16="http://schemas.microsoft.com/office/drawing/2014/main" id="{AF810C2D-EC67-7B76-17A3-A8971B788B5B}"/>
                </a:ext>
              </a:extLst>
            </p:cNvPr>
            <p:cNvSpPr/>
            <p:nvPr/>
          </p:nvSpPr>
          <p:spPr>
            <a:xfrm>
              <a:off x="4657209" y="6068099"/>
              <a:ext cx="17145" cy="17780"/>
            </a:xfrm>
            <a:custGeom>
              <a:avLst/>
              <a:gdLst/>
              <a:ahLst/>
              <a:cxnLst/>
              <a:rect l="l" t="t" r="r" b="b"/>
              <a:pathLst>
                <a:path w="17145" h="17779">
                  <a:moveTo>
                    <a:pt x="6984" y="0"/>
                  </a:moveTo>
                  <a:lnTo>
                    <a:pt x="2717" y="1358"/>
                  </a:lnTo>
                  <a:lnTo>
                    <a:pt x="1371" y="5080"/>
                  </a:lnTo>
                  <a:lnTo>
                    <a:pt x="0" y="8763"/>
                  </a:lnTo>
                  <a:lnTo>
                    <a:pt x="2044" y="13436"/>
                  </a:lnTo>
                  <a:lnTo>
                    <a:pt x="9842" y="17500"/>
                  </a:lnTo>
                  <a:lnTo>
                    <a:pt x="14096" y="16141"/>
                  </a:lnTo>
                  <a:lnTo>
                    <a:pt x="15455" y="12446"/>
                  </a:lnTo>
                  <a:lnTo>
                    <a:pt x="16814" y="8750"/>
                  </a:lnTo>
                  <a:lnTo>
                    <a:pt x="14757" y="4076"/>
                  </a:lnTo>
                  <a:lnTo>
                    <a:pt x="6984" y="0"/>
                  </a:lnTo>
                  <a:close/>
                </a:path>
              </a:pathLst>
            </a:custGeom>
            <a:solidFill>
              <a:srgbClr val="A3CE95"/>
            </a:solidFill>
          </p:spPr>
          <p:txBody>
            <a:bodyPr wrap="square" lIns="0" tIns="0" rIns="0" bIns="0" rtlCol="0"/>
            <a:lstStyle/>
            <a:p>
              <a:endParaRPr lang="tr-TR"/>
            </a:p>
          </p:txBody>
        </p:sp>
        <p:sp>
          <p:nvSpPr>
            <p:cNvPr id="166" name="object 162">
              <a:extLst>
                <a:ext uri="{FF2B5EF4-FFF2-40B4-BE49-F238E27FC236}">
                  <a16:creationId xmlns:a16="http://schemas.microsoft.com/office/drawing/2014/main" id="{1A2C70D9-3742-97B9-0E5C-7D1EB93516E3}"/>
                </a:ext>
              </a:extLst>
            </p:cNvPr>
            <p:cNvSpPr/>
            <p:nvPr/>
          </p:nvSpPr>
          <p:spPr>
            <a:xfrm>
              <a:off x="4658145" y="6068442"/>
              <a:ext cx="15240" cy="15240"/>
            </a:xfrm>
            <a:custGeom>
              <a:avLst/>
              <a:gdLst/>
              <a:ahLst/>
              <a:cxnLst/>
              <a:rect l="l" t="t" r="r" b="b"/>
              <a:pathLst>
                <a:path w="15239" h="15239">
                  <a:moveTo>
                    <a:pt x="6540" y="0"/>
                  </a:moveTo>
                  <a:lnTo>
                    <a:pt x="2743" y="939"/>
                  </a:lnTo>
                  <a:lnTo>
                    <a:pt x="0" y="7023"/>
                  </a:lnTo>
                  <a:lnTo>
                    <a:pt x="1587" y="11023"/>
                  </a:lnTo>
                  <a:lnTo>
                    <a:pt x="8254" y="14795"/>
                  </a:lnTo>
                  <a:lnTo>
                    <a:pt x="12064" y="13868"/>
                  </a:lnTo>
                  <a:lnTo>
                    <a:pt x="13436" y="10820"/>
                  </a:lnTo>
                  <a:lnTo>
                    <a:pt x="14808" y="7785"/>
                  </a:lnTo>
                  <a:lnTo>
                    <a:pt x="13195" y="3784"/>
                  </a:lnTo>
                  <a:lnTo>
                    <a:pt x="6540" y="0"/>
                  </a:lnTo>
                  <a:close/>
                </a:path>
              </a:pathLst>
            </a:custGeom>
            <a:solidFill>
              <a:srgbClr val="ACD296"/>
            </a:solidFill>
          </p:spPr>
          <p:txBody>
            <a:bodyPr wrap="square" lIns="0" tIns="0" rIns="0" bIns="0" rtlCol="0"/>
            <a:lstStyle/>
            <a:p>
              <a:endParaRPr lang="tr-TR"/>
            </a:p>
          </p:txBody>
        </p:sp>
        <p:sp>
          <p:nvSpPr>
            <p:cNvPr id="167" name="object 163">
              <a:extLst>
                <a:ext uri="{FF2B5EF4-FFF2-40B4-BE49-F238E27FC236}">
                  <a16:creationId xmlns:a16="http://schemas.microsoft.com/office/drawing/2014/main" id="{A36361A5-A7CA-827B-BF9E-90B3F3EDADB6}"/>
                </a:ext>
              </a:extLst>
            </p:cNvPr>
            <p:cNvSpPr/>
            <p:nvPr/>
          </p:nvSpPr>
          <p:spPr>
            <a:xfrm>
              <a:off x="4659092" y="6068787"/>
              <a:ext cx="13335" cy="12700"/>
            </a:xfrm>
            <a:custGeom>
              <a:avLst/>
              <a:gdLst/>
              <a:ahLst/>
              <a:cxnLst/>
              <a:rect l="l" t="t" r="r" b="b"/>
              <a:pathLst>
                <a:path w="13335" h="12700">
                  <a:moveTo>
                    <a:pt x="6096" y="0"/>
                  </a:moveTo>
                  <a:lnTo>
                    <a:pt x="2743" y="533"/>
                  </a:lnTo>
                  <a:lnTo>
                    <a:pt x="1358" y="2908"/>
                  </a:lnTo>
                  <a:lnTo>
                    <a:pt x="0" y="5295"/>
                  </a:lnTo>
                  <a:lnTo>
                    <a:pt x="1117" y="8623"/>
                  </a:lnTo>
                  <a:lnTo>
                    <a:pt x="6667" y="12090"/>
                  </a:lnTo>
                  <a:lnTo>
                    <a:pt x="10020" y="11569"/>
                  </a:lnTo>
                  <a:lnTo>
                    <a:pt x="11404" y="9194"/>
                  </a:lnTo>
                  <a:lnTo>
                    <a:pt x="12788" y="6819"/>
                  </a:lnTo>
                  <a:lnTo>
                    <a:pt x="11633" y="3479"/>
                  </a:lnTo>
                  <a:lnTo>
                    <a:pt x="6096" y="0"/>
                  </a:lnTo>
                  <a:close/>
                </a:path>
              </a:pathLst>
            </a:custGeom>
            <a:solidFill>
              <a:srgbClr val="B6DA99"/>
            </a:solidFill>
          </p:spPr>
          <p:txBody>
            <a:bodyPr wrap="square" lIns="0" tIns="0" rIns="0" bIns="0" rtlCol="0"/>
            <a:lstStyle/>
            <a:p>
              <a:endParaRPr lang="tr-TR"/>
            </a:p>
          </p:txBody>
        </p:sp>
        <p:sp>
          <p:nvSpPr>
            <p:cNvPr id="168" name="object 164">
              <a:extLst>
                <a:ext uri="{FF2B5EF4-FFF2-40B4-BE49-F238E27FC236}">
                  <a16:creationId xmlns:a16="http://schemas.microsoft.com/office/drawing/2014/main" id="{CBB1C058-D983-F289-D0BB-37B03A379FE9}"/>
                </a:ext>
              </a:extLst>
            </p:cNvPr>
            <p:cNvSpPr/>
            <p:nvPr/>
          </p:nvSpPr>
          <p:spPr>
            <a:xfrm>
              <a:off x="4660018" y="6069130"/>
              <a:ext cx="10795" cy="9525"/>
            </a:xfrm>
            <a:custGeom>
              <a:avLst/>
              <a:gdLst/>
              <a:ahLst/>
              <a:cxnLst/>
              <a:rect l="l" t="t" r="r" b="b"/>
              <a:pathLst>
                <a:path w="10795" h="9525">
                  <a:moveTo>
                    <a:pt x="5676" y="0"/>
                  </a:moveTo>
                  <a:lnTo>
                    <a:pt x="2768" y="114"/>
                  </a:lnTo>
                  <a:lnTo>
                    <a:pt x="1396" y="1841"/>
                  </a:lnTo>
                  <a:lnTo>
                    <a:pt x="0" y="3543"/>
                  </a:lnTo>
                  <a:lnTo>
                    <a:pt x="673" y="6223"/>
                  </a:lnTo>
                  <a:lnTo>
                    <a:pt x="5092" y="9398"/>
                  </a:lnTo>
                  <a:lnTo>
                    <a:pt x="7988" y="9296"/>
                  </a:lnTo>
                  <a:lnTo>
                    <a:pt x="9385" y="7569"/>
                  </a:lnTo>
                  <a:lnTo>
                    <a:pt x="10769" y="5854"/>
                  </a:lnTo>
                  <a:lnTo>
                    <a:pt x="10083" y="3162"/>
                  </a:lnTo>
                  <a:lnTo>
                    <a:pt x="5676" y="0"/>
                  </a:lnTo>
                  <a:close/>
                </a:path>
              </a:pathLst>
            </a:custGeom>
            <a:solidFill>
              <a:srgbClr val="C2DE9C"/>
            </a:solidFill>
          </p:spPr>
          <p:txBody>
            <a:bodyPr wrap="square" lIns="0" tIns="0" rIns="0" bIns="0" rtlCol="0"/>
            <a:lstStyle/>
            <a:p>
              <a:endParaRPr lang="tr-TR"/>
            </a:p>
          </p:txBody>
        </p:sp>
        <p:sp>
          <p:nvSpPr>
            <p:cNvPr id="169" name="object 165">
              <a:extLst>
                <a:ext uri="{FF2B5EF4-FFF2-40B4-BE49-F238E27FC236}">
                  <a16:creationId xmlns:a16="http://schemas.microsoft.com/office/drawing/2014/main" id="{A8F7BDFB-BD76-0182-4AED-2E1B9DBFA5EC}"/>
                </a:ext>
              </a:extLst>
            </p:cNvPr>
            <p:cNvSpPr/>
            <p:nvPr/>
          </p:nvSpPr>
          <p:spPr>
            <a:xfrm>
              <a:off x="4660954" y="6069185"/>
              <a:ext cx="8890" cy="7620"/>
            </a:xfrm>
            <a:custGeom>
              <a:avLst/>
              <a:gdLst/>
              <a:ahLst/>
              <a:cxnLst/>
              <a:rect l="l" t="t" r="r" b="b"/>
              <a:pathLst>
                <a:path w="8889" h="7620">
                  <a:moveTo>
                    <a:pt x="2781" y="0"/>
                  </a:moveTo>
                  <a:lnTo>
                    <a:pt x="0" y="2095"/>
                  </a:lnTo>
                  <a:lnTo>
                    <a:pt x="215" y="4114"/>
                  </a:lnTo>
                  <a:lnTo>
                    <a:pt x="3517" y="6972"/>
                  </a:lnTo>
                  <a:lnTo>
                    <a:pt x="5956" y="7289"/>
                  </a:lnTo>
                  <a:lnTo>
                    <a:pt x="7365" y="6235"/>
                  </a:lnTo>
                  <a:lnTo>
                    <a:pt x="8750" y="5181"/>
                  </a:lnTo>
                  <a:lnTo>
                    <a:pt x="8534" y="3174"/>
                  </a:lnTo>
                  <a:lnTo>
                    <a:pt x="5245" y="304"/>
                  </a:lnTo>
                  <a:lnTo>
                    <a:pt x="2781" y="0"/>
                  </a:lnTo>
                  <a:close/>
                </a:path>
              </a:pathLst>
            </a:custGeom>
            <a:solidFill>
              <a:srgbClr val="CCE29D"/>
            </a:solidFill>
          </p:spPr>
          <p:txBody>
            <a:bodyPr wrap="square" lIns="0" tIns="0" rIns="0" bIns="0" rtlCol="0"/>
            <a:lstStyle/>
            <a:p>
              <a:endParaRPr lang="tr-TR"/>
            </a:p>
          </p:txBody>
        </p:sp>
        <p:sp>
          <p:nvSpPr>
            <p:cNvPr id="170" name="object 166">
              <a:extLst>
                <a:ext uri="{FF2B5EF4-FFF2-40B4-BE49-F238E27FC236}">
                  <a16:creationId xmlns:a16="http://schemas.microsoft.com/office/drawing/2014/main" id="{817C2172-5978-2196-4217-5D68F7A000C2}"/>
                </a:ext>
              </a:extLst>
            </p:cNvPr>
            <p:cNvSpPr/>
            <p:nvPr/>
          </p:nvSpPr>
          <p:spPr>
            <a:xfrm>
              <a:off x="4651286" y="6067183"/>
              <a:ext cx="33655" cy="36830"/>
            </a:xfrm>
            <a:custGeom>
              <a:avLst/>
              <a:gdLst/>
              <a:ahLst/>
              <a:cxnLst/>
              <a:rect l="l" t="t" r="r" b="b"/>
              <a:pathLst>
                <a:path w="33654" h="36829">
                  <a:moveTo>
                    <a:pt x="203" y="9817"/>
                  </a:moveTo>
                  <a:lnTo>
                    <a:pt x="165" y="7505"/>
                  </a:lnTo>
                  <a:lnTo>
                    <a:pt x="0" y="7531"/>
                  </a:lnTo>
                  <a:lnTo>
                    <a:pt x="38" y="9842"/>
                  </a:lnTo>
                  <a:lnTo>
                    <a:pt x="203" y="9817"/>
                  </a:lnTo>
                  <a:close/>
                </a:path>
                <a:path w="33654" h="36829">
                  <a:moveTo>
                    <a:pt x="2565" y="20421"/>
                  </a:moveTo>
                  <a:lnTo>
                    <a:pt x="2044" y="19405"/>
                  </a:lnTo>
                  <a:lnTo>
                    <a:pt x="2197" y="19215"/>
                  </a:lnTo>
                  <a:lnTo>
                    <a:pt x="1892" y="19113"/>
                  </a:lnTo>
                  <a:lnTo>
                    <a:pt x="1600" y="18503"/>
                  </a:lnTo>
                  <a:lnTo>
                    <a:pt x="1473" y="18656"/>
                  </a:lnTo>
                  <a:lnTo>
                    <a:pt x="1651" y="19011"/>
                  </a:lnTo>
                  <a:lnTo>
                    <a:pt x="660" y="18630"/>
                  </a:lnTo>
                  <a:lnTo>
                    <a:pt x="596" y="18846"/>
                  </a:lnTo>
                  <a:lnTo>
                    <a:pt x="1803" y="19316"/>
                  </a:lnTo>
                  <a:lnTo>
                    <a:pt x="2451" y="20561"/>
                  </a:lnTo>
                  <a:lnTo>
                    <a:pt x="2565" y="20421"/>
                  </a:lnTo>
                  <a:close/>
                </a:path>
                <a:path w="33654" h="36829">
                  <a:moveTo>
                    <a:pt x="4152" y="20205"/>
                  </a:moveTo>
                  <a:lnTo>
                    <a:pt x="4114" y="17894"/>
                  </a:lnTo>
                  <a:lnTo>
                    <a:pt x="3949" y="17919"/>
                  </a:lnTo>
                  <a:lnTo>
                    <a:pt x="4000" y="20231"/>
                  </a:lnTo>
                  <a:lnTo>
                    <a:pt x="4152" y="20205"/>
                  </a:lnTo>
                  <a:close/>
                </a:path>
                <a:path w="33654" h="36829">
                  <a:moveTo>
                    <a:pt x="4330" y="9842"/>
                  </a:moveTo>
                  <a:lnTo>
                    <a:pt x="4279" y="7518"/>
                  </a:lnTo>
                  <a:lnTo>
                    <a:pt x="4114" y="7543"/>
                  </a:lnTo>
                  <a:lnTo>
                    <a:pt x="4165" y="9867"/>
                  </a:lnTo>
                  <a:lnTo>
                    <a:pt x="4330" y="9842"/>
                  </a:lnTo>
                  <a:close/>
                </a:path>
                <a:path w="33654" h="36829">
                  <a:moveTo>
                    <a:pt x="4419" y="5080"/>
                  </a:moveTo>
                  <a:lnTo>
                    <a:pt x="3479" y="3327"/>
                  </a:lnTo>
                  <a:lnTo>
                    <a:pt x="3340" y="3492"/>
                  </a:lnTo>
                  <a:lnTo>
                    <a:pt x="4292" y="5232"/>
                  </a:lnTo>
                  <a:lnTo>
                    <a:pt x="4419" y="5080"/>
                  </a:lnTo>
                  <a:close/>
                </a:path>
                <a:path w="33654" h="36829">
                  <a:moveTo>
                    <a:pt x="5016" y="27457"/>
                  </a:moveTo>
                  <a:lnTo>
                    <a:pt x="4165" y="25171"/>
                  </a:lnTo>
                  <a:lnTo>
                    <a:pt x="4025" y="25273"/>
                  </a:lnTo>
                  <a:lnTo>
                    <a:pt x="4876" y="27571"/>
                  </a:lnTo>
                  <a:lnTo>
                    <a:pt x="5016" y="27457"/>
                  </a:lnTo>
                  <a:close/>
                </a:path>
                <a:path w="33654" h="36829">
                  <a:moveTo>
                    <a:pt x="6134" y="29591"/>
                  </a:moveTo>
                  <a:lnTo>
                    <a:pt x="4610" y="29006"/>
                  </a:lnTo>
                  <a:lnTo>
                    <a:pt x="4546" y="29222"/>
                  </a:lnTo>
                  <a:lnTo>
                    <a:pt x="6096" y="29806"/>
                  </a:lnTo>
                  <a:lnTo>
                    <a:pt x="6134" y="29591"/>
                  </a:lnTo>
                  <a:close/>
                </a:path>
                <a:path w="33654" h="36829">
                  <a:moveTo>
                    <a:pt x="6311" y="19215"/>
                  </a:moveTo>
                  <a:lnTo>
                    <a:pt x="4762" y="18630"/>
                  </a:lnTo>
                  <a:lnTo>
                    <a:pt x="4724" y="18859"/>
                  </a:lnTo>
                  <a:lnTo>
                    <a:pt x="5791" y="19278"/>
                  </a:lnTo>
                  <a:lnTo>
                    <a:pt x="4343" y="20358"/>
                  </a:lnTo>
                  <a:lnTo>
                    <a:pt x="4419" y="20561"/>
                  </a:lnTo>
                  <a:lnTo>
                    <a:pt x="5905" y="19469"/>
                  </a:lnTo>
                  <a:lnTo>
                    <a:pt x="5854" y="19304"/>
                  </a:lnTo>
                  <a:lnTo>
                    <a:pt x="6248" y="19443"/>
                  </a:lnTo>
                  <a:lnTo>
                    <a:pt x="6311" y="19215"/>
                  </a:lnTo>
                  <a:close/>
                </a:path>
                <a:path w="33654" h="36829">
                  <a:moveTo>
                    <a:pt x="7569" y="1917"/>
                  </a:moveTo>
                  <a:lnTo>
                    <a:pt x="5943" y="2235"/>
                  </a:lnTo>
                  <a:lnTo>
                    <a:pt x="5956" y="2451"/>
                  </a:lnTo>
                  <a:lnTo>
                    <a:pt x="7569" y="2146"/>
                  </a:lnTo>
                  <a:lnTo>
                    <a:pt x="7569" y="1917"/>
                  </a:lnTo>
                  <a:close/>
                </a:path>
                <a:path w="33654" h="36829">
                  <a:moveTo>
                    <a:pt x="8356" y="15455"/>
                  </a:moveTo>
                  <a:lnTo>
                    <a:pt x="7404" y="13716"/>
                  </a:lnTo>
                  <a:lnTo>
                    <a:pt x="7289" y="13868"/>
                  </a:lnTo>
                  <a:lnTo>
                    <a:pt x="8229" y="15621"/>
                  </a:lnTo>
                  <a:lnTo>
                    <a:pt x="8356" y="15455"/>
                  </a:lnTo>
                  <a:close/>
                </a:path>
                <a:path w="33654" h="36829">
                  <a:moveTo>
                    <a:pt x="8534" y="5080"/>
                  </a:moveTo>
                  <a:lnTo>
                    <a:pt x="7581" y="3340"/>
                  </a:lnTo>
                  <a:lnTo>
                    <a:pt x="7467" y="3492"/>
                  </a:lnTo>
                  <a:lnTo>
                    <a:pt x="8420" y="5245"/>
                  </a:lnTo>
                  <a:lnTo>
                    <a:pt x="8534" y="5080"/>
                  </a:lnTo>
                  <a:close/>
                </a:path>
                <a:path w="33654" h="36829">
                  <a:moveTo>
                    <a:pt x="9271" y="6210"/>
                  </a:moveTo>
                  <a:lnTo>
                    <a:pt x="9182" y="6032"/>
                  </a:lnTo>
                  <a:lnTo>
                    <a:pt x="7658" y="7340"/>
                  </a:lnTo>
                  <a:lnTo>
                    <a:pt x="7721" y="7543"/>
                  </a:lnTo>
                  <a:lnTo>
                    <a:pt x="9271" y="6210"/>
                  </a:lnTo>
                  <a:close/>
                </a:path>
                <a:path w="33654" h="36829">
                  <a:moveTo>
                    <a:pt x="9613" y="15938"/>
                  </a:moveTo>
                  <a:lnTo>
                    <a:pt x="9601" y="13335"/>
                  </a:lnTo>
                  <a:lnTo>
                    <a:pt x="9436" y="13373"/>
                  </a:lnTo>
                  <a:lnTo>
                    <a:pt x="9448" y="15963"/>
                  </a:lnTo>
                  <a:lnTo>
                    <a:pt x="9613" y="15938"/>
                  </a:lnTo>
                  <a:close/>
                </a:path>
                <a:path w="33654" h="36829">
                  <a:moveTo>
                    <a:pt x="9918" y="7886"/>
                  </a:moveTo>
                  <a:lnTo>
                    <a:pt x="9880" y="5588"/>
                  </a:lnTo>
                  <a:lnTo>
                    <a:pt x="9715" y="5588"/>
                  </a:lnTo>
                  <a:lnTo>
                    <a:pt x="9766" y="7912"/>
                  </a:lnTo>
                  <a:lnTo>
                    <a:pt x="9918" y="7886"/>
                  </a:lnTo>
                  <a:close/>
                </a:path>
                <a:path w="33654" h="36829">
                  <a:moveTo>
                    <a:pt x="10833" y="25247"/>
                  </a:moveTo>
                  <a:lnTo>
                    <a:pt x="10807" y="25019"/>
                  </a:lnTo>
                  <a:lnTo>
                    <a:pt x="9042" y="24942"/>
                  </a:lnTo>
                  <a:lnTo>
                    <a:pt x="9067" y="25184"/>
                  </a:lnTo>
                  <a:lnTo>
                    <a:pt x="10833" y="25247"/>
                  </a:lnTo>
                  <a:close/>
                </a:path>
                <a:path w="33654" h="36829">
                  <a:moveTo>
                    <a:pt x="11518" y="12319"/>
                  </a:moveTo>
                  <a:lnTo>
                    <a:pt x="9893" y="12623"/>
                  </a:lnTo>
                  <a:lnTo>
                    <a:pt x="9906" y="12852"/>
                  </a:lnTo>
                  <a:lnTo>
                    <a:pt x="11518" y="12534"/>
                  </a:lnTo>
                  <a:lnTo>
                    <a:pt x="11518" y="12319"/>
                  </a:lnTo>
                  <a:close/>
                </a:path>
                <a:path w="33654" h="36829">
                  <a:moveTo>
                    <a:pt x="11684" y="2171"/>
                  </a:moveTo>
                  <a:lnTo>
                    <a:pt x="11671" y="1955"/>
                  </a:lnTo>
                  <a:lnTo>
                    <a:pt x="10058" y="2247"/>
                  </a:lnTo>
                  <a:lnTo>
                    <a:pt x="10071" y="2476"/>
                  </a:lnTo>
                  <a:lnTo>
                    <a:pt x="11684" y="2171"/>
                  </a:lnTo>
                  <a:close/>
                </a:path>
                <a:path w="33654" h="36829">
                  <a:moveTo>
                    <a:pt x="11912" y="17272"/>
                  </a:moveTo>
                  <a:lnTo>
                    <a:pt x="10566" y="16751"/>
                  </a:lnTo>
                  <a:lnTo>
                    <a:pt x="8788" y="16586"/>
                  </a:lnTo>
                  <a:lnTo>
                    <a:pt x="8801" y="16827"/>
                  </a:lnTo>
                  <a:lnTo>
                    <a:pt x="10325" y="16891"/>
                  </a:lnTo>
                  <a:lnTo>
                    <a:pt x="11861" y="17487"/>
                  </a:lnTo>
                  <a:lnTo>
                    <a:pt x="11912" y="17272"/>
                  </a:lnTo>
                  <a:close/>
                </a:path>
                <a:path w="33654" h="36829">
                  <a:moveTo>
                    <a:pt x="11925" y="26758"/>
                  </a:moveTo>
                  <a:lnTo>
                    <a:pt x="11874" y="24447"/>
                  </a:lnTo>
                  <a:lnTo>
                    <a:pt x="11709" y="24460"/>
                  </a:lnTo>
                  <a:lnTo>
                    <a:pt x="11760" y="26784"/>
                  </a:lnTo>
                  <a:lnTo>
                    <a:pt x="11925" y="26758"/>
                  </a:lnTo>
                  <a:close/>
                </a:path>
                <a:path w="33654" h="36829">
                  <a:moveTo>
                    <a:pt x="12585" y="22479"/>
                  </a:moveTo>
                  <a:lnTo>
                    <a:pt x="11430" y="20523"/>
                  </a:lnTo>
                  <a:lnTo>
                    <a:pt x="11315" y="20662"/>
                  </a:lnTo>
                  <a:lnTo>
                    <a:pt x="12484" y="22631"/>
                  </a:lnTo>
                  <a:lnTo>
                    <a:pt x="12585" y="22479"/>
                  </a:lnTo>
                  <a:close/>
                </a:path>
                <a:path w="33654" h="36829">
                  <a:moveTo>
                    <a:pt x="13004" y="33096"/>
                  </a:moveTo>
                  <a:lnTo>
                    <a:pt x="12839" y="33007"/>
                  </a:lnTo>
                  <a:lnTo>
                    <a:pt x="12382" y="35229"/>
                  </a:lnTo>
                  <a:lnTo>
                    <a:pt x="12534" y="35306"/>
                  </a:lnTo>
                  <a:lnTo>
                    <a:pt x="13004" y="33096"/>
                  </a:lnTo>
                  <a:close/>
                </a:path>
                <a:path w="33654" h="36829">
                  <a:moveTo>
                    <a:pt x="13208" y="16611"/>
                  </a:moveTo>
                  <a:lnTo>
                    <a:pt x="13131" y="16421"/>
                  </a:lnTo>
                  <a:lnTo>
                    <a:pt x="12509" y="16954"/>
                  </a:lnTo>
                  <a:lnTo>
                    <a:pt x="12725" y="16662"/>
                  </a:lnTo>
                  <a:lnTo>
                    <a:pt x="12611" y="16510"/>
                  </a:lnTo>
                  <a:lnTo>
                    <a:pt x="11899" y="17475"/>
                  </a:lnTo>
                  <a:lnTo>
                    <a:pt x="11595" y="17729"/>
                  </a:lnTo>
                  <a:lnTo>
                    <a:pt x="11315" y="18262"/>
                  </a:lnTo>
                  <a:lnTo>
                    <a:pt x="11417" y="18415"/>
                  </a:lnTo>
                  <a:lnTo>
                    <a:pt x="11963" y="17678"/>
                  </a:lnTo>
                  <a:lnTo>
                    <a:pt x="13208" y="16611"/>
                  </a:lnTo>
                  <a:close/>
                </a:path>
                <a:path w="33654" h="36829">
                  <a:moveTo>
                    <a:pt x="13373" y="6223"/>
                  </a:moveTo>
                  <a:lnTo>
                    <a:pt x="13309" y="6032"/>
                  </a:lnTo>
                  <a:lnTo>
                    <a:pt x="12661" y="6578"/>
                  </a:lnTo>
                  <a:lnTo>
                    <a:pt x="12560" y="6299"/>
                  </a:lnTo>
                  <a:lnTo>
                    <a:pt x="12407" y="6426"/>
                  </a:lnTo>
                  <a:lnTo>
                    <a:pt x="12509" y="6705"/>
                  </a:lnTo>
                  <a:lnTo>
                    <a:pt x="11760" y="7340"/>
                  </a:lnTo>
                  <a:lnTo>
                    <a:pt x="11836" y="7543"/>
                  </a:lnTo>
                  <a:lnTo>
                    <a:pt x="12585" y="6908"/>
                  </a:lnTo>
                  <a:lnTo>
                    <a:pt x="13220" y="8559"/>
                  </a:lnTo>
                  <a:lnTo>
                    <a:pt x="13373" y="8432"/>
                  </a:lnTo>
                  <a:lnTo>
                    <a:pt x="12738" y="6769"/>
                  </a:lnTo>
                  <a:lnTo>
                    <a:pt x="13373" y="6223"/>
                  </a:lnTo>
                  <a:close/>
                </a:path>
                <a:path w="33654" h="36829">
                  <a:moveTo>
                    <a:pt x="13563" y="26327"/>
                  </a:moveTo>
                  <a:lnTo>
                    <a:pt x="13538" y="23736"/>
                  </a:lnTo>
                  <a:lnTo>
                    <a:pt x="13373" y="23761"/>
                  </a:lnTo>
                  <a:lnTo>
                    <a:pt x="13398" y="26352"/>
                  </a:lnTo>
                  <a:lnTo>
                    <a:pt x="13563" y="26327"/>
                  </a:lnTo>
                  <a:close/>
                </a:path>
                <a:path w="33654" h="36829">
                  <a:moveTo>
                    <a:pt x="13741" y="15951"/>
                  </a:moveTo>
                  <a:lnTo>
                    <a:pt x="13716" y="13360"/>
                  </a:lnTo>
                  <a:lnTo>
                    <a:pt x="13550" y="13373"/>
                  </a:lnTo>
                  <a:lnTo>
                    <a:pt x="13576" y="15963"/>
                  </a:lnTo>
                  <a:lnTo>
                    <a:pt x="13741" y="15951"/>
                  </a:lnTo>
                  <a:close/>
                </a:path>
                <a:path w="33654" h="36829">
                  <a:moveTo>
                    <a:pt x="13906" y="36131"/>
                  </a:moveTo>
                  <a:lnTo>
                    <a:pt x="12369" y="35560"/>
                  </a:lnTo>
                  <a:lnTo>
                    <a:pt x="12319" y="35775"/>
                  </a:lnTo>
                  <a:lnTo>
                    <a:pt x="13855" y="36360"/>
                  </a:lnTo>
                  <a:lnTo>
                    <a:pt x="13906" y="36131"/>
                  </a:lnTo>
                  <a:close/>
                </a:path>
                <a:path w="33654" h="36829">
                  <a:moveTo>
                    <a:pt x="14135" y="3149"/>
                  </a:moveTo>
                  <a:lnTo>
                    <a:pt x="13665" y="2298"/>
                  </a:lnTo>
                  <a:lnTo>
                    <a:pt x="13614" y="2057"/>
                  </a:lnTo>
                  <a:lnTo>
                    <a:pt x="13195" y="1409"/>
                  </a:lnTo>
                  <a:lnTo>
                    <a:pt x="13068" y="1562"/>
                  </a:lnTo>
                  <a:lnTo>
                    <a:pt x="13436" y="2260"/>
                  </a:lnTo>
                  <a:lnTo>
                    <a:pt x="12344" y="3543"/>
                  </a:lnTo>
                  <a:lnTo>
                    <a:pt x="12433" y="3721"/>
                  </a:lnTo>
                  <a:lnTo>
                    <a:pt x="13538" y="2451"/>
                  </a:lnTo>
                  <a:lnTo>
                    <a:pt x="14020" y="3302"/>
                  </a:lnTo>
                  <a:lnTo>
                    <a:pt x="14135" y="3149"/>
                  </a:lnTo>
                  <a:close/>
                </a:path>
                <a:path w="33654" h="36829">
                  <a:moveTo>
                    <a:pt x="15316" y="15240"/>
                  </a:moveTo>
                  <a:lnTo>
                    <a:pt x="15303" y="12649"/>
                  </a:lnTo>
                  <a:lnTo>
                    <a:pt x="15151" y="12674"/>
                  </a:lnTo>
                  <a:lnTo>
                    <a:pt x="15163" y="15265"/>
                  </a:lnTo>
                  <a:lnTo>
                    <a:pt x="15316" y="15240"/>
                  </a:lnTo>
                  <a:close/>
                </a:path>
                <a:path w="33654" h="36829">
                  <a:moveTo>
                    <a:pt x="16129" y="22021"/>
                  </a:moveTo>
                  <a:lnTo>
                    <a:pt x="15189" y="20269"/>
                  </a:lnTo>
                  <a:lnTo>
                    <a:pt x="15062" y="20434"/>
                  </a:lnTo>
                  <a:lnTo>
                    <a:pt x="16014" y="22161"/>
                  </a:lnTo>
                  <a:lnTo>
                    <a:pt x="16129" y="22021"/>
                  </a:lnTo>
                  <a:close/>
                </a:path>
                <a:path w="33654" h="36829">
                  <a:moveTo>
                    <a:pt x="16675" y="27038"/>
                  </a:moveTo>
                  <a:lnTo>
                    <a:pt x="16548" y="26885"/>
                  </a:lnTo>
                  <a:lnTo>
                    <a:pt x="15252" y="28638"/>
                  </a:lnTo>
                  <a:lnTo>
                    <a:pt x="15354" y="28790"/>
                  </a:lnTo>
                  <a:lnTo>
                    <a:pt x="16675" y="27038"/>
                  </a:lnTo>
                  <a:close/>
                </a:path>
                <a:path w="33654" h="36829">
                  <a:moveTo>
                    <a:pt x="17208" y="31724"/>
                  </a:moveTo>
                  <a:lnTo>
                    <a:pt x="15633" y="31699"/>
                  </a:lnTo>
                  <a:lnTo>
                    <a:pt x="15633" y="31927"/>
                  </a:lnTo>
                  <a:lnTo>
                    <a:pt x="17208" y="31953"/>
                  </a:lnTo>
                  <a:lnTo>
                    <a:pt x="17208" y="31724"/>
                  </a:lnTo>
                  <a:close/>
                </a:path>
                <a:path w="33654" h="36829">
                  <a:moveTo>
                    <a:pt x="17284" y="0"/>
                  </a:moveTo>
                  <a:lnTo>
                    <a:pt x="15671" y="304"/>
                  </a:lnTo>
                  <a:lnTo>
                    <a:pt x="15684" y="533"/>
                  </a:lnTo>
                  <a:lnTo>
                    <a:pt x="17284" y="215"/>
                  </a:lnTo>
                  <a:lnTo>
                    <a:pt x="17284" y="0"/>
                  </a:lnTo>
                  <a:close/>
                </a:path>
                <a:path w="33654" h="36829">
                  <a:moveTo>
                    <a:pt x="17322" y="18808"/>
                  </a:moveTo>
                  <a:lnTo>
                    <a:pt x="16611" y="16967"/>
                  </a:lnTo>
                  <a:lnTo>
                    <a:pt x="16827" y="16675"/>
                  </a:lnTo>
                  <a:lnTo>
                    <a:pt x="16713" y="16510"/>
                  </a:lnTo>
                  <a:lnTo>
                    <a:pt x="16535" y="16751"/>
                  </a:lnTo>
                  <a:lnTo>
                    <a:pt x="16370" y="16802"/>
                  </a:lnTo>
                  <a:lnTo>
                    <a:pt x="15417" y="18262"/>
                  </a:lnTo>
                  <a:lnTo>
                    <a:pt x="15519" y="18415"/>
                  </a:lnTo>
                  <a:lnTo>
                    <a:pt x="16484" y="17132"/>
                  </a:lnTo>
                  <a:lnTo>
                    <a:pt x="17183" y="18935"/>
                  </a:lnTo>
                  <a:lnTo>
                    <a:pt x="17322" y="18808"/>
                  </a:lnTo>
                  <a:close/>
                </a:path>
                <a:path w="33654" h="36829">
                  <a:moveTo>
                    <a:pt x="17487" y="8432"/>
                  </a:moveTo>
                  <a:lnTo>
                    <a:pt x="16675" y="6311"/>
                  </a:lnTo>
                  <a:lnTo>
                    <a:pt x="16535" y="6438"/>
                  </a:lnTo>
                  <a:lnTo>
                    <a:pt x="17348" y="8559"/>
                  </a:lnTo>
                  <a:lnTo>
                    <a:pt x="17487" y="8432"/>
                  </a:lnTo>
                  <a:close/>
                </a:path>
                <a:path w="33654" h="36829">
                  <a:moveTo>
                    <a:pt x="17665" y="12623"/>
                  </a:moveTo>
                  <a:lnTo>
                    <a:pt x="17564" y="12446"/>
                  </a:lnTo>
                  <a:lnTo>
                    <a:pt x="16281" y="13919"/>
                  </a:lnTo>
                  <a:lnTo>
                    <a:pt x="16383" y="14109"/>
                  </a:lnTo>
                  <a:lnTo>
                    <a:pt x="17665" y="12623"/>
                  </a:lnTo>
                  <a:close/>
                </a:path>
                <a:path w="33654" h="36829">
                  <a:moveTo>
                    <a:pt x="17818" y="2235"/>
                  </a:moveTo>
                  <a:lnTo>
                    <a:pt x="17729" y="2070"/>
                  </a:lnTo>
                  <a:lnTo>
                    <a:pt x="16446" y="3556"/>
                  </a:lnTo>
                  <a:lnTo>
                    <a:pt x="16548" y="3721"/>
                  </a:lnTo>
                  <a:lnTo>
                    <a:pt x="17818" y="2235"/>
                  </a:lnTo>
                  <a:close/>
                </a:path>
                <a:path w="33654" h="36829">
                  <a:moveTo>
                    <a:pt x="18986" y="4292"/>
                  </a:moveTo>
                  <a:lnTo>
                    <a:pt x="18910" y="4102"/>
                  </a:lnTo>
                  <a:lnTo>
                    <a:pt x="17373" y="5410"/>
                  </a:lnTo>
                  <a:lnTo>
                    <a:pt x="17449" y="5613"/>
                  </a:lnTo>
                  <a:lnTo>
                    <a:pt x="18986" y="4292"/>
                  </a:lnTo>
                  <a:close/>
                </a:path>
                <a:path w="33654" h="36829">
                  <a:moveTo>
                    <a:pt x="19265" y="25615"/>
                  </a:moveTo>
                  <a:lnTo>
                    <a:pt x="19253" y="23037"/>
                  </a:lnTo>
                  <a:lnTo>
                    <a:pt x="19088" y="23063"/>
                  </a:lnTo>
                  <a:lnTo>
                    <a:pt x="19100" y="25641"/>
                  </a:lnTo>
                  <a:lnTo>
                    <a:pt x="19265" y="25615"/>
                  </a:lnTo>
                  <a:close/>
                </a:path>
                <a:path w="33654" h="36829">
                  <a:moveTo>
                    <a:pt x="19278" y="18859"/>
                  </a:moveTo>
                  <a:lnTo>
                    <a:pt x="17995" y="19113"/>
                  </a:lnTo>
                  <a:lnTo>
                    <a:pt x="17830" y="19037"/>
                  </a:lnTo>
                  <a:lnTo>
                    <a:pt x="17653" y="19177"/>
                  </a:lnTo>
                  <a:lnTo>
                    <a:pt x="17678" y="19392"/>
                  </a:lnTo>
                  <a:lnTo>
                    <a:pt x="17830" y="19367"/>
                  </a:lnTo>
                  <a:lnTo>
                    <a:pt x="17881" y="21361"/>
                  </a:lnTo>
                  <a:lnTo>
                    <a:pt x="18046" y="21336"/>
                  </a:lnTo>
                  <a:lnTo>
                    <a:pt x="17995" y="19342"/>
                  </a:lnTo>
                  <a:lnTo>
                    <a:pt x="19278" y="19088"/>
                  </a:lnTo>
                  <a:lnTo>
                    <a:pt x="19278" y="18859"/>
                  </a:lnTo>
                  <a:close/>
                </a:path>
                <a:path w="33654" h="36829">
                  <a:moveTo>
                    <a:pt x="19418" y="15252"/>
                  </a:moveTo>
                  <a:lnTo>
                    <a:pt x="19392" y="12661"/>
                  </a:lnTo>
                  <a:lnTo>
                    <a:pt x="19329" y="11417"/>
                  </a:lnTo>
                  <a:lnTo>
                    <a:pt x="19151" y="11442"/>
                  </a:lnTo>
                  <a:lnTo>
                    <a:pt x="19177" y="14020"/>
                  </a:lnTo>
                  <a:lnTo>
                    <a:pt x="19265" y="15265"/>
                  </a:lnTo>
                  <a:lnTo>
                    <a:pt x="19418" y="15252"/>
                  </a:lnTo>
                  <a:close/>
                </a:path>
                <a:path w="33654" h="36829">
                  <a:moveTo>
                    <a:pt x="20002" y="30708"/>
                  </a:moveTo>
                  <a:lnTo>
                    <a:pt x="18478" y="30124"/>
                  </a:lnTo>
                  <a:lnTo>
                    <a:pt x="18427" y="30353"/>
                  </a:lnTo>
                  <a:lnTo>
                    <a:pt x="19951" y="30937"/>
                  </a:lnTo>
                  <a:lnTo>
                    <a:pt x="20002" y="30708"/>
                  </a:lnTo>
                  <a:close/>
                </a:path>
                <a:path w="33654" h="36829">
                  <a:moveTo>
                    <a:pt x="20980" y="23152"/>
                  </a:moveTo>
                  <a:lnTo>
                    <a:pt x="20916" y="22961"/>
                  </a:lnTo>
                  <a:lnTo>
                    <a:pt x="19367" y="24282"/>
                  </a:lnTo>
                  <a:lnTo>
                    <a:pt x="19443" y="24485"/>
                  </a:lnTo>
                  <a:lnTo>
                    <a:pt x="20980" y="23152"/>
                  </a:lnTo>
                  <a:close/>
                </a:path>
                <a:path w="33654" h="36829">
                  <a:moveTo>
                    <a:pt x="21336" y="32880"/>
                  </a:moveTo>
                  <a:lnTo>
                    <a:pt x="21323" y="30289"/>
                  </a:lnTo>
                  <a:lnTo>
                    <a:pt x="21145" y="30314"/>
                  </a:lnTo>
                  <a:lnTo>
                    <a:pt x="21170" y="32893"/>
                  </a:lnTo>
                  <a:lnTo>
                    <a:pt x="21336" y="32880"/>
                  </a:lnTo>
                  <a:close/>
                </a:path>
                <a:path w="33654" h="36829">
                  <a:moveTo>
                    <a:pt x="22237" y="16573"/>
                  </a:moveTo>
                  <a:lnTo>
                    <a:pt x="21297" y="14833"/>
                  </a:lnTo>
                  <a:lnTo>
                    <a:pt x="21170" y="14986"/>
                  </a:lnTo>
                  <a:lnTo>
                    <a:pt x="22110" y="16725"/>
                  </a:lnTo>
                  <a:lnTo>
                    <a:pt x="22237" y="16573"/>
                  </a:lnTo>
                  <a:close/>
                </a:path>
                <a:path w="33654" h="36829">
                  <a:moveTo>
                    <a:pt x="23088" y="6502"/>
                  </a:moveTo>
                  <a:lnTo>
                    <a:pt x="22275" y="4368"/>
                  </a:lnTo>
                  <a:lnTo>
                    <a:pt x="22136" y="4470"/>
                  </a:lnTo>
                  <a:lnTo>
                    <a:pt x="22948" y="6616"/>
                  </a:lnTo>
                  <a:lnTo>
                    <a:pt x="23088" y="6502"/>
                  </a:lnTo>
                  <a:close/>
                </a:path>
                <a:path w="33654" h="36829">
                  <a:moveTo>
                    <a:pt x="23431" y="292"/>
                  </a:moveTo>
                  <a:lnTo>
                    <a:pt x="23342" y="127"/>
                  </a:lnTo>
                  <a:lnTo>
                    <a:pt x="22059" y="1600"/>
                  </a:lnTo>
                  <a:lnTo>
                    <a:pt x="22161" y="1778"/>
                  </a:lnTo>
                  <a:lnTo>
                    <a:pt x="23431" y="292"/>
                  </a:lnTo>
                  <a:close/>
                </a:path>
                <a:path w="33654" h="36829">
                  <a:moveTo>
                    <a:pt x="24384" y="15900"/>
                  </a:moveTo>
                  <a:lnTo>
                    <a:pt x="24282" y="15735"/>
                  </a:lnTo>
                  <a:lnTo>
                    <a:pt x="22974" y="17475"/>
                  </a:lnTo>
                  <a:lnTo>
                    <a:pt x="23075" y="17653"/>
                  </a:lnTo>
                  <a:lnTo>
                    <a:pt x="24384" y="15900"/>
                  </a:lnTo>
                  <a:close/>
                </a:path>
                <a:path w="33654" h="36829">
                  <a:moveTo>
                    <a:pt x="24434" y="33604"/>
                  </a:moveTo>
                  <a:lnTo>
                    <a:pt x="24320" y="33439"/>
                  </a:lnTo>
                  <a:lnTo>
                    <a:pt x="23012" y="35179"/>
                  </a:lnTo>
                  <a:lnTo>
                    <a:pt x="23114" y="35356"/>
                  </a:lnTo>
                  <a:lnTo>
                    <a:pt x="24434" y="33604"/>
                  </a:lnTo>
                  <a:close/>
                </a:path>
                <a:path w="33654" h="36829">
                  <a:moveTo>
                    <a:pt x="25031" y="13296"/>
                  </a:moveTo>
                  <a:lnTo>
                    <a:pt x="25019" y="10718"/>
                  </a:lnTo>
                  <a:lnTo>
                    <a:pt x="24866" y="10731"/>
                  </a:lnTo>
                  <a:lnTo>
                    <a:pt x="24879" y="13322"/>
                  </a:lnTo>
                  <a:lnTo>
                    <a:pt x="25031" y="13296"/>
                  </a:lnTo>
                  <a:close/>
                </a:path>
                <a:path w="33654" h="36829">
                  <a:moveTo>
                    <a:pt x="25082" y="25374"/>
                  </a:moveTo>
                  <a:lnTo>
                    <a:pt x="24269" y="23241"/>
                  </a:lnTo>
                  <a:lnTo>
                    <a:pt x="24130" y="23355"/>
                  </a:lnTo>
                  <a:lnTo>
                    <a:pt x="24942" y="25488"/>
                  </a:lnTo>
                  <a:lnTo>
                    <a:pt x="25082" y="25374"/>
                  </a:lnTo>
                  <a:close/>
                </a:path>
                <a:path w="33654" h="36829">
                  <a:moveTo>
                    <a:pt x="25400" y="13665"/>
                  </a:moveTo>
                  <a:lnTo>
                    <a:pt x="25387" y="13423"/>
                  </a:lnTo>
                  <a:lnTo>
                    <a:pt x="23774" y="13728"/>
                  </a:lnTo>
                  <a:lnTo>
                    <a:pt x="23787" y="13970"/>
                  </a:lnTo>
                  <a:lnTo>
                    <a:pt x="25400" y="13665"/>
                  </a:lnTo>
                  <a:close/>
                </a:path>
                <a:path w="33654" h="36829">
                  <a:moveTo>
                    <a:pt x="25425" y="19164"/>
                  </a:moveTo>
                  <a:lnTo>
                    <a:pt x="25323" y="18986"/>
                  </a:lnTo>
                  <a:lnTo>
                    <a:pt x="24053" y="20472"/>
                  </a:lnTo>
                  <a:lnTo>
                    <a:pt x="24155" y="20650"/>
                  </a:lnTo>
                  <a:lnTo>
                    <a:pt x="25425" y="19164"/>
                  </a:lnTo>
                  <a:close/>
                </a:path>
                <a:path w="33654" h="36829">
                  <a:moveTo>
                    <a:pt x="27025" y="32169"/>
                  </a:moveTo>
                  <a:lnTo>
                    <a:pt x="27012" y="29578"/>
                  </a:lnTo>
                  <a:lnTo>
                    <a:pt x="26847" y="29603"/>
                  </a:lnTo>
                  <a:lnTo>
                    <a:pt x="26860" y="32181"/>
                  </a:lnTo>
                  <a:lnTo>
                    <a:pt x="27025" y="32169"/>
                  </a:lnTo>
                  <a:close/>
                </a:path>
                <a:path w="33654" h="36829">
                  <a:moveTo>
                    <a:pt x="27101" y="17716"/>
                  </a:moveTo>
                  <a:lnTo>
                    <a:pt x="27000" y="17526"/>
                  </a:lnTo>
                  <a:lnTo>
                    <a:pt x="25476" y="18846"/>
                  </a:lnTo>
                  <a:lnTo>
                    <a:pt x="25539" y="19037"/>
                  </a:lnTo>
                  <a:lnTo>
                    <a:pt x="27101" y="17716"/>
                  </a:lnTo>
                  <a:close/>
                </a:path>
                <a:path w="33654" h="36829">
                  <a:moveTo>
                    <a:pt x="27457" y="27444"/>
                  </a:moveTo>
                  <a:lnTo>
                    <a:pt x="27432" y="24866"/>
                  </a:lnTo>
                  <a:lnTo>
                    <a:pt x="27266" y="24866"/>
                  </a:lnTo>
                  <a:lnTo>
                    <a:pt x="27292" y="27457"/>
                  </a:lnTo>
                  <a:lnTo>
                    <a:pt x="27457" y="27444"/>
                  </a:lnTo>
                  <a:close/>
                </a:path>
                <a:path w="33654" h="36829">
                  <a:moveTo>
                    <a:pt x="28168" y="14579"/>
                  </a:moveTo>
                  <a:lnTo>
                    <a:pt x="28016" y="12217"/>
                  </a:lnTo>
                  <a:lnTo>
                    <a:pt x="27863" y="12230"/>
                  </a:lnTo>
                  <a:lnTo>
                    <a:pt x="28016" y="14592"/>
                  </a:lnTo>
                  <a:lnTo>
                    <a:pt x="28168" y="14579"/>
                  </a:lnTo>
                  <a:close/>
                </a:path>
                <a:path w="33654" h="36829">
                  <a:moveTo>
                    <a:pt x="28536" y="7378"/>
                  </a:moveTo>
                  <a:lnTo>
                    <a:pt x="27584" y="5638"/>
                  </a:lnTo>
                  <a:lnTo>
                    <a:pt x="27457" y="5791"/>
                  </a:lnTo>
                  <a:lnTo>
                    <a:pt x="28397" y="7531"/>
                  </a:lnTo>
                  <a:lnTo>
                    <a:pt x="28536" y="7378"/>
                  </a:lnTo>
                  <a:close/>
                </a:path>
                <a:path w="33654" h="36829">
                  <a:moveTo>
                    <a:pt x="29997" y="17119"/>
                  </a:moveTo>
                  <a:lnTo>
                    <a:pt x="29908" y="16941"/>
                  </a:lnTo>
                  <a:lnTo>
                    <a:pt x="28676" y="18262"/>
                  </a:lnTo>
                  <a:lnTo>
                    <a:pt x="28778" y="18440"/>
                  </a:lnTo>
                  <a:lnTo>
                    <a:pt x="29997" y="17119"/>
                  </a:lnTo>
                  <a:close/>
                </a:path>
                <a:path w="33654" h="36829">
                  <a:moveTo>
                    <a:pt x="30543" y="28168"/>
                  </a:moveTo>
                  <a:lnTo>
                    <a:pt x="30441" y="28003"/>
                  </a:lnTo>
                  <a:lnTo>
                    <a:pt x="29133" y="29756"/>
                  </a:lnTo>
                  <a:lnTo>
                    <a:pt x="29235" y="29908"/>
                  </a:lnTo>
                  <a:lnTo>
                    <a:pt x="30543" y="28168"/>
                  </a:lnTo>
                  <a:close/>
                </a:path>
                <a:path w="33654" h="36829">
                  <a:moveTo>
                    <a:pt x="31191" y="19951"/>
                  </a:moveTo>
                  <a:lnTo>
                    <a:pt x="30365" y="17805"/>
                  </a:lnTo>
                  <a:lnTo>
                    <a:pt x="30238" y="17932"/>
                  </a:lnTo>
                  <a:lnTo>
                    <a:pt x="31051" y="20053"/>
                  </a:lnTo>
                  <a:lnTo>
                    <a:pt x="31191" y="19951"/>
                  </a:lnTo>
                  <a:close/>
                </a:path>
                <a:path w="33654" h="36829">
                  <a:moveTo>
                    <a:pt x="31534" y="13728"/>
                  </a:moveTo>
                  <a:lnTo>
                    <a:pt x="31445" y="13563"/>
                  </a:lnTo>
                  <a:lnTo>
                    <a:pt x="30162" y="15049"/>
                  </a:lnTo>
                  <a:lnTo>
                    <a:pt x="30264" y="15227"/>
                  </a:lnTo>
                  <a:lnTo>
                    <a:pt x="31534" y="13728"/>
                  </a:lnTo>
                  <a:close/>
                </a:path>
                <a:path w="33654" h="36829">
                  <a:moveTo>
                    <a:pt x="33147" y="26746"/>
                  </a:moveTo>
                  <a:lnTo>
                    <a:pt x="33121" y="24155"/>
                  </a:lnTo>
                  <a:lnTo>
                    <a:pt x="32969" y="24168"/>
                  </a:lnTo>
                  <a:lnTo>
                    <a:pt x="32981" y="26758"/>
                  </a:lnTo>
                  <a:lnTo>
                    <a:pt x="33147" y="26746"/>
                  </a:lnTo>
                  <a:close/>
                </a:path>
              </a:pathLst>
            </a:custGeom>
            <a:solidFill>
              <a:srgbClr val="4BB748"/>
            </a:solidFill>
          </p:spPr>
          <p:txBody>
            <a:bodyPr wrap="square" lIns="0" tIns="0" rIns="0" bIns="0" rtlCol="0"/>
            <a:lstStyle/>
            <a:p>
              <a:endParaRPr lang="tr-TR"/>
            </a:p>
          </p:txBody>
        </p:sp>
        <p:sp>
          <p:nvSpPr>
            <p:cNvPr id="171" name="object 167">
              <a:extLst>
                <a:ext uri="{FF2B5EF4-FFF2-40B4-BE49-F238E27FC236}">
                  <a16:creationId xmlns:a16="http://schemas.microsoft.com/office/drawing/2014/main" id="{0376575B-9540-E2C1-02BF-4FB190521ED2}"/>
                </a:ext>
              </a:extLst>
            </p:cNvPr>
            <p:cNvSpPr/>
            <p:nvPr/>
          </p:nvSpPr>
          <p:spPr>
            <a:xfrm>
              <a:off x="4651324" y="6064173"/>
              <a:ext cx="31115" cy="38735"/>
            </a:xfrm>
            <a:custGeom>
              <a:avLst/>
              <a:gdLst/>
              <a:ahLst/>
              <a:cxnLst/>
              <a:rect l="l" t="t" r="r" b="b"/>
              <a:pathLst>
                <a:path w="31114" h="38735">
                  <a:moveTo>
                    <a:pt x="304" y="24587"/>
                  </a:moveTo>
                  <a:lnTo>
                    <a:pt x="152" y="22225"/>
                  </a:lnTo>
                  <a:lnTo>
                    <a:pt x="0" y="22237"/>
                  </a:lnTo>
                  <a:lnTo>
                    <a:pt x="152" y="24599"/>
                  </a:lnTo>
                  <a:lnTo>
                    <a:pt x="304" y="24587"/>
                  </a:lnTo>
                  <a:close/>
                </a:path>
                <a:path w="31114" h="38735">
                  <a:moveTo>
                    <a:pt x="1422" y="15176"/>
                  </a:moveTo>
                  <a:lnTo>
                    <a:pt x="457" y="13271"/>
                  </a:lnTo>
                  <a:lnTo>
                    <a:pt x="330" y="13385"/>
                  </a:lnTo>
                  <a:lnTo>
                    <a:pt x="1295" y="15316"/>
                  </a:lnTo>
                  <a:lnTo>
                    <a:pt x="1422" y="15176"/>
                  </a:lnTo>
                  <a:close/>
                </a:path>
                <a:path w="31114" h="38735">
                  <a:moveTo>
                    <a:pt x="3848" y="22199"/>
                  </a:moveTo>
                  <a:lnTo>
                    <a:pt x="2997" y="19888"/>
                  </a:lnTo>
                  <a:lnTo>
                    <a:pt x="2870" y="20015"/>
                  </a:lnTo>
                  <a:lnTo>
                    <a:pt x="3721" y="22301"/>
                  </a:lnTo>
                  <a:lnTo>
                    <a:pt x="3848" y="22199"/>
                  </a:lnTo>
                  <a:close/>
                </a:path>
                <a:path w="31114" h="38735">
                  <a:moveTo>
                    <a:pt x="4762" y="14198"/>
                  </a:moveTo>
                  <a:lnTo>
                    <a:pt x="4686" y="13995"/>
                  </a:lnTo>
                  <a:lnTo>
                    <a:pt x="3200" y="15100"/>
                  </a:lnTo>
                  <a:lnTo>
                    <a:pt x="3263" y="15303"/>
                  </a:lnTo>
                  <a:lnTo>
                    <a:pt x="4762" y="14198"/>
                  </a:lnTo>
                  <a:close/>
                </a:path>
                <a:path w="31114" h="38735">
                  <a:moveTo>
                    <a:pt x="5575" y="6273"/>
                  </a:moveTo>
                  <a:lnTo>
                    <a:pt x="5486" y="6096"/>
                  </a:lnTo>
                  <a:lnTo>
                    <a:pt x="4267" y="7416"/>
                  </a:lnTo>
                  <a:lnTo>
                    <a:pt x="4356" y="7607"/>
                  </a:lnTo>
                  <a:lnTo>
                    <a:pt x="5575" y="6273"/>
                  </a:lnTo>
                  <a:close/>
                </a:path>
                <a:path w="31114" h="38735">
                  <a:moveTo>
                    <a:pt x="5702" y="28486"/>
                  </a:moveTo>
                  <a:lnTo>
                    <a:pt x="5626" y="28282"/>
                  </a:lnTo>
                  <a:lnTo>
                    <a:pt x="4152" y="29375"/>
                  </a:lnTo>
                  <a:lnTo>
                    <a:pt x="4203" y="29591"/>
                  </a:lnTo>
                  <a:lnTo>
                    <a:pt x="5702" y="28486"/>
                  </a:lnTo>
                  <a:close/>
                </a:path>
                <a:path w="31114" h="38735">
                  <a:moveTo>
                    <a:pt x="6375" y="18148"/>
                  </a:moveTo>
                  <a:lnTo>
                    <a:pt x="5537" y="15849"/>
                  </a:lnTo>
                  <a:lnTo>
                    <a:pt x="5397" y="15938"/>
                  </a:lnTo>
                  <a:lnTo>
                    <a:pt x="6235" y="18249"/>
                  </a:lnTo>
                  <a:lnTo>
                    <a:pt x="6375" y="18148"/>
                  </a:lnTo>
                  <a:close/>
                </a:path>
                <a:path w="31114" h="38735">
                  <a:moveTo>
                    <a:pt x="8191" y="15138"/>
                  </a:moveTo>
                  <a:lnTo>
                    <a:pt x="7239" y="13220"/>
                  </a:lnTo>
                  <a:lnTo>
                    <a:pt x="7112" y="13335"/>
                  </a:lnTo>
                  <a:lnTo>
                    <a:pt x="8077" y="15265"/>
                  </a:lnTo>
                  <a:lnTo>
                    <a:pt x="8191" y="15138"/>
                  </a:lnTo>
                  <a:close/>
                </a:path>
                <a:path w="31114" h="38735">
                  <a:moveTo>
                    <a:pt x="8521" y="33502"/>
                  </a:moveTo>
                  <a:lnTo>
                    <a:pt x="8369" y="31140"/>
                  </a:lnTo>
                  <a:lnTo>
                    <a:pt x="8216" y="31140"/>
                  </a:lnTo>
                  <a:lnTo>
                    <a:pt x="8369" y="33502"/>
                  </a:lnTo>
                  <a:lnTo>
                    <a:pt x="8521" y="33502"/>
                  </a:lnTo>
                  <a:close/>
                </a:path>
                <a:path w="31114" h="38735">
                  <a:moveTo>
                    <a:pt x="9410" y="11645"/>
                  </a:moveTo>
                  <a:lnTo>
                    <a:pt x="9398" y="11417"/>
                  </a:lnTo>
                  <a:lnTo>
                    <a:pt x="7632" y="11341"/>
                  </a:lnTo>
                  <a:lnTo>
                    <a:pt x="7632" y="11569"/>
                  </a:lnTo>
                  <a:lnTo>
                    <a:pt x="9410" y="11645"/>
                  </a:lnTo>
                  <a:close/>
                </a:path>
                <a:path w="31114" h="38735">
                  <a:moveTo>
                    <a:pt x="9626" y="24079"/>
                  </a:moveTo>
                  <a:lnTo>
                    <a:pt x="8661" y="22148"/>
                  </a:lnTo>
                  <a:lnTo>
                    <a:pt x="8534" y="22288"/>
                  </a:lnTo>
                  <a:lnTo>
                    <a:pt x="9512" y="24218"/>
                  </a:lnTo>
                  <a:lnTo>
                    <a:pt x="9626" y="24079"/>
                  </a:lnTo>
                  <a:close/>
                </a:path>
                <a:path w="31114" h="38735">
                  <a:moveTo>
                    <a:pt x="9677" y="19989"/>
                  </a:moveTo>
                  <a:lnTo>
                    <a:pt x="9664" y="19748"/>
                  </a:lnTo>
                  <a:lnTo>
                    <a:pt x="7899" y="19685"/>
                  </a:lnTo>
                  <a:lnTo>
                    <a:pt x="7912" y="19913"/>
                  </a:lnTo>
                  <a:lnTo>
                    <a:pt x="9677" y="19989"/>
                  </a:lnTo>
                  <a:close/>
                </a:path>
                <a:path w="31114" h="38735">
                  <a:moveTo>
                    <a:pt x="9817" y="13258"/>
                  </a:moveTo>
                  <a:lnTo>
                    <a:pt x="9664" y="10896"/>
                  </a:lnTo>
                  <a:lnTo>
                    <a:pt x="9512" y="10896"/>
                  </a:lnTo>
                  <a:lnTo>
                    <a:pt x="9652" y="13258"/>
                  </a:lnTo>
                  <a:lnTo>
                    <a:pt x="9817" y="13258"/>
                  </a:lnTo>
                  <a:close/>
                </a:path>
                <a:path w="31114" h="38735">
                  <a:moveTo>
                    <a:pt x="10350" y="36029"/>
                  </a:moveTo>
                  <a:lnTo>
                    <a:pt x="10248" y="35839"/>
                  </a:lnTo>
                  <a:lnTo>
                    <a:pt x="9029" y="37160"/>
                  </a:lnTo>
                  <a:lnTo>
                    <a:pt x="9131" y="37350"/>
                  </a:lnTo>
                  <a:lnTo>
                    <a:pt x="10350" y="36029"/>
                  </a:lnTo>
                  <a:close/>
                </a:path>
                <a:path w="31114" h="38735">
                  <a:moveTo>
                    <a:pt x="10363" y="25692"/>
                  </a:moveTo>
                  <a:lnTo>
                    <a:pt x="8597" y="25615"/>
                  </a:lnTo>
                  <a:lnTo>
                    <a:pt x="8597" y="25844"/>
                  </a:lnTo>
                  <a:lnTo>
                    <a:pt x="10363" y="25920"/>
                  </a:lnTo>
                  <a:lnTo>
                    <a:pt x="10363" y="25692"/>
                  </a:lnTo>
                  <a:close/>
                </a:path>
                <a:path w="31114" h="38735">
                  <a:moveTo>
                    <a:pt x="10617" y="34036"/>
                  </a:moveTo>
                  <a:lnTo>
                    <a:pt x="8851" y="33959"/>
                  </a:lnTo>
                  <a:lnTo>
                    <a:pt x="8851" y="34188"/>
                  </a:lnTo>
                  <a:lnTo>
                    <a:pt x="10617" y="34264"/>
                  </a:lnTo>
                  <a:lnTo>
                    <a:pt x="10617" y="34036"/>
                  </a:lnTo>
                  <a:close/>
                </a:path>
                <a:path w="31114" h="38735">
                  <a:moveTo>
                    <a:pt x="10909" y="3860"/>
                  </a:moveTo>
                  <a:lnTo>
                    <a:pt x="9944" y="1930"/>
                  </a:lnTo>
                  <a:lnTo>
                    <a:pt x="9817" y="2057"/>
                  </a:lnTo>
                  <a:lnTo>
                    <a:pt x="10795" y="3987"/>
                  </a:lnTo>
                  <a:lnTo>
                    <a:pt x="10909" y="3860"/>
                  </a:lnTo>
                  <a:close/>
                </a:path>
                <a:path w="31114" h="38735">
                  <a:moveTo>
                    <a:pt x="11430" y="17233"/>
                  </a:moveTo>
                  <a:lnTo>
                    <a:pt x="10287" y="15265"/>
                  </a:lnTo>
                  <a:lnTo>
                    <a:pt x="10160" y="15417"/>
                  </a:lnTo>
                  <a:lnTo>
                    <a:pt x="11315" y="17373"/>
                  </a:lnTo>
                  <a:lnTo>
                    <a:pt x="11430" y="17233"/>
                  </a:lnTo>
                  <a:close/>
                </a:path>
                <a:path w="31114" h="38735">
                  <a:moveTo>
                    <a:pt x="11760" y="30810"/>
                  </a:moveTo>
                  <a:lnTo>
                    <a:pt x="11620" y="30734"/>
                  </a:lnTo>
                  <a:lnTo>
                    <a:pt x="11163" y="32943"/>
                  </a:lnTo>
                  <a:lnTo>
                    <a:pt x="11315" y="33032"/>
                  </a:lnTo>
                  <a:lnTo>
                    <a:pt x="11760" y="30810"/>
                  </a:lnTo>
                  <a:close/>
                </a:path>
                <a:path w="31114" h="38735">
                  <a:moveTo>
                    <a:pt x="12293" y="12319"/>
                  </a:moveTo>
                  <a:lnTo>
                    <a:pt x="11455" y="10007"/>
                  </a:lnTo>
                  <a:lnTo>
                    <a:pt x="11328" y="10121"/>
                  </a:lnTo>
                  <a:lnTo>
                    <a:pt x="12166" y="12407"/>
                  </a:lnTo>
                  <a:lnTo>
                    <a:pt x="12293" y="12319"/>
                  </a:lnTo>
                  <a:close/>
                </a:path>
                <a:path w="31114" h="38735">
                  <a:moveTo>
                    <a:pt x="12382" y="31496"/>
                  </a:moveTo>
                  <a:lnTo>
                    <a:pt x="11887" y="30657"/>
                  </a:lnTo>
                  <a:lnTo>
                    <a:pt x="11214" y="28803"/>
                  </a:lnTo>
                  <a:lnTo>
                    <a:pt x="11074" y="28905"/>
                  </a:lnTo>
                  <a:lnTo>
                    <a:pt x="11366" y="29743"/>
                  </a:lnTo>
                  <a:lnTo>
                    <a:pt x="11252" y="29527"/>
                  </a:lnTo>
                  <a:lnTo>
                    <a:pt x="11125" y="29667"/>
                  </a:lnTo>
                  <a:lnTo>
                    <a:pt x="11709" y="30708"/>
                  </a:lnTo>
                  <a:lnTo>
                    <a:pt x="11925" y="31216"/>
                  </a:lnTo>
                  <a:lnTo>
                    <a:pt x="12268" y="31648"/>
                  </a:lnTo>
                  <a:lnTo>
                    <a:pt x="12382" y="31496"/>
                  </a:lnTo>
                  <a:close/>
                </a:path>
                <a:path w="31114" h="38735">
                  <a:moveTo>
                    <a:pt x="12966" y="36106"/>
                  </a:moveTo>
                  <a:lnTo>
                    <a:pt x="12801" y="36017"/>
                  </a:lnTo>
                  <a:lnTo>
                    <a:pt x="12344" y="38239"/>
                  </a:lnTo>
                  <a:lnTo>
                    <a:pt x="12496" y="38315"/>
                  </a:lnTo>
                  <a:lnTo>
                    <a:pt x="12966" y="36106"/>
                  </a:lnTo>
                  <a:close/>
                </a:path>
                <a:path w="31114" h="38735">
                  <a:moveTo>
                    <a:pt x="12966" y="23114"/>
                  </a:moveTo>
                  <a:lnTo>
                    <a:pt x="12890" y="22885"/>
                  </a:lnTo>
                  <a:lnTo>
                    <a:pt x="11391" y="24003"/>
                  </a:lnTo>
                  <a:lnTo>
                    <a:pt x="11480" y="24218"/>
                  </a:lnTo>
                  <a:lnTo>
                    <a:pt x="12966" y="23114"/>
                  </a:lnTo>
                  <a:close/>
                </a:path>
                <a:path w="31114" h="38735">
                  <a:moveTo>
                    <a:pt x="14236" y="14376"/>
                  </a:moveTo>
                  <a:lnTo>
                    <a:pt x="14147" y="14185"/>
                  </a:lnTo>
                  <a:lnTo>
                    <a:pt x="12915" y="15506"/>
                  </a:lnTo>
                  <a:lnTo>
                    <a:pt x="13017" y="15697"/>
                  </a:lnTo>
                  <a:lnTo>
                    <a:pt x="14236" y="14376"/>
                  </a:lnTo>
                  <a:close/>
                </a:path>
                <a:path w="31114" h="38735">
                  <a:moveTo>
                    <a:pt x="14249" y="2882"/>
                  </a:moveTo>
                  <a:lnTo>
                    <a:pt x="14160" y="2679"/>
                  </a:lnTo>
                  <a:lnTo>
                    <a:pt x="12687" y="3771"/>
                  </a:lnTo>
                  <a:lnTo>
                    <a:pt x="12763" y="3987"/>
                  </a:lnTo>
                  <a:lnTo>
                    <a:pt x="14249" y="2882"/>
                  </a:lnTo>
                  <a:close/>
                </a:path>
                <a:path w="31114" h="38735">
                  <a:moveTo>
                    <a:pt x="14401" y="12992"/>
                  </a:moveTo>
                  <a:lnTo>
                    <a:pt x="13436" y="11074"/>
                  </a:lnTo>
                  <a:lnTo>
                    <a:pt x="13309" y="11214"/>
                  </a:lnTo>
                  <a:lnTo>
                    <a:pt x="14274" y="13119"/>
                  </a:lnTo>
                  <a:lnTo>
                    <a:pt x="14401" y="12992"/>
                  </a:lnTo>
                  <a:close/>
                </a:path>
                <a:path w="31114" h="38735">
                  <a:moveTo>
                    <a:pt x="14643" y="22174"/>
                  </a:moveTo>
                  <a:lnTo>
                    <a:pt x="14630" y="21945"/>
                  </a:lnTo>
                  <a:lnTo>
                    <a:pt x="13258" y="21932"/>
                  </a:lnTo>
                  <a:lnTo>
                    <a:pt x="13131" y="20027"/>
                  </a:lnTo>
                  <a:lnTo>
                    <a:pt x="12992" y="20040"/>
                  </a:lnTo>
                  <a:lnTo>
                    <a:pt x="13093" y="21932"/>
                  </a:lnTo>
                  <a:lnTo>
                    <a:pt x="13055" y="22148"/>
                  </a:lnTo>
                  <a:lnTo>
                    <a:pt x="13131" y="22402"/>
                  </a:lnTo>
                  <a:lnTo>
                    <a:pt x="13296" y="22390"/>
                  </a:lnTo>
                  <a:lnTo>
                    <a:pt x="13271" y="22161"/>
                  </a:lnTo>
                  <a:lnTo>
                    <a:pt x="14643" y="22174"/>
                  </a:lnTo>
                  <a:close/>
                </a:path>
                <a:path w="31114" h="38735">
                  <a:moveTo>
                    <a:pt x="15125" y="24942"/>
                  </a:moveTo>
                  <a:lnTo>
                    <a:pt x="15036" y="24752"/>
                  </a:lnTo>
                  <a:lnTo>
                    <a:pt x="13792" y="26073"/>
                  </a:lnTo>
                  <a:lnTo>
                    <a:pt x="13906" y="26263"/>
                  </a:lnTo>
                  <a:lnTo>
                    <a:pt x="15125" y="24942"/>
                  </a:lnTo>
                  <a:close/>
                </a:path>
                <a:path w="31114" h="38735">
                  <a:moveTo>
                    <a:pt x="16840" y="20015"/>
                  </a:moveTo>
                  <a:lnTo>
                    <a:pt x="16002" y="17703"/>
                  </a:lnTo>
                  <a:lnTo>
                    <a:pt x="15849" y="17818"/>
                  </a:lnTo>
                  <a:lnTo>
                    <a:pt x="16700" y="20104"/>
                  </a:lnTo>
                  <a:lnTo>
                    <a:pt x="16840" y="20015"/>
                  </a:lnTo>
                  <a:close/>
                </a:path>
                <a:path w="31114" h="38735">
                  <a:moveTo>
                    <a:pt x="17246" y="22453"/>
                  </a:moveTo>
                  <a:lnTo>
                    <a:pt x="15455" y="22377"/>
                  </a:lnTo>
                  <a:lnTo>
                    <a:pt x="15481" y="22618"/>
                  </a:lnTo>
                  <a:lnTo>
                    <a:pt x="17246" y="22694"/>
                  </a:lnTo>
                  <a:lnTo>
                    <a:pt x="17246" y="22453"/>
                  </a:lnTo>
                  <a:close/>
                </a:path>
                <a:path w="31114" h="38735">
                  <a:moveTo>
                    <a:pt x="17424" y="38290"/>
                  </a:moveTo>
                  <a:lnTo>
                    <a:pt x="15849" y="38265"/>
                  </a:lnTo>
                  <a:lnTo>
                    <a:pt x="15849" y="38493"/>
                  </a:lnTo>
                  <a:lnTo>
                    <a:pt x="17424" y="38519"/>
                  </a:lnTo>
                  <a:lnTo>
                    <a:pt x="17424" y="38290"/>
                  </a:lnTo>
                  <a:close/>
                </a:path>
                <a:path w="31114" h="38735">
                  <a:moveTo>
                    <a:pt x="17741" y="12001"/>
                  </a:moveTo>
                  <a:lnTo>
                    <a:pt x="17665" y="11798"/>
                  </a:lnTo>
                  <a:lnTo>
                    <a:pt x="16167" y="12903"/>
                  </a:lnTo>
                  <a:lnTo>
                    <a:pt x="16243" y="13106"/>
                  </a:lnTo>
                  <a:lnTo>
                    <a:pt x="17741" y="12001"/>
                  </a:lnTo>
                  <a:close/>
                </a:path>
                <a:path w="31114" h="38735">
                  <a:moveTo>
                    <a:pt x="17881" y="28663"/>
                  </a:moveTo>
                  <a:lnTo>
                    <a:pt x="16103" y="28587"/>
                  </a:lnTo>
                  <a:lnTo>
                    <a:pt x="16116" y="28816"/>
                  </a:lnTo>
                  <a:lnTo>
                    <a:pt x="17881" y="28892"/>
                  </a:lnTo>
                  <a:lnTo>
                    <a:pt x="17881" y="28663"/>
                  </a:lnTo>
                  <a:close/>
                </a:path>
                <a:path w="31114" h="38735">
                  <a:moveTo>
                    <a:pt x="18122" y="31305"/>
                  </a:moveTo>
                  <a:lnTo>
                    <a:pt x="18110" y="31076"/>
                  </a:lnTo>
                  <a:lnTo>
                    <a:pt x="16522" y="31051"/>
                  </a:lnTo>
                  <a:lnTo>
                    <a:pt x="16535" y="31280"/>
                  </a:lnTo>
                  <a:lnTo>
                    <a:pt x="18122" y="31305"/>
                  </a:lnTo>
                  <a:close/>
                </a:path>
                <a:path w="31114" h="38735">
                  <a:moveTo>
                    <a:pt x="18669" y="36106"/>
                  </a:moveTo>
                  <a:lnTo>
                    <a:pt x="18516" y="36017"/>
                  </a:lnTo>
                  <a:lnTo>
                    <a:pt x="18059" y="38239"/>
                  </a:lnTo>
                  <a:lnTo>
                    <a:pt x="18211" y="38315"/>
                  </a:lnTo>
                  <a:lnTo>
                    <a:pt x="18669" y="36106"/>
                  </a:lnTo>
                  <a:close/>
                </a:path>
                <a:path w="31114" h="38735">
                  <a:moveTo>
                    <a:pt x="18910" y="304"/>
                  </a:moveTo>
                  <a:lnTo>
                    <a:pt x="18897" y="76"/>
                  </a:lnTo>
                  <a:lnTo>
                    <a:pt x="17132" y="0"/>
                  </a:lnTo>
                  <a:lnTo>
                    <a:pt x="17145" y="241"/>
                  </a:lnTo>
                  <a:lnTo>
                    <a:pt x="18910" y="304"/>
                  </a:lnTo>
                  <a:close/>
                </a:path>
                <a:path w="31114" h="38735">
                  <a:moveTo>
                    <a:pt x="19177" y="8432"/>
                  </a:moveTo>
                  <a:lnTo>
                    <a:pt x="17411" y="8356"/>
                  </a:lnTo>
                  <a:lnTo>
                    <a:pt x="17411" y="8597"/>
                  </a:lnTo>
                  <a:lnTo>
                    <a:pt x="19177" y="8661"/>
                  </a:lnTo>
                  <a:lnTo>
                    <a:pt x="19177" y="8432"/>
                  </a:lnTo>
                  <a:close/>
                </a:path>
                <a:path w="31114" h="38735">
                  <a:moveTo>
                    <a:pt x="19634" y="26123"/>
                  </a:moveTo>
                  <a:lnTo>
                    <a:pt x="18491" y="24155"/>
                  </a:lnTo>
                  <a:lnTo>
                    <a:pt x="18376" y="24307"/>
                  </a:lnTo>
                  <a:lnTo>
                    <a:pt x="19519" y="26276"/>
                  </a:lnTo>
                  <a:lnTo>
                    <a:pt x="19634" y="26123"/>
                  </a:lnTo>
                  <a:close/>
                </a:path>
                <a:path w="31114" h="38735">
                  <a:moveTo>
                    <a:pt x="20929" y="5905"/>
                  </a:moveTo>
                  <a:lnTo>
                    <a:pt x="19773" y="3924"/>
                  </a:lnTo>
                  <a:lnTo>
                    <a:pt x="19659" y="4064"/>
                  </a:lnTo>
                  <a:lnTo>
                    <a:pt x="20802" y="6045"/>
                  </a:lnTo>
                  <a:lnTo>
                    <a:pt x="20929" y="5905"/>
                  </a:lnTo>
                  <a:close/>
                </a:path>
                <a:path w="31114" h="38735">
                  <a:moveTo>
                    <a:pt x="21259" y="19494"/>
                  </a:moveTo>
                  <a:lnTo>
                    <a:pt x="21107" y="19405"/>
                  </a:lnTo>
                  <a:lnTo>
                    <a:pt x="20650" y="21628"/>
                  </a:lnTo>
                  <a:lnTo>
                    <a:pt x="20802" y="21717"/>
                  </a:lnTo>
                  <a:lnTo>
                    <a:pt x="21259" y="19494"/>
                  </a:lnTo>
                  <a:close/>
                </a:path>
                <a:path w="31114" h="38735">
                  <a:moveTo>
                    <a:pt x="22390" y="9436"/>
                  </a:moveTo>
                  <a:lnTo>
                    <a:pt x="22377" y="9207"/>
                  </a:lnTo>
                  <a:lnTo>
                    <a:pt x="20612" y="9131"/>
                  </a:lnTo>
                  <a:lnTo>
                    <a:pt x="20612" y="9359"/>
                  </a:lnTo>
                  <a:lnTo>
                    <a:pt x="22390" y="9436"/>
                  </a:lnTo>
                  <a:close/>
                </a:path>
                <a:path w="31114" h="38735">
                  <a:moveTo>
                    <a:pt x="22656" y="17564"/>
                  </a:moveTo>
                  <a:lnTo>
                    <a:pt x="20891" y="17487"/>
                  </a:lnTo>
                  <a:lnTo>
                    <a:pt x="20891" y="17716"/>
                  </a:lnTo>
                  <a:lnTo>
                    <a:pt x="22656" y="17792"/>
                  </a:lnTo>
                  <a:lnTo>
                    <a:pt x="22656" y="17564"/>
                  </a:lnTo>
                  <a:close/>
                </a:path>
                <a:path w="31114" h="38735">
                  <a:moveTo>
                    <a:pt x="24409" y="15024"/>
                  </a:moveTo>
                  <a:lnTo>
                    <a:pt x="23253" y="13055"/>
                  </a:lnTo>
                  <a:lnTo>
                    <a:pt x="23152" y="13208"/>
                  </a:lnTo>
                  <a:lnTo>
                    <a:pt x="24295" y="15176"/>
                  </a:lnTo>
                  <a:lnTo>
                    <a:pt x="24409" y="15024"/>
                  </a:lnTo>
                  <a:close/>
                </a:path>
                <a:path w="31114" h="38735">
                  <a:moveTo>
                    <a:pt x="24422" y="32816"/>
                  </a:moveTo>
                  <a:lnTo>
                    <a:pt x="24269" y="32727"/>
                  </a:lnTo>
                  <a:lnTo>
                    <a:pt x="23812" y="34950"/>
                  </a:lnTo>
                  <a:lnTo>
                    <a:pt x="23964" y="35039"/>
                  </a:lnTo>
                  <a:lnTo>
                    <a:pt x="24422" y="32816"/>
                  </a:lnTo>
                  <a:close/>
                </a:path>
                <a:path w="31114" h="38735">
                  <a:moveTo>
                    <a:pt x="24752" y="28613"/>
                  </a:moveTo>
                  <a:lnTo>
                    <a:pt x="24599" y="28524"/>
                  </a:lnTo>
                  <a:lnTo>
                    <a:pt x="24130" y="30746"/>
                  </a:lnTo>
                  <a:lnTo>
                    <a:pt x="24295" y="30835"/>
                  </a:lnTo>
                  <a:lnTo>
                    <a:pt x="24752" y="28613"/>
                  </a:lnTo>
                  <a:close/>
                </a:path>
                <a:path w="31114" h="38735">
                  <a:moveTo>
                    <a:pt x="26225" y="10121"/>
                  </a:moveTo>
                  <a:lnTo>
                    <a:pt x="24625" y="10096"/>
                  </a:lnTo>
                  <a:lnTo>
                    <a:pt x="24650" y="10325"/>
                  </a:lnTo>
                  <a:lnTo>
                    <a:pt x="26225" y="10350"/>
                  </a:lnTo>
                  <a:lnTo>
                    <a:pt x="26225" y="10121"/>
                  </a:lnTo>
                  <a:close/>
                </a:path>
                <a:path w="31114" h="38735">
                  <a:moveTo>
                    <a:pt x="27965" y="23609"/>
                  </a:moveTo>
                  <a:lnTo>
                    <a:pt x="27813" y="21247"/>
                  </a:lnTo>
                  <a:lnTo>
                    <a:pt x="27660" y="21247"/>
                  </a:lnTo>
                  <a:lnTo>
                    <a:pt x="27813" y="23609"/>
                  </a:lnTo>
                  <a:lnTo>
                    <a:pt x="27965" y="23609"/>
                  </a:lnTo>
                  <a:close/>
                </a:path>
                <a:path w="31114" h="38735">
                  <a:moveTo>
                    <a:pt x="28282" y="25361"/>
                  </a:moveTo>
                  <a:lnTo>
                    <a:pt x="28270" y="25120"/>
                  </a:lnTo>
                  <a:lnTo>
                    <a:pt x="26682" y="25095"/>
                  </a:lnTo>
                  <a:lnTo>
                    <a:pt x="26695" y="25336"/>
                  </a:lnTo>
                  <a:lnTo>
                    <a:pt x="28282" y="25361"/>
                  </a:lnTo>
                  <a:close/>
                </a:path>
                <a:path w="31114" h="38735">
                  <a:moveTo>
                    <a:pt x="28829" y="11861"/>
                  </a:moveTo>
                  <a:lnTo>
                    <a:pt x="28740" y="11671"/>
                  </a:lnTo>
                  <a:lnTo>
                    <a:pt x="27520" y="12992"/>
                  </a:lnTo>
                  <a:lnTo>
                    <a:pt x="27609" y="13182"/>
                  </a:lnTo>
                  <a:lnTo>
                    <a:pt x="28829" y="11861"/>
                  </a:lnTo>
                  <a:close/>
                </a:path>
                <a:path w="31114" h="38735">
                  <a:moveTo>
                    <a:pt x="30988" y="13335"/>
                  </a:moveTo>
                  <a:lnTo>
                    <a:pt x="30899" y="13144"/>
                  </a:lnTo>
                  <a:lnTo>
                    <a:pt x="29667" y="14465"/>
                  </a:lnTo>
                  <a:lnTo>
                    <a:pt x="29768" y="14655"/>
                  </a:lnTo>
                  <a:lnTo>
                    <a:pt x="30988" y="13335"/>
                  </a:lnTo>
                  <a:close/>
                </a:path>
              </a:pathLst>
            </a:custGeom>
            <a:solidFill>
              <a:srgbClr val="4BB748"/>
            </a:solidFill>
          </p:spPr>
          <p:txBody>
            <a:bodyPr wrap="square" lIns="0" tIns="0" rIns="0" bIns="0" rtlCol="0"/>
            <a:lstStyle/>
            <a:p>
              <a:endParaRPr lang="tr-TR"/>
            </a:p>
          </p:txBody>
        </p:sp>
        <p:sp>
          <p:nvSpPr>
            <p:cNvPr id="172" name="object 168">
              <a:extLst>
                <a:ext uri="{FF2B5EF4-FFF2-40B4-BE49-F238E27FC236}">
                  <a16:creationId xmlns:a16="http://schemas.microsoft.com/office/drawing/2014/main" id="{FA9DA458-2513-411D-6164-23237BE39E97}"/>
                </a:ext>
              </a:extLst>
            </p:cNvPr>
            <p:cNvSpPr/>
            <p:nvPr/>
          </p:nvSpPr>
          <p:spPr>
            <a:xfrm>
              <a:off x="4572933" y="6167770"/>
              <a:ext cx="27305" cy="44450"/>
            </a:xfrm>
            <a:custGeom>
              <a:avLst/>
              <a:gdLst/>
              <a:ahLst/>
              <a:cxnLst/>
              <a:rect l="l" t="t" r="r" b="b"/>
              <a:pathLst>
                <a:path w="27304" h="44450">
                  <a:moveTo>
                    <a:pt x="11969" y="0"/>
                  </a:moveTo>
                  <a:lnTo>
                    <a:pt x="6797" y="3320"/>
                  </a:lnTo>
                  <a:lnTo>
                    <a:pt x="2697" y="9565"/>
                  </a:lnTo>
                  <a:lnTo>
                    <a:pt x="377" y="17463"/>
                  </a:lnTo>
                  <a:lnTo>
                    <a:pt x="0" y="26021"/>
                  </a:lnTo>
                  <a:lnTo>
                    <a:pt x="1729" y="34245"/>
                  </a:lnTo>
                  <a:lnTo>
                    <a:pt x="5324" y="40538"/>
                  </a:lnTo>
                  <a:lnTo>
                    <a:pt x="10048" y="43832"/>
                  </a:lnTo>
                  <a:lnTo>
                    <a:pt x="15295" y="43923"/>
                  </a:lnTo>
                  <a:lnTo>
                    <a:pt x="20462" y="40608"/>
                  </a:lnTo>
                  <a:lnTo>
                    <a:pt x="24560" y="34363"/>
                  </a:lnTo>
                  <a:lnTo>
                    <a:pt x="26877" y="26463"/>
                  </a:lnTo>
                  <a:lnTo>
                    <a:pt x="27254" y="17901"/>
                  </a:lnTo>
                  <a:lnTo>
                    <a:pt x="25529" y="9670"/>
                  </a:lnTo>
                  <a:lnTo>
                    <a:pt x="21936" y="3383"/>
                  </a:lnTo>
                  <a:lnTo>
                    <a:pt x="17216" y="90"/>
                  </a:lnTo>
                  <a:lnTo>
                    <a:pt x="11969" y="0"/>
                  </a:lnTo>
                  <a:close/>
                </a:path>
              </a:pathLst>
            </a:custGeom>
            <a:solidFill>
              <a:srgbClr val="BCA2CD">
                <a:alpha val="54998"/>
              </a:srgbClr>
            </a:solidFill>
          </p:spPr>
          <p:txBody>
            <a:bodyPr wrap="square" lIns="0" tIns="0" rIns="0" bIns="0" rtlCol="0"/>
            <a:lstStyle/>
            <a:p>
              <a:endParaRPr lang="tr-TR"/>
            </a:p>
          </p:txBody>
        </p:sp>
        <p:sp>
          <p:nvSpPr>
            <p:cNvPr id="173" name="object 169">
              <a:extLst>
                <a:ext uri="{FF2B5EF4-FFF2-40B4-BE49-F238E27FC236}">
                  <a16:creationId xmlns:a16="http://schemas.microsoft.com/office/drawing/2014/main" id="{F33B4275-4827-9215-E57F-C9C9AAE59569}"/>
                </a:ext>
              </a:extLst>
            </p:cNvPr>
            <p:cNvSpPr/>
            <p:nvPr/>
          </p:nvSpPr>
          <p:spPr>
            <a:xfrm>
              <a:off x="4572959" y="6168011"/>
              <a:ext cx="27305" cy="43815"/>
            </a:xfrm>
            <a:custGeom>
              <a:avLst/>
              <a:gdLst/>
              <a:ahLst/>
              <a:cxnLst/>
              <a:rect l="l" t="t" r="r" b="b"/>
              <a:pathLst>
                <a:path w="27304" h="43814">
                  <a:moveTo>
                    <a:pt x="11854" y="0"/>
                  </a:moveTo>
                  <a:lnTo>
                    <a:pt x="6729" y="3282"/>
                  </a:lnTo>
                  <a:lnTo>
                    <a:pt x="2670" y="9476"/>
                  </a:lnTo>
                  <a:lnTo>
                    <a:pt x="373" y="17306"/>
                  </a:lnTo>
                  <a:lnTo>
                    <a:pt x="0" y="25788"/>
                  </a:lnTo>
                  <a:lnTo>
                    <a:pt x="1712" y="33940"/>
                  </a:lnTo>
                  <a:lnTo>
                    <a:pt x="5273" y="40164"/>
                  </a:lnTo>
                  <a:lnTo>
                    <a:pt x="9953" y="43423"/>
                  </a:lnTo>
                  <a:lnTo>
                    <a:pt x="15155" y="43516"/>
                  </a:lnTo>
                  <a:lnTo>
                    <a:pt x="20280" y="40239"/>
                  </a:lnTo>
                  <a:lnTo>
                    <a:pt x="24337" y="34047"/>
                  </a:lnTo>
                  <a:lnTo>
                    <a:pt x="26631" y="26220"/>
                  </a:lnTo>
                  <a:lnTo>
                    <a:pt x="27004" y="17738"/>
                  </a:lnTo>
                  <a:lnTo>
                    <a:pt x="25296" y="9581"/>
                  </a:lnTo>
                  <a:lnTo>
                    <a:pt x="21736" y="3355"/>
                  </a:lnTo>
                  <a:lnTo>
                    <a:pt x="17056" y="93"/>
                  </a:lnTo>
                  <a:lnTo>
                    <a:pt x="11854" y="0"/>
                  </a:lnTo>
                  <a:close/>
                </a:path>
              </a:pathLst>
            </a:custGeom>
            <a:solidFill>
              <a:srgbClr val="B8A0CD">
                <a:alpha val="54998"/>
              </a:srgbClr>
            </a:solidFill>
          </p:spPr>
          <p:txBody>
            <a:bodyPr wrap="square" lIns="0" tIns="0" rIns="0" bIns="0" rtlCol="0"/>
            <a:lstStyle/>
            <a:p>
              <a:endParaRPr lang="tr-TR"/>
            </a:p>
          </p:txBody>
        </p:sp>
        <p:sp>
          <p:nvSpPr>
            <p:cNvPr id="174" name="object 170">
              <a:extLst>
                <a:ext uri="{FF2B5EF4-FFF2-40B4-BE49-F238E27FC236}">
                  <a16:creationId xmlns:a16="http://schemas.microsoft.com/office/drawing/2014/main" id="{165D55B1-C802-6C1C-B5BA-E8366F8A5637}"/>
                </a:ext>
              </a:extLst>
            </p:cNvPr>
            <p:cNvSpPr/>
            <p:nvPr/>
          </p:nvSpPr>
          <p:spPr>
            <a:xfrm>
              <a:off x="4572988" y="6168244"/>
              <a:ext cx="27305" cy="43180"/>
            </a:xfrm>
            <a:custGeom>
              <a:avLst/>
              <a:gdLst/>
              <a:ahLst/>
              <a:cxnLst/>
              <a:rect l="l" t="t" r="r" b="b"/>
              <a:pathLst>
                <a:path w="27304" h="43179">
                  <a:moveTo>
                    <a:pt x="11752" y="0"/>
                  </a:moveTo>
                  <a:lnTo>
                    <a:pt x="6679" y="3258"/>
                  </a:lnTo>
                  <a:lnTo>
                    <a:pt x="2651" y="9392"/>
                  </a:lnTo>
                  <a:lnTo>
                    <a:pt x="370" y="17145"/>
                  </a:lnTo>
                  <a:lnTo>
                    <a:pt x="0" y="25546"/>
                  </a:lnTo>
                  <a:lnTo>
                    <a:pt x="1701" y="33624"/>
                  </a:lnTo>
                  <a:lnTo>
                    <a:pt x="5231" y="39793"/>
                  </a:lnTo>
                  <a:lnTo>
                    <a:pt x="9867" y="43023"/>
                  </a:lnTo>
                  <a:lnTo>
                    <a:pt x="15016" y="43112"/>
                  </a:lnTo>
                  <a:lnTo>
                    <a:pt x="20090" y="39859"/>
                  </a:lnTo>
                  <a:lnTo>
                    <a:pt x="24109" y="33731"/>
                  </a:lnTo>
                  <a:lnTo>
                    <a:pt x="26383" y="25977"/>
                  </a:lnTo>
                  <a:lnTo>
                    <a:pt x="26752" y="17573"/>
                  </a:lnTo>
                  <a:lnTo>
                    <a:pt x="25056" y="9494"/>
                  </a:lnTo>
                  <a:lnTo>
                    <a:pt x="21533" y="3322"/>
                  </a:lnTo>
                  <a:lnTo>
                    <a:pt x="16901" y="89"/>
                  </a:lnTo>
                  <a:lnTo>
                    <a:pt x="11752" y="0"/>
                  </a:lnTo>
                  <a:close/>
                </a:path>
              </a:pathLst>
            </a:custGeom>
            <a:solidFill>
              <a:srgbClr val="B49FCC">
                <a:alpha val="54998"/>
              </a:srgbClr>
            </a:solidFill>
          </p:spPr>
          <p:txBody>
            <a:bodyPr wrap="square" lIns="0" tIns="0" rIns="0" bIns="0" rtlCol="0"/>
            <a:lstStyle/>
            <a:p>
              <a:endParaRPr lang="tr-TR"/>
            </a:p>
          </p:txBody>
        </p:sp>
        <p:sp>
          <p:nvSpPr>
            <p:cNvPr id="175" name="object 171">
              <a:extLst>
                <a:ext uri="{FF2B5EF4-FFF2-40B4-BE49-F238E27FC236}">
                  <a16:creationId xmlns:a16="http://schemas.microsoft.com/office/drawing/2014/main" id="{3AC83367-AF48-DDBA-D63D-97DD37486DEA}"/>
                </a:ext>
              </a:extLst>
            </p:cNvPr>
            <p:cNvSpPr/>
            <p:nvPr/>
          </p:nvSpPr>
          <p:spPr>
            <a:xfrm>
              <a:off x="4573018" y="6168485"/>
              <a:ext cx="26670" cy="43180"/>
            </a:xfrm>
            <a:custGeom>
              <a:avLst/>
              <a:gdLst/>
              <a:ahLst/>
              <a:cxnLst/>
              <a:rect l="l" t="t" r="r" b="b"/>
              <a:pathLst>
                <a:path w="26670" h="43179">
                  <a:moveTo>
                    <a:pt x="11637" y="0"/>
                  </a:moveTo>
                  <a:lnTo>
                    <a:pt x="6611" y="3219"/>
                  </a:lnTo>
                  <a:lnTo>
                    <a:pt x="2623" y="9302"/>
                  </a:lnTo>
                  <a:lnTo>
                    <a:pt x="366" y="16986"/>
                  </a:lnTo>
                  <a:lnTo>
                    <a:pt x="0" y="25308"/>
                  </a:lnTo>
                  <a:lnTo>
                    <a:pt x="1683" y="33305"/>
                  </a:lnTo>
                  <a:lnTo>
                    <a:pt x="5172" y="39421"/>
                  </a:lnTo>
                  <a:lnTo>
                    <a:pt x="9761" y="42622"/>
                  </a:lnTo>
                  <a:lnTo>
                    <a:pt x="14864" y="42712"/>
                  </a:lnTo>
                  <a:lnTo>
                    <a:pt x="19895" y="39490"/>
                  </a:lnTo>
                  <a:lnTo>
                    <a:pt x="23876" y="33414"/>
                  </a:lnTo>
                  <a:lnTo>
                    <a:pt x="26131" y="25735"/>
                  </a:lnTo>
                  <a:lnTo>
                    <a:pt x="26500" y="17414"/>
                  </a:lnTo>
                  <a:lnTo>
                    <a:pt x="24823" y="9417"/>
                  </a:lnTo>
                  <a:lnTo>
                    <a:pt x="21333" y="3300"/>
                  </a:lnTo>
                  <a:lnTo>
                    <a:pt x="16741" y="93"/>
                  </a:lnTo>
                  <a:lnTo>
                    <a:pt x="11637" y="0"/>
                  </a:lnTo>
                  <a:close/>
                </a:path>
              </a:pathLst>
            </a:custGeom>
            <a:solidFill>
              <a:srgbClr val="AF9ECD">
                <a:alpha val="54998"/>
              </a:srgbClr>
            </a:solidFill>
          </p:spPr>
          <p:txBody>
            <a:bodyPr wrap="square" lIns="0" tIns="0" rIns="0" bIns="0" rtlCol="0"/>
            <a:lstStyle/>
            <a:p>
              <a:endParaRPr lang="tr-TR"/>
            </a:p>
          </p:txBody>
        </p:sp>
        <p:sp>
          <p:nvSpPr>
            <p:cNvPr id="176" name="object 172">
              <a:extLst>
                <a:ext uri="{FF2B5EF4-FFF2-40B4-BE49-F238E27FC236}">
                  <a16:creationId xmlns:a16="http://schemas.microsoft.com/office/drawing/2014/main" id="{67C0198C-3B51-94A7-79E1-ECC042FF104E}"/>
                </a:ext>
              </a:extLst>
            </p:cNvPr>
            <p:cNvSpPr/>
            <p:nvPr/>
          </p:nvSpPr>
          <p:spPr>
            <a:xfrm>
              <a:off x="4573040" y="6168723"/>
              <a:ext cx="26670" cy="42545"/>
            </a:xfrm>
            <a:custGeom>
              <a:avLst/>
              <a:gdLst/>
              <a:ahLst/>
              <a:cxnLst/>
              <a:rect l="l" t="t" r="r" b="b"/>
              <a:pathLst>
                <a:path w="26670" h="42545">
                  <a:moveTo>
                    <a:pt x="11526" y="0"/>
                  </a:moveTo>
                  <a:lnTo>
                    <a:pt x="6549" y="3197"/>
                  </a:lnTo>
                  <a:lnTo>
                    <a:pt x="2599" y="9212"/>
                  </a:lnTo>
                  <a:lnTo>
                    <a:pt x="362" y="16823"/>
                  </a:lnTo>
                  <a:lnTo>
                    <a:pt x="0" y="25069"/>
                  </a:lnTo>
                  <a:lnTo>
                    <a:pt x="1672" y="32991"/>
                  </a:lnTo>
                  <a:lnTo>
                    <a:pt x="5132" y="39050"/>
                  </a:lnTo>
                  <a:lnTo>
                    <a:pt x="9679" y="42219"/>
                  </a:lnTo>
                  <a:lnTo>
                    <a:pt x="14731" y="42305"/>
                  </a:lnTo>
                  <a:lnTo>
                    <a:pt x="19706" y="39113"/>
                  </a:lnTo>
                  <a:lnTo>
                    <a:pt x="23654" y="33100"/>
                  </a:lnTo>
                  <a:lnTo>
                    <a:pt x="25887" y="25492"/>
                  </a:lnTo>
                  <a:lnTo>
                    <a:pt x="26249" y="17246"/>
                  </a:lnTo>
                  <a:lnTo>
                    <a:pt x="24583" y="9319"/>
                  </a:lnTo>
                  <a:lnTo>
                    <a:pt x="21127" y="3258"/>
                  </a:lnTo>
                  <a:lnTo>
                    <a:pt x="16580" y="86"/>
                  </a:lnTo>
                  <a:lnTo>
                    <a:pt x="11526" y="0"/>
                  </a:lnTo>
                  <a:close/>
                </a:path>
              </a:pathLst>
            </a:custGeom>
            <a:solidFill>
              <a:srgbClr val="A59DCD">
                <a:alpha val="54998"/>
              </a:srgbClr>
            </a:solidFill>
          </p:spPr>
          <p:txBody>
            <a:bodyPr wrap="square" lIns="0" tIns="0" rIns="0" bIns="0" rtlCol="0"/>
            <a:lstStyle/>
            <a:p>
              <a:endParaRPr lang="tr-TR"/>
            </a:p>
          </p:txBody>
        </p:sp>
        <p:sp>
          <p:nvSpPr>
            <p:cNvPr id="177" name="object 173">
              <a:extLst>
                <a:ext uri="{FF2B5EF4-FFF2-40B4-BE49-F238E27FC236}">
                  <a16:creationId xmlns:a16="http://schemas.microsoft.com/office/drawing/2014/main" id="{8EF9390F-0389-14C4-ED40-74CF0EA11B50}"/>
                </a:ext>
              </a:extLst>
            </p:cNvPr>
            <p:cNvSpPr/>
            <p:nvPr/>
          </p:nvSpPr>
          <p:spPr>
            <a:xfrm>
              <a:off x="4573075" y="6168963"/>
              <a:ext cx="26034" cy="41910"/>
            </a:xfrm>
            <a:custGeom>
              <a:avLst/>
              <a:gdLst/>
              <a:ahLst/>
              <a:cxnLst/>
              <a:rect l="l" t="t" r="r" b="b"/>
              <a:pathLst>
                <a:path w="26035" h="41910">
                  <a:moveTo>
                    <a:pt x="11409" y="0"/>
                  </a:moveTo>
                  <a:lnTo>
                    <a:pt x="6481" y="3166"/>
                  </a:lnTo>
                  <a:lnTo>
                    <a:pt x="2572" y="9128"/>
                  </a:lnTo>
                  <a:lnTo>
                    <a:pt x="361" y="16664"/>
                  </a:lnTo>
                  <a:lnTo>
                    <a:pt x="0" y="24828"/>
                  </a:lnTo>
                  <a:lnTo>
                    <a:pt x="1642" y="32668"/>
                  </a:lnTo>
                  <a:lnTo>
                    <a:pt x="5075" y="38673"/>
                  </a:lnTo>
                  <a:lnTo>
                    <a:pt x="9581" y="41814"/>
                  </a:lnTo>
                  <a:lnTo>
                    <a:pt x="14585" y="41900"/>
                  </a:lnTo>
                  <a:lnTo>
                    <a:pt x="19511" y="38739"/>
                  </a:lnTo>
                  <a:lnTo>
                    <a:pt x="23419" y="32777"/>
                  </a:lnTo>
                  <a:lnTo>
                    <a:pt x="25631" y="25239"/>
                  </a:lnTo>
                  <a:lnTo>
                    <a:pt x="25992" y="17072"/>
                  </a:lnTo>
                  <a:lnTo>
                    <a:pt x="24350" y="9224"/>
                  </a:lnTo>
                  <a:lnTo>
                    <a:pt x="20922" y="3225"/>
                  </a:lnTo>
                  <a:lnTo>
                    <a:pt x="16415" y="85"/>
                  </a:lnTo>
                  <a:lnTo>
                    <a:pt x="11409" y="0"/>
                  </a:lnTo>
                  <a:close/>
                </a:path>
              </a:pathLst>
            </a:custGeom>
            <a:solidFill>
              <a:srgbClr val="9B9DC6">
                <a:alpha val="54998"/>
              </a:srgbClr>
            </a:solidFill>
          </p:spPr>
          <p:txBody>
            <a:bodyPr wrap="square" lIns="0" tIns="0" rIns="0" bIns="0" rtlCol="0"/>
            <a:lstStyle/>
            <a:p>
              <a:endParaRPr lang="tr-TR"/>
            </a:p>
          </p:txBody>
        </p:sp>
        <p:sp>
          <p:nvSpPr>
            <p:cNvPr id="178" name="object 174">
              <a:extLst>
                <a:ext uri="{FF2B5EF4-FFF2-40B4-BE49-F238E27FC236}">
                  <a16:creationId xmlns:a16="http://schemas.microsoft.com/office/drawing/2014/main" id="{BDD9BE63-EA65-6A4C-E8F6-84D6F819D6CA}"/>
                </a:ext>
              </a:extLst>
            </p:cNvPr>
            <p:cNvSpPr/>
            <p:nvPr/>
          </p:nvSpPr>
          <p:spPr>
            <a:xfrm>
              <a:off x="4573104" y="6169201"/>
              <a:ext cx="26034" cy="41910"/>
            </a:xfrm>
            <a:custGeom>
              <a:avLst/>
              <a:gdLst/>
              <a:ahLst/>
              <a:cxnLst/>
              <a:rect l="l" t="t" r="r" b="b"/>
              <a:pathLst>
                <a:path w="26035" h="41910">
                  <a:moveTo>
                    <a:pt x="11304" y="0"/>
                  </a:moveTo>
                  <a:lnTo>
                    <a:pt x="6420" y="3133"/>
                  </a:lnTo>
                  <a:lnTo>
                    <a:pt x="2545" y="9037"/>
                  </a:lnTo>
                  <a:lnTo>
                    <a:pt x="354" y="16501"/>
                  </a:lnTo>
                  <a:lnTo>
                    <a:pt x="0" y="24587"/>
                  </a:lnTo>
                  <a:lnTo>
                    <a:pt x="1632" y="32356"/>
                  </a:lnTo>
                  <a:lnTo>
                    <a:pt x="5023" y="38300"/>
                  </a:lnTo>
                  <a:lnTo>
                    <a:pt x="9482" y="41412"/>
                  </a:lnTo>
                  <a:lnTo>
                    <a:pt x="14439" y="41498"/>
                  </a:lnTo>
                  <a:lnTo>
                    <a:pt x="19323" y="38363"/>
                  </a:lnTo>
                  <a:lnTo>
                    <a:pt x="23193" y="32464"/>
                  </a:lnTo>
                  <a:lnTo>
                    <a:pt x="25384" y="24999"/>
                  </a:lnTo>
                  <a:lnTo>
                    <a:pt x="25742" y="16910"/>
                  </a:lnTo>
                  <a:lnTo>
                    <a:pt x="24111" y="9140"/>
                  </a:lnTo>
                  <a:lnTo>
                    <a:pt x="20720" y="3201"/>
                  </a:lnTo>
                  <a:lnTo>
                    <a:pt x="16261" y="88"/>
                  </a:lnTo>
                  <a:lnTo>
                    <a:pt x="11304" y="0"/>
                  </a:lnTo>
                  <a:close/>
                </a:path>
              </a:pathLst>
            </a:custGeom>
            <a:solidFill>
              <a:srgbClr val="919CBC">
                <a:alpha val="54998"/>
              </a:srgbClr>
            </a:solidFill>
          </p:spPr>
          <p:txBody>
            <a:bodyPr wrap="square" lIns="0" tIns="0" rIns="0" bIns="0" rtlCol="0"/>
            <a:lstStyle/>
            <a:p>
              <a:endParaRPr lang="tr-TR"/>
            </a:p>
          </p:txBody>
        </p:sp>
        <p:sp>
          <p:nvSpPr>
            <p:cNvPr id="179" name="object 175">
              <a:extLst>
                <a:ext uri="{FF2B5EF4-FFF2-40B4-BE49-F238E27FC236}">
                  <a16:creationId xmlns:a16="http://schemas.microsoft.com/office/drawing/2014/main" id="{E8791C60-1FC0-186E-9032-CE45563C5AC9}"/>
                </a:ext>
              </a:extLst>
            </p:cNvPr>
            <p:cNvSpPr/>
            <p:nvPr/>
          </p:nvSpPr>
          <p:spPr>
            <a:xfrm>
              <a:off x="4573131" y="6169437"/>
              <a:ext cx="26034" cy="41275"/>
            </a:xfrm>
            <a:custGeom>
              <a:avLst/>
              <a:gdLst/>
              <a:ahLst/>
              <a:cxnLst/>
              <a:rect l="l" t="t" r="r" b="b"/>
              <a:pathLst>
                <a:path w="26035" h="41275">
                  <a:moveTo>
                    <a:pt x="11192" y="0"/>
                  </a:moveTo>
                  <a:lnTo>
                    <a:pt x="6357" y="3103"/>
                  </a:lnTo>
                  <a:lnTo>
                    <a:pt x="2522" y="8949"/>
                  </a:lnTo>
                  <a:lnTo>
                    <a:pt x="354" y="16341"/>
                  </a:lnTo>
                  <a:lnTo>
                    <a:pt x="0" y="24351"/>
                  </a:lnTo>
                  <a:lnTo>
                    <a:pt x="1608" y="32047"/>
                  </a:lnTo>
                  <a:lnTo>
                    <a:pt x="4966" y="37929"/>
                  </a:lnTo>
                  <a:lnTo>
                    <a:pt x="9385" y="41010"/>
                  </a:lnTo>
                  <a:lnTo>
                    <a:pt x="14297" y="41094"/>
                  </a:lnTo>
                  <a:lnTo>
                    <a:pt x="19134" y="37990"/>
                  </a:lnTo>
                  <a:lnTo>
                    <a:pt x="22969" y="32152"/>
                  </a:lnTo>
                  <a:lnTo>
                    <a:pt x="25136" y="24763"/>
                  </a:lnTo>
                  <a:lnTo>
                    <a:pt x="25486" y="16755"/>
                  </a:lnTo>
                  <a:lnTo>
                    <a:pt x="23871" y="9060"/>
                  </a:lnTo>
                  <a:lnTo>
                    <a:pt x="20515" y="3169"/>
                  </a:lnTo>
                  <a:lnTo>
                    <a:pt x="16100" y="85"/>
                  </a:lnTo>
                  <a:lnTo>
                    <a:pt x="11192" y="0"/>
                  </a:lnTo>
                  <a:close/>
                </a:path>
              </a:pathLst>
            </a:custGeom>
            <a:solidFill>
              <a:srgbClr val="889BB2">
                <a:alpha val="54998"/>
              </a:srgbClr>
            </a:solidFill>
          </p:spPr>
          <p:txBody>
            <a:bodyPr wrap="square" lIns="0" tIns="0" rIns="0" bIns="0" rtlCol="0"/>
            <a:lstStyle/>
            <a:p>
              <a:endParaRPr lang="tr-TR"/>
            </a:p>
          </p:txBody>
        </p:sp>
        <p:sp>
          <p:nvSpPr>
            <p:cNvPr id="180" name="object 176">
              <a:extLst>
                <a:ext uri="{FF2B5EF4-FFF2-40B4-BE49-F238E27FC236}">
                  <a16:creationId xmlns:a16="http://schemas.microsoft.com/office/drawing/2014/main" id="{F3CDC4D1-4C14-9579-86D6-47D5D526255F}"/>
                </a:ext>
              </a:extLst>
            </p:cNvPr>
            <p:cNvSpPr/>
            <p:nvPr/>
          </p:nvSpPr>
          <p:spPr>
            <a:xfrm>
              <a:off x="4573153" y="6166462"/>
              <a:ext cx="25400" cy="47625"/>
            </a:xfrm>
            <a:custGeom>
              <a:avLst/>
              <a:gdLst/>
              <a:ahLst/>
              <a:cxnLst/>
              <a:rect l="l" t="t" r="r" b="b"/>
              <a:pathLst>
                <a:path w="25400" h="47625">
                  <a:moveTo>
                    <a:pt x="12386" y="0"/>
                  </a:moveTo>
                  <a:lnTo>
                    <a:pt x="6290" y="6286"/>
                  </a:lnTo>
                  <a:lnTo>
                    <a:pt x="2493" y="12074"/>
                  </a:lnTo>
                  <a:lnTo>
                    <a:pt x="346" y="19392"/>
                  </a:lnTo>
                  <a:lnTo>
                    <a:pt x="0" y="27321"/>
                  </a:lnTo>
                  <a:lnTo>
                    <a:pt x="1603" y="34937"/>
                  </a:lnTo>
                  <a:lnTo>
                    <a:pt x="5083" y="44475"/>
                  </a:lnTo>
                  <a:lnTo>
                    <a:pt x="12868" y="47116"/>
                  </a:lnTo>
                  <a:lnTo>
                    <a:pt x="18951" y="40830"/>
                  </a:lnTo>
                  <a:lnTo>
                    <a:pt x="22743" y="35050"/>
                  </a:lnTo>
                  <a:lnTo>
                    <a:pt x="24892" y="27733"/>
                  </a:lnTo>
                  <a:lnTo>
                    <a:pt x="25245" y="19802"/>
                  </a:lnTo>
                  <a:lnTo>
                    <a:pt x="23650" y="12179"/>
                  </a:lnTo>
                  <a:lnTo>
                    <a:pt x="20158" y="2641"/>
                  </a:lnTo>
                  <a:lnTo>
                    <a:pt x="12386" y="0"/>
                  </a:lnTo>
                  <a:close/>
                </a:path>
              </a:pathLst>
            </a:custGeom>
            <a:solidFill>
              <a:srgbClr val="7D9AA9">
                <a:alpha val="54998"/>
              </a:srgbClr>
            </a:solidFill>
          </p:spPr>
          <p:txBody>
            <a:bodyPr wrap="square" lIns="0" tIns="0" rIns="0" bIns="0" rtlCol="0"/>
            <a:lstStyle/>
            <a:p>
              <a:endParaRPr lang="tr-TR"/>
            </a:p>
          </p:txBody>
        </p:sp>
        <p:sp>
          <p:nvSpPr>
            <p:cNvPr id="181" name="object 177">
              <a:extLst>
                <a:ext uri="{FF2B5EF4-FFF2-40B4-BE49-F238E27FC236}">
                  <a16:creationId xmlns:a16="http://schemas.microsoft.com/office/drawing/2014/main" id="{AA28D9C3-09AA-687F-5C91-FBEF52DF331F}"/>
                </a:ext>
              </a:extLst>
            </p:cNvPr>
            <p:cNvSpPr/>
            <p:nvPr/>
          </p:nvSpPr>
          <p:spPr>
            <a:xfrm>
              <a:off x="4573180" y="6166737"/>
              <a:ext cx="25400" cy="46990"/>
            </a:xfrm>
            <a:custGeom>
              <a:avLst/>
              <a:gdLst/>
              <a:ahLst/>
              <a:cxnLst/>
              <a:rect l="l" t="t" r="r" b="b"/>
              <a:pathLst>
                <a:path w="25400" h="46989">
                  <a:moveTo>
                    <a:pt x="12260" y="0"/>
                  </a:moveTo>
                  <a:lnTo>
                    <a:pt x="6227" y="6222"/>
                  </a:lnTo>
                  <a:lnTo>
                    <a:pt x="2470" y="11952"/>
                  </a:lnTo>
                  <a:lnTo>
                    <a:pt x="345" y="19199"/>
                  </a:lnTo>
                  <a:lnTo>
                    <a:pt x="0" y="27050"/>
                  </a:lnTo>
                  <a:lnTo>
                    <a:pt x="1579" y="34594"/>
                  </a:lnTo>
                  <a:lnTo>
                    <a:pt x="5033" y="44030"/>
                  </a:lnTo>
                  <a:lnTo>
                    <a:pt x="12729" y="46634"/>
                  </a:lnTo>
                  <a:lnTo>
                    <a:pt x="18762" y="40424"/>
                  </a:lnTo>
                  <a:lnTo>
                    <a:pt x="22519" y="34699"/>
                  </a:lnTo>
                  <a:lnTo>
                    <a:pt x="24644" y="27452"/>
                  </a:lnTo>
                  <a:lnTo>
                    <a:pt x="24990" y="19598"/>
                  </a:lnTo>
                  <a:lnTo>
                    <a:pt x="23410" y="12052"/>
                  </a:lnTo>
                  <a:lnTo>
                    <a:pt x="19956" y="2616"/>
                  </a:lnTo>
                  <a:lnTo>
                    <a:pt x="12260" y="0"/>
                  </a:lnTo>
                  <a:close/>
                </a:path>
              </a:pathLst>
            </a:custGeom>
            <a:solidFill>
              <a:srgbClr val="759AA0">
                <a:alpha val="54998"/>
              </a:srgbClr>
            </a:solidFill>
          </p:spPr>
          <p:txBody>
            <a:bodyPr wrap="square" lIns="0" tIns="0" rIns="0" bIns="0" rtlCol="0"/>
            <a:lstStyle/>
            <a:p>
              <a:endParaRPr lang="tr-TR"/>
            </a:p>
          </p:txBody>
        </p:sp>
        <p:sp>
          <p:nvSpPr>
            <p:cNvPr id="182" name="object 178">
              <a:extLst>
                <a:ext uri="{FF2B5EF4-FFF2-40B4-BE49-F238E27FC236}">
                  <a16:creationId xmlns:a16="http://schemas.microsoft.com/office/drawing/2014/main" id="{B8377BBC-F86A-1FD0-B7F6-71CAC0EF8213}"/>
                </a:ext>
              </a:extLst>
            </p:cNvPr>
            <p:cNvSpPr/>
            <p:nvPr/>
          </p:nvSpPr>
          <p:spPr>
            <a:xfrm>
              <a:off x="4573213" y="6167002"/>
              <a:ext cx="24765" cy="46355"/>
            </a:xfrm>
            <a:custGeom>
              <a:avLst/>
              <a:gdLst/>
              <a:ahLst/>
              <a:cxnLst/>
              <a:rect l="l" t="t" r="r" b="b"/>
              <a:pathLst>
                <a:path w="24764" h="46354">
                  <a:moveTo>
                    <a:pt x="12135" y="0"/>
                  </a:moveTo>
                  <a:lnTo>
                    <a:pt x="6166" y="6172"/>
                  </a:lnTo>
                  <a:lnTo>
                    <a:pt x="2442" y="11836"/>
                  </a:lnTo>
                  <a:lnTo>
                    <a:pt x="339" y="19005"/>
                  </a:lnTo>
                  <a:lnTo>
                    <a:pt x="0" y="26774"/>
                  </a:lnTo>
                  <a:lnTo>
                    <a:pt x="1569" y="34239"/>
                  </a:lnTo>
                  <a:lnTo>
                    <a:pt x="4985" y="43599"/>
                  </a:lnTo>
                  <a:lnTo>
                    <a:pt x="12605" y="46177"/>
                  </a:lnTo>
                  <a:lnTo>
                    <a:pt x="18562" y="40017"/>
                  </a:lnTo>
                  <a:lnTo>
                    <a:pt x="22288" y="34351"/>
                  </a:lnTo>
                  <a:lnTo>
                    <a:pt x="24396" y="27178"/>
                  </a:lnTo>
                  <a:lnTo>
                    <a:pt x="24739" y="19404"/>
                  </a:lnTo>
                  <a:lnTo>
                    <a:pt x="23172" y="11938"/>
                  </a:lnTo>
                  <a:lnTo>
                    <a:pt x="19743" y="2590"/>
                  </a:lnTo>
                  <a:lnTo>
                    <a:pt x="12135" y="0"/>
                  </a:lnTo>
                  <a:close/>
                </a:path>
              </a:pathLst>
            </a:custGeom>
            <a:solidFill>
              <a:srgbClr val="6C9A98">
                <a:alpha val="54998"/>
              </a:srgbClr>
            </a:solidFill>
          </p:spPr>
          <p:txBody>
            <a:bodyPr wrap="square" lIns="0" tIns="0" rIns="0" bIns="0" rtlCol="0"/>
            <a:lstStyle/>
            <a:p>
              <a:endParaRPr lang="tr-TR"/>
            </a:p>
          </p:txBody>
        </p:sp>
        <p:sp>
          <p:nvSpPr>
            <p:cNvPr id="183" name="object 179">
              <a:extLst>
                <a:ext uri="{FF2B5EF4-FFF2-40B4-BE49-F238E27FC236}">
                  <a16:creationId xmlns:a16="http://schemas.microsoft.com/office/drawing/2014/main" id="{79956D3B-2444-C5C5-D469-55FE5C0DE2BC}"/>
                </a:ext>
              </a:extLst>
            </p:cNvPr>
            <p:cNvSpPr/>
            <p:nvPr/>
          </p:nvSpPr>
          <p:spPr>
            <a:xfrm>
              <a:off x="4573241" y="6167277"/>
              <a:ext cx="24765" cy="45720"/>
            </a:xfrm>
            <a:custGeom>
              <a:avLst/>
              <a:gdLst/>
              <a:ahLst/>
              <a:cxnLst/>
              <a:rect l="l" t="t" r="r" b="b"/>
              <a:pathLst>
                <a:path w="24764" h="45720">
                  <a:moveTo>
                    <a:pt x="12002" y="0"/>
                  </a:moveTo>
                  <a:lnTo>
                    <a:pt x="6097" y="6096"/>
                  </a:lnTo>
                  <a:lnTo>
                    <a:pt x="2418" y="11714"/>
                  </a:lnTo>
                  <a:lnTo>
                    <a:pt x="337" y="18815"/>
                  </a:lnTo>
                  <a:lnTo>
                    <a:pt x="0" y="26505"/>
                  </a:lnTo>
                  <a:lnTo>
                    <a:pt x="1550" y="33896"/>
                  </a:lnTo>
                  <a:lnTo>
                    <a:pt x="4928" y="43154"/>
                  </a:lnTo>
                  <a:lnTo>
                    <a:pt x="12472" y="45707"/>
                  </a:lnTo>
                  <a:lnTo>
                    <a:pt x="18378" y="39611"/>
                  </a:lnTo>
                  <a:lnTo>
                    <a:pt x="22064" y="34003"/>
                  </a:lnTo>
                  <a:lnTo>
                    <a:pt x="24148" y="26903"/>
                  </a:lnTo>
                  <a:lnTo>
                    <a:pt x="24487" y="19210"/>
                  </a:lnTo>
                  <a:lnTo>
                    <a:pt x="22937" y="11823"/>
                  </a:lnTo>
                  <a:lnTo>
                    <a:pt x="19546" y="2552"/>
                  </a:lnTo>
                  <a:lnTo>
                    <a:pt x="12002" y="0"/>
                  </a:lnTo>
                  <a:close/>
                </a:path>
              </a:pathLst>
            </a:custGeom>
            <a:solidFill>
              <a:srgbClr val="63998F">
                <a:alpha val="54998"/>
              </a:srgbClr>
            </a:solidFill>
          </p:spPr>
          <p:txBody>
            <a:bodyPr wrap="square" lIns="0" tIns="0" rIns="0" bIns="0" rtlCol="0"/>
            <a:lstStyle/>
            <a:p>
              <a:endParaRPr lang="tr-TR"/>
            </a:p>
          </p:txBody>
        </p:sp>
        <p:sp>
          <p:nvSpPr>
            <p:cNvPr id="184" name="object 180">
              <a:extLst>
                <a:ext uri="{FF2B5EF4-FFF2-40B4-BE49-F238E27FC236}">
                  <a16:creationId xmlns:a16="http://schemas.microsoft.com/office/drawing/2014/main" id="{9E75498F-A9FF-1A14-27B4-4C97481127E0}"/>
                </a:ext>
              </a:extLst>
            </p:cNvPr>
            <p:cNvSpPr/>
            <p:nvPr/>
          </p:nvSpPr>
          <p:spPr>
            <a:xfrm>
              <a:off x="4573263" y="6167545"/>
              <a:ext cx="24765" cy="45720"/>
            </a:xfrm>
            <a:custGeom>
              <a:avLst/>
              <a:gdLst/>
              <a:ahLst/>
              <a:cxnLst/>
              <a:rect l="l" t="t" r="r" b="b"/>
              <a:pathLst>
                <a:path w="24764" h="45720">
                  <a:moveTo>
                    <a:pt x="11896" y="0"/>
                  </a:moveTo>
                  <a:lnTo>
                    <a:pt x="6054" y="6045"/>
                  </a:lnTo>
                  <a:lnTo>
                    <a:pt x="2401" y="11595"/>
                  </a:lnTo>
                  <a:lnTo>
                    <a:pt x="336" y="18621"/>
                  </a:lnTo>
                  <a:lnTo>
                    <a:pt x="0" y="26233"/>
                  </a:lnTo>
                  <a:lnTo>
                    <a:pt x="1533" y="33540"/>
                  </a:lnTo>
                  <a:lnTo>
                    <a:pt x="4885" y="42710"/>
                  </a:lnTo>
                  <a:lnTo>
                    <a:pt x="12340" y="45237"/>
                  </a:lnTo>
                  <a:lnTo>
                    <a:pt x="18195" y="39204"/>
                  </a:lnTo>
                  <a:lnTo>
                    <a:pt x="21841" y="33654"/>
                  </a:lnTo>
                  <a:lnTo>
                    <a:pt x="23902" y="26627"/>
                  </a:lnTo>
                  <a:lnTo>
                    <a:pt x="24237" y="19011"/>
                  </a:lnTo>
                  <a:lnTo>
                    <a:pt x="22704" y="11696"/>
                  </a:lnTo>
                  <a:lnTo>
                    <a:pt x="19351" y="2539"/>
                  </a:lnTo>
                  <a:lnTo>
                    <a:pt x="11896" y="0"/>
                  </a:lnTo>
                  <a:close/>
                </a:path>
              </a:pathLst>
            </a:custGeom>
            <a:solidFill>
              <a:srgbClr val="5A9987">
                <a:alpha val="54998"/>
              </a:srgbClr>
            </a:solidFill>
          </p:spPr>
          <p:txBody>
            <a:bodyPr wrap="square" lIns="0" tIns="0" rIns="0" bIns="0" rtlCol="0"/>
            <a:lstStyle/>
            <a:p>
              <a:endParaRPr lang="tr-TR"/>
            </a:p>
          </p:txBody>
        </p:sp>
        <p:sp>
          <p:nvSpPr>
            <p:cNvPr id="185" name="object 181">
              <a:extLst>
                <a:ext uri="{FF2B5EF4-FFF2-40B4-BE49-F238E27FC236}">
                  <a16:creationId xmlns:a16="http://schemas.microsoft.com/office/drawing/2014/main" id="{7E31EBCC-3D4D-1E3E-A799-E5ED96E5B9EF}"/>
                </a:ext>
              </a:extLst>
            </p:cNvPr>
            <p:cNvSpPr/>
            <p:nvPr/>
          </p:nvSpPr>
          <p:spPr>
            <a:xfrm>
              <a:off x="4573293" y="6167805"/>
              <a:ext cx="24130" cy="45085"/>
            </a:xfrm>
            <a:custGeom>
              <a:avLst/>
              <a:gdLst/>
              <a:ahLst/>
              <a:cxnLst/>
              <a:rect l="l" t="t" r="r" b="b"/>
              <a:pathLst>
                <a:path w="24129" h="45085">
                  <a:moveTo>
                    <a:pt x="11764" y="0"/>
                  </a:moveTo>
                  <a:lnTo>
                    <a:pt x="5986" y="5994"/>
                  </a:lnTo>
                  <a:lnTo>
                    <a:pt x="2373" y="11484"/>
                  </a:lnTo>
                  <a:lnTo>
                    <a:pt x="331" y="18435"/>
                  </a:lnTo>
                  <a:lnTo>
                    <a:pt x="0" y="25970"/>
                  </a:lnTo>
                  <a:lnTo>
                    <a:pt x="1516" y="33210"/>
                  </a:lnTo>
                  <a:lnTo>
                    <a:pt x="4830" y="42278"/>
                  </a:lnTo>
                  <a:lnTo>
                    <a:pt x="12222" y="44780"/>
                  </a:lnTo>
                  <a:lnTo>
                    <a:pt x="18000" y="38811"/>
                  </a:lnTo>
                  <a:lnTo>
                    <a:pt x="21608" y="33313"/>
                  </a:lnTo>
                  <a:lnTo>
                    <a:pt x="23650" y="26358"/>
                  </a:lnTo>
                  <a:lnTo>
                    <a:pt x="23985" y="18822"/>
                  </a:lnTo>
                  <a:lnTo>
                    <a:pt x="22471" y="11582"/>
                  </a:lnTo>
                  <a:lnTo>
                    <a:pt x="19156" y="2514"/>
                  </a:lnTo>
                  <a:lnTo>
                    <a:pt x="11764" y="0"/>
                  </a:lnTo>
                  <a:close/>
                </a:path>
              </a:pathLst>
            </a:custGeom>
            <a:solidFill>
              <a:srgbClr val="529980">
                <a:alpha val="54998"/>
              </a:srgbClr>
            </a:solidFill>
          </p:spPr>
          <p:txBody>
            <a:bodyPr wrap="square" lIns="0" tIns="0" rIns="0" bIns="0" rtlCol="0"/>
            <a:lstStyle/>
            <a:p>
              <a:endParaRPr lang="tr-TR"/>
            </a:p>
          </p:txBody>
        </p:sp>
        <p:sp>
          <p:nvSpPr>
            <p:cNvPr id="186" name="object 182">
              <a:extLst>
                <a:ext uri="{FF2B5EF4-FFF2-40B4-BE49-F238E27FC236}">
                  <a16:creationId xmlns:a16="http://schemas.microsoft.com/office/drawing/2014/main" id="{63AD5763-C1C3-FF4E-FCDC-0CB702EE3FF7}"/>
                </a:ext>
              </a:extLst>
            </p:cNvPr>
            <p:cNvSpPr/>
            <p:nvPr/>
          </p:nvSpPr>
          <p:spPr>
            <a:xfrm>
              <a:off x="4574516" y="6168473"/>
              <a:ext cx="22860" cy="41910"/>
            </a:xfrm>
            <a:custGeom>
              <a:avLst/>
              <a:gdLst/>
              <a:ahLst/>
              <a:cxnLst/>
              <a:rect l="l" t="t" r="r" b="b"/>
              <a:pathLst>
                <a:path w="22860" h="41910">
                  <a:moveTo>
                    <a:pt x="11109" y="0"/>
                  </a:moveTo>
                  <a:lnTo>
                    <a:pt x="5673" y="5486"/>
                  </a:lnTo>
                  <a:lnTo>
                    <a:pt x="2274" y="10575"/>
                  </a:lnTo>
                  <a:lnTo>
                    <a:pt x="338" y="17049"/>
                  </a:lnTo>
                  <a:lnTo>
                    <a:pt x="0" y="24095"/>
                  </a:lnTo>
                  <a:lnTo>
                    <a:pt x="1394" y="30899"/>
                  </a:lnTo>
                  <a:lnTo>
                    <a:pt x="4480" y="39446"/>
                  </a:lnTo>
                  <a:lnTo>
                    <a:pt x="11388" y="41909"/>
                  </a:lnTo>
                  <a:lnTo>
                    <a:pt x="16824" y="36423"/>
                  </a:lnTo>
                  <a:lnTo>
                    <a:pt x="20223" y="31340"/>
                  </a:lnTo>
                  <a:lnTo>
                    <a:pt x="22160" y="24865"/>
                  </a:lnTo>
                  <a:lnTo>
                    <a:pt x="22498" y="17815"/>
                  </a:lnTo>
                  <a:lnTo>
                    <a:pt x="21104" y="11010"/>
                  </a:lnTo>
                  <a:lnTo>
                    <a:pt x="18031" y="2476"/>
                  </a:lnTo>
                  <a:lnTo>
                    <a:pt x="11109" y="0"/>
                  </a:lnTo>
                  <a:close/>
                </a:path>
              </a:pathLst>
            </a:custGeom>
            <a:solidFill>
              <a:srgbClr val="599F82">
                <a:alpha val="54998"/>
              </a:srgbClr>
            </a:solidFill>
          </p:spPr>
          <p:txBody>
            <a:bodyPr wrap="square" lIns="0" tIns="0" rIns="0" bIns="0" rtlCol="0"/>
            <a:lstStyle/>
            <a:p>
              <a:endParaRPr lang="tr-TR"/>
            </a:p>
          </p:txBody>
        </p:sp>
        <p:sp>
          <p:nvSpPr>
            <p:cNvPr id="187" name="object 183">
              <a:extLst>
                <a:ext uri="{FF2B5EF4-FFF2-40B4-BE49-F238E27FC236}">
                  <a16:creationId xmlns:a16="http://schemas.microsoft.com/office/drawing/2014/main" id="{C5BA12C2-E2D0-06A0-733D-B1E498B726FA}"/>
                </a:ext>
              </a:extLst>
            </p:cNvPr>
            <p:cNvSpPr/>
            <p:nvPr/>
          </p:nvSpPr>
          <p:spPr>
            <a:xfrm>
              <a:off x="4575746" y="6169126"/>
              <a:ext cx="21590" cy="39370"/>
            </a:xfrm>
            <a:custGeom>
              <a:avLst/>
              <a:gdLst/>
              <a:ahLst/>
              <a:cxnLst/>
              <a:rect l="l" t="t" r="r" b="b"/>
              <a:pathLst>
                <a:path w="21589" h="39370">
                  <a:moveTo>
                    <a:pt x="10468" y="0"/>
                  </a:moveTo>
                  <a:lnTo>
                    <a:pt x="5375" y="5016"/>
                  </a:lnTo>
                  <a:lnTo>
                    <a:pt x="2177" y="9690"/>
                  </a:lnTo>
                  <a:lnTo>
                    <a:pt x="343" y="15684"/>
                  </a:lnTo>
                  <a:lnTo>
                    <a:pt x="0" y="22240"/>
                  </a:lnTo>
                  <a:lnTo>
                    <a:pt x="1273" y="28600"/>
                  </a:lnTo>
                  <a:lnTo>
                    <a:pt x="4105" y="36614"/>
                  </a:lnTo>
                  <a:lnTo>
                    <a:pt x="10544" y="39052"/>
                  </a:lnTo>
                  <a:lnTo>
                    <a:pt x="15649" y="34048"/>
                  </a:lnTo>
                  <a:lnTo>
                    <a:pt x="18842" y="29379"/>
                  </a:lnTo>
                  <a:lnTo>
                    <a:pt x="20675" y="23383"/>
                  </a:lnTo>
                  <a:lnTo>
                    <a:pt x="21018" y="16821"/>
                  </a:lnTo>
                  <a:lnTo>
                    <a:pt x="19739" y="10452"/>
                  </a:lnTo>
                  <a:lnTo>
                    <a:pt x="16907" y="2438"/>
                  </a:lnTo>
                  <a:lnTo>
                    <a:pt x="10468" y="0"/>
                  </a:lnTo>
                  <a:close/>
                </a:path>
              </a:pathLst>
            </a:custGeom>
            <a:solidFill>
              <a:srgbClr val="63A586">
                <a:alpha val="54998"/>
              </a:srgbClr>
            </a:solidFill>
          </p:spPr>
          <p:txBody>
            <a:bodyPr wrap="square" lIns="0" tIns="0" rIns="0" bIns="0" rtlCol="0"/>
            <a:lstStyle/>
            <a:p>
              <a:endParaRPr lang="tr-TR"/>
            </a:p>
          </p:txBody>
        </p:sp>
        <p:sp>
          <p:nvSpPr>
            <p:cNvPr id="188" name="object 184">
              <a:extLst>
                <a:ext uri="{FF2B5EF4-FFF2-40B4-BE49-F238E27FC236}">
                  <a16:creationId xmlns:a16="http://schemas.microsoft.com/office/drawing/2014/main" id="{71D74C55-1111-D656-E4D9-1FFA2B2D62DB}"/>
                </a:ext>
              </a:extLst>
            </p:cNvPr>
            <p:cNvSpPr/>
            <p:nvPr/>
          </p:nvSpPr>
          <p:spPr>
            <a:xfrm>
              <a:off x="4575528" y="6169782"/>
              <a:ext cx="22860" cy="36195"/>
            </a:xfrm>
            <a:custGeom>
              <a:avLst/>
              <a:gdLst/>
              <a:ahLst/>
              <a:cxnLst/>
              <a:rect l="l" t="t" r="r" b="b"/>
              <a:pathLst>
                <a:path w="22860" h="36195">
                  <a:moveTo>
                    <a:pt x="11264" y="0"/>
                  </a:moveTo>
                  <a:lnTo>
                    <a:pt x="1727" y="9067"/>
                  </a:lnTo>
                  <a:lnTo>
                    <a:pt x="0" y="18808"/>
                  </a:lnTo>
                  <a:lnTo>
                    <a:pt x="5181" y="33794"/>
                  </a:lnTo>
                  <a:lnTo>
                    <a:pt x="11150" y="36194"/>
                  </a:lnTo>
                  <a:lnTo>
                    <a:pt x="15913" y="31661"/>
                  </a:lnTo>
                  <a:lnTo>
                    <a:pt x="20675" y="27139"/>
                  </a:lnTo>
                  <a:lnTo>
                    <a:pt x="22415" y="17398"/>
                  </a:lnTo>
                  <a:lnTo>
                    <a:pt x="17233" y="2400"/>
                  </a:lnTo>
                  <a:lnTo>
                    <a:pt x="11264" y="0"/>
                  </a:lnTo>
                  <a:close/>
                </a:path>
              </a:pathLst>
            </a:custGeom>
            <a:solidFill>
              <a:srgbClr val="6BAB88">
                <a:alpha val="54998"/>
              </a:srgbClr>
            </a:solidFill>
          </p:spPr>
          <p:txBody>
            <a:bodyPr wrap="square" lIns="0" tIns="0" rIns="0" bIns="0" rtlCol="0"/>
            <a:lstStyle/>
            <a:p>
              <a:endParaRPr lang="tr-TR"/>
            </a:p>
          </p:txBody>
        </p:sp>
        <p:sp>
          <p:nvSpPr>
            <p:cNvPr id="189" name="object 185">
              <a:extLst>
                <a:ext uri="{FF2B5EF4-FFF2-40B4-BE49-F238E27FC236}">
                  <a16:creationId xmlns:a16="http://schemas.microsoft.com/office/drawing/2014/main" id="{0A98B2A1-E5C4-C2C6-8BDB-E84D64D35D90}"/>
                </a:ext>
              </a:extLst>
            </p:cNvPr>
            <p:cNvSpPr/>
            <p:nvPr/>
          </p:nvSpPr>
          <p:spPr>
            <a:xfrm>
              <a:off x="4576867" y="6170437"/>
              <a:ext cx="20955" cy="33655"/>
            </a:xfrm>
            <a:custGeom>
              <a:avLst/>
              <a:gdLst/>
              <a:ahLst/>
              <a:cxnLst/>
              <a:rect l="l" t="t" r="r" b="b"/>
              <a:pathLst>
                <a:path w="20954" h="33654">
                  <a:moveTo>
                    <a:pt x="10502" y="0"/>
                  </a:moveTo>
                  <a:lnTo>
                    <a:pt x="1663" y="8102"/>
                  </a:lnTo>
                  <a:lnTo>
                    <a:pt x="0" y="17030"/>
                  </a:lnTo>
                  <a:lnTo>
                    <a:pt x="4711" y="30962"/>
                  </a:lnTo>
                  <a:lnTo>
                    <a:pt x="10210" y="33324"/>
                  </a:lnTo>
                  <a:lnTo>
                    <a:pt x="14617" y="29286"/>
                  </a:lnTo>
                  <a:lnTo>
                    <a:pt x="19037" y="25247"/>
                  </a:lnTo>
                  <a:lnTo>
                    <a:pt x="20701" y="16306"/>
                  </a:lnTo>
                  <a:lnTo>
                    <a:pt x="16002" y="2362"/>
                  </a:lnTo>
                  <a:lnTo>
                    <a:pt x="10502" y="0"/>
                  </a:lnTo>
                  <a:close/>
                </a:path>
              </a:pathLst>
            </a:custGeom>
            <a:solidFill>
              <a:srgbClr val="75B08A">
                <a:alpha val="54998"/>
              </a:srgbClr>
            </a:solidFill>
          </p:spPr>
          <p:txBody>
            <a:bodyPr wrap="square" lIns="0" tIns="0" rIns="0" bIns="0" rtlCol="0"/>
            <a:lstStyle/>
            <a:p>
              <a:endParaRPr lang="tr-TR"/>
            </a:p>
          </p:txBody>
        </p:sp>
        <p:sp>
          <p:nvSpPr>
            <p:cNvPr id="190" name="object 186">
              <a:extLst>
                <a:ext uri="{FF2B5EF4-FFF2-40B4-BE49-F238E27FC236}">
                  <a16:creationId xmlns:a16="http://schemas.microsoft.com/office/drawing/2014/main" id="{88C67BAD-93B0-EC9D-C813-D18AAC29BF15}"/>
                </a:ext>
              </a:extLst>
            </p:cNvPr>
            <p:cNvSpPr/>
            <p:nvPr/>
          </p:nvSpPr>
          <p:spPr>
            <a:xfrm>
              <a:off x="4578218" y="6171088"/>
              <a:ext cx="19050" cy="30480"/>
            </a:xfrm>
            <a:custGeom>
              <a:avLst/>
              <a:gdLst/>
              <a:ahLst/>
              <a:cxnLst/>
              <a:rect l="l" t="t" r="r" b="b"/>
              <a:pathLst>
                <a:path w="19050" h="30479">
                  <a:moveTo>
                    <a:pt x="9728" y="0"/>
                  </a:moveTo>
                  <a:lnTo>
                    <a:pt x="1562" y="7137"/>
                  </a:lnTo>
                  <a:lnTo>
                    <a:pt x="0" y="15265"/>
                  </a:lnTo>
                  <a:lnTo>
                    <a:pt x="4229" y="28143"/>
                  </a:lnTo>
                  <a:lnTo>
                    <a:pt x="9245" y="30467"/>
                  </a:lnTo>
                  <a:lnTo>
                    <a:pt x="13322" y="26911"/>
                  </a:lnTo>
                  <a:lnTo>
                    <a:pt x="17398" y="23355"/>
                  </a:lnTo>
                  <a:lnTo>
                    <a:pt x="18973" y="15227"/>
                  </a:lnTo>
                  <a:lnTo>
                    <a:pt x="14757" y="2336"/>
                  </a:lnTo>
                  <a:lnTo>
                    <a:pt x="9728" y="0"/>
                  </a:lnTo>
                  <a:close/>
                </a:path>
              </a:pathLst>
            </a:custGeom>
            <a:solidFill>
              <a:srgbClr val="7DB78D">
                <a:alpha val="54998"/>
              </a:srgbClr>
            </a:solidFill>
          </p:spPr>
          <p:txBody>
            <a:bodyPr wrap="square" lIns="0" tIns="0" rIns="0" bIns="0" rtlCol="0"/>
            <a:lstStyle/>
            <a:p>
              <a:endParaRPr lang="tr-TR"/>
            </a:p>
          </p:txBody>
        </p:sp>
        <p:sp>
          <p:nvSpPr>
            <p:cNvPr id="191" name="object 187">
              <a:extLst>
                <a:ext uri="{FF2B5EF4-FFF2-40B4-BE49-F238E27FC236}">
                  <a16:creationId xmlns:a16="http://schemas.microsoft.com/office/drawing/2014/main" id="{B01FBA37-A45E-5F4B-EF3D-BE9BA6AEA51E}"/>
                </a:ext>
              </a:extLst>
            </p:cNvPr>
            <p:cNvSpPr/>
            <p:nvPr/>
          </p:nvSpPr>
          <p:spPr>
            <a:xfrm>
              <a:off x="4579555" y="6171758"/>
              <a:ext cx="17780" cy="27940"/>
            </a:xfrm>
            <a:custGeom>
              <a:avLst/>
              <a:gdLst/>
              <a:ahLst/>
              <a:cxnLst/>
              <a:rect l="l" t="t" r="r" b="b"/>
              <a:pathLst>
                <a:path w="17779" h="27939">
                  <a:moveTo>
                    <a:pt x="8966" y="0"/>
                  </a:moveTo>
                  <a:lnTo>
                    <a:pt x="1485" y="6172"/>
                  </a:lnTo>
                  <a:lnTo>
                    <a:pt x="0" y="13461"/>
                  </a:lnTo>
                  <a:lnTo>
                    <a:pt x="3759" y="25311"/>
                  </a:lnTo>
                  <a:lnTo>
                    <a:pt x="8280" y="27597"/>
                  </a:lnTo>
                  <a:lnTo>
                    <a:pt x="12026" y="24523"/>
                  </a:lnTo>
                  <a:lnTo>
                    <a:pt x="15773" y="21437"/>
                  </a:lnTo>
                  <a:lnTo>
                    <a:pt x="17272" y="14135"/>
                  </a:lnTo>
                  <a:lnTo>
                    <a:pt x="13525" y="2285"/>
                  </a:lnTo>
                  <a:lnTo>
                    <a:pt x="8966" y="0"/>
                  </a:lnTo>
                  <a:close/>
                </a:path>
              </a:pathLst>
            </a:custGeom>
            <a:solidFill>
              <a:srgbClr val="86BC90">
                <a:alpha val="54998"/>
              </a:srgbClr>
            </a:solidFill>
          </p:spPr>
          <p:txBody>
            <a:bodyPr wrap="square" lIns="0" tIns="0" rIns="0" bIns="0" rtlCol="0"/>
            <a:lstStyle/>
            <a:p>
              <a:endParaRPr lang="tr-TR"/>
            </a:p>
          </p:txBody>
        </p:sp>
        <p:sp>
          <p:nvSpPr>
            <p:cNvPr id="192" name="object 188">
              <a:extLst>
                <a:ext uri="{FF2B5EF4-FFF2-40B4-BE49-F238E27FC236}">
                  <a16:creationId xmlns:a16="http://schemas.microsoft.com/office/drawing/2014/main" id="{6C887854-799A-E90C-202A-50195E23028F}"/>
                </a:ext>
              </a:extLst>
            </p:cNvPr>
            <p:cNvSpPr/>
            <p:nvPr/>
          </p:nvSpPr>
          <p:spPr>
            <a:xfrm>
              <a:off x="4580897" y="6172402"/>
              <a:ext cx="15875" cy="24765"/>
            </a:xfrm>
            <a:custGeom>
              <a:avLst/>
              <a:gdLst/>
              <a:ahLst/>
              <a:cxnLst/>
              <a:rect l="l" t="t" r="r" b="b"/>
              <a:pathLst>
                <a:path w="15875" h="24764">
                  <a:moveTo>
                    <a:pt x="8204" y="0"/>
                  </a:moveTo>
                  <a:lnTo>
                    <a:pt x="1422" y="5219"/>
                  </a:lnTo>
                  <a:lnTo>
                    <a:pt x="0" y="11709"/>
                  </a:lnTo>
                  <a:lnTo>
                    <a:pt x="3276" y="22491"/>
                  </a:lnTo>
                  <a:lnTo>
                    <a:pt x="7353" y="24752"/>
                  </a:lnTo>
                  <a:lnTo>
                    <a:pt x="10731" y="22148"/>
                  </a:lnTo>
                  <a:lnTo>
                    <a:pt x="14135" y="19532"/>
                  </a:lnTo>
                  <a:lnTo>
                    <a:pt x="15544" y="13055"/>
                  </a:lnTo>
                  <a:lnTo>
                    <a:pt x="12280" y="2260"/>
                  </a:lnTo>
                  <a:lnTo>
                    <a:pt x="8204" y="0"/>
                  </a:lnTo>
                  <a:close/>
                </a:path>
              </a:pathLst>
            </a:custGeom>
            <a:solidFill>
              <a:srgbClr val="8FC292">
                <a:alpha val="54998"/>
              </a:srgbClr>
            </a:solidFill>
          </p:spPr>
          <p:txBody>
            <a:bodyPr wrap="square" lIns="0" tIns="0" rIns="0" bIns="0" rtlCol="0"/>
            <a:lstStyle/>
            <a:p>
              <a:endParaRPr lang="tr-TR"/>
            </a:p>
          </p:txBody>
        </p:sp>
        <p:sp>
          <p:nvSpPr>
            <p:cNvPr id="193" name="object 189">
              <a:extLst>
                <a:ext uri="{FF2B5EF4-FFF2-40B4-BE49-F238E27FC236}">
                  <a16:creationId xmlns:a16="http://schemas.microsoft.com/office/drawing/2014/main" id="{021E9DA2-5DA8-DBCB-746A-47100B6B9D36}"/>
                </a:ext>
              </a:extLst>
            </p:cNvPr>
            <p:cNvSpPr/>
            <p:nvPr/>
          </p:nvSpPr>
          <p:spPr>
            <a:xfrm>
              <a:off x="4582255" y="6173070"/>
              <a:ext cx="13970" cy="22225"/>
            </a:xfrm>
            <a:custGeom>
              <a:avLst/>
              <a:gdLst/>
              <a:ahLst/>
              <a:cxnLst/>
              <a:rect l="l" t="t" r="r" b="b"/>
              <a:pathLst>
                <a:path w="13970" h="22225">
                  <a:moveTo>
                    <a:pt x="7416" y="0"/>
                  </a:moveTo>
                  <a:lnTo>
                    <a:pt x="1320" y="4254"/>
                  </a:lnTo>
                  <a:lnTo>
                    <a:pt x="0" y="9905"/>
                  </a:lnTo>
                  <a:lnTo>
                    <a:pt x="2781" y="19646"/>
                  </a:lnTo>
                  <a:lnTo>
                    <a:pt x="6375" y="21882"/>
                  </a:lnTo>
                  <a:lnTo>
                    <a:pt x="9423" y="19761"/>
                  </a:lnTo>
                  <a:lnTo>
                    <a:pt x="12484" y="17627"/>
                  </a:lnTo>
                  <a:lnTo>
                    <a:pt x="13804" y="11950"/>
                  </a:lnTo>
                  <a:lnTo>
                    <a:pt x="11023" y="2209"/>
                  </a:lnTo>
                  <a:lnTo>
                    <a:pt x="7416" y="0"/>
                  </a:lnTo>
                  <a:close/>
                </a:path>
              </a:pathLst>
            </a:custGeom>
            <a:solidFill>
              <a:srgbClr val="98C793">
                <a:alpha val="54998"/>
              </a:srgbClr>
            </a:solidFill>
          </p:spPr>
          <p:txBody>
            <a:bodyPr wrap="square" lIns="0" tIns="0" rIns="0" bIns="0" rtlCol="0"/>
            <a:lstStyle/>
            <a:p>
              <a:endParaRPr lang="tr-TR"/>
            </a:p>
          </p:txBody>
        </p:sp>
        <p:sp>
          <p:nvSpPr>
            <p:cNvPr id="194" name="object 190">
              <a:extLst>
                <a:ext uri="{FF2B5EF4-FFF2-40B4-BE49-F238E27FC236}">
                  <a16:creationId xmlns:a16="http://schemas.microsoft.com/office/drawing/2014/main" id="{06CBAA38-4B41-0454-DF0A-3319B3CF6DDF}"/>
                </a:ext>
              </a:extLst>
            </p:cNvPr>
            <p:cNvSpPr/>
            <p:nvPr/>
          </p:nvSpPr>
          <p:spPr>
            <a:xfrm>
              <a:off x="4583581" y="6173722"/>
              <a:ext cx="12700" cy="19050"/>
            </a:xfrm>
            <a:custGeom>
              <a:avLst/>
              <a:gdLst/>
              <a:ahLst/>
              <a:cxnLst/>
              <a:rect l="l" t="t" r="r" b="b"/>
              <a:pathLst>
                <a:path w="12700" h="19050">
                  <a:moveTo>
                    <a:pt x="6680" y="0"/>
                  </a:moveTo>
                  <a:lnTo>
                    <a:pt x="1257" y="3289"/>
                  </a:lnTo>
                  <a:lnTo>
                    <a:pt x="0" y="8140"/>
                  </a:lnTo>
                  <a:lnTo>
                    <a:pt x="2311" y="16840"/>
                  </a:lnTo>
                  <a:lnTo>
                    <a:pt x="5448" y="19024"/>
                  </a:lnTo>
                  <a:lnTo>
                    <a:pt x="8153" y="17386"/>
                  </a:lnTo>
                  <a:lnTo>
                    <a:pt x="10858" y="15735"/>
                  </a:lnTo>
                  <a:lnTo>
                    <a:pt x="12115" y="10871"/>
                  </a:lnTo>
                  <a:lnTo>
                    <a:pt x="9804" y="2171"/>
                  </a:lnTo>
                  <a:lnTo>
                    <a:pt x="6680" y="0"/>
                  </a:lnTo>
                  <a:close/>
                </a:path>
              </a:pathLst>
            </a:custGeom>
            <a:solidFill>
              <a:srgbClr val="A3CE95">
                <a:alpha val="54998"/>
              </a:srgbClr>
            </a:solidFill>
          </p:spPr>
          <p:txBody>
            <a:bodyPr wrap="square" lIns="0" tIns="0" rIns="0" bIns="0" rtlCol="0"/>
            <a:lstStyle/>
            <a:p>
              <a:endParaRPr lang="tr-TR"/>
            </a:p>
          </p:txBody>
        </p:sp>
        <p:sp>
          <p:nvSpPr>
            <p:cNvPr id="195" name="object 191">
              <a:extLst>
                <a:ext uri="{FF2B5EF4-FFF2-40B4-BE49-F238E27FC236}">
                  <a16:creationId xmlns:a16="http://schemas.microsoft.com/office/drawing/2014/main" id="{98C4A046-DD5F-2924-9EEE-DDDEE6792949}"/>
                </a:ext>
              </a:extLst>
            </p:cNvPr>
            <p:cNvSpPr/>
            <p:nvPr/>
          </p:nvSpPr>
          <p:spPr>
            <a:xfrm>
              <a:off x="4584929" y="6174378"/>
              <a:ext cx="10795" cy="16510"/>
            </a:xfrm>
            <a:custGeom>
              <a:avLst/>
              <a:gdLst/>
              <a:ahLst/>
              <a:cxnLst/>
              <a:rect l="l" t="t" r="r" b="b"/>
              <a:pathLst>
                <a:path w="10795" h="16510">
                  <a:moveTo>
                    <a:pt x="5905" y="0"/>
                  </a:moveTo>
                  <a:lnTo>
                    <a:pt x="1168" y="2324"/>
                  </a:lnTo>
                  <a:lnTo>
                    <a:pt x="0" y="6362"/>
                  </a:lnTo>
                  <a:lnTo>
                    <a:pt x="1828" y="14008"/>
                  </a:lnTo>
                  <a:lnTo>
                    <a:pt x="4495" y="16167"/>
                  </a:lnTo>
                  <a:lnTo>
                    <a:pt x="6845" y="15011"/>
                  </a:lnTo>
                  <a:lnTo>
                    <a:pt x="9220" y="13843"/>
                  </a:lnTo>
                  <a:lnTo>
                    <a:pt x="10388" y="9791"/>
                  </a:lnTo>
                  <a:lnTo>
                    <a:pt x="8559" y="2133"/>
                  </a:lnTo>
                  <a:lnTo>
                    <a:pt x="5905" y="0"/>
                  </a:lnTo>
                  <a:close/>
                </a:path>
              </a:pathLst>
            </a:custGeom>
            <a:solidFill>
              <a:srgbClr val="ACD296">
                <a:alpha val="54998"/>
              </a:srgbClr>
            </a:solidFill>
          </p:spPr>
          <p:txBody>
            <a:bodyPr wrap="square" lIns="0" tIns="0" rIns="0" bIns="0" rtlCol="0"/>
            <a:lstStyle/>
            <a:p>
              <a:endParaRPr lang="tr-TR"/>
            </a:p>
          </p:txBody>
        </p:sp>
        <p:sp>
          <p:nvSpPr>
            <p:cNvPr id="196" name="object 192">
              <a:extLst>
                <a:ext uri="{FF2B5EF4-FFF2-40B4-BE49-F238E27FC236}">
                  <a16:creationId xmlns:a16="http://schemas.microsoft.com/office/drawing/2014/main" id="{6008BA11-D699-7F40-A293-0CC9260886F5}"/>
                </a:ext>
              </a:extLst>
            </p:cNvPr>
            <p:cNvSpPr/>
            <p:nvPr/>
          </p:nvSpPr>
          <p:spPr>
            <a:xfrm>
              <a:off x="4586273" y="6175025"/>
              <a:ext cx="8890" cy="13335"/>
            </a:xfrm>
            <a:custGeom>
              <a:avLst/>
              <a:gdLst/>
              <a:ahLst/>
              <a:cxnLst/>
              <a:rect l="l" t="t" r="r" b="b"/>
              <a:pathLst>
                <a:path w="8889" h="13335">
                  <a:moveTo>
                    <a:pt x="5143" y="0"/>
                  </a:moveTo>
                  <a:lnTo>
                    <a:pt x="1092" y="1358"/>
                  </a:lnTo>
                  <a:lnTo>
                    <a:pt x="0" y="4597"/>
                  </a:lnTo>
                  <a:lnTo>
                    <a:pt x="1358" y="11188"/>
                  </a:lnTo>
                  <a:lnTo>
                    <a:pt x="3530" y="13309"/>
                  </a:lnTo>
                  <a:lnTo>
                    <a:pt x="5549" y="12636"/>
                  </a:lnTo>
                  <a:lnTo>
                    <a:pt x="7581" y="11950"/>
                  </a:lnTo>
                  <a:lnTo>
                    <a:pt x="8674" y="8712"/>
                  </a:lnTo>
                  <a:lnTo>
                    <a:pt x="7327" y="2108"/>
                  </a:lnTo>
                  <a:lnTo>
                    <a:pt x="5143" y="0"/>
                  </a:lnTo>
                  <a:close/>
                </a:path>
              </a:pathLst>
            </a:custGeom>
            <a:solidFill>
              <a:srgbClr val="B6DA99">
                <a:alpha val="54998"/>
              </a:srgbClr>
            </a:solidFill>
          </p:spPr>
          <p:txBody>
            <a:bodyPr wrap="square" lIns="0" tIns="0" rIns="0" bIns="0" rtlCol="0"/>
            <a:lstStyle/>
            <a:p>
              <a:endParaRPr lang="tr-TR"/>
            </a:p>
          </p:txBody>
        </p:sp>
        <p:sp>
          <p:nvSpPr>
            <p:cNvPr id="197" name="object 193">
              <a:extLst>
                <a:ext uri="{FF2B5EF4-FFF2-40B4-BE49-F238E27FC236}">
                  <a16:creationId xmlns:a16="http://schemas.microsoft.com/office/drawing/2014/main" id="{C2F58A47-FAAB-715B-7320-B473FA777E23}"/>
                </a:ext>
              </a:extLst>
            </p:cNvPr>
            <p:cNvSpPr/>
            <p:nvPr/>
          </p:nvSpPr>
          <p:spPr>
            <a:xfrm>
              <a:off x="4587623" y="6175681"/>
              <a:ext cx="6985" cy="10795"/>
            </a:xfrm>
            <a:custGeom>
              <a:avLst/>
              <a:gdLst/>
              <a:ahLst/>
              <a:cxnLst/>
              <a:rect l="l" t="t" r="r" b="b"/>
              <a:pathLst>
                <a:path w="6985" h="10795">
                  <a:moveTo>
                    <a:pt x="4356" y="0"/>
                  </a:moveTo>
                  <a:lnTo>
                    <a:pt x="1003" y="406"/>
                  </a:lnTo>
                  <a:lnTo>
                    <a:pt x="0" y="2819"/>
                  </a:lnTo>
                  <a:lnTo>
                    <a:pt x="863" y="8369"/>
                  </a:lnTo>
                  <a:lnTo>
                    <a:pt x="2578" y="10452"/>
                  </a:lnTo>
                  <a:lnTo>
                    <a:pt x="4254" y="10261"/>
                  </a:lnTo>
                  <a:lnTo>
                    <a:pt x="5930" y="10058"/>
                  </a:lnTo>
                  <a:lnTo>
                    <a:pt x="6934" y="7632"/>
                  </a:lnTo>
                  <a:lnTo>
                    <a:pt x="6083" y="2070"/>
                  </a:lnTo>
                  <a:lnTo>
                    <a:pt x="4356" y="0"/>
                  </a:lnTo>
                  <a:close/>
                </a:path>
              </a:pathLst>
            </a:custGeom>
            <a:solidFill>
              <a:srgbClr val="C2DE9C">
                <a:alpha val="54998"/>
              </a:srgbClr>
            </a:solidFill>
          </p:spPr>
          <p:txBody>
            <a:bodyPr wrap="square" lIns="0" tIns="0" rIns="0" bIns="0" rtlCol="0"/>
            <a:lstStyle/>
            <a:p>
              <a:endParaRPr lang="tr-TR"/>
            </a:p>
          </p:txBody>
        </p:sp>
        <p:sp>
          <p:nvSpPr>
            <p:cNvPr id="198" name="object 194">
              <a:extLst>
                <a:ext uri="{FF2B5EF4-FFF2-40B4-BE49-F238E27FC236}">
                  <a16:creationId xmlns:a16="http://schemas.microsoft.com/office/drawing/2014/main" id="{2184F860-70FB-81A3-F813-4DB8D24E12A6}"/>
                </a:ext>
              </a:extLst>
            </p:cNvPr>
            <p:cNvSpPr/>
            <p:nvPr/>
          </p:nvSpPr>
          <p:spPr>
            <a:xfrm>
              <a:off x="4588960" y="6175787"/>
              <a:ext cx="5715" cy="8890"/>
            </a:xfrm>
            <a:custGeom>
              <a:avLst/>
              <a:gdLst/>
              <a:ahLst/>
              <a:cxnLst/>
              <a:rect l="l" t="t" r="r" b="b"/>
              <a:pathLst>
                <a:path w="5714" h="8889">
                  <a:moveTo>
                    <a:pt x="927" y="0"/>
                  </a:moveTo>
                  <a:lnTo>
                    <a:pt x="0" y="1600"/>
                  </a:lnTo>
                  <a:lnTo>
                    <a:pt x="393" y="6095"/>
                  </a:lnTo>
                  <a:lnTo>
                    <a:pt x="1625" y="8140"/>
                  </a:lnTo>
                  <a:lnTo>
                    <a:pt x="2959" y="8432"/>
                  </a:lnTo>
                  <a:lnTo>
                    <a:pt x="4305" y="8699"/>
                  </a:lnTo>
                  <a:lnTo>
                    <a:pt x="5232" y="7099"/>
                  </a:lnTo>
                  <a:lnTo>
                    <a:pt x="5029" y="4825"/>
                  </a:lnTo>
                  <a:lnTo>
                    <a:pt x="4851" y="2578"/>
                  </a:lnTo>
                  <a:lnTo>
                    <a:pt x="3606" y="558"/>
                  </a:lnTo>
                  <a:lnTo>
                    <a:pt x="2273" y="266"/>
                  </a:lnTo>
                  <a:lnTo>
                    <a:pt x="927" y="0"/>
                  </a:lnTo>
                  <a:close/>
                </a:path>
              </a:pathLst>
            </a:custGeom>
            <a:solidFill>
              <a:srgbClr val="CCE29D">
                <a:alpha val="54998"/>
              </a:srgbClr>
            </a:solidFill>
          </p:spPr>
          <p:txBody>
            <a:bodyPr wrap="square" lIns="0" tIns="0" rIns="0" bIns="0" rtlCol="0"/>
            <a:lstStyle/>
            <a:p>
              <a:endParaRPr lang="tr-TR"/>
            </a:p>
          </p:txBody>
        </p:sp>
        <p:sp>
          <p:nvSpPr>
            <p:cNvPr id="199" name="object 195">
              <a:extLst>
                <a:ext uri="{FF2B5EF4-FFF2-40B4-BE49-F238E27FC236}">
                  <a16:creationId xmlns:a16="http://schemas.microsoft.com/office/drawing/2014/main" id="{D7D035D2-C1BA-24C3-6095-C109708F8733}"/>
                </a:ext>
              </a:extLst>
            </p:cNvPr>
            <p:cNvSpPr/>
            <p:nvPr/>
          </p:nvSpPr>
          <p:spPr>
            <a:xfrm>
              <a:off x="4573867" y="6170637"/>
              <a:ext cx="26034" cy="39370"/>
            </a:xfrm>
            <a:custGeom>
              <a:avLst/>
              <a:gdLst/>
              <a:ahLst/>
              <a:cxnLst/>
              <a:rect l="l" t="t" r="r" b="b"/>
              <a:pathLst>
                <a:path w="26035" h="39370">
                  <a:moveTo>
                    <a:pt x="723" y="20802"/>
                  </a:moveTo>
                  <a:lnTo>
                    <a:pt x="152" y="19240"/>
                  </a:lnTo>
                  <a:lnTo>
                    <a:pt x="0" y="19354"/>
                  </a:lnTo>
                  <a:lnTo>
                    <a:pt x="571" y="20916"/>
                  </a:lnTo>
                  <a:lnTo>
                    <a:pt x="723" y="20802"/>
                  </a:lnTo>
                  <a:close/>
                </a:path>
                <a:path w="26035" h="39370">
                  <a:moveTo>
                    <a:pt x="1739" y="31254"/>
                  </a:moveTo>
                  <a:lnTo>
                    <a:pt x="1168" y="29692"/>
                  </a:lnTo>
                  <a:lnTo>
                    <a:pt x="1016" y="29806"/>
                  </a:lnTo>
                  <a:lnTo>
                    <a:pt x="1600" y="31369"/>
                  </a:lnTo>
                  <a:lnTo>
                    <a:pt x="1739" y="31254"/>
                  </a:lnTo>
                  <a:close/>
                </a:path>
                <a:path w="26035" h="39370">
                  <a:moveTo>
                    <a:pt x="1905" y="16154"/>
                  </a:moveTo>
                  <a:lnTo>
                    <a:pt x="1778" y="16116"/>
                  </a:lnTo>
                  <a:lnTo>
                    <a:pt x="1054" y="18402"/>
                  </a:lnTo>
                  <a:lnTo>
                    <a:pt x="1193" y="18427"/>
                  </a:lnTo>
                  <a:lnTo>
                    <a:pt x="1905" y="16154"/>
                  </a:lnTo>
                  <a:close/>
                </a:path>
                <a:path w="26035" h="39370">
                  <a:moveTo>
                    <a:pt x="2819" y="28384"/>
                  </a:moveTo>
                  <a:lnTo>
                    <a:pt x="2781" y="28206"/>
                  </a:lnTo>
                  <a:lnTo>
                    <a:pt x="1358" y="29464"/>
                  </a:lnTo>
                  <a:lnTo>
                    <a:pt x="1384" y="29641"/>
                  </a:lnTo>
                  <a:lnTo>
                    <a:pt x="2819" y="28384"/>
                  </a:lnTo>
                  <a:close/>
                </a:path>
                <a:path w="26035" h="39370">
                  <a:moveTo>
                    <a:pt x="3911" y="9499"/>
                  </a:moveTo>
                  <a:lnTo>
                    <a:pt x="3771" y="9499"/>
                  </a:lnTo>
                  <a:lnTo>
                    <a:pt x="3683" y="9867"/>
                  </a:lnTo>
                  <a:lnTo>
                    <a:pt x="3314" y="8851"/>
                  </a:lnTo>
                  <a:lnTo>
                    <a:pt x="3175" y="8978"/>
                  </a:lnTo>
                  <a:lnTo>
                    <a:pt x="3619" y="10210"/>
                  </a:lnTo>
                  <a:lnTo>
                    <a:pt x="3327" y="11595"/>
                  </a:lnTo>
                  <a:lnTo>
                    <a:pt x="3454" y="11595"/>
                  </a:lnTo>
                  <a:lnTo>
                    <a:pt x="3695" y="10439"/>
                  </a:lnTo>
                  <a:lnTo>
                    <a:pt x="3898" y="10414"/>
                  </a:lnTo>
                  <a:lnTo>
                    <a:pt x="3771" y="10109"/>
                  </a:lnTo>
                  <a:lnTo>
                    <a:pt x="3911" y="9499"/>
                  </a:lnTo>
                  <a:close/>
                </a:path>
                <a:path w="26035" h="39370">
                  <a:moveTo>
                    <a:pt x="5664" y="10922"/>
                  </a:moveTo>
                  <a:lnTo>
                    <a:pt x="4381" y="12496"/>
                  </a:lnTo>
                  <a:lnTo>
                    <a:pt x="5664" y="10922"/>
                  </a:lnTo>
                  <a:close/>
                </a:path>
                <a:path w="26035" h="39370">
                  <a:moveTo>
                    <a:pt x="5791" y="20980"/>
                  </a:moveTo>
                  <a:lnTo>
                    <a:pt x="4813" y="19621"/>
                  </a:lnTo>
                  <a:lnTo>
                    <a:pt x="4699" y="19786"/>
                  </a:lnTo>
                  <a:lnTo>
                    <a:pt x="5676" y="21158"/>
                  </a:lnTo>
                  <a:lnTo>
                    <a:pt x="5791" y="20980"/>
                  </a:lnTo>
                  <a:close/>
                </a:path>
                <a:path w="26035" h="39370">
                  <a:moveTo>
                    <a:pt x="5918" y="30530"/>
                  </a:moveTo>
                  <a:lnTo>
                    <a:pt x="5029" y="29337"/>
                  </a:lnTo>
                  <a:lnTo>
                    <a:pt x="4914" y="29514"/>
                  </a:lnTo>
                  <a:lnTo>
                    <a:pt x="5816" y="30708"/>
                  </a:lnTo>
                  <a:lnTo>
                    <a:pt x="5918" y="30530"/>
                  </a:lnTo>
                  <a:close/>
                </a:path>
                <a:path w="26035" h="39370">
                  <a:moveTo>
                    <a:pt x="6223" y="13462"/>
                  </a:moveTo>
                  <a:lnTo>
                    <a:pt x="5664" y="11925"/>
                  </a:lnTo>
                  <a:lnTo>
                    <a:pt x="5511" y="12039"/>
                  </a:lnTo>
                  <a:lnTo>
                    <a:pt x="5918" y="13157"/>
                  </a:lnTo>
                  <a:lnTo>
                    <a:pt x="4521" y="12852"/>
                  </a:lnTo>
                  <a:lnTo>
                    <a:pt x="4445" y="13055"/>
                  </a:lnTo>
                  <a:lnTo>
                    <a:pt x="5880" y="13360"/>
                  </a:lnTo>
                  <a:lnTo>
                    <a:pt x="5930" y="13195"/>
                  </a:lnTo>
                  <a:lnTo>
                    <a:pt x="6083" y="13601"/>
                  </a:lnTo>
                  <a:lnTo>
                    <a:pt x="6223" y="13462"/>
                  </a:lnTo>
                  <a:close/>
                </a:path>
                <a:path w="26035" h="39370">
                  <a:moveTo>
                    <a:pt x="6667" y="21374"/>
                  </a:moveTo>
                  <a:lnTo>
                    <a:pt x="5384" y="22961"/>
                  </a:lnTo>
                  <a:lnTo>
                    <a:pt x="6667" y="21374"/>
                  </a:lnTo>
                  <a:close/>
                </a:path>
                <a:path w="26035" h="39370">
                  <a:moveTo>
                    <a:pt x="7988" y="22098"/>
                  </a:moveTo>
                  <a:lnTo>
                    <a:pt x="6553" y="23850"/>
                  </a:lnTo>
                  <a:lnTo>
                    <a:pt x="7988" y="22098"/>
                  </a:lnTo>
                  <a:close/>
                </a:path>
                <a:path w="26035" h="39370">
                  <a:moveTo>
                    <a:pt x="8051" y="31902"/>
                  </a:moveTo>
                  <a:lnTo>
                    <a:pt x="7480" y="30327"/>
                  </a:lnTo>
                  <a:lnTo>
                    <a:pt x="7340" y="30454"/>
                  </a:lnTo>
                  <a:lnTo>
                    <a:pt x="7899" y="32016"/>
                  </a:lnTo>
                  <a:lnTo>
                    <a:pt x="8051" y="31902"/>
                  </a:lnTo>
                  <a:close/>
                </a:path>
                <a:path w="26035" h="39370">
                  <a:moveTo>
                    <a:pt x="8064" y="26593"/>
                  </a:moveTo>
                  <a:lnTo>
                    <a:pt x="6413" y="26873"/>
                  </a:lnTo>
                  <a:lnTo>
                    <a:pt x="6375" y="27063"/>
                  </a:lnTo>
                  <a:lnTo>
                    <a:pt x="8039" y="26784"/>
                  </a:lnTo>
                  <a:lnTo>
                    <a:pt x="8064" y="26593"/>
                  </a:lnTo>
                  <a:close/>
                </a:path>
                <a:path w="26035" h="39370">
                  <a:moveTo>
                    <a:pt x="8470" y="18211"/>
                  </a:moveTo>
                  <a:lnTo>
                    <a:pt x="8331" y="18237"/>
                  </a:lnTo>
                  <a:lnTo>
                    <a:pt x="7962" y="20497"/>
                  </a:lnTo>
                  <a:lnTo>
                    <a:pt x="8102" y="20485"/>
                  </a:lnTo>
                  <a:lnTo>
                    <a:pt x="8470" y="18211"/>
                  </a:lnTo>
                  <a:close/>
                </a:path>
                <a:path w="26035" h="39370">
                  <a:moveTo>
                    <a:pt x="8839" y="533"/>
                  </a:moveTo>
                  <a:lnTo>
                    <a:pt x="7543" y="2120"/>
                  </a:lnTo>
                  <a:lnTo>
                    <a:pt x="8839" y="533"/>
                  </a:lnTo>
                  <a:close/>
                </a:path>
                <a:path w="26035" h="39370">
                  <a:moveTo>
                    <a:pt x="8991" y="32562"/>
                  </a:moveTo>
                  <a:lnTo>
                    <a:pt x="7556" y="34315"/>
                  </a:lnTo>
                  <a:lnTo>
                    <a:pt x="8991" y="32562"/>
                  </a:lnTo>
                  <a:close/>
                </a:path>
                <a:path w="26035" h="39370">
                  <a:moveTo>
                    <a:pt x="9080" y="37045"/>
                  </a:moveTo>
                  <a:lnTo>
                    <a:pt x="7429" y="37325"/>
                  </a:lnTo>
                  <a:lnTo>
                    <a:pt x="7404" y="37528"/>
                  </a:lnTo>
                  <a:lnTo>
                    <a:pt x="9055" y="37223"/>
                  </a:lnTo>
                  <a:lnTo>
                    <a:pt x="9080" y="37045"/>
                  </a:lnTo>
                  <a:close/>
                </a:path>
                <a:path w="26035" h="39370">
                  <a:moveTo>
                    <a:pt x="9728" y="10375"/>
                  </a:moveTo>
                  <a:lnTo>
                    <a:pt x="9563" y="10388"/>
                  </a:lnTo>
                  <a:lnTo>
                    <a:pt x="9207" y="12344"/>
                  </a:lnTo>
                  <a:lnTo>
                    <a:pt x="9347" y="12331"/>
                  </a:lnTo>
                  <a:lnTo>
                    <a:pt x="9728" y="10375"/>
                  </a:lnTo>
                  <a:close/>
                </a:path>
                <a:path w="26035" h="39370">
                  <a:moveTo>
                    <a:pt x="10439" y="16243"/>
                  </a:moveTo>
                  <a:lnTo>
                    <a:pt x="9931" y="14884"/>
                  </a:lnTo>
                  <a:lnTo>
                    <a:pt x="9004" y="13449"/>
                  </a:lnTo>
                  <a:lnTo>
                    <a:pt x="8902" y="13627"/>
                  </a:lnTo>
                  <a:lnTo>
                    <a:pt x="9728" y="14808"/>
                  </a:lnTo>
                  <a:lnTo>
                    <a:pt x="10287" y="16370"/>
                  </a:lnTo>
                  <a:lnTo>
                    <a:pt x="10439" y="16243"/>
                  </a:lnTo>
                  <a:close/>
                </a:path>
                <a:path w="26035" h="39370">
                  <a:moveTo>
                    <a:pt x="10744" y="20828"/>
                  </a:moveTo>
                  <a:lnTo>
                    <a:pt x="10579" y="20840"/>
                  </a:lnTo>
                  <a:lnTo>
                    <a:pt x="10198" y="22796"/>
                  </a:lnTo>
                  <a:lnTo>
                    <a:pt x="10363" y="22771"/>
                  </a:lnTo>
                  <a:lnTo>
                    <a:pt x="10744" y="20828"/>
                  </a:lnTo>
                  <a:close/>
                </a:path>
                <a:path w="26035" h="39370">
                  <a:moveTo>
                    <a:pt x="11163" y="11722"/>
                  </a:moveTo>
                  <a:lnTo>
                    <a:pt x="9728" y="13487"/>
                  </a:lnTo>
                  <a:lnTo>
                    <a:pt x="11163" y="11722"/>
                  </a:lnTo>
                  <a:close/>
                </a:path>
                <a:path w="26035" h="39370">
                  <a:moveTo>
                    <a:pt x="11163" y="3606"/>
                  </a:moveTo>
                  <a:lnTo>
                    <a:pt x="9893" y="5194"/>
                  </a:lnTo>
                  <a:lnTo>
                    <a:pt x="11163" y="3606"/>
                  </a:lnTo>
                  <a:close/>
                </a:path>
                <a:path w="26035" h="39370">
                  <a:moveTo>
                    <a:pt x="11595" y="16548"/>
                  </a:moveTo>
                  <a:lnTo>
                    <a:pt x="10947" y="16471"/>
                  </a:lnTo>
                  <a:lnTo>
                    <a:pt x="11214" y="16421"/>
                  </a:lnTo>
                  <a:lnTo>
                    <a:pt x="11239" y="16230"/>
                  </a:lnTo>
                  <a:lnTo>
                    <a:pt x="10325" y="16395"/>
                  </a:lnTo>
                  <a:lnTo>
                    <a:pt x="10020" y="16344"/>
                  </a:lnTo>
                  <a:lnTo>
                    <a:pt x="9588" y="16510"/>
                  </a:lnTo>
                  <a:lnTo>
                    <a:pt x="9563" y="16700"/>
                  </a:lnTo>
                  <a:lnTo>
                    <a:pt x="10274" y="16586"/>
                  </a:lnTo>
                  <a:lnTo>
                    <a:pt x="11518" y="16738"/>
                  </a:lnTo>
                  <a:lnTo>
                    <a:pt x="11595" y="16548"/>
                  </a:lnTo>
                  <a:close/>
                </a:path>
                <a:path w="26035" h="39370">
                  <a:moveTo>
                    <a:pt x="11620" y="25819"/>
                  </a:moveTo>
                  <a:lnTo>
                    <a:pt x="10172" y="27571"/>
                  </a:lnTo>
                  <a:lnTo>
                    <a:pt x="11620" y="25819"/>
                  </a:lnTo>
                  <a:close/>
                </a:path>
                <a:path w="26035" h="39370">
                  <a:moveTo>
                    <a:pt x="12598" y="27012"/>
                  </a:moveTo>
                  <a:lnTo>
                    <a:pt x="11023" y="26797"/>
                  </a:lnTo>
                  <a:lnTo>
                    <a:pt x="10972" y="27000"/>
                  </a:lnTo>
                  <a:lnTo>
                    <a:pt x="12534" y="27190"/>
                  </a:lnTo>
                  <a:lnTo>
                    <a:pt x="12598" y="27012"/>
                  </a:lnTo>
                  <a:close/>
                </a:path>
                <a:path w="26035" h="39370">
                  <a:moveTo>
                    <a:pt x="12623" y="36283"/>
                  </a:moveTo>
                  <a:lnTo>
                    <a:pt x="11188" y="38036"/>
                  </a:lnTo>
                  <a:lnTo>
                    <a:pt x="12623" y="36283"/>
                  </a:lnTo>
                  <a:close/>
                </a:path>
                <a:path w="26035" h="39370">
                  <a:moveTo>
                    <a:pt x="12788" y="12395"/>
                  </a:moveTo>
                  <a:lnTo>
                    <a:pt x="11709" y="11417"/>
                  </a:lnTo>
                  <a:lnTo>
                    <a:pt x="11595" y="11595"/>
                  </a:lnTo>
                  <a:lnTo>
                    <a:pt x="12687" y="12573"/>
                  </a:lnTo>
                  <a:lnTo>
                    <a:pt x="12788" y="12395"/>
                  </a:lnTo>
                  <a:close/>
                </a:path>
                <a:path w="26035" h="39370">
                  <a:moveTo>
                    <a:pt x="12890" y="0"/>
                  </a:moveTo>
                  <a:lnTo>
                    <a:pt x="12738" y="12"/>
                  </a:lnTo>
                  <a:lnTo>
                    <a:pt x="12357" y="1968"/>
                  </a:lnTo>
                  <a:lnTo>
                    <a:pt x="12522" y="1943"/>
                  </a:lnTo>
                  <a:lnTo>
                    <a:pt x="12890" y="0"/>
                  </a:lnTo>
                  <a:close/>
                </a:path>
                <a:path w="26035" h="39370">
                  <a:moveTo>
                    <a:pt x="13500" y="14795"/>
                  </a:moveTo>
                  <a:lnTo>
                    <a:pt x="12065" y="16548"/>
                  </a:lnTo>
                  <a:lnTo>
                    <a:pt x="13500" y="14795"/>
                  </a:lnTo>
                  <a:close/>
                </a:path>
                <a:path w="26035" h="39370">
                  <a:moveTo>
                    <a:pt x="13589" y="19291"/>
                  </a:moveTo>
                  <a:lnTo>
                    <a:pt x="13309" y="19342"/>
                  </a:lnTo>
                  <a:lnTo>
                    <a:pt x="13208" y="19215"/>
                  </a:lnTo>
                  <a:lnTo>
                    <a:pt x="13157" y="19367"/>
                  </a:lnTo>
                  <a:lnTo>
                    <a:pt x="11925" y="19570"/>
                  </a:lnTo>
                  <a:lnTo>
                    <a:pt x="11887" y="19761"/>
                  </a:lnTo>
                  <a:lnTo>
                    <a:pt x="13093" y="19558"/>
                  </a:lnTo>
                  <a:lnTo>
                    <a:pt x="12547" y="21348"/>
                  </a:lnTo>
                  <a:lnTo>
                    <a:pt x="12687" y="21361"/>
                  </a:lnTo>
                  <a:lnTo>
                    <a:pt x="13246" y="19532"/>
                  </a:lnTo>
                  <a:lnTo>
                    <a:pt x="13563" y="19469"/>
                  </a:lnTo>
                  <a:lnTo>
                    <a:pt x="13589" y="19291"/>
                  </a:lnTo>
                  <a:close/>
                </a:path>
                <a:path w="26035" h="39370">
                  <a:moveTo>
                    <a:pt x="13804" y="22860"/>
                  </a:moveTo>
                  <a:lnTo>
                    <a:pt x="12941" y="22085"/>
                  </a:lnTo>
                  <a:lnTo>
                    <a:pt x="12890" y="21894"/>
                  </a:lnTo>
                  <a:lnTo>
                    <a:pt x="12712" y="21869"/>
                  </a:lnTo>
                  <a:lnTo>
                    <a:pt x="12611" y="22047"/>
                  </a:lnTo>
                  <a:lnTo>
                    <a:pt x="11709" y="23596"/>
                  </a:lnTo>
                  <a:lnTo>
                    <a:pt x="12827" y="22250"/>
                  </a:lnTo>
                  <a:lnTo>
                    <a:pt x="13677" y="23025"/>
                  </a:lnTo>
                  <a:lnTo>
                    <a:pt x="13804" y="22860"/>
                  </a:lnTo>
                  <a:close/>
                </a:path>
                <a:path w="26035" h="39370">
                  <a:moveTo>
                    <a:pt x="14363" y="29705"/>
                  </a:moveTo>
                  <a:lnTo>
                    <a:pt x="14211" y="29679"/>
                  </a:lnTo>
                  <a:lnTo>
                    <a:pt x="13576" y="31813"/>
                  </a:lnTo>
                  <a:lnTo>
                    <a:pt x="13703" y="31838"/>
                  </a:lnTo>
                  <a:lnTo>
                    <a:pt x="14363" y="29705"/>
                  </a:lnTo>
                  <a:close/>
                </a:path>
                <a:path w="26035" h="39370">
                  <a:moveTo>
                    <a:pt x="14744" y="6184"/>
                  </a:moveTo>
                  <a:lnTo>
                    <a:pt x="13182" y="5981"/>
                  </a:lnTo>
                  <a:lnTo>
                    <a:pt x="13119" y="6172"/>
                  </a:lnTo>
                  <a:lnTo>
                    <a:pt x="14693" y="6375"/>
                  </a:lnTo>
                  <a:lnTo>
                    <a:pt x="14744" y="6184"/>
                  </a:lnTo>
                  <a:close/>
                </a:path>
                <a:path w="26035" h="39370">
                  <a:moveTo>
                    <a:pt x="14782" y="15443"/>
                  </a:moveTo>
                  <a:lnTo>
                    <a:pt x="13335" y="17208"/>
                  </a:lnTo>
                  <a:lnTo>
                    <a:pt x="14782" y="15443"/>
                  </a:lnTo>
                  <a:close/>
                </a:path>
                <a:path w="26035" h="39370">
                  <a:moveTo>
                    <a:pt x="15240" y="3060"/>
                  </a:moveTo>
                  <a:lnTo>
                    <a:pt x="15074" y="3073"/>
                  </a:lnTo>
                  <a:lnTo>
                    <a:pt x="14719" y="5029"/>
                  </a:lnTo>
                  <a:lnTo>
                    <a:pt x="14859" y="5003"/>
                  </a:lnTo>
                  <a:lnTo>
                    <a:pt x="15240" y="3060"/>
                  </a:lnTo>
                  <a:close/>
                </a:path>
                <a:path w="26035" h="39370">
                  <a:moveTo>
                    <a:pt x="15316" y="33197"/>
                  </a:moveTo>
                  <a:lnTo>
                    <a:pt x="13881" y="34963"/>
                  </a:lnTo>
                  <a:lnTo>
                    <a:pt x="15316" y="33197"/>
                  </a:lnTo>
                  <a:close/>
                </a:path>
                <a:path w="26035" h="39370">
                  <a:moveTo>
                    <a:pt x="15367" y="6350"/>
                  </a:moveTo>
                  <a:lnTo>
                    <a:pt x="14097" y="7950"/>
                  </a:lnTo>
                  <a:lnTo>
                    <a:pt x="15367" y="6350"/>
                  </a:lnTo>
                  <a:close/>
                </a:path>
                <a:path w="26035" h="39370">
                  <a:moveTo>
                    <a:pt x="15392" y="37693"/>
                  </a:moveTo>
                  <a:lnTo>
                    <a:pt x="13728" y="37985"/>
                  </a:lnTo>
                  <a:lnTo>
                    <a:pt x="13703" y="38163"/>
                  </a:lnTo>
                  <a:lnTo>
                    <a:pt x="15379" y="37884"/>
                  </a:lnTo>
                  <a:lnTo>
                    <a:pt x="15392" y="37693"/>
                  </a:lnTo>
                  <a:close/>
                </a:path>
                <a:path w="26035" h="39370">
                  <a:moveTo>
                    <a:pt x="15951" y="2032"/>
                  </a:moveTo>
                  <a:lnTo>
                    <a:pt x="14871" y="1054"/>
                  </a:lnTo>
                  <a:lnTo>
                    <a:pt x="14757" y="1219"/>
                  </a:lnTo>
                  <a:lnTo>
                    <a:pt x="15836" y="2197"/>
                  </a:lnTo>
                  <a:lnTo>
                    <a:pt x="15951" y="2032"/>
                  </a:lnTo>
                  <a:close/>
                </a:path>
                <a:path w="26035" h="39370">
                  <a:moveTo>
                    <a:pt x="16167" y="16992"/>
                  </a:moveTo>
                  <a:lnTo>
                    <a:pt x="14668" y="17094"/>
                  </a:lnTo>
                  <a:lnTo>
                    <a:pt x="14630" y="17297"/>
                  </a:lnTo>
                  <a:lnTo>
                    <a:pt x="16129" y="17183"/>
                  </a:lnTo>
                  <a:lnTo>
                    <a:pt x="16167" y="16992"/>
                  </a:lnTo>
                  <a:close/>
                </a:path>
                <a:path w="26035" h="39370">
                  <a:moveTo>
                    <a:pt x="17068" y="21475"/>
                  </a:moveTo>
                  <a:lnTo>
                    <a:pt x="16903" y="21488"/>
                  </a:lnTo>
                  <a:lnTo>
                    <a:pt x="16535" y="23444"/>
                  </a:lnTo>
                  <a:lnTo>
                    <a:pt x="16687" y="23418"/>
                  </a:lnTo>
                  <a:lnTo>
                    <a:pt x="17068" y="21475"/>
                  </a:lnTo>
                  <a:close/>
                </a:path>
                <a:path w="26035" h="39370">
                  <a:moveTo>
                    <a:pt x="17081" y="9232"/>
                  </a:moveTo>
                  <a:lnTo>
                    <a:pt x="16433" y="9156"/>
                  </a:lnTo>
                  <a:lnTo>
                    <a:pt x="16522" y="8877"/>
                  </a:lnTo>
                  <a:lnTo>
                    <a:pt x="16370" y="8851"/>
                  </a:lnTo>
                  <a:lnTo>
                    <a:pt x="16281" y="9144"/>
                  </a:lnTo>
                  <a:lnTo>
                    <a:pt x="15519" y="9042"/>
                  </a:lnTo>
                  <a:lnTo>
                    <a:pt x="15455" y="9232"/>
                  </a:lnTo>
                  <a:lnTo>
                    <a:pt x="16217" y="9334"/>
                  </a:lnTo>
                  <a:lnTo>
                    <a:pt x="15722" y="10985"/>
                  </a:lnTo>
                  <a:lnTo>
                    <a:pt x="15862" y="10985"/>
                  </a:lnTo>
                  <a:lnTo>
                    <a:pt x="16370" y="9347"/>
                  </a:lnTo>
                  <a:lnTo>
                    <a:pt x="17018" y="9423"/>
                  </a:lnTo>
                  <a:lnTo>
                    <a:pt x="17081" y="9232"/>
                  </a:lnTo>
                  <a:close/>
                </a:path>
                <a:path w="26035" h="39370">
                  <a:moveTo>
                    <a:pt x="17183" y="27457"/>
                  </a:moveTo>
                  <a:lnTo>
                    <a:pt x="15684" y="27559"/>
                  </a:lnTo>
                  <a:lnTo>
                    <a:pt x="15633" y="27749"/>
                  </a:lnTo>
                  <a:lnTo>
                    <a:pt x="17145" y="27647"/>
                  </a:lnTo>
                  <a:lnTo>
                    <a:pt x="17183" y="27457"/>
                  </a:lnTo>
                  <a:close/>
                </a:path>
                <a:path w="26035" h="39370">
                  <a:moveTo>
                    <a:pt x="17703" y="17564"/>
                  </a:moveTo>
                  <a:lnTo>
                    <a:pt x="16268" y="19316"/>
                  </a:lnTo>
                  <a:lnTo>
                    <a:pt x="15671" y="20269"/>
                  </a:lnTo>
                  <a:lnTo>
                    <a:pt x="17106" y="18503"/>
                  </a:lnTo>
                  <a:lnTo>
                    <a:pt x="17703" y="17564"/>
                  </a:lnTo>
                  <a:close/>
                </a:path>
                <a:path w="26035" h="39370">
                  <a:moveTo>
                    <a:pt x="18275" y="24333"/>
                  </a:moveTo>
                  <a:lnTo>
                    <a:pt x="16624" y="24612"/>
                  </a:lnTo>
                  <a:lnTo>
                    <a:pt x="16598" y="24790"/>
                  </a:lnTo>
                  <a:lnTo>
                    <a:pt x="18262" y="24511"/>
                  </a:lnTo>
                  <a:lnTo>
                    <a:pt x="18275" y="24333"/>
                  </a:lnTo>
                  <a:close/>
                </a:path>
                <a:path w="26035" h="39370">
                  <a:moveTo>
                    <a:pt x="18288" y="5092"/>
                  </a:moveTo>
                  <a:lnTo>
                    <a:pt x="17208" y="4114"/>
                  </a:lnTo>
                  <a:lnTo>
                    <a:pt x="17094" y="4279"/>
                  </a:lnTo>
                  <a:lnTo>
                    <a:pt x="18186" y="5257"/>
                  </a:lnTo>
                  <a:lnTo>
                    <a:pt x="18288" y="5092"/>
                  </a:lnTo>
                  <a:close/>
                </a:path>
                <a:path w="26035" h="39370">
                  <a:moveTo>
                    <a:pt x="18859" y="11925"/>
                  </a:moveTo>
                  <a:lnTo>
                    <a:pt x="18719" y="11912"/>
                  </a:lnTo>
                  <a:lnTo>
                    <a:pt x="18072" y="14046"/>
                  </a:lnTo>
                  <a:lnTo>
                    <a:pt x="18211" y="14058"/>
                  </a:lnTo>
                  <a:lnTo>
                    <a:pt x="18859" y="11925"/>
                  </a:lnTo>
                  <a:close/>
                </a:path>
                <a:path w="26035" h="39370">
                  <a:moveTo>
                    <a:pt x="18884" y="27660"/>
                  </a:moveTo>
                  <a:lnTo>
                    <a:pt x="17335" y="27457"/>
                  </a:lnTo>
                  <a:lnTo>
                    <a:pt x="17272" y="27647"/>
                  </a:lnTo>
                  <a:lnTo>
                    <a:pt x="18846" y="27851"/>
                  </a:lnTo>
                  <a:lnTo>
                    <a:pt x="18884" y="27660"/>
                  </a:lnTo>
                  <a:close/>
                </a:path>
                <a:path w="26035" h="39370">
                  <a:moveTo>
                    <a:pt x="18923" y="36918"/>
                  </a:moveTo>
                  <a:lnTo>
                    <a:pt x="17487" y="38684"/>
                  </a:lnTo>
                  <a:lnTo>
                    <a:pt x="18923" y="36918"/>
                  </a:lnTo>
                  <a:close/>
                </a:path>
                <a:path w="26035" h="39370">
                  <a:moveTo>
                    <a:pt x="19431" y="5829"/>
                  </a:moveTo>
                  <a:lnTo>
                    <a:pt x="19278" y="5842"/>
                  </a:lnTo>
                  <a:lnTo>
                    <a:pt x="19126" y="6629"/>
                  </a:lnTo>
                  <a:lnTo>
                    <a:pt x="17843" y="6731"/>
                  </a:lnTo>
                  <a:lnTo>
                    <a:pt x="17805" y="6921"/>
                  </a:lnTo>
                  <a:lnTo>
                    <a:pt x="19075" y="6832"/>
                  </a:lnTo>
                  <a:lnTo>
                    <a:pt x="18897" y="7797"/>
                  </a:lnTo>
                  <a:lnTo>
                    <a:pt x="19062" y="7785"/>
                  </a:lnTo>
                  <a:lnTo>
                    <a:pt x="19240" y="6819"/>
                  </a:lnTo>
                  <a:lnTo>
                    <a:pt x="19329" y="6604"/>
                  </a:lnTo>
                  <a:lnTo>
                    <a:pt x="19431" y="5829"/>
                  </a:lnTo>
                  <a:close/>
                </a:path>
                <a:path w="26035" h="39370">
                  <a:moveTo>
                    <a:pt x="20116" y="23495"/>
                  </a:moveTo>
                  <a:lnTo>
                    <a:pt x="19037" y="22529"/>
                  </a:lnTo>
                  <a:lnTo>
                    <a:pt x="18923" y="22694"/>
                  </a:lnTo>
                  <a:lnTo>
                    <a:pt x="20002" y="23672"/>
                  </a:lnTo>
                  <a:lnTo>
                    <a:pt x="20116" y="23495"/>
                  </a:lnTo>
                  <a:close/>
                </a:path>
                <a:path w="26035" h="39370">
                  <a:moveTo>
                    <a:pt x="20688" y="30340"/>
                  </a:moveTo>
                  <a:lnTo>
                    <a:pt x="20523" y="30340"/>
                  </a:lnTo>
                  <a:lnTo>
                    <a:pt x="19888" y="32448"/>
                  </a:lnTo>
                  <a:lnTo>
                    <a:pt x="20040" y="32473"/>
                  </a:lnTo>
                  <a:lnTo>
                    <a:pt x="20688" y="30340"/>
                  </a:lnTo>
                  <a:close/>
                </a:path>
                <a:path w="26035" h="39370">
                  <a:moveTo>
                    <a:pt x="20866" y="29362"/>
                  </a:moveTo>
                  <a:lnTo>
                    <a:pt x="19469" y="29400"/>
                  </a:lnTo>
                  <a:lnTo>
                    <a:pt x="19418" y="29603"/>
                  </a:lnTo>
                  <a:lnTo>
                    <a:pt x="20815" y="29565"/>
                  </a:lnTo>
                  <a:lnTo>
                    <a:pt x="20866" y="29362"/>
                  </a:lnTo>
                  <a:close/>
                </a:path>
                <a:path w="26035" h="39370">
                  <a:moveTo>
                    <a:pt x="21297" y="12001"/>
                  </a:moveTo>
                  <a:lnTo>
                    <a:pt x="19723" y="11811"/>
                  </a:lnTo>
                  <a:lnTo>
                    <a:pt x="19672" y="12001"/>
                  </a:lnTo>
                  <a:lnTo>
                    <a:pt x="21234" y="12192"/>
                  </a:lnTo>
                  <a:lnTo>
                    <a:pt x="21297" y="12001"/>
                  </a:lnTo>
                  <a:close/>
                </a:path>
                <a:path w="26035" h="39370">
                  <a:moveTo>
                    <a:pt x="21336" y="21285"/>
                  </a:moveTo>
                  <a:lnTo>
                    <a:pt x="19888" y="23037"/>
                  </a:lnTo>
                  <a:lnTo>
                    <a:pt x="21336" y="21285"/>
                  </a:lnTo>
                  <a:close/>
                </a:path>
                <a:path w="26035" h="39370">
                  <a:moveTo>
                    <a:pt x="21678" y="9677"/>
                  </a:moveTo>
                  <a:lnTo>
                    <a:pt x="20180" y="9791"/>
                  </a:lnTo>
                  <a:lnTo>
                    <a:pt x="20142" y="9982"/>
                  </a:lnTo>
                  <a:lnTo>
                    <a:pt x="21640" y="9880"/>
                  </a:lnTo>
                  <a:lnTo>
                    <a:pt x="21678" y="9677"/>
                  </a:lnTo>
                  <a:close/>
                </a:path>
                <a:path w="26035" h="39370">
                  <a:moveTo>
                    <a:pt x="22237" y="24574"/>
                  </a:moveTo>
                  <a:lnTo>
                    <a:pt x="22148" y="24447"/>
                  </a:lnTo>
                  <a:lnTo>
                    <a:pt x="20980" y="26289"/>
                  </a:lnTo>
                  <a:lnTo>
                    <a:pt x="22237" y="24574"/>
                  </a:lnTo>
                  <a:close/>
                </a:path>
                <a:path w="26035" h="39370">
                  <a:moveTo>
                    <a:pt x="22491" y="7848"/>
                  </a:moveTo>
                  <a:lnTo>
                    <a:pt x="21412" y="6883"/>
                  </a:lnTo>
                  <a:lnTo>
                    <a:pt x="21310" y="7035"/>
                  </a:lnTo>
                  <a:lnTo>
                    <a:pt x="22377" y="8026"/>
                  </a:lnTo>
                  <a:lnTo>
                    <a:pt x="22491" y="7848"/>
                  </a:lnTo>
                  <a:close/>
                </a:path>
                <a:path w="26035" h="39370">
                  <a:moveTo>
                    <a:pt x="23063" y="14681"/>
                  </a:moveTo>
                  <a:lnTo>
                    <a:pt x="22910" y="14681"/>
                  </a:lnTo>
                  <a:lnTo>
                    <a:pt x="22275" y="16802"/>
                  </a:lnTo>
                  <a:lnTo>
                    <a:pt x="22428" y="16827"/>
                  </a:lnTo>
                  <a:lnTo>
                    <a:pt x="23063" y="14681"/>
                  </a:lnTo>
                  <a:close/>
                </a:path>
                <a:path w="26035" h="39370">
                  <a:moveTo>
                    <a:pt x="23495" y="28092"/>
                  </a:moveTo>
                  <a:lnTo>
                    <a:pt x="21996" y="28206"/>
                  </a:lnTo>
                  <a:lnTo>
                    <a:pt x="21958" y="28397"/>
                  </a:lnTo>
                  <a:lnTo>
                    <a:pt x="23469" y="28295"/>
                  </a:lnTo>
                  <a:lnTo>
                    <a:pt x="23495" y="28092"/>
                  </a:lnTo>
                  <a:close/>
                </a:path>
                <a:path w="26035" h="39370">
                  <a:moveTo>
                    <a:pt x="25425" y="19545"/>
                  </a:moveTo>
                  <a:lnTo>
                    <a:pt x="25260" y="19570"/>
                  </a:lnTo>
                  <a:lnTo>
                    <a:pt x="24892" y="21526"/>
                  </a:lnTo>
                  <a:lnTo>
                    <a:pt x="25044" y="21501"/>
                  </a:lnTo>
                  <a:lnTo>
                    <a:pt x="25425" y="19545"/>
                  </a:lnTo>
                  <a:close/>
                </a:path>
                <a:path w="26035" h="39370">
                  <a:moveTo>
                    <a:pt x="25882" y="12446"/>
                  </a:moveTo>
                  <a:lnTo>
                    <a:pt x="24384" y="12560"/>
                  </a:lnTo>
                  <a:lnTo>
                    <a:pt x="24345" y="12763"/>
                  </a:lnTo>
                  <a:lnTo>
                    <a:pt x="25857" y="12649"/>
                  </a:lnTo>
                  <a:lnTo>
                    <a:pt x="25882" y="12446"/>
                  </a:lnTo>
                  <a:close/>
                </a:path>
              </a:pathLst>
            </a:custGeom>
            <a:solidFill>
              <a:srgbClr val="4BB748">
                <a:alpha val="54998"/>
              </a:srgbClr>
            </a:solidFill>
          </p:spPr>
          <p:txBody>
            <a:bodyPr wrap="square" lIns="0" tIns="0" rIns="0" bIns="0" rtlCol="0"/>
            <a:lstStyle/>
            <a:p>
              <a:endParaRPr lang="tr-TR"/>
            </a:p>
          </p:txBody>
        </p:sp>
        <p:sp>
          <p:nvSpPr>
            <p:cNvPr id="200" name="object 196">
              <a:extLst>
                <a:ext uri="{FF2B5EF4-FFF2-40B4-BE49-F238E27FC236}">
                  <a16:creationId xmlns:a16="http://schemas.microsoft.com/office/drawing/2014/main" id="{3ABE441B-A67A-0EE1-70EB-042D87211CDC}"/>
                </a:ext>
              </a:extLst>
            </p:cNvPr>
            <p:cNvSpPr/>
            <p:nvPr/>
          </p:nvSpPr>
          <p:spPr>
            <a:xfrm>
              <a:off x="4573841" y="6171984"/>
              <a:ext cx="25400" cy="34925"/>
            </a:xfrm>
            <a:custGeom>
              <a:avLst/>
              <a:gdLst/>
              <a:ahLst/>
              <a:cxnLst/>
              <a:rect l="l" t="t" r="r" b="b"/>
              <a:pathLst>
                <a:path w="25400" h="34925">
                  <a:moveTo>
                    <a:pt x="1435" y="24853"/>
                  </a:moveTo>
                  <a:lnTo>
                    <a:pt x="50" y="24892"/>
                  </a:lnTo>
                  <a:lnTo>
                    <a:pt x="0" y="25095"/>
                  </a:lnTo>
                  <a:lnTo>
                    <a:pt x="1384" y="25057"/>
                  </a:lnTo>
                  <a:lnTo>
                    <a:pt x="1435" y="24853"/>
                  </a:lnTo>
                  <a:close/>
                </a:path>
                <a:path w="25400" h="34925">
                  <a:moveTo>
                    <a:pt x="2578" y="23825"/>
                  </a:moveTo>
                  <a:lnTo>
                    <a:pt x="1612" y="22466"/>
                  </a:lnTo>
                  <a:lnTo>
                    <a:pt x="1485" y="22631"/>
                  </a:lnTo>
                  <a:lnTo>
                    <a:pt x="2463" y="24003"/>
                  </a:lnTo>
                  <a:lnTo>
                    <a:pt x="2578" y="23825"/>
                  </a:lnTo>
                  <a:close/>
                </a:path>
                <a:path w="25400" h="34925">
                  <a:moveTo>
                    <a:pt x="2743" y="16002"/>
                  </a:moveTo>
                  <a:lnTo>
                    <a:pt x="1320" y="15697"/>
                  </a:lnTo>
                  <a:lnTo>
                    <a:pt x="1257" y="15900"/>
                  </a:lnTo>
                  <a:lnTo>
                    <a:pt x="2679" y="16205"/>
                  </a:lnTo>
                  <a:lnTo>
                    <a:pt x="2743" y="16002"/>
                  </a:lnTo>
                  <a:close/>
                </a:path>
                <a:path w="25400" h="34925">
                  <a:moveTo>
                    <a:pt x="2781" y="7594"/>
                  </a:moveTo>
                  <a:lnTo>
                    <a:pt x="1536" y="9309"/>
                  </a:lnTo>
                  <a:lnTo>
                    <a:pt x="2781" y="7594"/>
                  </a:lnTo>
                  <a:close/>
                </a:path>
                <a:path w="25400" h="34925">
                  <a:moveTo>
                    <a:pt x="2819" y="20066"/>
                  </a:moveTo>
                  <a:lnTo>
                    <a:pt x="1574" y="21767"/>
                  </a:lnTo>
                  <a:lnTo>
                    <a:pt x="1663" y="21894"/>
                  </a:lnTo>
                  <a:lnTo>
                    <a:pt x="2819" y="20066"/>
                  </a:lnTo>
                  <a:close/>
                </a:path>
                <a:path w="25400" h="34925">
                  <a:moveTo>
                    <a:pt x="2844" y="27038"/>
                  </a:moveTo>
                  <a:lnTo>
                    <a:pt x="2806" y="26860"/>
                  </a:lnTo>
                  <a:lnTo>
                    <a:pt x="1384" y="28117"/>
                  </a:lnTo>
                  <a:lnTo>
                    <a:pt x="1409" y="28295"/>
                  </a:lnTo>
                  <a:lnTo>
                    <a:pt x="2844" y="27038"/>
                  </a:lnTo>
                  <a:close/>
                </a:path>
                <a:path w="25400" h="34925">
                  <a:moveTo>
                    <a:pt x="4229" y="31927"/>
                  </a:moveTo>
                  <a:lnTo>
                    <a:pt x="3340" y="30734"/>
                  </a:lnTo>
                  <a:lnTo>
                    <a:pt x="3225" y="30911"/>
                  </a:lnTo>
                  <a:lnTo>
                    <a:pt x="4114" y="32105"/>
                  </a:lnTo>
                  <a:lnTo>
                    <a:pt x="4229" y="31927"/>
                  </a:lnTo>
                  <a:close/>
                </a:path>
                <a:path w="25400" h="34925">
                  <a:moveTo>
                    <a:pt x="5600" y="8064"/>
                  </a:moveTo>
                  <a:lnTo>
                    <a:pt x="5473" y="8026"/>
                  </a:lnTo>
                  <a:lnTo>
                    <a:pt x="4749" y="10299"/>
                  </a:lnTo>
                  <a:lnTo>
                    <a:pt x="4889" y="10325"/>
                  </a:lnTo>
                  <a:lnTo>
                    <a:pt x="5600" y="8064"/>
                  </a:lnTo>
                  <a:close/>
                </a:path>
                <a:path w="25400" h="34925">
                  <a:moveTo>
                    <a:pt x="5638" y="20523"/>
                  </a:moveTo>
                  <a:lnTo>
                    <a:pt x="5194" y="21513"/>
                  </a:lnTo>
                  <a:lnTo>
                    <a:pt x="5270" y="21056"/>
                  </a:lnTo>
                  <a:lnTo>
                    <a:pt x="5130" y="21082"/>
                  </a:lnTo>
                  <a:lnTo>
                    <a:pt x="4914" y="22364"/>
                  </a:lnTo>
                  <a:lnTo>
                    <a:pt x="4876" y="22212"/>
                  </a:lnTo>
                  <a:lnTo>
                    <a:pt x="3454" y="23444"/>
                  </a:lnTo>
                  <a:lnTo>
                    <a:pt x="3505" y="23622"/>
                  </a:lnTo>
                  <a:lnTo>
                    <a:pt x="4902" y="22402"/>
                  </a:lnTo>
                  <a:lnTo>
                    <a:pt x="4787" y="22771"/>
                  </a:lnTo>
                  <a:lnTo>
                    <a:pt x="4749" y="23342"/>
                  </a:lnTo>
                  <a:lnTo>
                    <a:pt x="4902" y="23329"/>
                  </a:lnTo>
                  <a:lnTo>
                    <a:pt x="5041" y="22415"/>
                  </a:lnTo>
                  <a:lnTo>
                    <a:pt x="5638" y="20523"/>
                  </a:lnTo>
                  <a:close/>
                </a:path>
                <a:path w="25400" h="34925">
                  <a:moveTo>
                    <a:pt x="6083" y="31267"/>
                  </a:moveTo>
                  <a:lnTo>
                    <a:pt x="6045" y="31089"/>
                  </a:lnTo>
                  <a:lnTo>
                    <a:pt x="4622" y="32346"/>
                  </a:lnTo>
                  <a:lnTo>
                    <a:pt x="4660" y="32524"/>
                  </a:lnTo>
                  <a:lnTo>
                    <a:pt x="6083" y="31267"/>
                  </a:lnTo>
                  <a:close/>
                </a:path>
                <a:path w="25400" h="34925">
                  <a:moveTo>
                    <a:pt x="6781" y="17640"/>
                  </a:moveTo>
                  <a:lnTo>
                    <a:pt x="5816" y="16294"/>
                  </a:lnTo>
                  <a:lnTo>
                    <a:pt x="5702" y="16459"/>
                  </a:lnTo>
                  <a:lnTo>
                    <a:pt x="6680" y="17818"/>
                  </a:lnTo>
                  <a:lnTo>
                    <a:pt x="6781" y="17640"/>
                  </a:lnTo>
                  <a:close/>
                </a:path>
                <a:path w="25400" h="34925">
                  <a:moveTo>
                    <a:pt x="7620" y="1409"/>
                  </a:moveTo>
                  <a:lnTo>
                    <a:pt x="7480" y="1409"/>
                  </a:lnTo>
                  <a:lnTo>
                    <a:pt x="7023" y="3505"/>
                  </a:lnTo>
                  <a:lnTo>
                    <a:pt x="7175" y="3492"/>
                  </a:lnTo>
                  <a:lnTo>
                    <a:pt x="7620" y="1409"/>
                  </a:lnTo>
                  <a:close/>
                </a:path>
                <a:path w="25400" h="34925">
                  <a:moveTo>
                    <a:pt x="7658" y="13868"/>
                  </a:moveTo>
                  <a:lnTo>
                    <a:pt x="7505" y="13868"/>
                  </a:lnTo>
                  <a:lnTo>
                    <a:pt x="7061" y="15951"/>
                  </a:lnTo>
                  <a:lnTo>
                    <a:pt x="7200" y="15951"/>
                  </a:lnTo>
                  <a:lnTo>
                    <a:pt x="7658" y="13868"/>
                  </a:lnTo>
                  <a:close/>
                </a:path>
                <a:path w="25400" h="34925">
                  <a:moveTo>
                    <a:pt x="8394" y="27266"/>
                  </a:moveTo>
                  <a:lnTo>
                    <a:pt x="7493" y="26073"/>
                  </a:lnTo>
                  <a:lnTo>
                    <a:pt x="7378" y="26250"/>
                  </a:lnTo>
                  <a:lnTo>
                    <a:pt x="8267" y="27444"/>
                  </a:lnTo>
                  <a:lnTo>
                    <a:pt x="8394" y="27266"/>
                  </a:lnTo>
                  <a:close/>
                </a:path>
                <a:path w="25400" h="34925">
                  <a:moveTo>
                    <a:pt x="9169" y="7010"/>
                  </a:moveTo>
                  <a:lnTo>
                    <a:pt x="9029" y="6997"/>
                  </a:lnTo>
                  <a:lnTo>
                    <a:pt x="8318" y="9258"/>
                  </a:lnTo>
                  <a:lnTo>
                    <a:pt x="8445" y="9296"/>
                  </a:lnTo>
                  <a:lnTo>
                    <a:pt x="9169" y="7010"/>
                  </a:lnTo>
                  <a:close/>
                </a:path>
                <a:path w="25400" h="34925">
                  <a:moveTo>
                    <a:pt x="9474" y="12890"/>
                  </a:moveTo>
                  <a:lnTo>
                    <a:pt x="8496" y="11531"/>
                  </a:lnTo>
                  <a:lnTo>
                    <a:pt x="8394" y="11696"/>
                  </a:lnTo>
                  <a:lnTo>
                    <a:pt x="9359" y="13068"/>
                  </a:lnTo>
                  <a:lnTo>
                    <a:pt x="9474" y="12890"/>
                  </a:lnTo>
                  <a:close/>
                </a:path>
                <a:path w="25400" h="34925">
                  <a:moveTo>
                    <a:pt x="9512" y="25349"/>
                  </a:moveTo>
                  <a:lnTo>
                    <a:pt x="8534" y="23990"/>
                  </a:lnTo>
                  <a:lnTo>
                    <a:pt x="8420" y="24168"/>
                  </a:lnTo>
                  <a:lnTo>
                    <a:pt x="9398" y="25539"/>
                  </a:lnTo>
                  <a:lnTo>
                    <a:pt x="9512" y="25349"/>
                  </a:lnTo>
                  <a:close/>
                </a:path>
                <a:path w="25400" h="34925">
                  <a:moveTo>
                    <a:pt x="9639" y="5054"/>
                  </a:moveTo>
                  <a:lnTo>
                    <a:pt x="8216" y="4737"/>
                  </a:lnTo>
                  <a:lnTo>
                    <a:pt x="8140" y="4953"/>
                  </a:lnTo>
                  <a:lnTo>
                    <a:pt x="9575" y="5257"/>
                  </a:lnTo>
                  <a:lnTo>
                    <a:pt x="9639" y="5054"/>
                  </a:lnTo>
                  <a:close/>
                </a:path>
                <a:path w="25400" h="34925">
                  <a:moveTo>
                    <a:pt x="9677" y="17538"/>
                  </a:moveTo>
                  <a:lnTo>
                    <a:pt x="8255" y="17221"/>
                  </a:lnTo>
                  <a:lnTo>
                    <a:pt x="8191" y="17424"/>
                  </a:lnTo>
                  <a:lnTo>
                    <a:pt x="9613" y="17741"/>
                  </a:lnTo>
                  <a:lnTo>
                    <a:pt x="9677" y="17538"/>
                  </a:lnTo>
                  <a:close/>
                </a:path>
                <a:path w="25400" h="34925">
                  <a:moveTo>
                    <a:pt x="9931" y="20434"/>
                  </a:moveTo>
                  <a:lnTo>
                    <a:pt x="8559" y="20472"/>
                  </a:lnTo>
                  <a:lnTo>
                    <a:pt x="8496" y="20688"/>
                  </a:lnTo>
                  <a:lnTo>
                    <a:pt x="9893" y="20650"/>
                  </a:lnTo>
                  <a:lnTo>
                    <a:pt x="9931" y="20434"/>
                  </a:lnTo>
                  <a:close/>
                </a:path>
                <a:path w="25400" h="34925">
                  <a:moveTo>
                    <a:pt x="11074" y="33197"/>
                  </a:moveTo>
                  <a:lnTo>
                    <a:pt x="11023" y="33032"/>
                  </a:lnTo>
                  <a:lnTo>
                    <a:pt x="9613" y="34277"/>
                  </a:lnTo>
                  <a:lnTo>
                    <a:pt x="9664" y="34455"/>
                  </a:lnTo>
                  <a:lnTo>
                    <a:pt x="11074" y="33197"/>
                  </a:lnTo>
                  <a:close/>
                </a:path>
                <a:path w="25400" h="34925">
                  <a:moveTo>
                    <a:pt x="11315" y="15659"/>
                  </a:moveTo>
                  <a:lnTo>
                    <a:pt x="10299" y="17018"/>
                  </a:lnTo>
                  <a:lnTo>
                    <a:pt x="10160" y="17119"/>
                  </a:lnTo>
                  <a:lnTo>
                    <a:pt x="10083" y="17348"/>
                  </a:lnTo>
                  <a:lnTo>
                    <a:pt x="10274" y="17297"/>
                  </a:lnTo>
                  <a:lnTo>
                    <a:pt x="11049" y="18313"/>
                  </a:lnTo>
                  <a:lnTo>
                    <a:pt x="11163" y="18135"/>
                  </a:lnTo>
                  <a:lnTo>
                    <a:pt x="10388" y="17132"/>
                  </a:lnTo>
                  <a:lnTo>
                    <a:pt x="11315" y="15659"/>
                  </a:lnTo>
                  <a:close/>
                </a:path>
                <a:path w="25400" h="34925">
                  <a:moveTo>
                    <a:pt x="11506" y="6400"/>
                  </a:moveTo>
                  <a:lnTo>
                    <a:pt x="11366" y="6413"/>
                  </a:lnTo>
                  <a:lnTo>
                    <a:pt x="10909" y="8496"/>
                  </a:lnTo>
                  <a:lnTo>
                    <a:pt x="11061" y="8496"/>
                  </a:lnTo>
                  <a:lnTo>
                    <a:pt x="11506" y="6400"/>
                  </a:lnTo>
                  <a:close/>
                </a:path>
                <a:path w="25400" h="34925">
                  <a:moveTo>
                    <a:pt x="12179" y="10121"/>
                  </a:moveTo>
                  <a:lnTo>
                    <a:pt x="12039" y="10147"/>
                  </a:lnTo>
                  <a:lnTo>
                    <a:pt x="11658" y="12407"/>
                  </a:lnTo>
                  <a:lnTo>
                    <a:pt x="11811" y="12382"/>
                  </a:lnTo>
                  <a:lnTo>
                    <a:pt x="12179" y="10121"/>
                  </a:lnTo>
                  <a:close/>
                </a:path>
                <a:path w="25400" h="34925">
                  <a:moveTo>
                    <a:pt x="12204" y="22593"/>
                  </a:moveTo>
                  <a:lnTo>
                    <a:pt x="12065" y="22593"/>
                  </a:lnTo>
                  <a:lnTo>
                    <a:pt x="11684" y="24879"/>
                  </a:lnTo>
                  <a:lnTo>
                    <a:pt x="11836" y="24853"/>
                  </a:lnTo>
                  <a:lnTo>
                    <a:pt x="12204" y="22593"/>
                  </a:lnTo>
                  <a:close/>
                </a:path>
                <a:path w="25400" h="34925">
                  <a:moveTo>
                    <a:pt x="12382" y="20434"/>
                  </a:moveTo>
                  <a:lnTo>
                    <a:pt x="11404" y="19075"/>
                  </a:lnTo>
                  <a:lnTo>
                    <a:pt x="11290" y="19253"/>
                  </a:lnTo>
                  <a:lnTo>
                    <a:pt x="12255" y="20624"/>
                  </a:lnTo>
                  <a:lnTo>
                    <a:pt x="12382" y="20434"/>
                  </a:lnTo>
                  <a:close/>
                </a:path>
                <a:path w="25400" h="34925">
                  <a:moveTo>
                    <a:pt x="13449" y="30429"/>
                  </a:moveTo>
                  <a:lnTo>
                    <a:pt x="13398" y="30264"/>
                  </a:lnTo>
                  <a:lnTo>
                    <a:pt x="11988" y="31508"/>
                  </a:lnTo>
                  <a:lnTo>
                    <a:pt x="12026" y="31699"/>
                  </a:lnTo>
                  <a:lnTo>
                    <a:pt x="13449" y="30429"/>
                  </a:lnTo>
                  <a:close/>
                </a:path>
                <a:path w="25400" h="34925">
                  <a:moveTo>
                    <a:pt x="13677" y="6705"/>
                  </a:moveTo>
                  <a:lnTo>
                    <a:pt x="12712" y="5359"/>
                  </a:lnTo>
                  <a:lnTo>
                    <a:pt x="12598" y="5537"/>
                  </a:lnTo>
                  <a:lnTo>
                    <a:pt x="13563" y="6883"/>
                  </a:lnTo>
                  <a:lnTo>
                    <a:pt x="13677" y="6705"/>
                  </a:lnTo>
                  <a:close/>
                </a:path>
                <a:path w="25400" h="34925">
                  <a:moveTo>
                    <a:pt x="14084" y="6540"/>
                  </a:moveTo>
                  <a:lnTo>
                    <a:pt x="12852" y="8242"/>
                  </a:lnTo>
                  <a:lnTo>
                    <a:pt x="14084" y="6540"/>
                  </a:lnTo>
                  <a:close/>
                </a:path>
                <a:path w="25400" h="34925">
                  <a:moveTo>
                    <a:pt x="14147" y="16116"/>
                  </a:moveTo>
                  <a:lnTo>
                    <a:pt x="14020" y="16103"/>
                  </a:lnTo>
                  <a:lnTo>
                    <a:pt x="13309" y="18364"/>
                  </a:lnTo>
                  <a:lnTo>
                    <a:pt x="14147" y="16116"/>
                  </a:lnTo>
                  <a:close/>
                </a:path>
                <a:path w="25400" h="34925">
                  <a:moveTo>
                    <a:pt x="14224" y="0"/>
                  </a:moveTo>
                  <a:lnTo>
                    <a:pt x="12839" y="38"/>
                  </a:lnTo>
                  <a:lnTo>
                    <a:pt x="12788" y="241"/>
                  </a:lnTo>
                  <a:lnTo>
                    <a:pt x="14173" y="203"/>
                  </a:lnTo>
                  <a:lnTo>
                    <a:pt x="14224" y="0"/>
                  </a:lnTo>
                  <a:close/>
                </a:path>
                <a:path w="25400" h="34925">
                  <a:moveTo>
                    <a:pt x="14935" y="12217"/>
                  </a:moveTo>
                  <a:lnTo>
                    <a:pt x="13538" y="12242"/>
                  </a:lnTo>
                  <a:lnTo>
                    <a:pt x="13512" y="12471"/>
                  </a:lnTo>
                  <a:lnTo>
                    <a:pt x="14897" y="12433"/>
                  </a:lnTo>
                  <a:lnTo>
                    <a:pt x="14935" y="12217"/>
                  </a:lnTo>
                  <a:close/>
                </a:path>
                <a:path w="25400" h="34925">
                  <a:moveTo>
                    <a:pt x="15570" y="7239"/>
                  </a:moveTo>
                  <a:lnTo>
                    <a:pt x="15443" y="7226"/>
                  </a:lnTo>
                  <a:lnTo>
                    <a:pt x="14719" y="9486"/>
                  </a:lnTo>
                  <a:lnTo>
                    <a:pt x="14859" y="9512"/>
                  </a:lnTo>
                  <a:lnTo>
                    <a:pt x="15570" y="7239"/>
                  </a:lnTo>
                  <a:close/>
                </a:path>
                <a:path w="25400" h="34925">
                  <a:moveTo>
                    <a:pt x="16141" y="9461"/>
                  </a:moveTo>
                  <a:lnTo>
                    <a:pt x="16014" y="9461"/>
                  </a:lnTo>
                  <a:lnTo>
                    <a:pt x="15557" y="11557"/>
                  </a:lnTo>
                  <a:lnTo>
                    <a:pt x="15697" y="11557"/>
                  </a:lnTo>
                  <a:lnTo>
                    <a:pt x="16141" y="9461"/>
                  </a:lnTo>
                  <a:close/>
                </a:path>
                <a:path w="25400" h="34925">
                  <a:moveTo>
                    <a:pt x="16230" y="21297"/>
                  </a:moveTo>
                  <a:lnTo>
                    <a:pt x="16179" y="21132"/>
                  </a:lnTo>
                  <a:lnTo>
                    <a:pt x="14757" y="22377"/>
                  </a:lnTo>
                  <a:lnTo>
                    <a:pt x="14808" y="22555"/>
                  </a:lnTo>
                  <a:lnTo>
                    <a:pt x="16230" y="21297"/>
                  </a:lnTo>
                  <a:close/>
                </a:path>
                <a:path w="25400" h="34925">
                  <a:moveTo>
                    <a:pt x="17272" y="30530"/>
                  </a:moveTo>
                  <a:lnTo>
                    <a:pt x="16383" y="29362"/>
                  </a:lnTo>
                  <a:lnTo>
                    <a:pt x="16268" y="29527"/>
                  </a:lnTo>
                  <a:lnTo>
                    <a:pt x="17157" y="30708"/>
                  </a:lnTo>
                  <a:lnTo>
                    <a:pt x="17272" y="30530"/>
                  </a:lnTo>
                  <a:close/>
                </a:path>
                <a:path w="25400" h="34925">
                  <a:moveTo>
                    <a:pt x="18021" y="20955"/>
                  </a:moveTo>
                  <a:lnTo>
                    <a:pt x="17043" y="19596"/>
                  </a:lnTo>
                  <a:lnTo>
                    <a:pt x="16929" y="19761"/>
                  </a:lnTo>
                  <a:lnTo>
                    <a:pt x="17894" y="21120"/>
                  </a:lnTo>
                  <a:lnTo>
                    <a:pt x="18021" y="20955"/>
                  </a:lnTo>
                  <a:close/>
                </a:path>
                <a:path w="25400" h="34925">
                  <a:moveTo>
                    <a:pt x="18173" y="13119"/>
                  </a:moveTo>
                  <a:lnTo>
                    <a:pt x="16751" y="12814"/>
                  </a:lnTo>
                  <a:lnTo>
                    <a:pt x="16687" y="13017"/>
                  </a:lnTo>
                  <a:lnTo>
                    <a:pt x="18110" y="13322"/>
                  </a:lnTo>
                  <a:lnTo>
                    <a:pt x="18173" y="13119"/>
                  </a:lnTo>
                  <a:close/>
                </a:path>
                <a:path w="25400" h="34925">
                  <a:moveTo>
                    <a:pt x="18923" y="330"/>
                  </a:moveTo>
                  <a:lnTo>
                    <a:pt x="18796" y="330"/>
                  </a:lnTo>
                  <a:lnTo>
                    <a:pt x="18338" y="2425"/>
                  </a:lnTo>
                  <a:lnTo>
                    <a:pt x="18491" y="2425"/>
                  </a:lnTo>
                  <a:lnTo>
                    <a:pt x="18923" y="330"/>
                  </a:lnTo>
                  <a:close/>
                </a:path>
                <a:path w="25400" h="34925">
                  <a:moveTo>
                    <a:pt x="19037" y="27419"/>
                  </a:moveTo>
                  <a:lnTo>
                    <a:pt x="17805" y="29121"/>
                  </a:lnTo>
                  <a:lnTo>
                    <a:pt x="19037" y="27419"/>
                  </a:lnTo>
                  <a:close/>
                </a:path>
                <a:path w="25400" h="34925">
                  <a:moveTo>
                    <a:pt x="20701" y="18173"/>
                  </a:moveTo>
                  <a:lnTo>
                    <a:pt x="20574" y="18186"/>
                  </a:lnTo>
                  <a:lnTo>
                    <a:pt x="20193" y="20472"/>
                  </a:lnTo>
                  <a:lnTo>
                    <a:pt x="20332" y="20447"/>
                  </a:lnTo>
                  <a:lnTo>
                    <a:pt x="20701" y="18173"/>
                  </a:lnTo>
                  <a:close/>
                </a:path>
                <a:path w="25400" h="34925">
                  <a:moveTo>
                    <a:pt x="20789" y="11811"/>
                  </a:moveTo>
                  <a:lnTo>
                    <a:pt x="19812" y="10452"/>
                  </a:lnTo>
                  <a:lnTo>
                    <a:pt x="19697" y="10629"/>
                  </a:lnTo>
                  <a:lnTo>
                    <a:pt x="20662" y="11988"/>
                  </a:lnTo>
                  <a:lnTo>
                    <a:pt x="20789" y="11811"/>
                  </a:lnTo>
                  <a:close/>
                </a:path>
                <a:path w="25400" h="34925">
                  <a:moveTo>
                    <a:pt x="20942" y="3987"/>
                  </a:moveTo>
                  <a:lnTo>
                    <a:pt x="19519" y="3683"/>
                  </a:lnTo>
                  <a:lnTo>
                    <a:pt x="19456" y="3886"/>
                  </a:lnTo>
                  <a:lnTo>
                    <a:pt x="20878" y="4191"/>
                  </a:lnTo>
                  <a:lnTo>
                    <a:pt x="20942" y="3987"/>
                  </a:lnTo>
                  <a:close/>
                </a:path>
                <a:path w="25400" h="34925">
                  <a:moveTo>
                    <a:pt x="22225" y="14782"/>
                  </a:moveTo>
                  <a:lnTo>
                    <a:pt x="21247" y="13411"/>
                  </a:lnTo>
                  <a:lnTo>
                    <a:pt x="21120" y="13589"/>
                  </a:lnTo>
                  <a:lnTo>
                    <a:pt x="22098" y="14947"/>
                  </a:lnTo>
                  <a:lnTo>
                    <a:pt x="22225" y="14782"/>
                  </a:lnTo>
                  <a:close/>
                </a:path>
                <a:path w="25400" h="34925">
                  <a:moveTo>
                    <a:pt x="23469" y="9055"/>
                  </a:moveTo>
                  <a:lnTo>
                    <a:pt x="23342" y="9067"/>
                  </a:lnTo>
                  <a:lnTo>
                    <a:pt x="22961" y="11341"/>
                  </a:lnTo>
                  <a:lnTo>
                    <a:pt x="23101" y="11315"/>
                  </a:lnTo>
                  <a:lnTo>
                    <a:pt x="23469" y="9055"/>
                  </a:lnTo>
                  <a:close/>
                </a:path>
                <a:path w="25400" h="34925">
                  <a:moveTo>
                    <a:pt x="23926" y="18275"/>
                  </a:moveTo>
                  <a:lnTo>
                    <a:pt x="23025" y="17081"/>
                  </a:lnTo>
                  <a:lnTo>
                    <a:pt x="22910" y="17259"/>
                  </a:lnTo>
                  <a:lnTo>
                    <a:pt x="23812" y="18453"/>
                  </a:lnTo>
                  <a:lnTo>
                    <a:pt x="23926" y="18275"/>
                  </a:lnTo>
                  <a:close/>
                </a:path>
                <a:path w="25400" h="34925">
                  <a:moveTo>
                    <a:pt x="24561" y="21272"/>
                  </a:moveTo>
                  <a:lnTo>
                    <a:pt x="23177" y="21297"/>
                  </a:lnTo>
                  <a:lnTo>
                    <a:pt x="23114" y="21513"/>
                  </a:lnTo>
                  <a:lnTo>
                    <a:pt x="24511" y="21475"/>
                  </a:lnTo>
                  <a:lnTo>
                    <a:pt x="24561" y="21272"/>
                  </a:lnTo>
                  <a:close/>
                </a:path>
                <a:path w="25400" h="34925">
                  <a:moveTo>
                    <a:pt x="24980" y="5638"/>
                  </a:moveTo>
                  <a:lnTo>
                    <a:pt x="24015" y="4279"/>
                  </a:lnTo>
                  <a:lnTo>
                    <a:pt x="23901" y="4445"/>
                  </a:lnTo>
                  <a:lnTo>
                    <a:pt x="24866" y="5816"/>
                  </a:lnTo>
                  <a:lnTo>
                    <a:pt x="24980" y="5638"/>
                  </a:lnTo>
                  <a:close/>
                </a:path>
                <a:path w="25400" h="34925">
                  <a:moveTo>
                    <a:pt x="25019" y="23914"/>
                  </a:moveTo>
                  <a:lnTo>
                    <a:pt x="23634" y="23939"/>
                  </a:lnTo>
                  <a:lnTo>
                    <a:pt x="23596" y="24155"/>
                  </a:lnTo>
                  <a:lnTo>
                    <a:pt x="24968" y="24117"/>
                  </a:lnTo>
                  <a:lnTo>
                    <a:pt x="25019" y="23914"/>
                  </a:lnTo>
                  <a:close/>
                </a:path>
              </a:pathLst>
            </a:custGeom>
            <a:solidFill>
              <a:srgbClr val="4BB748">
                <a:alpha val="54998"/>
              </a:srgbClr>
            </a:solidFill>
          </p:spPr>
          <p:txBody>
            <a:bodyPr wrap="square" lIns="0" tIns="0" rIns="0" bIns="0" rtlCol="0"/>
            <a:lstStyle/>
            <a:p>
              <a:endParaRPr lang="tr-TR"/>
            </a:p>
          </p:txBody>
        </p:sp>
        <p:sp>
          <p:nvSpPr>
            <p:cNvPr id="201" name="object 197">
              <a:extLst>
                <a:ext uri="{FF2B5EF4-FFF2-40B4-BE49-F238E27FC236}">
                  <a16:creationId xmlns:a16="http://schemas.microsoft.com/office/drawing/2014/main" id="{AEA1DE63-3762-ACF1-D2BE-FD6556779A81}"/>
                </a:ext>
              </a:extLst>
            </p:cNvPr>
            <p:cNvSpPr/>
            <p:nvPr/>
          </p:nvSpPr>
          <p:spPr>
            <a:xfrm>
              <a:off x="4631721" y="6197066"/>
              <a:ext cx="36830" cy="43180"/>
            </a:xfrm>
            <a:custGeom>
              <a:avLst/>
              <a:gdLst/>
              <a:ahLst/>
              <a:cxnLst/>
              <a:rect l="l" t="t" r="r" b="b"/>
              <a:pathLst>
                <a:path w="36829" h="43179">
                  <a:moveTo>
                    <a:pt x="22101" y="0"/>
                  </a:moveTo>
                  <a:lnTo>
                    <a:pt x="0" y="29131"/>
                  </a:lnTo>
                  <a:lnTo>
                    <a:pt x="2667" y="36220"/>
                  </a:lnTo>
                  <a:lnTo>
                    <a:pt x="7777" y="40957"/>
                  </a:lnTo>
                  <a:lnTo>
                    <a:pt x="14276" y="42587"/>
                  </a:lnTo>
                  <a:lnTo>
                    <a:pt x="21350" y="41101"/>
                  </a:lnTo>
                  <a:lnTo>
                    <a:pt x="28181" y="36487"/>
                  </a:lnTo>
                  <a:lnTo>
                    <a:pt x="33438" y="29483"/>
                  </a:lnTo>
                  <a:lnTo>
                    <a:pt x="36230" y="21482"/>
                  </a:lnTo>
                  <a:lnTo>
                    <a:pt x="36379" y="13452"/>
                  </a:lnTo>
                  <a:lnTo>
                    <a:pt x="33706" y="6362"/>
                  </a:lnTo>
                  <a:lnTo>
                    <a:pt x="28601" y="1627"/>
                  </a:lnTo>
                  <a:lnTo>
                    <a:pt x="22101" y="0"/>
                  </a:lnTo>
                  <a:close/>
                </a:path>
              </a:pathLst>
            </a:custGeom>
            <a:solidFill>
              <a:srgbClr val="BCA2CD">
                <a:alpha val="77999"/>
              </a:srgbClr>
            </a:solidFill>
          </p:spPr>
          <p:txBody>
            <a:bodyPr wrap="square" lIns="0" tIns="0" rIns="0" bIns="0" rtlCol="0"/>
            <a:lstStyle/>
            <a:p>
              <a:endParaRPr lang="tr-TR"/>
            </a:p>
          </p:txBody>
        </p:sp>
        <p:sp>
          <p:nvSpPr>
            <p:cNvPr id="202" name="object 198">
              <a:extLst>
                <a:ext uri="{FF2B5EF4-FFF2-40B4-BE49-F238E27FC236}">
                  <a16:creationId xmlns:a16="http://schemas.microsoft.com/office/drawing/2014/main" id="{F4CF6CD9-1404-D792-8F64-8914215EBB9F}"/>
                </a:ext>
              </a:extLst>
            </p:cNvPr>
            <p:cNvSpPr/>
            <p:nvPr/>
          </p:nvSpPr>
          <p:spPr>
            <a:xfrm>
              <a:off x="4631916" y="6197401"/>
              <a:ext cx="36195" cy="42545"/>
            </a:xfrm>
            <a:custGeom>
              <a:avLst/>
              <a:gdLst/>
              <a:ahLst/>
              <a:cxnLst/>
              <a:rect l="l" t="t" r="r" b="b"/>
              <a:pathLst>
                <a:path w="36195" h="42545">
                  <a:moveTo>
                    <a:pt x="21905" y="0"/>
                  </a:moveTo>
                  <a:lnTo>
                    <a:pt x="0" y="28867"/>
                  </a:lnTo>
                  <a:lnTo>
                    <a:pt x="2639" y="35888"/>
                  </a:lnTo>
                  <a:lnTo>
                    <a:pt x="7708" y="40582"/>
                  </a:lnTo>
                  <a:lnTo>
                    <a:pt x="14148" y="42197"/>
                  </a:lnTo>
                  <a:lnTo>
                    <a:pt x="21156" y="40721"/>
                  </a:lnTo>
                  <a:lnTo>
                    <a:pt x="27925" y="36142"/>
                  </a:lnTo>
                  <a:lnTo>
                    <a:pt x="33132" y="29206"/>
                  </a:lnTo>
                  <a:lnTo>
                    <a:pt x="35896" y="21283"/>
                  </a:lnTo>
                  <a:lnTo>
                    <a:pt x="36042" y="13332"/>
                  </a:lnTo>
                  <a:lnTo>
                    <a:pt x="33399" y="6310"/>
                  </a:lnTo>
                  <a:lnTo>
                    <a:pt x="28346" y="1616"/>
                  </a:lnTo>
                  <a:lnTo>
                    <a:pt x="21905" y="0"/>
                  </a:lnTo>
                  <a:close/>
                </a:path>
              </a:pathLst>
            </a:custGeom>
            <a:solidFill>
              <a:srgbClr val="B8A0CD">
                <a:alpha val="77999"/>
              </a:srgbClr>
            </a:solidFill>
          </p:spPr>
          <p:txBody>
            <a:bodyPr wrap="square" lIns="0" tIns="0" rIns="0" bIns="0" rtlCol="0"/>
            <a:lstStyle/>
            <a:p>
              <a:endParaRPr lang="tr-TR"/>
            </a:p>
          </p:txBody>
        </p:sp>
        <p:sp>
          <p:nvSpPr>
            <p:cNvPr id="203" name="object 199">
              <a:extLst>
                <a:ext uri="{FF2B5EF4-FFF2-40B4-BE49-F238E27FC236}">
                  <a16:creationId xmlns:a16="http://schemas.microsoft.com/office/drawing/2014/main" id="{6B7DAA5D-D39E-749B-391F-829DFB85BF8E}"/>
                </a:ext>
              </a:extLst>
            </p:cNvPr>
            <p:cNvSpPr/>
            <p:nvPr/>
          </p:nvSpPr>
          <p:spPr>
            <a:xfrm>
              <a:off x="4632120" y="6197738"/>
              <a:ext cx="36195" cy="41910"/>
            </a:xfrm>
            <a:custGeom>
              <a:avLst/>
              <a:gdLst/>
              <a:ahLst/>
              <a:cxnLst/>
              <a:rect l="l" t="t" r="r" b="b"/>
              <a:pathLst>
                <a:path w="36195" h="41910">
                  <a:moveTo>
                    <a:pt x="21690" y="0"/>
                  </a:moveTo>
                  <a:lnTo>
                    <a:pt x="0" y="28600"/>
                  </a:lnTo>
                  <a:lnTo>
                    <a:pt x="2622" y="35560"/>
                  </a:lnTo>
                  <a:lnTo>
                    <a:pt x="7630" y="40209"/>
                  </a:lnTo>
                  <a:lnTo>
                    <a:pt x="14005" y="41806"/>
                  </a:lnTo>
                  <a:lnTo>
                    <a:pt x="20946" y="40344"/>
                  </a:lnTo>
                  <a:lnTo>
                    <a:pt x="27654" y="35814"/>
                  </a:lnTo>
                  <a:lnTo>
                    <a:pt x="32816" y="28945"/>
                  </a:lnTo>
                  <a:lnTo>
                    <a:pt x="35557" y="21093"/>
                  </a:lnTo>
                  <a:lnTo>
                    <a:pt x="35701" y="13209"/>
                  </a:lnTo>
                  <a:lnTo>
                    <a:pt x="33077" y="6248"/>
                  </a:lnTo>
                  <a:lnTo>
                    <a:pt x="28067" y="1599"/>
                  </a:lnTo>
                  <a:lnTo>
                    <a:pt x="21690" y="0"/>
                  </a:lnTo>
                  <a:close/>
                </a:path>
              </a:pathLst>
            </a:custGeom>
            <a:solidFill>
              <a:srgbClr val="B49FCC">
                <a:alpha val="77999"/>
              </a:srgbClr>
            </a:solidFill>
          </p:spPr>
          <p:txBody>
            <a:bodyPr wrap="square" lIns="0" tIns="0" rIns="0" bIns="0" rtlCol="0"/>
            <a:lstStyle/>
            <a:p>
              <a:endParaRPr lang="tr-TR"/>
            </a:p>
          </p:txBody>
        </p:sp>
        <p:sp>
          <p:nvSpPr>
            <p:cNvPr id="204" name="object 200">
              <a:extLst>
                <a:ext uri="{FF2B5EF4-FFF2-40B4-BE49-F238E27FC236}">
                  <a16:creationId xmlns:a16="http://schemas.microsoft.com/office/drawing/2014/main" id="{22F0C7CE-C3F5-86DE-57B3-E6716E502481}"/>
                </a:ext>
              </a:extLst>
            </p:cNvPr>
            <p:cNvSpPr/>
            <p:nvPr/>
          </p:nvSpPr>
          <p:spPr>
            <a:xfrm>
              <a:off x="4632308" y="6198078"/>
              <a:ext cx="35560" cy="41910"/>
            </a:xfrm>
            <a:custGeom>
              <a:avLst/>
              <a:gdLst/>
              <a:ahLst/>
              <a:cxnLst/>
              <a:rect l="l" t="t" r="r" b="b"/>
              <a:pathLst>
                <a:path w="35560" h="41910">
                  <a:moveTo>
                    <a:pt x="21491" y="0"/>
                  </a:moveTo>
                  <a:lnTo>
                    <a:pt x="0" y="28329"/>
                  </a:lnTo>
                  <a:lnTo>
                    <a:pt x="2591" y="35223"/>
                  </a:lnTo>
                  <a:lnTo>
                    <a:pt x="7559" y="39829"/>
                  </a:lnTo>
                  <a:lnTo>
                    <a:pt x="13879" y="41413"/>
                  </a:lnTo>
                  <a:lnTo>
                    <a:pt x="20759" y="39965"/>
                  </a:lnTo>
                  <a:lnTo>
                    <a:pt x="27406" y="35477"/>
                  </a:lnTo>
                  <a:lnTo>
                    <a:pt x="32514" y="28669"/>
                  </a:lnTo>
                  <a:lnTo>
                    <a:pt x="35227" y="20891"/>
                  </a:lnTo>
                  <a:lnTo>
                    <a:pt x="35372" y="13085"/>
                  </a:lnTo>
                  <a:lnTo>
                    <a:pt x="32779" y="6191"/>
                  </a:lnTo>
                  <a:lnTo>
                    <a:pt x="27814" y="1584"/>
                  </a:lnTo>
                  <a:lnTo>
                    <a:pt x="21491" y="0"/>
                  </a:lnTo>
                  <a:close/>
                </a:path>
              </a:pathLst>
            </a:custGeom>
            <a:solidFill>
              <a:srgbClr val="AF9ECD">
                <a:alpha val="77999"/>
              </a:srgbClr>
            </a:solidFill>
          </p:spPr>
          <p:txBody>
            <a:bodyPr wrap="square" lIns="0" tIns="0" rIns="0" bIns="0" rtlCol="0"/>
            <a:lstStyle/>
            <a:p>
              <a:endParaRPr lang="tr-TR"/>
            </a:p>
          </p:txBody>
        </p:sp>
        <p:sp>
          <p:nvSpPr>
            <p:cNvPr id="205" name="object 201">
              <a:extLst>
                <a:ext uri="{FF2B5EF4-FFF2-40B4-BE49-F238E27FC236}">
                  <a16:creationId xmlns:a16="http://schemas.microsoft.com/office/drawing/2014/main" id="{EE8DDDB4-6C46-4019-CE8C-1EC714014D2C}"/>
                </a:ext>
              </a:extLst>
            </p:cNvPr>
            <p:cNvSpPr/>
            <p:nvPr/>
          </p:nvSpPr>
          <p:spPr>
            <a:xfrm>
              <a:off x="4632507" y="6198419"/>
              <a:ext cx="35560" cy="41275"/>
            </a:xfrm>
            <a:custGeom>
              <a:avLst/>
              <a:gdLst/>
              <a:ahLst/>
              <a:cxnLst/>
              <a:rect l="l" t="t" r="r" b="b"/>
              <a:pathLst>
                <a:path w="35560" h="41275">
                  <a:moveTo>
                    <a:pt x="21285" y="0"/>
                  </a:moveTo>
                  <a:lnTo>
                    <a:pt x="0" y="28056"/>
                  </a:lnTo>
                  <a:lnTo>
                    <a:pt x="2579" y="34885"/>
                  </a:lnTo>
                  <a:lnTo>
                    <a:pt x="7494" y="39443"/>
                  </a:lnTo>
                  <a:lnTo>
                    <a:pt x="13752" y="41011"/>
                  </a:lnTo>
                  <a:lnTo>
                    <a:pt x="20567" y="39576"/>
                  </a:lnTo>
                  <a:lnTo>
                    <a:pt x="27154" y="35126"/>
                  </a:lnTo>
                  <a:lnTo>
                    <a:pt x="32207" y="28390"/>
                  </a:lnTo>
                  <a:lnTo>
                    <a:pt x="34890" y="20691"/>
                  </a:lnTo>
                  <a:lnTo>
                    <a:pt x="35032" y="12961"/>
                  </a:lnTo>
                  <a:lnTo>
                    <a:pt x="32462" y="6132"/>
                  </a:lnTo>
                  <a:lnTo>
                    <a:pt x="27546" y="1569"/>
                  </a:lnTo>
                  <a:lnTo>
                    <a:pt x="21285" y="0"/>
                  </a:lnTo>
                  <a:close/>
                </a:path>
              </a:pathLst>
            </a:custGeom>
            <a:solidFill>
              <a:srgbClr val="A59DCD">
                <a:alpha val="77999"/>
              </a:srgbClr>
            </a:solidFill>
          </p:spPr>
          <p:txBody>
            <a:bodyPr wrap="square" lIns="0" tIns="0" rIns="0" bIns="0" rtlCol="0"/>
            <a:lstStyle/>
            <a:p>
              <a:endParaRPr lang="tr-TR"/>
            </a:p>
          </p:txBody>
        </p:sp>
        <p:sp>
          <p:nvSpPr>
            <p:cNvPr id="206" name="object 202">
              <a:extLst>
                <a:ext uri="{FF2B5EF4-FFF2-40B4-BE49-F238E27FC236}">
                  <a16:creationId xmlns:a16="http://schemas.microsoft.com/office/drawing/2014/main" id="{1F4A4E2F-45E2-5203-70B4-873C8E74031F}"/>
                </a:ext>
              </a:extLst>
            </p:cNvPr>
            <p:cNvSpPr/>
            <p:nvPr/>
          </p:nvSpPr>
          <p:spPr>
            <a:xfrm>
              <a:off x="4632702" y="6198758"/>
              <a:ext cx="34925" cy="40640"/>
            </a:xfrm>
            <a:custGeom>
              <a:avLst/>
              <a:gdLst/>
              <a:ahLst/>
              <a:cxnLst/>
              <a:rect l="l" t="t" r="r" b="b"/>
              <a:pathLst>
                <a:path w="34925" h="40639">
                  <a:moveTo>
                    <a:pt x="21084" y="0"/>
                  </a:moveTo>
                  <a:lnTo>
                    <a:pt x="0" y="27785"/>
                  </a:lnTo>
                  <a:lnTo>
                    <a:pt x="2541" y="34544"/>
                  </a:lnTo>
                  <a:lnTo>
                    <a:pt x="7418" y="39066"/>
                  </a:lnTo>
                  <a:lnTo>
                    <a:pt x="13621" y="40622"/>
                  </a:lnTo>
                  <a:lnTo>
                    <a:pt x="20368" y="39199"/>
                  </a:lnTo>
                  <a:lnTo>
                    <a:pt x="26874" y="34785"/>
                  </a:lnTo>
                  <a:lnTo>
                    <a:pt x="31891" y="28112"/>
                  </a:lnTo>
                  <a:lnTo>
                    <a:pt x="34559" y="20485"/>
                  </a:lnTo>
                  <a:lnTo>
                    <a:pt x="34705" y="12828"/>
                  </a:lnTo>
                  <a:lnTo>
                    <a:pt x="32157" y="6070"/>
                  </a:lnTo>
                  <a:lnTo>
                    <a:pt x="27287" y="1551"/>
                  </a:lnTo>
                  <a:lnTo>
                    <a:pt x="21084" y="0"/>
                  </a:lnTo>
                  <a:close/>
                </a:path>
              </a:pathLst>
            </a:custGeom>
            <a:solidFill>
              <a:srgbClr val="9B9DC6">
                <a:alpha val="77999"/>
              </a:srgbClr>
            </a:solidFill>
          </p:spPr>
          <p:txBody>
            <a:bodyPr wrap="square" lIns="0" tIns="0" rIns="0" bIns="0" rtlCol="0"/>
            <a:lstStyle/>
            <a:p>
              <a:endParaRPr lang="tr-TR"/>
            </a:p>
          </p:txBody>
        </p:sp>
        <p:sp>
          <p:nvSpPr>
            <p:cNvPr id="207" name="object 203">
              <a:extLst>
                <a:ext uri="{FF2B5EF4-FFF2-40B4-BE49-F238E27FC236}">
                  <a16:creationId xmlns:a16="http://schemas.microsoft.com/office/drawing/2014/main" id="{D628EBD1-7E01-25C9-62C2-1EEB7781CA96}"/>
                </a:ext>
              </a:extLst>
            </p:cNvPr>
            <p:cNvSpPr/>
            <p:nvPr/>
          </p:nvSpPr>
          <p:spPr>
            <a:xfrm>
              <a:off x="4632894" y="6199091"/>
              <a:ext cx="34925" cy="40640"/>
            </a:xfrm>
            <a:custGeom>
              <a:avLst/>
              <a:gdLst/>
              <a:ahLst/>
              <a:cxnLst/>
              <a:rect l="l" t="t" r="r" b="b"/>
              <a:pathLst>
                <a:path w="34925" h="40639">
                  <a:moveTo>
                    <a:pt x="20883" y="0"/>
                  </a:moveTo>
                  <a:lnTo>
                    <a:pt x="0" y="27518"/>
                  </a:lnTo>
                  <a:lnTo>
                    <a:pt x="2523" y="34212"/>
                  </a:lnTo>
                  <a:lnTo>
                    <a:pt x="7352" y="38689"/>
                  </a:lnTo>
                  <a:lnTo>
                    <a:pt x="13495" y="40228"/>
                  </a:lnTo>
                  <a:lnTo>
                    <a:pt x="20177" y="38819"/>
                  </a:lnTo>
                  <a:lnTo>
                    <a:pt x="26628" y="34453"/>
                  </a:lnTo>
                  <a:lnTo>
                    <a:pt x="31589" y="27844"/>
                  </a:lnTo>
                  <a:lnTo>
                    <a:pt x="34224" y="20288"/>
                  </a:lnTo>
                  <a:lnTo>
                    <a:pt x="34366" y="12706"/>
                  </a:lnTo>
                  <a:lnTo>
                    <a:pt x="31848" y="6018"/>
                  </a:lnTo>
                  <a:lnTo>
                    <a:pt x="27024" y="1540"/>
                  </a:lnTo>
                  <a:lnTo>
                    <a:pt x="20883" y="0"/>
                  </a:lnTo>
                  <a:close/>
                </a:path>
              </a:pathLst>
            </a:custGeom>
            <a:solidFill>
              <a:srgbClr val="919CBC">
                <a:alpha val="77999"/>
              </a:srgbClr>
            </a:solidFill>
          </p:spPr>
          <p:txBody>
            <a:bodyPr wrap="square" lIns="0" tIns="0" rIns="0" bIns="0" rtlCol="0"/>
            <a:lstStyle/>
            <a:p>
              <a:endParaRPr lang="tr-TR"/>
            </a:p>
          </p:txBody>
        </p:sp>
        <p:sp>
          <p:nvSpPr>
            <p:cNvPr id="208" name="object 204">
              <a:extLst>
                <a:ext uri="{FF2B5EF4-FFF2-40B4-BE49-F238E27FC236}">
                  <a16:creationId xmlns:a16="http://schemas.microsoft.com/office/drawing/2014/main" id="{6156AB58-C1FD-93E9-3C71-DFD2A9CA1C19}"/>
                </a:ext>
              </a:extLst>
            </p:cNvPr>
            <p:cNvSpPr/>
            <p:nvPr/>
          </p:nvSpPr>
          <p:spPr>
            <a:xfrm>
              <a:off x="4633097" y="6199433"/>
              <a:ext cx="34290" cy="40005"/>
            </a:xfrm>
            <a:custGeom>
              <a:avLst/>
              <a:gdLst/>
              <a:ahLst/>
              <a:cxnLst/>
              <a:rect l="l" t="t" r="r" b="b"/>
              <a:pathLst>
                <a:path w="34289" h="40004">
                  <a:moveTo>
                    <a:pt x="20677" y="0"/>
                  </a:moveTo>
                  <a:lnTo>
                    <a:pt x="0" y="27250"/>
                  </a:lnTo>
                  <a:lnTo>
                    <a:pt x="2492" y="33878"/>
                  </a:lnTo>
                  <a:lnTo>
                    <a:pt x="7275" y="38308"/>
                  </a:lnTo>
                  <a:lnTo>
                    <a:pt x="13359" y="39835"/>
                  </a:lnTo>
                  <a:lnTo>
                    <a:pt x="19978" y="38447"/>
                  </a:lnTo>
                  <a:lnTo>
                    <a:pt x="26368" y="34132"/>
                  </a:lnTo>
                  <a:lnTo>
                    <a:pt x="31276" y="27582"/>
                  </a:lnTo>
                  <a:lnTo>
                    <a:pt x="33886" y="20099"/>
                  </a:lnTo>
                  <a:lnTo>
                    <a:pt x="34030" y="12587"/>
                  </a:lnTo>
                  <a:lnTo>
                    <a:pt x="31537" y="5951"/>
                  </a:lnTo>
                  <a:lnTo>
                    <a:pt x="26760" y="1523"/>
                  </a:lnTo>
                  <a:lnTo>
                    <a:pt x="20677" y="0"/>
                  </a:lnTo>
                  <a:close/>
                </a:path>
              </a:pathLst>
            </a:custGeom>
            <a:solidFill>
              <a:srgbClr val="889BB2">
                <a:alpha val="77999"/>
              </a:srgbClr>
            </a:solidFill>
          </p:spPr>
          <p:txBody>
            <a:bodyPr wrap="square" lIns="0" tIns="0" rIns="0" bIns="0" rtlCol="0"/>
            <a:lstStyle/>
            <a:p>
              <a:endParaRPr lang="tr-TR"/>
            </a:p>
          </p:txBody>
        </p:sp>
        <p:sp>
          <p:nvSpPr>
            <p:cNvPr id="209" name="object 205">
              <a:extLst>
                <a:ext uri="{FF2B5EF4-FFF2-40B4-BE49-F238E27FC236}">
                  <a16:creationId xmlns:a16="http://schemas.microsoft.com/office/drawing/2014/main" id="{9BF8EFC8-09B2-89BC-CEFA-8227CFAB206C}"/>
                </a:ext>
              </a:extLst>
            </p:cNvPr>
            <p:cNvSpPr/>
            <p:nvPr/>
          </p:nvSpPr>
          <p:spPr>
            <a:xfrm>
              <a:off x="4633295" y="6199766"/>
              <a:ext cx="34290" cy="40005"/>
            </a:xfrm>
            <a:custGeom>
              <a:avLst/>
              <a:gdLst/>
              <a:ahLst/>
              <a:cxnLst/>
              <a:rect l="l" t="t" r="r" b="b"/>
              <a:pathLst>
                <a:path w="34289" h="40004">
                  <a:moveTo>
                    <a:pt x="20470" y="0"/>
                  </a:moveTo>
                  <a:lnTo>
                    <a:pt x="0" y="26979"/>
                  </a:lnTo>
                  <a:lnTo>
                    <a:pt x="2474" y="33540"/>
                  </a:lnTo>
                  <a:lnTo>
                    <a:pt x="7202" y="37932"/>
                  </a:lnTo>
                  <a:lnTo>
                    <a:pt x="13224" y="39444"/>
                  </a:lnTo>
                  <a:lnTo>
                    <a:pt x="19779" y="38068"/>
                  </a:lnTo>
                  <a:lnTo>
                    <a:pt x="26108" y="33794"/>
                  </a:lnTo>
                  <a:lnTo>
                    <a:pt x="30967" y="27307"/>
                  </a:lnTo>
                  <a:lnTo>
                    <a:pt x="33549" y="19896"/>
                  </a:lnTo>
                  <a:lnTo>
                    <a:pt x="33690" y="12458"/>
                  </a:lnTo>
                  <a:lnTo>
                    <a:pt x="31226" y="5892"/>
                  </a:lnTo>
                  <a:lnTo>
                    <a:pt x="26496" y="1508"/>
                  </a:lnTo>
                  <a:lnTo>
                    <a:pt x="20470" y="0"/>
                  </a:lnTo>
                  <a:close/>
                </a:path>
              </a:pathLst>
            </a:custGeom>
            <a:solidFill>
              <a:srgbClr val="7D9AA9">
                <a:alpha val="77999"/>
              </a:srgbClr>
            </a:solidFill>
          </p:spPr>
          <p:txBody>
            <a:bodyPr wrap="square" lIns="0" tIns="0" rIns="0" bIns="0" rtlCol="0"/>
            <a:lstStyle/>
            <a:p>
              <a:endParaRPr lang="tr-TR"/>
            </a:p>
          </p:txBody>
        </p:sp>
        <p:sp>
          <p:nvSpPr>
            <p:cNvPr id="210" name="object 206">
              <a:extLst>
                <a:ext uri="{FF2B5EF4-FFF2-40B4-BE49-F238E27FC236}">
                  <a16:creationId xmlns:a16="http://schemas.microsoft.com/office/drawing/2014/main" id="{84043309-0B8B-402A-14C3-81A743C4BF70}"/>
                </a:ext>
              </a:extLst>
            </p:cNvPr>
            <p:cNvSpPr/>
            <p:nvPr/>
          </p:nvSpPr>
          <p:spPr>
            <a:xfrm>
              <a:off x="4633491" y="6200105"/>
              <a:ext cx="33655" cy="39370"/>
            </a:xfrm>
            <a:custGeom>
              <a:avLst/>
              <a:gdLst/>
              <a:ahLst/>
              <a:cxnLst/>
              <a:rect l="l" t="t" r="r" b="b"/>
              <a:pathLst>
                <a:path w="33654" h="39370">
                  <a:moveTo>
                    <a:pt x="20268" y="0"/>
                  </a:moveTo>
                  <a:lnTo>
                    <a:pt x="0" y="26713"/>
                  </a:lnTo>
                  <a:lnTo>
                    <a:pt x="2451" y="33204"/>
                  </a:lnTo>
                  <a:lnTo>
                    <a:pt x="7131" y="37553"/>
                  </a:lnTo>
                  <a:lnTo>
                    <a:pt x="13089" y="39050"/>
                  </a:lnTo>
                  <a:lnTo>
                    <a:pt x="19573" y="37688"/>
                  </a:lnTo>
                  <a:lnTo>
                    <a:pt x="25832" y="33458"/>
                  </a:lnTo>
                  <a:lnTo>
                    <a:pt x="30647" y="27029"/>
                  </a:lnTo>
                  <a:lnTo>
                    <a:pt x="33210" y="19689"/>
                  </a:lnTo>
                  <a:lnTo>
                    <a:pt x="33354" y="12328"/>
                  </a:lnTo>
                  <a:lnTo>
                    <a:pt x="30912" y="5835"/>
                  </a:lnTo>
                  <a:lnTo>
                    <a:pt x="26230" y="1493"/>
                  </a:lnTo>
                  <a:lnTo>
                    <a:pt x="20268" y="0"/>
                  </a:lnTo>
                  <a:close/>
                </a:path>
              </a:pathLst>
            </a:custGeom>
            <a:solidFill>
              <a:srgbClr val="759AA0">
                <a:alpha val="77999"/>
              </a:srgbClr>
            </a:solidFill>
          </p:spPr>
          <p:txBody>
            <a:bodyPr wrap="square" lIns="0" tIns="0" rIns="0" bIns="0" rtlCol="0"/>
            <a:lstStyle/>
            <a:p>
              <a:endParaRPr lang="tr-TR"/>
            </a:p>
          </p:txBody>
        </p:sp>
        <p:sp>
          <p:nvSpPr>
            <p:cNvPr id="211" name="object 207">
              <a:extLst>
                <a:ext uri="{FF2B5EF4-FFF2-40B4-BE49-F238E27FC236}">
                  <a16:creationId xmlns:a16="http://schemas.microsoft.com/office/drawing/2014/main" id="{09DE43E7-A280-C9AE-8A66-616C3163CEA1}"/>
                </a:ext>
              </a:extLst>
            </p:cNvPr>
            <p:cNvSpPr/>
            <p:nvPr/>
          </p:nvSpPr>
          <p:spPr>
            <a:xfrm>
              <a:off x="4633687" y="6200441"/>
              <a:ext cx="33020" cy="38735"/>
            </a:xfrm>
            <a:custGeom>
              <a:avLst/>
              <a:gdLst/>
              <a:ahLst/>
              <a:cxnLst/>
              <a:rect l="l" t="t" r="r" b="b"/>
              <a:pathLst>
                <a:path w="33020" h="38735">
                  <a:moveTo>
                    <a:pt x="20067" y="0"/>
                  </a:moveTo>
                  <a:lnTo>
                    <a:pt x="0" y="26449"/>
                  </a:lnTo>
                  <a:lnTo>
                    <a:pt x="2425" y="32885"/>
                  </a:lnTo>
                  <a:lnTo>
                    <a:pt x="7061" y="37183"/>
                  </a:lnTo>
                  <a:lnTo>
                    <a:pt x="12963" y="38661"/>
                  </a:lnTo>
                  <a:lnTo>
                    <a:pt x="19384" y="37308"/>
                  </a:lnTo>
                  <a:lnTo>
                    <a:pt x="25577" y="33113"/>
                  </a:lnTo>
                  <a:lnTo>
                    <a:pt x="30344" y="26759"/>
                  </a:lnTo>
                  <a:lnTo>
                    <a:pt x="32878" y="19500"/>
                  </a:lnTo>
                  <a:lnTo>
                    <a:pt x="33019" y="12216"/>
                  </a:lnTo>
                  <a:lnTo>
                    <a:pt x="30606" y="5783"/>
                  </a:lnTo>
                  <a:lnTo>
                    <a:pt x="25971" y="1478"/>
                  </a:lnTo>
                  <a:lnTo>
                    <a:pt x="20067" y="0"/>
                  </a:lnTo>
                  <a:close/>
                </a:path>
              </a:pathLst>
            </a:custGeom>
            <a:solidFill>
              <a:srgbClr val="6C9A98">
                <a:alpha val="77999"/>
              </a:srgbClr>
            </a:solidFill>
          </p:spPr>
          <p:txBody>
            <a:bodyPr wrap="square" lIns="0" tIns="0" rIns="0" bIns="0" rtlCol="0"/>
            <a:lstStyle/>
            <a:p>
              <a:endParaRPr lang="tr-TR"/>
            </a:p>
          </p:txBody>
        </p:sp>
        <p:sp>
          <p:nvSpPr>
            <p:cNvPr id="212" name="object 208">
              <a:extLst>
                <a:ext uri="{FF2B5EF4-FFF2-40B4-BE49-F238E27FC236}">
                  <a16:creationId xmlns:a16="http://schemas.microsoft.com/office/drawing/2014/main" id="{A3C09EB1-F9B9-8837-806A-04CD8D7FA09A}"/>
                </a:ext>
              </a:extLst>
            </p:cNvPr>
            <p:cNvSpPr/>
            <p:nvPr/>
          </p:nvSpPr>
          <p:spPr>
            <a:xfrm>
              <a:off x="4633880" y="6200775"/>
              <a:ext cx="33020" cy="38735"/>
            </a:xfrm>
            <a:custGeom>
              <a:avLst/>
              <a:gdLst/>
              <a:ahLst/>
              <a:cxnLst/>
              <a:rect l="l" t="t" r="r" b="b"/>
              <a:pathLst>
                <a:path w="33020" h="38735">
                  <a:moveTo>
                    <a:pt x="19862" y="0"/>
                  </a:moveTo>
                  <a:lnTo>
                    <a:pt x="0" y="26180"/>
                  </a:lnTo>
                  <a:lnTo>
                    <a:pt x="2393" y="32548"/>
                  </a:lnTo>
                  <a:lnTo>
                    <a:pt x="6988" y="36804"/>
                  </a:lnTo>
                  <a:lnTo>
                    <a:pt x="12833" y="38269"/>
                  </a:lnTo>
                  <a:lnTo>
                    <a:pt x="19192" y="36934"/>
                  </a:lnTo>
                  <a:lnTo>
                    <a:pt x="25330" y="32789"/>
                  </a:lnTo>
                  <a:lnTo>
                    <a:pt x="30042" y="26496"/>
                  </a:lnTo>
                  <a:lnTo>
                    <a:pt x="32546" y="19305"/>
                  </a:lnTo>
                  <a:lnTo>
                    <a:pt x="32684" y="12090"/>
                  </a:lnTo>
                  <a:lnTo>
                    <a:pt x="30295" y="5726"/>
                  </a:lnTo>
                  <a:lnTo>
                    <a:pt x="25706" y="1464"/>
                  </a:lnTo>
                  <a:lnTo>
                    <a:pt x="19862" y="0"/>
                  </a:lnTo>
                  <a:close/>
                </a:path>
              </a:pathLst>
            </a:custGeom>
            <a:solidFill>
              <a:srgbClr val="63998F">
                <a:alpha val="77999"/>
              </a:srgbClr>
            </a:solidFill>
          </p:spPr>
          <p:txBody>
            <a:bodyPr wrap="square" lIns="0" tIns="0" rIns="0" bIns="0" rtlCol="0"/>
            <a:lstStyle/>
            <a:p>
              <a:endParaRPr lang="tr-TR"/>
            </a:p>
          </p:txBody>
        </p:sp>
        <p:sp>
          <p:nvSpPr>
            <p:cNvPr id="213" name="object 209">
              <a:extLst>
                <a:ext uri="{FF2B5EF4-FFF2-40B4-BE49-F238E27FC236}">
                  <a16:creationId xmlns:a16="http://schemas.microsoft.com/office/drawing/2014/main" id="{FDE58257-3C3F-45B7-B6B5-E11D2ABF136A}"/>
                </a:ext>
              </a:extLst>
            </p:cNvPr>
            <p:cNvSpPr/>
            <p:nvPr/>
          </p:nvSpPr>
          <p:spPr>
            <a:xfrm>
              <a:off x="4634077" y="6201122"/>
              <a:ext cx="32384" cy="38100"/>
            </a:xfrm>
            <a:custGeom>
              <a:avLst/>
              <a:gdLst/>
              <a:ahLst/>
              <a:cxnLst/>
              <a:rect l="l" t="t" r="r" b="b"/>
              <a:pathLst>
                <a:path w="32385" h="38100">
                  <a:moveTo>
                    <a:pt x="19659" y="0"/>
                  </a:moveTo>
                  <a:lnTo>
                    <a:pt x="0" y="25904"/>
                  </a:lnTo>
                  <a:lnTo>
                    <a:pt x="2384" y="32215"/>
                  </a:lnTo>
                  <a:lnTo>
                    <a:pt x="6917" y="36420"/>
                  </a:lnTo>
                  <a:lnTo>
                    <a:pt x="12696" y="37866"/>
                  </a:lnTo>
                  <a:lnTo>
                    <a:pt x="18989" y="36540"/>
                  </a:lnTo>
                  <a:lnTo>
                    <a:pt x="25066" y="32431"/>
                  </a:lnTo>
                  <a:lnTo>
                    <a:pt x="29733" y="26212"/>
                  </a:lnTo>
                  <a:lnTo>
                    <a:pt x="32214" y="19102"/>
                  </a:lnTo>
                  <a:lnTo>
                    <a:pt x="32351" y="11964"/>
                  </a:lnTo>
                  <a:lnTo>
                    <a:pt x="29981" y="5659"/>
                  </a:lnTo>
                  <a:lnTo>
                    <a:pt x="25440" y="1444"/>
                  </a:lnTo>
                  <a:lnTo>
                    <a:pt x="19659" y="0"/>
                  </a:lnTo>
                  <a:close/>
                </a:path>
              </a:pathLst>
            </a:custGeom>
            <a:solidFill>
              <a:srgbClr val="5A9987">
                <a:alpha val="77999"/>
              </a:srgbClr>
            </a:solidFill>
          </p:spPr>
          <p:txBody>
            <a:bodyPr wrap="square" lIns="0" tIns="0" rIns="0" bIns="0" rtlCol="0"/>
            <a:lstStyle/>
            <a:p>
              <a:endParaRPr lang="tr-TR"/>
            </a:p>
          </p:txBody>
        </p:sp>
        <p:sp>
          <p:nvSpPr>
            <p:cNvPr id="214" name="object 210">
              <a:extLst>
                <a:ext uri="{FF2B5EF4-FFF2-40B4-BE49-F238E27FC236}">
                  <a16:creationId xmlns:a16="http://schemas.microsoft.com/office/drawing/2014/main" id="{105FE8EC-466A-CBEA-0180-F9BFBD956C07}"/>
                </a:ext>
              </a:extLst>
            </p:cNvPr>
            <p:cNvSpPr/>
            <p:nvPr/>
          </p:nvSpPr>
          <p:spPr>
            <a:xfrm>
              <a:off x="4634276" y="6201453"/>
              <a:ext cx="32384" cy="38100"/>
            </a:xfrm>
            <a:custGeom>
              <a:avLst/>
              <a:gdLst/>
              <a:ahLst/>
              <a:cxnLst/>
              <a:rect l="l" t="t" r="r" b="b"/>
              <a:pathLst>
                <a:path w="32385" h="38100">
                  <a:moveTo>
                    <a:pt x="19453" y="0"/>
                  </a:moveTo>
                  <a:lnTo>
                    <a:pt x="0" y="25642"/>
                  </a:lnTo>
                  <a:lnTo>
                    <a:pt x="2352" y="31875"/>
                  </a:lnTo>
                  <a:lnTo>
                    <a:pt x="6845" y="36045"/>
                  </a:lnTo>
                  <a:lnTo>
                    <a:pt x="12565" y="37480"/>
                  </a:lnTo>
                  <a:lnTo>
                    <a:pt x="18792" y="36170"/>
                  </a:lnTo>
                  <a:lnTo>
                    <a:pt x="24806" y="32104"/>
                  </a:lnTo>
                  <a:lnTo>
                    <a:pt x="29420" y="25948"/>
                  </a:lnTo>
                  <a:lnTo>
                    <a:pt x="31877" y="18910"/>
                  </a:lnTo>
                  <a:lnTo>
                    <a:pt x="32014" y="11846"/>
                  </a:lnTo>
                  <a:lnTo>
                    <a:pt x="29670" y="5611"/>
                  </a:lnTo>
                  <a:lnTo>
                    <a:pt x="25176" y="1436"/>
                  </a:lnTo>
                  <a:lnTo>
                    <a:pt x="19453" y="0"/>
                  </a:lnTo>
                  <a:close/>
                </a:path>
              </a:pathLst>
            </a:custGeom>
            <a:solidFill>
              <a:srgbClr val="529980">
                <a:alpha val="77999"/>
              </a:srgbClr>
            </a:solidFill>
          </p:spPr>
          <p:txBody>
            <a:bodyPr wrap="square" lIns="0" tIns="0" rIns="0" bIns="0" rtlCol="0"/>
            <a:lstStyle/>
            <a:p>
              <a:endParaRPr lang="tr-TR"/>
            </a:p>
          </p:txBody>
        </p:sp>
        <p:sp>
          <p:nvSpPr>
            <p:cNvPr id="215" name="object 211">
              <a:extLst>
                <a:ext uri="{FF2B5EF4-FFF2-40B4-BE49-F238E27FC236}">
                  <a16:creationId xmlns:a16="http://schemas.microsoft.com/office/drawing/2014/main" id="{E08E2015-2F84-D708-4425-7647ECF78975}"/>
                </a:ext>
              </a:extLst>
            </p:cNvPr>
            <p:cNvSpPr/>
            <p:nvPr/>
          </p:nvSpPr>
          <p:spPr>
            <a:xfrm>
              <a:off x="4634647" y="6200246"/>
              <a:ext cx="30480" cy="39370"/>
            </a:xfrm>
            <a:custGeom>
              <a:avLst/>
              <a:gdLst/>
              <a:ahLst/>
              <a:cxnLst/>
              <a:rect l="l" t="t" r="r" b="b"/>
              <a:pathLst>
                <a:path w="30479" h="39370">
                  <a:moveTo>
                    <a:pt x="14025" y="0"/>
                  </a:moveTo>
                  <a:lnTo>
                    <a:pt x="6913" y="6756"/>
                  </a:lnTo>
                  <a:lnTo>
                    <a:pt x="2543" y="12517"/>
                  </a:lnTo>
                  <a:lnTo>
                    <a:pt x="187" y="19115"/>
                  </a:lnTo>
                  <a:lnTo>
                    <a:pt x="0" y="25753"/>
                  </a:lnTo>
                  <a:lnTo>
                    <a:pt x="2138" y="31635"/>
                  </a:lnTo>
                  <a:lnTo>
                    <a:pt x="6595" y="38595"/>
                  </a:lnTo>
                  <a:lnTo>
                    <a:pt x="15968" y="38798"/>
                  </a:lnTo>
                  <a:lnTo>
                    <a:pt x="23093" y="32029"/>
                  </a:lnTo>
                  <a:lnTo>
                    <a:pt x="27456" y="26272"/>
                  </a:lnTo>
                  <a:lnTo>
                    <a:pt x="29811" y="19672"/>
                  </a:lnTo>
                  <a:lnTo>
                    <a:pt x="30004" y="13034"/>
                  </a:lnTo>
                  <a:lnTo>
                    <a:pt x="27881" y="7162"/>
                  </a:lnTo>
                  <a:lnTo>
                    <a:pt x="23410" y="177"/>
                  </a:lnTo>
                  <a:lnTo>
                    <a:pt x="14025" y="0"/>
                  </a:lnTo>
                  <a:close/>
                </a:path>
              </a:pathLst>
            </a:custGeom>
            <a:solidFill>
              <a:srgbClr val="599F82">
                <a:alpha val="77999"/>
              </a:srgbClr>
            </a:solidFill>
          </p:spPr>
          <p:txBody>
            <a:bodyPr wrap="square" lIns="0" tIns="0" rIns="0" bIns="0" rtlCol="0"/>
            <a:lstStyle/>
            <a:p>
              <a:endParaRPr lang="tr-TR"/>
            </a:p>
          </p:txBody>
        </p:sp>
        <p:sp>
          <p:nvSpPr>
            <p:cNvPr id="216" name="object 212">
              <a:extLst>
                <a:ext uri="{FF2B5EF4-FFF2-40B4-BE49-F238E27FC236}">
                  <a16:creationId xmlns:a16="http://schemas.microsoft.com/office/drawing/2014/main" id="{652BDCBF-B920-548A-122F-BEB43770B5CB}"/>
                </a:ext>
              </a:extLst>
            </p:cNvPr>
            <p:cNvSpPr/>
            <p:nvPr/>
          </p:nvSpPr>
          <p:spPr>
            <a:xfrm>
              <a:off x="4635016" y="6200935"/>
              <a:ext cx="28575" cy="36830"/>
            </a:xfrm>
            <a:custGeom>
              <a:avLst/>
              <a:gdLst/>
              <a:ahLst/>
              <a:cxnLst/>
              <a:rect l="l" t="t" r="r" b="b"/>
              <a:pathLst>
                <a:path w="28575" h="36829">
                  <a:moveTo>
                    <a:pt x="13302" y="0"/>
                  </a:moveTo>
                  <a:lnTo>
                    <a:pt x="6622" y="6261"/>
                  </a:lnTo>
                  <a:lnTo>
                    <a:pt x="2501" y="11615"/>
                  </a:lnTo>
                  <a:lnTo>
                    <a:pt x="243" y="17772"/>
                  </a:lnTo>
                  <a:lnTo>
                    <a:pt x="0" y="23982"/>
                  </a:lnTo>
                  <a:lnTo>
                    <a:pt x="1923" y="29502"/>
                  </a:lnTo>
                  <a:lnTo>
                    <a:pt x="5987" y="36080"/>
                  </a:lnTo>
                  <a:lnTo>
                    <a:pt x="14699" y="36334"/>
                  </a:lnTo>
                  <a:lnTo>
                    <a:pt x="21354" y="30060"/>
                  </a:lnTo>
                  <a:lnTo>
                    <a:pt x="25475" y="24709"/>
                  </a:lnTo>
                  <a:lnTo>
                    <a:pt x="27736" y="18548"/>
                  </a:lnTo>
                  <a:lnTo>
                    <a:pt x="27987" y="12330"/>
                  </a:lnTo>
                  <a:lnTo>
                    <a:pt x="26078" y="6807"/>
                  </a:lnTo>
                  <a:lnTo>
                    <a:pt x="22001" y="241"/>
                  </a:lnTo>
                  <a:lnTo>
                    <a:pt x="13302" y="0"/>
                  </a:lnTo>
                  <a:close/>
                </a:path>
              </a:pathLst>
            </a:custGeom>
            <a:solidFill>
              <a:srgbClr val="63A586">
                <a:alpha val="77999"/>
              </a:srgbClr>
            </a:solidFill>
          </p:spPr>
          <p:txBody>
            <a:bodyPr wrap="square" lIns="0" tIns="0" rIns="0" bIns="0" rtlCol="0"/>
            <a:lstStyle/>
            <a:p>
              <a:endParaRPr lang="tr-TR"/>
            </a:p>
          </p:txBody>
        </p:sp>
        <p:sp>
          <p:nvSpPr>
            <p:cNvPr id="217" name="object 213">
              <a:extLst>
                <a:ext uri="{FF2B5EF4-FFF2-40B4-BE49-F238E27FC236}">
                  <a16:creationId xmlns:a16="http://schemas.microsoft.com/office/drawing/2014/main" id="{3C6AB8A7-6717-2B75-7BBE-8961DEF4F9FA}"/>
                </a:ext>
              </a:extLst>
            </p:cNvPr>
            <p:cNvSpPr/>
            <p:nvPr/>
          </p:nvSpPr>
          <p:spPr>
            <a:xfrm>
              <a:off x="4633410" y="6201603"/>
              <a:ext cx="30480" cy="34290"/>
            </a:xfrm>
            <a:custGeom>
              <a:avLst/>
              <a:gdLst/>
              <a:ahLst/>
              <a:cxnLst/>
              <a:rect l="l" t="t" r="r" b="b"/>
              <a:pathLst>
                <a:path w="30479" h="34289">
                  <a:moveTo>
                    <a:pt x="14541" y="0"/>
                  </a:moveTo>
                  <a:lnTo>
                    <a:pt x="2070" y="11557"/>
                  </a:lnTo>
                  <a:lnTo>
                    <a:pt x="0" y="21221"/>
                  </a:lnTo>
                  <a:lnTo>
                    <a:pt x="7365" y="33553"/>
                  </a:lnTo>
                  <a:lnTo>
                    <a:pt x="15392" y="33883"/>
                  </a:lnTo>
                  <a:lnTo>
                    <a:pt x="27851" y="22326"/>
                  </a:lnTo>
                  <a:lnTo>
                    <a:pt x="29921" y="12636"/>
                  </a:lnTo>
                  <a:lnTo>
                    <a:pt x="26263" y="6489"/>
                  </a:lnTo>
                  <a:lnTo>
                    <a:pt x="22580" y="317"/>
                  </a:lnTo>
                  <a:lnTo>
                    <a:pt x="14541" y="0"/>
                  </a:lnTo>
                  <a:close/>
                </a:path>
              </a:pathLst>
            </a:custGeom>
            <a:solidFill>
              <a:srgbClr val="6BAB88">
                <a:alpha val="77999"/>
              </a:srgbClr>
            </a:solidFill>
          </p:spPr>
          <p:txBody>
            <a:bodyPr wrap="square" lIns="0" tIns="0" rIns="0" bIns="0" rtlCol="0"/>
            <a:lstStyle/>
            <a:p>
              <a:endParaRPr lang="tr-TR"/>
            </a:p>
          </p:txBody>
        </p:sp>
        <p:sp>
          <p:nvSpPr>
            <p:cNvPr id="218" name="object 214">
              <a:extLst>
                <a:ext uri="{FF2B5EF4-FFF2-40B4-BE49-F238E27FC236}">
                  <a16:creationId xmlns:a16="http://schemas.microsoft.com/office/drawing/2014/main" id="{32D17131-6CCB-1D0D-3E8B-B2EDA80A7E75}"/>
                </a:ext>
              </a:extLst>
            </p:cNvPr>
            <p:cNvSpPr/>
            <p:nvPr/>
          </p:nvSpPr>
          <p:spPr>
            <a:xfrm>
              <a:off x="4633965" y="6202291"/>
              <a:ext cx="27940" cy="31750"/>
            </a:xfrm>
            <a:custGeom>
              <a:avLst/>
              <a:gdLst/>
              <a:ahLst/>
              <a:cxnLst/>
              <a:rect l="l" t="t" r="r" b="b"/>
              <a:pathLst>
                <a:path w="27939" h="31750">
                  <a:moveTo>
                    <a:pt x="13627" y="0"/>
                  </a:moveTo>
                  <a:lnTo>
                    <a:pt x="2044" y="10553"/>
                  </a:lnTo>
                  <a:lnTo>
                    <a:pt x="0" y="19494"/>
                  </a:lnTo>
                  <a:lnTo>
                    <a:pt x="6578" y="31026"/>
                  </a:lnTo>
                  <a:lnTo>
                    <a:pt x="13944" y="31407"/>
                  </a:lnTo>
                  <a:lnTo>
                    <a:pt x="25514" y="20853"/>
                  </a:lnTo>
                  <a:lnTo>
                    <a:pt x="27558" y="11899"/>
                  </a:lnTo>
                  <a:lnTo>
                    <a:pt x="24282" y="6134"/>
                  </a:lnTo>
                  <a:lnTo>
                    <a:pt x="20993" y="381"/>
                  </a:lnTo>
                  <a:lnTo>
                    <a:pt x="13627" y="0"/>
                  </a:lnTo>
                  <a:close/>
                </a:path>
              </a:pathLst>
            </a:custGeom>
            <a:solidFill>
              <a:srgbClr val="75B08A">
                <a:alpha val="77999"/>
              </a:srgbClr>
            </a:solidFill>
          </p:spPr>
          <p:txBody>
            <a:bodyPr wrap="square" lIns="0" tIns="0" rIns="0" bIns="0" rtlCol="0"/>
            <a:lstStyle/>
            <a:p>
              <a:endParaRPr lang="tr-TR"/>
            </a:p>
          </p:txBody>
        </p:sp>
        <p:sp>
          <p:nvSpPr>
            <p:cNvPr id="219" name="object 215">
              <a:extLst>
                <a:ext uri="{FF2B5EF4-FFF2-40B4-BE49-F238E27FC236}">
                  <a16:creationId xmlns:a16="http://schemas.microsoft.com/office/drawing/2014/main" id="{3C915382-552A-E1FE-A396-3E4A5DB4D208}"/>
                </a:ext>
              </a:extLst>
            </p:cNvPr>
            <p:cNvSpPr/>
            <p:nvPr/>
          </p:nvSpPr>
          <p:spPr>
            <a:xfrm>
              <a:off x="4634518" y="6202972"/>
              <a:ext cx="25400" cy="29209"/>
            </a:xfrm>
            <a:custGeom>
              <a:avLst/>
              <a:gdLst/>
              <a:ahLst/>
              <a:cxnLst/>
              <a:rect l="l" t="t" r="r" b="b"/>
              <a:pathLst>
                <a:path w="25400" h="29210">
                  <a:moveTo>
                    <a:pt x="12725" y="0"/>
                  </a:moveTo>
                  <a:lnTo>
                    <a:pt x="1993" y="9563"/>
                  </a:lnTo>
                  <a:lnTo>
                    <a:pt x="0" y="17779"/>
                  </a:lnTo>
                  <a:lnTo>
                    <a:pt x="5778" y="28486"/>
                  </a:lnTo>
                  <a:lnTo>
                    <a:pt x="12484" y="28955"/>
                  </a:lnTo>
                  <a:lnTo>
                    <a:pt x="23190" y="19380"/>
                  </a:lnTo>
                  <a:lnTo>
                    <a:pt x="25184" y="11150"/>
                  </a:lnTo>
                  <a:lnTo>
                    <a:pt x="22301" y="5803"/>
                  </a:lnTo>
                  <a:lnTo>
                    <a:pt x="19405" y="444"/>
                  </a:lnTo>
                  <a:lnTo>
                    <a:pt x="12725" y="0"/>
                  </a:lnTo>
                  <a:close/>
                </a:path>
              </a:pathLst>
            </a:custGeom>
            <a:solidFill>
              <a:srgbClr val="7DB78D">
                <a:alpha val="77999"/>
              </a:srgbClr>
            </a:solidFill>
          </p:spPr>
          <p:txBody>
            <a:bodyPr wrap="square" lIns="0" tIns="0" rIns="0" bIns="0" rtlCol="0"/>
            <a:lstStyle/>
            <a:p>
              <a:endParaRPr lang="tr-TR"/>
            </a:p>
          </p:txBody>
        </p:sp>
        <p:sp>
          <p:nvSpPr>
            <p:cNvPr id="220" name="object 216">
              <a:extLst>
                <a:ext uri="{FF2B5EF4-FFF2-40B4-BE49-F238E27FC236}">
                  <a16:creationId xmlns:a16="http://schemas.microsoft.com/office/drawing/2014/main" id="{29B55F7A-2F0A-9A55-BDDD-353D88A163F4}"/>
                </a:ext>
              </a:extLst>
            </p:cNvPr>
            <p:cNvSpPr/>
            <p:nvPr/>
          </p:nvSpPr>
          <p:spPr>
            <a:xfrm>
              <a:off x="4635063" y="6203637"/>
              <a:ext cx="22860" cy="26670"/>
            </a:xfrm>
            <a:custGeom>
              <a:avLst/>
              <a:gdLst/>
              <a:ahLst/>
              <a:cxnLst/>
              <a:rect l="l" t="t" r="r" b="b"/>
              <a:pathLst>
                <a:path w="22860" h="26670">
                  <a:moveTo>
                    <a:pt x="11810" y="0"/>
                  </a:moveTo>
                  <a:lnTo>
                    <a:pt x="1968" y="8585"/>
                  </a:lnTo>
                  <a:lnTo>
                    <a:pt x="0" y="16078"/>
                  </a:lnTo>
                  <a:lnTo>
                    <a:pt x="5003" y="25971"/>
                  </a:lnTo>
                  <a:lnTo>
                    <a:pt x="11023" y="26504"/>
                  </a:lnTo>
                  <a:lnTo>
                    <a:pt x="20853" y="17919"/>
                  </a:lnTo>
                  <a:lnTo>
                    <a:pt x="22821" y="10426"/>
                  </a:lnTo>
                  <a:lnTo>
                    <a:pt x="20332" y="5473"/>
                  </a:lnTo>
                  <a:lnTo>
                    <a:pt x="17830" y="533"/>
                  </a:lnTo>
                  <a:lnTo>
                    <a:pt x="11810" y="0"/>
                  </a:lnTo>
                  <a:close/>
                </a:path>
              </a:pathLst>
            </a:custGeom>
            <a:solidFill>
              <a:srgbClr val="86BC90">
                <a:alpha val="77999"/>
              </a:srgbClr>
            </a:solidFill>
          </p:spPr>
          <p:txBody>
            <a:bodyPr wrap="square" lIns="0" tIns="0" rIns="0" bIns="0" rtlCol="0"/>
            <a:lstStyle/>
            <a:p>
              <a:endParaRPr lang="tr-TR"/>
            </a:p>
          </p:txBody>
        </p:sp>
        <p:sp>
          <p:nvSpPr>
            <p:cNvPr id="221" name="object 217">
              <a:extLst>
                <a:ext uri="{FF2B5EF4-FFF2-40B4-BE49-F238E27FC236}">
                  <a16:creationId xmlns:a16="http://schemas.microsoft.com/office/drawing/2014/main" id="{F7FB9A73-5BD2-B3BE-9762-D12E084711A7}"/>
                </a:ext>
              </a:extLst>
            </p:cNvPr>
            <p:cNvSpPr/>
            <p:nvPr/>
          </p:nvSpPr>
          <p:spPr>
            <a:xfrm>
              <a:off x="4635607" y="6204318"/>
              <a:ext cx="20955" cy="24130"/>
            </a:xfrm>
            <a:custGeom>
              <a:avLst/>
              <a:gdLst/>
              <a:ahLst/>
              <a:cxnLst/>
              <a:rect l="l" t="t" r="r" b="b"/>
              <a:pathLst>
                <a:path w="20954" h="24129">
                  <a:moveTo>
                    <a:pt x="10909" y="0"/>
                  </a:moveTo>
                  <a:lnTo>
                    <a:pt x="1930" y="7607"/>
                  </a:lnTo>
                  <a:lnTo>
                    <a:pt x="0" y="14363"/>
                  </a:lnTo>
                  <a:lnTo>
                    <a:pt x="4229" y="23444"/>
                  </a:lnTo>
                  <a:lnTo>
                    <a:pt x="9563" y="24041"/>
                  </a:lnTo>
                  <a:lnTo>
                    <a:pt x="18542" y="16446"/>
                  </a:lnTo>
                  <a:lnTo>
                    <a:pt x="20472" y="9677"/>
                  </a:lnTo>
                  <a:lnTo>
                    <a:pt x="18364" y="5143"/>
                  </a:lnTo>
                  <a:lnTo>
                    <a:pt x="16256" y="596"/>
                  </a:lnTo>
                  <a:lnTo>
                    <a:pt x="10909" y="0"/>
                  </a:lnTo>
                  <a:close/>
                </a:path>
              </a:pathLst>
            </a:custGeom>
            <a:solidFill>
              <a:srgbClr val="8FC292">
                <a:alpha val="77999"/>
              </a:srgbClr>
            </a:solidFill>
          </p:spPr>
          <p:txBody>
            <a:bodyPr wrap="square" lIns="0" tIns="0" rIns="0" bIns="0" rtlCol="0"/>
            <a:lstStyle/>
            <a:p>
              <a:endParaRPr lang="tr-TR"/>
            </a:p>
          </p:txBody>
        </p:sp>
        <p:sp>
          <p:nvSpPr>
            <p:cNvPr id="222" name="object 218">
              <a:extLst>
                <a:ext uri="{FF2B5EF4-FFF2-40B4-BE49-F238E27FC236}">
                  <a16:creationId xmlns:a16="http://schemas.microsoft.com/office/drawing/2014/main" id="{E74C6A27-451D-C1AC-BA50-AE1C9B44BAD3}"/>
                </a:ext>
              </a:extLst>
            </p:cNvPr>
            <p:cNvSpPr/>
            <p:nvPr/>
          </p:nvSpPr>
          <p:spPr>
            <a:xfrm>
              <a:off x="4636171" y="6204994"/>
              <a:ext cx="18415" cy="21590"/>
            </a:xfrm>
            <a:custGeom>
              <a:avLst/>
              <a:gdLst/>
              <a:ahLst/>
              <a:cxnLst/>
              <a:rect l="l" t="t" r="r" b="b"/>
              <a:pathLst>
                <a:path w="18414" h="21589">
                  <a:moveTo>
                    <a:pt x="9982" y="0"/>
                  </a:moveTo>
                  <a:lnTo>
                    <a:pt x="1879" y="6616"/>
                  </a:lnTo>
                  <a:lnTo>
                    <a:pt x="0" y="12649"/>
                  </a:lnTo>
                  <a:lnTo>
                    <a:pt x="3428" y="20916"/>
                  </a:lnTo>
                  <a:lnTo>
                    <a:pt x="8102" y="21589"/>
                  </a:lnTo>
                  <a:lnTo>
                    <a:pt x="16205" y="14985"/>
                  </a:lnTo>
                  <a:lnTo>
                    <a:pt x="18084" y="8940"/>
                  </a:lnTo>
                  <a:lnTo>
                    <a:pt x="16370" y="4800"/>
                  </a:lnTo>
                  <a:lnTo>
                    <a:pt x="14655" y="660"/>
                  </a:lnTo>
                  <a:lnTo>
                    <a:pt x="9982" y="0"/>
                  </a:lnTo>
                  <a:close/>
                </a:path>
              </a:pathLst>
            </a:custGeom>
            <a:solidFill>
              <a:srgbClr val="98C793">
                <a:alpha val="77999"/>
              </a:srgbClr>
            </a:solidFill>
          </p:spPr>
          <p:txBody>
            <a:bodyPr wrap="square" lIns="0" tIns="0" rIns="0" bIns="0" rtlCol="0"/>
            <a:lstStyle/>
            <a:p>
              <a:endParaRPr lang="tr-TR"/>
            </a:p>
          </p:txBody>
        </p:sp>
        <p:sp>
          <p:nvSpPr>
            <p:cNvPr id="223" name="object 219">
              <a:extLst>
                <a:ext uri="{FF2B5EF4-FFF2-40B4-BE49-F238E27FC236}">
                  <a16:creationId xmlns:a16="http://schemas.microsoft.com/office/drawing/2014/main" id="{A635DD76-A2F7-A182-609D-F90A6E4DB975}"/>
                </a:ext>
              </a:extLst>
            </p:cNvPr>
            <p:cNvSpPr/>
            <p:nvPr/>
          </p:nvSpPr>
          <p:spPr>
            <a:xfrm>
              <a:off x="4636719" y="6205682"/>
              <a:ext cx="15875" cy="19685"/>
            </a:xfrm>
            <a:custGeom>
              <a:avLst/>
              <a:gdLst/>
              <a:ahLst/>
              <a:cxnLst/>
              <a:rect l="l" t="t" r="r" b="b"/>
              <a:pathLst>
                <a:path w="15875" h="19685">
                  <a:moveTo>
                    <a:pt x="9080" y="0"/>
                  </a:moveTo>
                  <a:lnTo>
                    <a:pt x="1841" y="5613"/>
                  </a:lnTo>
                  <a:lnTo>
                    <a:pt x="0" y="10909"/>
                  </a:lnTo>
                  <a:lnTo>
                    <a:pt x="2641" y="18376"/>
                  </a:lnTo>
                  <a:lnTo>
                    <a:pt x="6642" y="19126"/>
                  </a:lnTo>
                  <a:lnTo>
                    <a:pt x="13868" y="13500"/>
                  </a:lnTo>
                  <a:lnTo>
                    <a:pt x="15722" y="8191"/>
                  </a:lnTo>
                  <a:lnTo>
                    <a:pt x="14401" y="4457"/>
                  </a:lnTo>
                  <a:lnTo>
                    <a:pt x="13093" y="723"/>
                  </a:lnTo>
                  <a:lnTo>
                    <a:pt x="9080" y="0"/>
                  </a:lnTo>
                  <a:close/>
                </a:path>
              </a:pathLst>
            </a:custGeom>
            <a:solidFill>
              <a:srgbClr val="A3CE95">
                <a:alpha val="77999"/>
              </a:srgbClr>
            </a:solidFill>
          </p:spPr>
          <p:txBody>
            <a:bodyPr wrap="square" lIns="0" tIns="0" rIns="0" bIns="0" rtlCol="0"/>
            <a:lstStyle/>
            <a:p>
              <a:endParaRPr lang="tr-TR"/>
            </a:p>
          </p:txBody>
        </p:sp>
        <p:sp>
          <p:nvSpPr>
            <p:cNvPr id="224" name="object 220">
              <a:extLst>
                <a:ext uri="{FF2B5EF4-FFF2-40B4-BE49-F238E27FC236}">
                  <a16:creationId xmlns:a16="http://schemas.microsoft.com/office/drawing/2014/main" id="{C933E31A-07A0-FDAF-4496-4D29DAF94224}"/>
                </a:ext>
              </a:extLst>
            </p:cNvPr>
            <p:cNvSpPr/>
            <p:nvPr/>
          </p:nvSpPr>
          <p:spPr>
            <a:xfrm>
              <a:off x="4637259" y="6206350"/>
              <a:ext cx="13970" cy="17145"/>
            </a:xfrm>
            <a:custGeom>
              <a:avLst/>
              <a:gdLst/>
              <a:ahLst/>
              <a:cxnLst/>
              <a:rect l="l" t="t" r="r" b="b"/>
              <a:pathLst>
                <a:path w="13970" h="17145">
                  <a:moveTo>
                    <a:pt x="8178" y="0"/>
                  </a:moveTo>
                  <a:lnTo>
                    <a:pt x="1828" y="4635"/>
                  </a:lnTo>
                  <a:lnTo>
                    <a:pt x="0" y="9207"/>
                  </a:lnTo>
                  <a:lnTo>
                    <a:pt x="1866" y="15862"/>
                  </a:lnTo>
                  <a:lnTo>
                    <a:pt x="5194" y="16675"/>
                  </a:lnTo>
                  <a:lnTo>
                    <a:pt x="11544" y="12039"/>
                  </a:lnTo>
                  <a:lnTo>
                    <a:pt x="13373" y="7467"/>
                  </a:lnTo>
                  <a:lnTo>
                    <a:pt x="12433" y="4127"/>
                  </a:lnTo>
                  <a:lnTo>
                    <a:pt x="11506" y="812"/>
                  </a:lnTo>
                  <a:lnTo>
                    <a:pt x="8178" y="0"/>
                  </a:lnTo>
                  <a:close/>
                </a:path>
              </a:pathLst>
            </a:custGeom>
            <a:solidFill>
              <a:srgbClr val="ACD296">
                <a:alpha val="77999"/>
              </a:srgbClr>
            </a:solidFill>
          </p:spPr>
          <p:txBody>
            <a:bodyPr wrap="square" lIns="0" tIns="0" rIns="0" bIns="0" rtlCol="0"/>
            <a:lstStyle/>
            <a:p>
              <a:endParaRPr lang="tr-TR"/>
            </a:p>
          </p:txBody>
        </p:sp>
        <p:sp>
          <p:nvSpPr>
            <p:cNvPr id="225" name="object 221">
              <a:extLst>
                <a:ext uri="{FF2B5EF4-FFF2-40B4-BE49-F238E27FC236}">
                  <a16:creationId xmlns:a16="http://schemas.microsoft.com/office/drawing/2014/main" id="{376953EE-72FA-FCC4-ACA6-D61768C7A3EE}"/>
                </a:ext>
              </a:extLst>
            </p:cNvPr>
            <p:cNvSpPr/>
            <p:nvPr/>
          </p:nvSpPr>
          <p:spPr>
            <a:xfrm>
              <a:off x="4637806" y="6207026"/>
              <a:ext cx="11430" cy="14604"/>
            </a:xfrm>
            <a:custGeom>
              <a:avLst/>
              <a:gdLst/>
              <a:ahLst/>
              <a:cxnLst/>
              <a:rect l="l" t="t" r="r" b="b"/>
              <a:pathLst>
                <a:path w="11429" h="14604">
                  <a:moveTo>
                    <a:pt x="7277" y="0"/>
                  </a:moveTo>
                  <a:lnTo>
                    <a:pt x="1790" y="3644"/>
                  </a:lnTo>
                  <a:lnTo>
                    <a:pt x="0" y="7480"/>
                  </a:lnTo>
                  <a:lnTo>
                    <a:pt x="1079" y="13334"/>
                  </a:lnTo>
                  <a:lnTo>
                    <a:pt x="3746" y="14223"/>
                  </a:lnTo>
                  <a:lnTo>
                    <a:pt x="9220" y="10566"/>
                  </a:lnTo>
                  <a:lnTo>
                    <a:pt x="11010" y="6730"/>
                  </a:lnTo>
                  <a:lnTo>
                    <a:pt x="10464" y="3797"/>
                  </a:lnTo>
                  <a:lnTo>
                    <a:pt x="9931" y="888"/>
                  </a:lnTo>
                  <a:lnTo>
                    <a:pt x="7277" y="0"/>
                  </a:lnTo>
                  <a:close/>
                </a:path>
              </a:pathLst>
            </a:custGeom>
            <a:solidFill>
              <a:srgbClr val="B6DA99">
                <a:alpha val="77999"/>
              </a:srgbClr>
            </a:solidFill>
          </p:spPr>
          <p:txBody>
            <a:bodyPr wrap="square" lIns="0" tIns="0" rIns="0" bIns="0" rtlCol="0"/>
            <a:lstStyle/>
            <a:p>
              <a:endParaRPr lang="tr-TR"/>
            </a:p>
          </p:txBody>
        </p:sp>
        <p:sp>
          <p:nvSpPr>
            <p:cNvPr id="226" name="object 222">
              <a:extLst>
                <a:ext uri="{FF2B5EF4-FFF2-40B4-BE49-F238E27FC236}">
                  <a16:creationId xmlns:a16="http://schemas.microsoft.com/office/drawing/2014/main" id="{0F7B410A-1509-9A0C-573A-9C6C8E10EE86}"/>
                </a:ext>
              </a:extLst>
            </p:cNvPr>
            <p:cNvSpPr/>
            <p:nvPr/>
          </p:nvSpPr>
          <p:spPr>
            <a:xfrm>
              <a:off x="4638358" y="6207709"/>
              <a:ext cx="8890" cy="12065"/>
            </a:xfrm>
            <a:custGeom>
              <a:avLst/>
              <a:gdLst/>
              <a:ahLst/>
              <a:cxnLst/>
              <a:rect l="l" t="t" r="r" b="b"/>
              <a:pathLst>
                <a:path w="8889" h="12064">
                  <a:moveTo>
                    <a:pt x="6362" y="0"/>
                  </a:moveTo>
                  <a:lnTo>
                    <a:pt x="1752" y="2666"/>
                  </a:lnTo>
                  <a:lnTo>
                    <a:pt x="0" y="5765"/>
                  </a:lnTo>
                  <a:lnTo>
                    <a:pt x="292" y="10807"/>
                  </a:lnTo>
                  <a:lnTo>
                    <a:pt x="2273" y="11760"/>
                  </a:lnTo>
                  <a:lnTo>
                    <a:pt x="6883" y="9093"/>
                  </a:lnTo>
                  <a:lnTo>
                    <a:pt x="8623" y="5981"/>
                  </a:lnTo>
                  <a:lnTo>
                    <a:pt x="8483" y="3454"/>
                  </a:lnTo>
                  <a:lnTo>
                    <a:pt x="8331" y="965"/>
                  </a:lnTo>
                  <a:lnTo>
                    <a:pt x="6362" y="0"/>
                  </a:lnTo>
                  <a:close/>
                </a:path>
              </a:pathLst>
            </a:custGeom>
            <a:solidFill>
              <a:srgbClr val="C2DE9C">
                <a:alpha val="77999"/>
              </a:srgbClr>
            </a:solidFill>
          </p:spPr>
          <p:txBody>
            <a:bodyPr wrap="square" lIns="0" tIns="0" rIns="0" bIns="0" rtlCol="0"/>
            <a:lstStyle/>
            <a:p>
              <a:endParaRPr lang="tr-TR"/>
            </a:p>
          </p:txBody>
        </p:sp>
        <p:sp>
          <p:nvSpPr>
            <p:cNvPr id="227" name="object 223">
              <a:extLst>
                <a:ext uri="{FF2B5EF4-FFF2-40B4-BE49-F238E27FC236}">
                  <a16:creationId xmlns:a16="http://schemas.microsoft.com/office/drawing/2014/main" id="{BA39133F-75C3-2A34-A652-ACC773C30496}"/>
                </a:ext>
              </a:extLst>
            </p:cNvPr>
            <p:cNvSpPr/>
            <p:nvPr/>
          </p:nvSpPr>
          <p:spPr>
            <a:xfrm>
              <a:off x="4638423" y="6208382"/>
              <a:ext cx="7620" cy="9525"/>
            </a:xfrm>
            <a:custGeom>
              <a:avLst/>
              <a:gdLst/>
              <a:ahLst/>
              <a:cxnLst/>
              <a:rect l="l" t="t" r="r" b="b"/>
              <a:pathLst>
                <a:path w="7620" h="9525">
                  <a:moveTo>
                    <a:pt x="5930" y="0"/>
                  </a:moveTo>
                  <a:lnTo>
                    <a:pt x="2197" y="1676"/>
                  </a:lnTo>
                  <a:lnTo>
                    <a:pt x="495" y="4051"/>
                  </a:lnTo>
                  <a:lnTo>
                    <a:pt x="0" y="8280"/>
                  </a:lnTo>
                  <a:lnTo>
                    <a:pt x="1295" y="9309"/>
                  </a:lnTo>
                  <a:lnTo>
                    <a:pt x="5041" y="7632"/>
                  </a:lnTo>
                  <a:lnTo>
                    <a:pt x="6730" y="5245"/>
                  </a:lnTo>
                  <a:lnTo>
                    <a:pt x="6997" y="3124"/>
                  </a:lnTo>
                  <a:lnTo>
                    <a:pt x="7238" y="1028"/>
                  </a:lnTo>
                  <a:lnTo>
                    <a:pt x="5930" y="0"/>
                  </a:lnTo>
                  <a:close/>
                </a:path>
              </a:pathLst>
            </a:custGeom>
            <a:solidFill>
              <a:srgbClr val="CCE29D">
                <a:alpha val="77999"/>
              </a:srgbClr>
            </a:solidFill>
          </p:spPr>
          <p:txBody>
            <a:bodyPr wrap="square" lIns="0" tIns="0" rIns="0" bIns="0" rtlCol="0"/>
            <a:lstStyle/>
            <a:p>
              <a:endParaRPr lang="tr-TR"/>
            </a:p>
          </p:txBody>
        </p:sp>
        <p:sp>
          <p:nvSpPr>
            <p:cNvPr id="228" name="object 224">
              <a:extLst>
                <a:ext uri="{FF2B5EF4-FFF2-40B4-BE49-F238E27FC236}">
                  <a16:creationId xmlns:a16="http://schemas.microsoft.com/office/drawing/2014/main" id="{93AD0709-7F91-6AAE-0548-05DA25C976DE}"/>
                </a:ext>
              </a:extLst>
            </p:cNvPr>
            <p:cNvSpPr/>
            <p:nvPr/>
          </p:nvSpPr>
          <p:spPr>
            <a:xfrm>
              <a:off x="4634115" y="6198831"/>
              <a:ext cx="32384" cy="39370"/>
            </a:xfrm>
            <a:custGeom>
              <a:avLst/>
              <a:gdLst/>
              <a:ahLst/>
              <a:cxnLst/>
              <a:rect l="l" t="t" r="r" b="b"/>
              <a:pathLst>
                <a:path w="32385" h="39370">
                  <a:moveTo>
                    <a:pt x="1612" y="23939"/>
                  </a:moveTo>
                  <a:lnTo>
                    <a:pt x="0" y="23850"/>
                  </a:lnTo>
                  <a:lnTo>
                    <a:pt x="12" y="24079"/>
                  </a:lnTo>
                  <a:lnTo>
                    <a:pt x="1612" y="24168"/>
                  </a:lnTo>
                  <a:lnTo>
                    <a:pt x="1612" y="23939"/>
                  </a:lnTo>
                  <a:close/>
                </a:path>
                <a:path w="32385" h="39370">
                  <a:moveTo>
                    <a:pt x="1752" y="31292"/>
                  </a:moveTo>
                  <a:lnTo>
                    <a:pt x="381" y="29921"/>
                  </a:lnTo>
                  <a:lnTo>
                    <a:pt x="279" y="30086"/>
                  </a:lnTo>
                  <a:lnTo>
                    <a:pt x="1663" y="31470"/>
                  </a:lnTo>
                  <a:lnTo>
                    <a:pt x="1752" y="31292"/>
                  </a:lnTo>
                  <a:close/>
                </a:path>
                <a:path w="32385" h="39370">
                  <a:moveTo>
                    <a:pt x="1854" y="18808"/>
                  </a:moveTo>
                  <a:lnTo>
                    <a:pt x="1727" y="18694"/>
                  </a:lnTo>
                  <a:lnTo>
                    <a:pt x="889" y="20574"/>
                  </a:lnTo>
                  <a:lnTo>
                    <a:pt x="1028" y="20701"/>
                  </a:lnTo>
                  <a:lnTo>
                    <a:pt x="1854" y="18808"/>
                  </a:lnTo>
                  <a:close/>
                </a:path>
                <a:path w="32385" h="39370">
                  <a:moveTo>
                    <a:pt x="4178" y="19862"/>
                  </a:moveTo>
                  <a:lnTo>
                    <a:pt x="4165" y="19634"/>
                  </a:lnTo>
                  <a:lnTo>
                    <a:pt x="2565" y="19545"/>
                  </a:lnTo>
                  <a:lnTo>
                    <a:pt x="2578" y="19773"/>
                  </a:lnTo>
                  <a:lnTo>
                    <a:pt x="4178" y="19862"/>
                  </a:lnTo>
                  <a:close/>
                </a:path>
                <a:path w="32385" h="39370">
                  <a:moveTo>
                    <a:pt x="4318" y="27000"/>
                  </a:moveTo>
                  <a:lnTo>
                    <a:pt x="2933" y="25590"/>
                  </a:lnTo>
                  <a:lnTo>
                    <a:pt x="2857" y="25768"/>
                  </a:lnTo>
                  <a:lnTo>
                    <a:pt x="4241" y="27178"/>
                  </a:lnTo>
                  <a:lnTo>
                    <a:pt x="4318" y="27000"/>
                  </a:lnTo>
                  <a:close/>
                </a:path>
                <a:path w="32385" h="39370">
                  <a:moveTo>
                    <a:pt x="4406" y="14503"/>
                  </a:moveTo>
                  <a:lnTo>
                    <a:pt x="4279" y="14376"/>
                  </a:lnTo>
                  <a:lnTo>
                    <a:pt x="3441" y="16268"/>
                  </a:lnTo>
                  <a:lnTo>
                    <a:pt x="3594" y="16383"/>
                  </a:lnTo>
                  <a:lnTo>
                    <a:pt x="4406" y="14503"/>
                  </a:lnTo>
                  <a:close/>
                </a:path>
                <a:path w="32385" h="39370">
                  <a:moveTo>
                    <a:pt x="5295" y="19570"/>
                  </a:moveTo>
                  <a:lnTo>
                    <a:pt x="5130" y="19545"/>
                  </a:lnTo>
                  <a:lnTo>
                    <a:pt x="4940" y="21971"/>
                  </a:lnTo>
                  <a:lnTo>
                    <a:pt x="5105" y="22009"/>
                  </a:lnTo>
                  <a:lnTo>
                    <a:pt x="5295" y="19570"/>
                  </a:lnTo>
                  <a:close/>
                </a:path>
                <a:path w="32385" h="39370">
                  <a:moveTo>
                    <a:pt x="6527" y="12534"/>
                  </a:moveTo>
                  <a:lnTo>
                    <a:pt x="5715" y="12496"/>
                  </a:lnTo>
                  <a:lnTo>
                    <a:pt x="5562" y="12407"/>
                  </a:lnTo>
                  <a:lnTo>
                    <a:pt x="4914" y="12446"/>
                  </a:lnTo>
                  <a:lnTo>
                    <a:pt x="4927" y="12674"/>
                  </a:lnTo>
                  <a:lnTo>
                    <a:pt x="5562" y="12712"/>
                  </a:lnTo>
                  <a:lnTo>
                    <a:pt x="5638" y="14668"/>
                  </a:lnTo>
                  <a:lnTo>
                    <a:pt x="5803" y="14681"/>
                  </a:lnTo>
                  <a:lnTo>
                    <a:pt x="5715" y="12725"/>
                  </a:lnTo>
                  <a:lnTo>
                    <a:pt x="6527" y="12763"/>
                  </a:lnTo>
                  <a:lnTo>
                    <a:pt x="6527" y="12534"/>
                  </a:lnTo>
                  <a:close/>
                </a:path>
                <a:path w="32385" h="39370">
                  <a:moveTo>
                    <a:pt x="6680" y="19913"/>
                  </a:moveTo>
                  <a:lnTo>
                    <a:pt x="5295" y="18503"/>
                  </a:lnTo>
                  <a:lnTo>
                    <a:pt x="5207" y="18694"/>
                  </a:lnTo>
                  <a:lnTo>
                    <a:pt x="6591" y="20091"/>
                  </a:lnTo>
                  <a:lnTo>
                    <a:pt x="6680" y="19913"/>
                  </a:lnTo>
                  <a:close/>
                </a:path>
                <a:path w="32385" h="39370">
                  <a:moveTo>
                    <a:pt x="6756" y="7416"/>
                  </a:moveTo>
                  <a:lnTo>
                    <a:pt x="6642" y="7289"/>
                  </a:lnTo>
                  <a:lnTo>
                    <a:pt x="5803" y="9182"/>
                  </a:lnTo>
                  <a:lnTo>
                    <a:pt x="5943" y="9309"/>
                  </a:lnTo>
                  <a:lnTo>
                    <a:pt x="6756" y="7416"/>
                  </a:lnTo>
                  <a:close/>
                </a:path>
                <a:path w="32385" h="39370">
                  <a:moveTo>
                    <a:pt x="8356" y="10375"/>
                  </a:moveTo>
                  <a:lnTo>
                    <a:pt x="8280" y="8128"/>
                  </a:lnTo>
                  <a:lnTo>
                    <a:pt x="8115" y="8115"/>
                  </a:lnTo>
                  <a:lnTo>
                    <a:pt x="8191" y="10375"/>
                  </a:lnTo>
                  <a:lnTo>
                    <a:pt x="8356" y="10375"/>
                  </a:lnTo>
                  <a:close/>
                </a:path>
                <a:path w="32385" h="39370">
                  <a:moveTo>
                    <a:pt x="9144" y="16637"/>
                  </a:moveTo>
                  <a:lnTo>
                    <a:pt x="7772" y="16281"/>
                  </a:lnTo>
                  <a:lnTo>
                    <a:pt x="7861" y="15265"/>
                  </a:lnTo>
                  <a:lnTo>
                    <a:pt x="7683" y="15227"/>
                  </a:lnTo>
                  <a:lnTo>
                    <a:pt x="7607" y="16230"/>
                  </a:lnTo>
                  <a:lnTo>
                    <a:pt x="7391" y="16167"/>
                  </a:lnTo>
                  <a:lnTo>
                    <a:pt x="7366" y="16395"/>
                  </a:lnTo>
                  <a:lnTo>
                    <a:pt x="7581" y="16459"/>
                  </a:lnTo>
                  <a:lnTo>
                    <a:pt x="7505" y="17653"/>
                  </a:lnTo>
                  <a:lnTo>
                    <a:pt x="7658" y="17703"/>
                  </a:lnTo>
                  <a:lnTo>
                    <a:pt x="7747" y="16510"/>
                  </a:lnTo>
                  <a:lnTo>
                    <a:pt x="9118" y="16878"/>
                  </a:lnTo>
                  <a:lnTo>
                    <a:pt x="9144" y="16637"/>
                  </a:lnTo>
                  <a:close/>
                </a:path>
                <a:path w="32385" h="39370">
                  <a:moveTo>
                    <a:pt x="9436" y="35420"/>
                  </a:moveTo>
                  <a:lnTo>
                    <a:pt x="8496" y="35318"/>
                  </a:lnTo>
                  <a:lnTo>
                    <a:pt x="8483" y="35064"/>
                  </a:lnTo>
                  <a:lnTo>
                    <a:pt x="8242" y="35293"/>
                  </a:lnTo>
                  <a:lnTo>
                    <a:pt x="7721" y="35229"/>
                  </a:lnTo>
                  <a:lnTo>
                    <a:pt x="7721" y="35458"/>
                  </a:lnTo>
                  <a:lnTo>
                    <a:pt x="8039" y="35496"/>
                  </a:lnTo>
                  <a:lnTo>
                    <a:pt x="7188" y="36309"/>
                  </a:lnTo>
                  <a:lnTo>
                    <a:pt x="7289" y="36499"/>
                  </a:lnTo>
                  <a:lnTo>
                    <a:pt x="8293" y="35521"/>
                  </a:lnTo>
                  <a:lnTo>
                    <a:pt x="9436" y="35636"/>
                  </a:lnTo>
                  <a:lnTo>
                    <a:pt x="9436" y="35420"/>
                  </a:lnTo>
                  <a:close/>
                </a:path>
                <a:path w="32385" h="39370">
                  <a:moveTo>
                    <a:pt x="10147" y="26492"/>
                  </a:moveTo>
                  <a:lnTo>
                    <a:pt x="10134" y="26250"/>
                  </a:lnTo>
                  <a:lnTo>
                    <a:pt x="8521" y="26174"/>
                  </a:lnTo>
                  <a:lnTo>
                    <a:pt x="8534" y="26403"/>
                  </a:lnTo>
                  <a:lnTo>
                    <a:pt x="10147" y="26492"/>
                  </a:lnTo>
                  <a:close/>
                </a:path>
                <a:path w="32385" h="39370">
                  <a:moveTo>
                    <a:pt x="10198" y="8166"/>
                  </a:moveTo>
                  <a:lnTo>
                    <a:pt x="10045" y="8128"/>
                  </a:lnTo>
                  <a:lnTo>
                    <a:pt x="9842" y="10566"/>
                  </a:lnTo>
                  <a:lnTo>
                    <a:pt x="10020" y="10604"/>
                  </a:lnTo>
                  <a:lnTo>
                    <a:pt x="10198" y="8166"/>
                  </a:lnTo>
                  <a:close/>
                </a:path>
                <a:path w="32385" h="39370">
                  <a:moveTo>
                    <a:pt x="10287" y="33629"/>
                  </a:moveTo>
                  <a:lnTo>
                    <a:pt x="8902" y="32232"/>
                  </a:lnTo>
                  <a:lnTo>
                    <a:pt x="8826" y="32410"/>
                  </a:lnTo>
                  <a:lnTo>
                    <a:pt x="10210" y="33807"/>
                  </a:lnTo>
                  <a:lnTo>
                    <a:pt x="10287" y="33629"/>
                  </a:lnTo>
                  <a:close/>
                </a:path>
                <a:path w="32385" h="39370">
                  <a:moveTo>
                    <a:pt x="10375" y="21132"/>
                  </a:moveTo>
                  <a:lnTo>
                    <a:pt x="10236" y="21005"/>
                  </a:lnTo>
                  <a:lnTo>
                    <a:pt x="9410" y="22885"/>
                  </a:lnTo>
                  <a:lnTo>
                    <a:pt x="9563" y="23012"/>
                  </a:lnTo>
                  <a:lnTo>
                    <a:pt x="10375" y="21132"/>
                  </a:lnTo>
                  <a:close/>
                </a:path>
                <a:path w="32385" h="39370">
                  <a:moveTo>
                    <a:pt x="10706" y="3289"/>
                  </a:moveTo>
                  <a:lnTo>
                    <a:pt x="10629" y="1028"/>
                  </a:lnTo>
                  <a:lnTo>
                    <a:pt x="10477" y="1016"/>
                  </a:lnTo>
                  <a:lnTo>
                    <a:pt x="10541" y="3289"/>
                  </a:lnTo>
                  <a:lnTo>
                    <a:pt x="10706" y="3289"/>
                  </a:lnTo>
                  <a:close/>
                </a:path>
                <a:path w="32385" h="39370">
                  <a:moveTo>
                    <a:pt x="11150" y="30937"/>
                  </a:moveTo>
                  <a:lnTo>
                    <a:pt x="11049" y="30759"/>
                  </a:lnTo>
                  <a:lnTo>
                    <a:pt x="9740" y="32004"/>
                  </a:lnTo>
                  <a:lnTo>
                    <a:pt x="9842" y="32181"/>
                  </a:lnTo>
                  <a:lnTo>
                    <a:pt x="10769" y="31292"/>
                  </a:lnTo>
                  <a:lnTo>
                    <a:pt x="10490" y="33515"/>
                  </a:lnTo>
                  <a:lnTo>
                    <a:pt x="10680" y="33566"/>
                  </a:lnTo>
                  <a:lnTo>
                    <a:pt x="10947" y="31318"/>
                  </a:lnTo>
                  <a:lnTo>
                    <a:pt x="10795" y="31280"/>
                  </a:lnTo>
                  <a:lnTo>
                    <a:pt x="11150" y="30937"/>
                  </a:lnTo>
                  <a:close/>
                </a:path>
                <a:path w="32385" h="39370">
                  <a:moveTo>
                    <a:pt x="11201" y="25247"/>
                  </a:moveTo>
                  <a:lnTo>
                    <a:pt x="9677" y="23660"/>
                  </a:lnTo>
                  <a:lnTo>
                    <a:pt x="9588" y="23825"/>
                  </a:lnTo>
                  <a:lnTo>
                    <a:pt x="11112" y="25425"/>
                  </a:lnTo>
                  <a:lnTo>
                    <a:pt x="11201" y="25247"/>
                  </a:lnTo>
                  <a:close/>
                </a:path>
                <a:path w="32385" h="39370">
                  <a:moveTo>
                    <a:pt x="11696" y="12331"/>
                  </a:moveTo>
                  <a:lnTo>
                    <a:pt x="9944" y="11874"/>
                  </a:lnTo>
                  <a:lnTo>
                    <a:pt x="9931" y="12090"/>
                  </a:lnTo>
                  <a:lnTo>
                    <a:pt x="11684" y="12573"/>
                  </a:lnTo>
                  <a:lnTo>
                    <a:pt x="11696" y="12331"/>
                  </a:lnTo>
                  <a:close/>
                </a:path>
                <a:path w="32385" h="39370">
                  <a:moveTo>
                    <a:pt x="13500" y="23850"/>
                  </a:moveTo>
                  <a:lnTo>
                    <a:pt x="13398" y="23672"/>
                  </a:lnTo>
                  <a:lnTo>
                    <a:pt x="12255" y="24777"/>
                  </a:lnTo>
                  <a:lnTo>
                    <a:pt x="11061" y="26517"/>
                  </a:lnTo>
                  <a:lnTo>
                    <a:pt x="11201" y="26657"/>
                  </a:lnTo>
                  <a:lnTo>
                    <a:pt x="12179" y="25095"/>
                  </a:lnTo>
                  <a:lnTo>
                    <a:pt x="13500" y="23850"/>
                  </a:lnTo>
                  <a:close/>
                </a:path>
                <a:path w="32385" h="39370">
                  <a:moveTo>
                    <a:pt x="13754" y="20942"/>
                  </a:moveTo>
                  <a:lnTo>
                    <a:pt x="12242" y="19342"/>
                  </a:lnTo>
                  <a:lnTo>
                    <a:pt x="12141" y="19519"/>
                  </a:lnTo>
                  <a:lnTo>
                    <a:pt x="13665" y="21120"/>
                  </a:lnTo>
                  <a:lnTo>
                    <a:pt x="13754" y="20942"/>
                  </a:lnTo>
                  <a:close/>
                </a:path>
                <a:path w="32385" h="39370">
                  <a:moveTo>
                    <a:pt x="13830" y="21907"/>
                  </a:moveTo>
                  <a:lnTo>
                    <a:pt x="13665" y="21856"/>
                  </a:lnTo>
                  <a:lnTo>
                    <a:pt x="13576" y="22948"/>
                  </a:lnTo>
                  <a:lnTo>
                    <a:pt x="13538" y="22440"/>
                  </a:lnTo>
                  <a:lnTo>
                    <a:pt x="13385" y="22440"/>
                  </a:lnTo>
                  <a:lnTo>
                    <a:pt x="13500" y="23850"/>
                  </a:lnTo>
                  <a:lnTo>
                    <a:pt x="13487" y="24295"/>
                  </a:lnTo>
                  <a:lnTo>
                    <a:pt x="13601" y="24904"/>
                  </a:lnTo>
                  <a:lnTo>
                    <a:pt x="13766" y="24892"/>
                  </a:lnTo>
                  <a:lnTo>
                    <a:pt x="13665" y="23901"/>
                  </a:lnTo>
                  <a:lnTo>
                    <a:pt x="13830" y="21907"/>
                  </a:lnTo>
                  <a:close/>
                </a:path>
                <a:path w="32385" h="39370">
                  <a:moveTo>
                    <a:pt x="14058" y="5232"/>
                  </a:moveTo>
                  <a:lnTo>
                    <a:pt x="12293" y="4775"/>
                  </a:lnTo>
                  <a:lnTo>
                    <a:pt x="12293" y="5003"/>
                  </a:lnTo>
                  <a:lnTo>
                    <a:pt x="14033" y="5473"/>
                  </a:lnTo>
                  <a:lnTo>
                    <a:pt x="14058" y="5232"/>
                  </a:lnTo>
                  <a:close/>
                </a:path>
                <a:path w="32385" h="39370">
                  <a:moveTo>
                    <a:pt x="14325" y="18821"/>
                  </a:moveTo>
                  <a:lnTo>
                    <a:pt x="12801" y="17246"/>
                  </a:lnTo>
                  <a:lnTo>
                    <a:pt x="12712" y="17411"/>
                  </a:lnTo>
                  <a:lnTo>
                    <a:pt x="14236" y="19011"/>
                  </a:lnTo>
                  <a:lnTo>
                    <a:pt x="14325" y="18821"/>
                  </a:lnTo>
                  <a:close/>
                </a:path>
                <a:path w="32385" h="39370">
                  <a:moveTo>
                    <a:pt x="14325" y="17018"/>
                  </a:moveTo>
                  <a:lnTo>
                    <a:pt x="14249" y="14757"/>
                  </a:lnTo>
                  <a:lnTo>
                    <a:pt x="14084" y="14757"/>
                  </a:lnTo>
                  <a:lnTo>
                    <a:pt x="14160" y="17005"/>
                  </a:lnTo>
                  <a:lnTo>
                    <a:pt x="14325" y="17018"/>
                  </a:lnTo>
                  <a:close/>
                </a:path>
                <a:path w="32385" h="39370">
                  <a:moveTo>
                    <a:pt x="15062" y="37236"/>
                  </a:moveTo>
                  <a:lnTo>
                    <a:pt x="13195" y="36690"/>
                  </a:lnTo>
                  <a:lnTo>
                    <a:pt x="13169" y="36893"/>
                  </a:lnTo>
                  <a:lnTo>
                    <a:pt x="15036" y="37439"/>
                  </a:lnTo>
                  <a:lnTo>
                    <a:pt x="15062" y="37236"/>
                  </a:lnTo>
                  <a:close/>
                </a:path>
                <a:path w="32385" h="39370">
                  <a:moveTo>
                    <a:pt x="16878" y="14528"/>
                  </a:moveTo>
                  <a:lnTo>
                    <a:pt x="15354" y="12928"/>
                  </a:lnTo>
                  <a:lnTo>
                    <a:pt x="14592" y="12255"/>
                  </a:lnTo>
                  <a:lnTo>
                    <a:pt x="14503" y="12446"/>
                  </a:lnTo>
                  <a:lnTo>
                    <a:pt x="16027" y="14020"/>
                  </a:lnTo>
                  <a:lnTo>
                    <a:pt x="16802" y="14706"/>
                  </a:lnTo>
                  <a:lnTo>
                    <a:pt x="16878" y="14528"/>
                  </a:lnTo>
                  <a:close/>
                </a:path>
                <a:path w="32385" h="39370">
                  <a:moveTo>
                    <a:pt x="16891" y="26416"/>
                  </a:moveTo>
                  <a:lnTo>
                    <a:pt x="16865" y="26212"/>
                  </a:lnTo>
                  <a:lnTo>
                    <a:pt x="15011" y="26174"/>
                  </a:lnTo>
                  <a:lnTo>
                    <a:pt x="15011" y="26390"/>
                  </a:lnTo>
                  <a:lnTo>
                    <a:pt x="16891" y="26416"/>
                  </a:lnTo>
                  <a:close/>
                </a:path>
                <a:path w="32385" h="39370">
                  <a:moveTo>
                    <a:pt x="17106" y="37579"/>
                  </a:moveTo>
                  <a:lnTo>
                    <a:pt x="17018" y="37388"/>
                  </a:lnTo>
                  <a:lnTo>
                    <a:pt x="15722" y="38633"/>
                  </a:lnTo>
                  <a:lnTo>
                    <a:pt x="15824" y="38823"/>
                  </a:lnTo>
                  <a:lnTo>
                    <a:pt x="17106" y="37579"/>
                  </a:lnTo>
                  <a:close/>
                </a:path>
                <a:path w="32385" h="39370">
                  <a:moveTo>
                    <a:pt x="17386" y="29756"/>
                  </a:moveTo>
                  <a:lnTo>
                    <a:pt x="17246" y="29616"/>
                  </a:lnTo>
                  <a:lnTo>
                    <a:pt x="16103" y="31419"/>
                  </a:lnTo>
                  <a:lnTo>
                    <a:pt x="16243" y="31559"/>
                  </a:lnTo>
                  <a:lnTo>
                    <a:pt x="17386" y="29756"/>
                  </a:lnTo>
                  <a:close/>
                </a:path>
                <a:path w="32385" h="39370">
                  <a:moveTo>
                    <a:pt x="17665" y="18986"/>
                  </a:moveTo>
                  <a:lnTo>
                    <a:pt x="16116" y="18567"/>
                  </a:lnTo>
                  <a:lnTo>
                    <a:pt x="16090" y="18135"/>
                  </a:lnTo>
                  <a:lnTo>
                    <a:pt x="15938" y="18135"/>
                  </a:lnTo>
                  <a:lnTo>
                    <a:pt x="15963" y="18529"/>
                  </a:lnTo>
                  <a:lnTo>
                    <a:pt x="15900" y="18719"/>
                  </a:lnTo>
                  <a:lnTo>
                    <a:pt x="16154" y="20599"/>
                  </a:lnTo>
                  <a:lnTo>
                    <a:pt x="16306" y="20586"/>
                  </a:lnTo>
                  <a:lnTo>
                    <a:pt x="16141" y="18796"/>
                  </a:lnTo>
                  <a:lnTo>
                    <a:pt x="17653" y="19189"/>
                  </a:lnTo>
                  <a:lnTo>
                    <a:pt x="17665" y="18986"/>
                  </a:lnTo>
                  <a:close/>
                </a:path>
                <a:path w="32385" h="39370">
                  <a:moveTo>
                    <a:pt x="17957" y="317"/>
                  </a:moveTo>
                  <a:lnTo>
                    <a:pt x="17945" y="101"/>
                  </a:lnTo>
                  <a:lnTo>
                    <a:pt x="16344" y="0"/>
                  </a:lnTo>
                  <a:lnTo>
                    <a:pt x="16344" y="241"/>
                  </a:lnTo>
                  <a:lnTo>
                    <a:pt x="17957" y="317"/>
                  </a:lnTo>
                  <a:close/>
                </a:path>
                <a:path w="32385" h="39370">
                  <a:moveTo>
                    <a:pt x="18796" y="22199"/>
                  </a:moveTo>
                  <a:lnTo>
                    <a:pt x="17183" y="22110"/>
                  </a:lnTo>
                  <a:lnTo>
                    <a:pt x="17195" y="22326"/>
                  </a:lnTo>
                  <a:lnTo>
                    <a:pt x="18796" y="22428"/>
                  </a:lnTo>
                  <a:lnTo>
                    <a:pt x="18796" y="22199"/>
                  </a:lnTo>
                  <a:close/>
                </a:path>
                <a:path w="32385" h="39370">
                  <a:moveTo>
                    <a:pt x="18961" y="29565"/>
                  </a:moveTo>
                  <a:lnTo>
                    <a:pt x="17576" y="28155"/>
                  </a:lnTo>
                  <a:lnTo>
                    <a:pt x="17475" y="28346"/>
                  </a:lnTo>
                  <a:lnTo>
                    <a:pt x="18872" y="29743"/>
                  </a:lnTo>
                  <a:lnTo>
                    <a:pt x="18961" y="29565"/>
                  </a:lnTo>
                  <a:close/>
                </a:path>
                <a:path w="32385" h="39370">
                  <a:moveTo>
                    <a:pt x="19240" y="7429"/>
                  </a:moveTo>
                  <a:lnTo>
                    <a:pt x="17729" y="5854"/>
                  </a:lnTo>
                  <a:lnTo>
                    <a:pt x="17627" y="6007"/>
                  </a:lnTo>
                  <a:lnTo>
                    <a:pt x="19151" y="7607"/>
                  </a:lnTo>
                  <a:lnTo>
                    <a:pt x="19240" y="7429"/>
                  </a:lnTo>
                  <a:close/>
                </a:path>
                <a:path w="32385" h="39370">
                  <a:moveTo>
                    <a:pt x="19431" y="12407"/>
                  </a:moveTo>
                  <a:lnTo>
                    <a:pt x="17818" y="12319"/>
                  </a:lnTo>
                  <a:lnTo>
                    <a:pt x="17830" y="12547"/>
                  </a:lnTo>
                  <a:lnTo>
                    <a:pt x="19431" y="12636"/>
                  </a:lnTo>
                  <a:lnTo>
                    <a:pt x="19431" y="12407"/>
                  </a:lnTo>
                  <a:close/>
                </a:path>
                <a:path w="32385" h="39370">
                  <a:moveTo>
                    <a:pt x="19570" y="19773"/>
                  </a:moveTo>
                  <a:lnTo>
                    <a:pt x="18376" y="18567"/>
                  </a:lnTo>
                  <a:lnTo>
                    <a:pt x="19050" y="17056"/>
                  </a:lnTo>
                  <a:lnTo>
                    <a:pt x="18910" y="16929"/>
                  </a:lnTo>
                  <a:lnTo>
                    <a:pt x="18249" y="18440"/>
                  </a:lnTo>
                  <a:lnTo>
                    <a:pt x="18110" y="18554"/>
                  </a:lnTo>
                  <a:lnTo>
                    <a:pt x="18084" y="18821"/>
                  </a:lnTo>
                  <a:lnTo>
                    <a:pt x="18211" y="18948"/>
                  </a:lnTo>
                  <a:lnTo>
                    <a:pt x="18300" y="18757"/>
                  </a:lnTo>
                  <a:lnTo>
                    <a:pt x="19494" y="19951"/>
                  </a:lnTo>
                  <a:lnTo>
                    <a:pt x="19570" y="19773"/>
                  </a:lnTo>
                  <a:close/>
                </a:path>
                <a:path w="32385" h="39370">
                  <a:moveTo>
                    <a:pt x="19659" y="7277"/>
                  </a:moveTo>
                  <a:lnTo>
                    <a:pt x="19532" y="7150"/>
                  </a:lnTo>
                  <a:lnTo>
                    <a:pt x="18694" y="9017"/>
                  </a:lnTo>
                  <a:lnTo>
                    <a:pt x="18846" y="9156"/>
                  </a:lnTo>
                  <a:lnTo>
                    <a:pt x="19659" y="7277"/>
                  </a:lnTo>
                  <a:close/>
                </a:path>
                <a:path w="32385" h="39370">
                  <a:moveTo>
                    <a:pt x="19723" y="27571"/>
                  </a:moveTo>
                  <a:lnTo>
                    <a:pt x="18186" y="25984"/>
                  </a:lnTo>
                  <a:lnTo>
                    <a:pt x="18110" y="26162"/>
                  </a:lnTo>
                  <a:lnTo>
                    <a:pt x="19634" y="27749"/>
                  </a:lnTo>
                  <a:lnTo>
                    <a:pt x="19723" y="27571"/>
                  </a:lnTo>
                  <a:close/>
                </a:path>
                <a:path w="32385" h="39370">
                  <a:moveTo>
                    <a:pt x="20574" y="12204"/>
                  </a:moveTo>
                  <a:lnTo>
                    <a:pt x="20358" y="9740"/>
                  </a:lnTo>
                  <a:lnTo>
                    <a:pt x="20193" y="9740"/>
                  </a:lnTo>
                  <a:lnTo>
                    <a:pt x="20408" y="12217"/>
                  </a:lnTo>
                  <a:lnTo>
                    <a:pt x="20574" y="12204"/>
                  </a:lnTo>
                  <a:close/>
                </a:path>
                <a:path w="32385" h="39370">
                  <a:moveTo>
                    <a:pt x="21932" y="4953"/>
                  </a:moveTo>
                  <a:lnTo>
                    <a:pt x="20472" y="3644"/>
                  </a:lnTo>
                  <a:lnTo>
                    <a:pt x="20370" y="3810"/>
                  </a:lnTo>
                  <a:lnTo>
                    <a:pt x="21844" y="5130"/>
                  </a:lnTo>
                  <a:lnTo>
                    <a:pt x="21932" y="4953"/>
                  </a:lnTo>
                  <a:close/>
                </a:path>
                <a:path w="32385" h="39370">
                  <a:moveTo>
                    <a:pt x="22288" y="27216"/>
                  </a:moveTo>
                  <a:lnTo>
                    <a:pt x="22072" y="24765"/>
                  </a:lnTo>
                  <a:lnTo>
                    <a:pt x="21907" y="24777"/>
                  </a:lnTo>
                  <a:lnTo>
                    <a:pt x="22136" y="27228"/>
                  </a:lnTo>
                  <a:lnTo>
                    <a:pt x="22288" y="27216"/>
                  </a:lnTo>
                  <a:close/>
                </a:path>
                <a:path w="32385" h="39370">
                  <a:moveTo>
                    <a:pt x="22479" y="17830"/>
                  </a:moveTo>
                  <a:lnTo>
                    <a:pt x="22326" y="17767"/>
                  </a:lnTo>
                  <a:lnTo>
                    <a:pt x="22136" y="20218"/>
                  </a:lnTo>
                  <a:lnTo>
                    <a:pt x="22301" y="20269"/>
                  </a:lnTo>
                  <a:lnTo>
                    <a:pt x="22479" y="17830"/>
                  </a:lnTo>
                  <a:close/>
                </a:path>
                <a:path w="32385" h="39370">
                  <a:moveTo>
                    <a:pt x="22872" y="21170"/>
                  </a:moveTo>
                  <a:lnTo>
                    <a:pt x="21336" y="19570"/>
                  </a:lnTo>
                  <a:lnTo>
                    <a:pt x="21247" y="19735"/>
                  </a:lnTo>
                  <a:lnTo>
                    <a:pt x="22771" y="21336"/>
                  </a:lnTo>
                  <a:lnTo>
                    <a:pt x="22872" y="21170"/>
                  </a:lnTo>
                  <a:close/>
                </a:path>
                <a:path w="32385" h="39370">
                  <a:moveTo>
                    <a:pt x="22987" y="12941"/>
                  </a:moveTo>
                  <a:lnTo>
                    <a:pt x="22910" y="10680"/>
                  </a:lnTo>
                  <a:lnTo>
                    <a:pt x="22745" y="10680"/>
                  </a:lnTo>
                  <a:lnTo>
                    <a:pt x="22821" y="12928"/>
                  </a:lnTo>
                  <a:lnTo>
                    <a:pt x="22987" y="12941"/>
                  </a:lnTo>
                  <a:close/>
                </a:path>
                <a:path w="32385" h="39370">
                  <a:moveTo>
                    <a:pt x="23114" y="8039"/>
                  </a:moveTo>
                  <a:lnTo>
                    <a:pt x="22936" y="7988"/>
                  </a:lnTo>
                  <a:lnTo>
                    <a:pt x="22758" y="10426"/>
                  </a:lnTo>
                  <a:lnTo>
                    <a:pt x="22910" y="10477"/>
                  </a:lnTo>
                  <a:lnTo>
                    <a:pt x="23114" y="8039"/>
                  </a:lnTo>
                  <a:close/>
                </a:path>
                <a:path w="32385" h="39370">
                  <a:moveTo>
                    <a:pt x="23622" y="3162"/>
                  </a:moveTo>
                  <a:lnTo>
                    <a:pt x="23545" y="901"/>
                  </a:lnTo>
                  <a:lnTo>
                    <a:pt x="23368" y="876"/>
                  </a:lnTo>
                  <a:lnTo>
                    <a:pt x="23456" y="3149"/>
                  </a:lnTo>
                  <a:lnTo>
                    <a:pt x="23622" y="3162"/>
                  </a:lnTo>
                  <a:close/>
                </a:path>
                <a:path w="32385" h="39370">
                  <a:moveTo>
                    <a:pt x="24345" y="34226"/>
                  </a:moveTo>
                  <a:lnTo>
                    <a:pt x="23329" y="32372"/>
                  </a:lnTo>
                  <a:lnTo>
                    <a:pt x="23190" y="32461"/>
                  </a:lnTo>
                  <a:lnTo>
                    <a:pt x="24193" y="34328"/>
                  </a:lnTo>
                  <a:lnTo>
                    <a:pt x="24345" y="34226"/>
                  </a:lnTo>
                  <a:close/>
                </a:path>
                <a:path w="32385" h="39370">
                  <a:moveTo>
                    <a:pt x="24574" y="6731"/>
                  </a:moveTo>
                  <a:lnTo>
                    <a:pt x="24561" y="4622"/>
                  </a:lnTo>
                  <a:lnTo>
                    <a:pt x="24396" y="4610"/>
                  </a:lnTo>
                  <a:lnTo>
                    <a:pt x="24396" y="6705"/>
                  </a:lnTo>
                  <a:lnTo>
                    <a:pt x="24574" y="6731"/>
                  </a:lnTo>
                  <a:close/>
                </a:path>
                <a:path w="32385" h="39370">
                  <a:moveTo>
                    <a:pt x="25311" y="27216"/>
                  </a:moveTo>
                  <a:lnTo>
                    <a:pt x="25158" y="27089"/>
                  </a:lnTo>
                  <a:lnTo>
                    <a:pt x="24155" y="28727"/>
                  </a:lnTo>
                  <a:lnTo>
                    <a:pt x="24295" y="28867"/>
                  </a:lnTo>
                  <a:lnTo>
                    <a:pt x="25311" y="27216"/>
                  </a:lnTo>
                  <a:close/>
                </a:path>
                <a:path w="32385" h="39370">
                  <a:moveTo>
                    <a:pt x="25781" y="33489"/>
                  </a:moveTo>
                  <a:lnTo>
                    <a:pt x="25679" y="33312"/>
                  </a:lnTo>
                  <a:lnTo>
                    <a:pt x="24384" y="34556"/>
                  </a:lnTo>
                  <a:lnTo>
                    <a:pt x="24485" y="34747"/>
                  </a:lnTo>
                  <a:lnTo>
                    <a:pt x="25781" y="33489"/>
                  </a:lnTo>
                  <a:close/>
                </a:path>
                <a:path w="32385" h="39370">
                  <a:moveTo>
                    <a:pt x="26327" y="14897"/>
                  </a:moveTo>
                  <a:lnTo>
                    <a:pt x="24574" y="14414"/>
                  </a:lnTo>
                  <a:lnTo>
                    <a:pt x="24561" y="14643"/>
                  </a:lnTo>
                  <a:lnTo>
                    <a:pt x="26314" y="15125"/>
                  </a:lnTo>
                  <a:lnTo>
                    <a:pt x="26327" y="14897"/>
                  </a:lnTo>
                  <a:close/>
                </a:path>
                <a:path w="32385" h="39370">
                  <a:moveTo>
                    <a:pt x="26390" y="23723"/>
                  </a:moveTo>
                  <a:lnTo>
                    <a:pt x="26301" y="23545"/>
                  </a:lnTo>
                  <a:lnTo>
                    <a:pt x="24993" y="24790"/>
                  </a:lnTo>
                  <a:lnTo>
                    <a:pt x="25095" y="24968"/>
                  </a:lnTo>
                  <a:lnTo>
                    <a:pt x="26390" y="23723"/>
                  </a:lnTo>
                  <a:close/>
                </a:path>
                <a:path w="32385" h="39370">
                  <a:moveTo>
                    <a:pt x="26949" y="5118"/>
                  </a:moveTo>
                  <a:lnTo>
                    <a:pt x="25196" y="4635"/>
                  </a:lnTo>
                  <a:lnTo>
                    <a:pt x="25184" y="4876"/>
                  </a:lnTo>
                  <a:lnTo>
                    <a:pt x="26936" y="5334"/>
                  </a:lnTo>
                  <a:lnTo>
                    <a:pt x="26949" y="5118"/>
                  </a:lnTo>
                  <a:close/>
                </a:path>
                <a:path w="32385" h="39370">
                  <a:moveTo>
                    <a:pt x="28384" y="23495"/>
                  </a:moveTo>
                  <a:lnTo>
                    <a:pt x="26847" y="21920"/>
                  </a:lnTo>
                  <a:lnTo>
                    <a:pt x="26784" y="22085"/>
                  </a:lnTo>
                  <a:lnTo>
                    <a:pt x="28295" y="23685"/>
                  </a:lnTo>
                  <a:lnTo>
                    <a:pt x="28384" y="23495"/>
                  </a:lnTo>
                  <a:close/>
                </a:path>
                <a:path w="32385" h="39370">
                  <a:moveTo>
                    <a:pt x="29006" y="13716"/>
                  </a:moveTo>
                  <a:lnTo>
                    <a:pt x="27495" y="12128"/>
                  </a:lnTo>
                  <a:lnTo>
                    <a:pt x="27393" y="12293"/>
                  </a:lnTo>
                  <a:lnTo>
                    <a:pt x="28917" y="13893"/>
                  </a:lnTo>
                  <a:lnTo>
                    <a:pt x="29006" y="13716"/>
                  </a:lnTo>
                  <a:close/>
                </a:path>
                <a:path w="32385" h="39370">
                  <a:moveTo>
                    <a:pt x="30949" y="23152"/>
                  </a:moveTo>
                  <a:lnTo>
                    <a:pt x="30734" y="20701"/>
                  </a:lnTo>
                  <a:lnTo>
                    <a:pt x="30568" y="20701"/>
                  </a:lnTo>
                  <a:lnTo>
                    <a:pt x="30784" y="23164"/>
                  </a:lnTo>
                  <a:lnTo>
                    <a:pt x="30949" y="23152"/>
                  </a:lnTo>
                  <a:close/>
                </a:path>
                <a:path w="32385" h="39370">
                  <a:moveTo>
                    <a:pt x="31508" y="17081"/>
                  </a:moveTo>
                  <a:lnTo>
                    <a:pt x="29997" y="15494"/>
                  </a:lnTo>
                  <a:lnTo>
                    <a:pt x="29908" y="15684"/>
                  </a:lnTo>
                  <a:lnTo>
                    <a:pt x="31445" y="17259"/>
                  </a:lnTo>
                  <a:lnTo>
                    <a:pt x="31508" y="17081"/>
                  </a:lnTo>
                  <a:close/>
                </a:path>
                <a:path w="32385" h="39370">
                  <a:moveTo>
                    <a:pt x="31572" y="13360"/>
                  </a:moveTo>
                  <a:lnTo>
                    <a:pt x="31356" y="10922"/>
                  </a:lnTo>
                  <a:lnTo>
                    <a:pt x="31203" y="10922"/>
                  </a:lnTo>
                  <a:lnTo>
                    <a:pt x="31419" y="13385"/>
                  </a:lnTo>
                  <a:lnTo>
                    <a:pt x="31572" y="13360"/>
                  </a:lnTo>
                  <a:close/>
                </a:path>
                <a:path w="32385" h="39370">
                  <a:moveTo>
                    <a:pt x="32143" y="7289"/>
                  </a:moveTo>
                  <a:lnTo>
                    <a:pt x="30619" y="5715"/>
                  </a:lnTo>
                  <a:lnTo>
                    <a:pt x="30518" y="5892"/>
                  </a:lnTo>
                  <a:lnTo>
                    <a:pt x="32054" y="7480"/>
                  </a:lnTo>
                  <a:lnTo>
                    <a:pt x="32143" y="7289"/>
                  </a:lnTo>
                  <a:close/>
                </a:path>
              </a:pathLst>
            </a:custGeom>
            <a:solidFill>
              <a:srgbClr val="4BB748"/>
            </a:solidFill>
          </p:spPr>
          <p:txBody>
            <a:bodyPr wrap="square" lIns="0" tIns="0" rIns="0" bIns="0" rtlCol="0"/>
            <a:lstStyle/>
            <a:p>
              <a:endParaRPr lang="tr-TR"/>
            </a:p>
          </p:txBody>
        </p:sp>
        <p:sp>
          <p:nvSpPr>
            <p:cNvPr id="229" name="object 225">
              <a:extLst>
                <a:ext uri="{FF2B5EF4-FFF2-40B4-BE49-F238E27FC236}">
                  <a16:creationId xmlns:a16="http://schemas.microsoft.com/office/drawing/2014/main" id="{1CF0A92B-CBB7-183F-89C9-73AF6FF17861}"/>
                </a:ext>
              </a:extLst>
            </p:cNvPr>
            <p:cNvSpPr/>
            <p:nvPr/>
          </p:nvSpPr>
          <p:spPr>
            <a:xfrm>
              <a:off x="4635246" y="6198107"/>
              <a:ext cx="28575" cy="39370"/>
            </a:xfrm>
            <a:custGeom>
              <a:avLst/>
              <a:gdLst/>
              <a:ahLst/>
              <a:cxnLst/>
              <a:rect l="l" t="t" r="r" b="b"/>
              <a:pathLst>
                <a:path w="28575" h="39370">
                  <a:moveTo>
                    <a:pt x="177" y="24371"/>
                  </a:moveTo>
                  <a:lnTo>
                    <a:pt x="165" y="22263"/>
                  </a:lnTo>
                  <a:lnTo>
                    <a:pt x="0" y="22250"/>
                  </a:lnTo>
                  <a:lnTo>
                    <a:pt x="12" y="24358"/>
                  </a:lnTo>
                  <a:lnTo>
                    <a:pt x="177" y="24371"/>
                  </a:lnTo>
                  <a:close/>
                </a:path>
                <a:path w="28575" h="39370">
                  <a:moveTo>
                    <a:pt x="2057" y="15176"/>
                  </a:moveTo>
                  <a:lnTo>
                    <a:pt x="342" y="14998"/>
                  </a:lnTo>
                  <a:lnTo>
                    <a:pt x="342" y="15201"/>
                  </a:lnTo>
                  <a:lnTo>
                    <a:pt x="2057" y="15379"/>
                  </a:lnTo>
                  <a:lnTo>
                    <a:pt x="2057" y="15176"/>
                  </a:lnTo>
                  <a:close/>
                </a:path>
                <a:path w="28575" h="39370">
                  <a:moveTo>
                    <a:pt x="2781" y="32169"/>
                  </a:moveTo>
                  <a:lnTo>
                    <a:pt x="1066" y="31991"/>
                  </a:lnTo>
                  <a:lnTo>
                    <a:pt x="1066" y="32194"/>
                  </a:lnTo>
                  <a:lnTo>
                    <a:pt x="2781" y="32385"/>
                  </a:lnTo>
                  <a:lnTo>
                    <a:pt x="2781" y="32169"/>
                  </a:lnTo>
                  <a:close/>
                </a:path>
                <a:path w="28575" h="39370">
                  <a:moveTo>
                    <a:pt x="3568" y="11061"/>
                  </a:moveTo>
                  <a:lnTo>
                    <a:pt x="3403" y="11010"/>
                  </a:lnTo>
                  <a:lnTo>
                    <a:pt x="3111" y="13271"/>
                  </a:lnTo>
                  <a:lnTo>
                    <a:pt x="3289" y="13322"/>
                  </a:lnTo>
                  <a:lnTo>
                    <a:pt x="3568" y="11061"/>
                  </a:lnTo>
                  <a:close/>
                </a:path>
                <a:path w="28575" h="39370">
                  <a:moveTo>
                    <a:pt x="4292" y="28079"/>
                  </a:moveTo>
                  <a:lnTo>
                    <a:pt x="4127" y="28016"/>
                  </a:lnTo>
                  <a:lnTo>
                    <a:pt x="3835" y="30264"/>
                  </a:lnTo>
                  <a:lnTo>
                    <a:pt x="4013" y="30314"/>
                  </a:lnTo>
                  <a:lnTo>
                    <a:pt x="4292" y="28079"/>
                  </a:lnTo>
                  <a:close/>
                </a:path>
                <a:path w="28575" h="39370">
                  <a:moveTo>
                    <a:pt x="4953" y="4597"/>
                  </a:moveTo>
                  <a:lnTo>
                    <a:pt x="4826" y="4470"/>
                  </a:lnTo>
                  <a:lnTo>
                    <a:pt x="3683" y="6286"/>
                  </a:lnTo>
                  <a:lnTo>
                    <a:pt x="3810" y="6413"/>
                  </a:lnTo>
                  <a:lnTo>
                    <a:pt x="4953" y="4597"/>
                  </a:lnTo>
                  <a:close/>
                </a:path>
                <a:path w="28575" h="39370">
                  <a:moveTo>
                    <a:pt x="5676" y="21602"/>
                  </a:moveTo>
                  <a:lnTo>
                    <a:pt x="5537" y="21463"/>
                  </a:lnTo>
                  <a:lnTo>
                    <a:pt x="4381" y="23279"/>
                  </a:lnTo>
                  <a:lnTo>
                    <a:pt x="4533" y="23406"/>
                  </a:lnTo>
                  <a:lnTo>
                    <a:pt x="5676" y="21602"/>
                  </a:lnTo>
                  <a:close/>
                </a:path>
                <a:path w="28575" h="39370">
                  <a:moveTo>
                    <a:pt x="6870" y="22186"/>
                  </a:moveTo>
                  <a:lnTo>
                    <a:pt x="5397" y="20866"/>
                  </a:lnTo>
                  <a:lnTo>
                    <a:pt x="5295" y="21031"/>
                  </a:lnTo>
                  <a:lnTo>
                    <a:pt x="6781" y="22352"/>
                  </a:lnTo>
                  <a:lnTo>
                    <a:pt x="6870" y="22186"/>
                  </a:lnTo>
                  <a:close/>
                </a:path>
                <a:path w="28575" h="39370">
                  <a:moveTo>
                    <a:pt x="6972" y="25044"/>
                  </a:moveTo>
                  <a:lnTo>
                    <a:pt x="5245" y="24853"/>
                  </a:lnTo>
                  <a:lnTo>
                    <a:pt x="5257" y="25069"/>
                  </a:lnTo>
                  <a:lnTo>
                    <a:pt x="6972" y="25247"/>
                  </a:lnTo>
                  <a:lnTo>
                    <a:pt x="6972" y="25044"/>
                  </a:lnTo>
                  <a:close/>
                </a:path>
                <a:path w="28575" h="39370">
                  <a:moveTo>
                    <a:pt x="7594" y="39179"/>
                  </a:moveTo>
                  <a:lnTo>
                    <a:pt x="6134" y="37858"/>
                  </a:lnTo>
                  <a:lnTo>
                    <a:pt x="6019" y="38036"/>
                  </a:lnTo>
                  <a:lnTo>
                    <a:pt x="7505" y="39357"/>
                  </a:lnTo>
                  <a:lnTo>
                    <a:pt x="7594" y="39179"/>
                  </a:lnTo>
                  <a:close/>
                </a:path>
                <a:path w="28575" h="39370">
                  <a:moveTo>
                    <a:pt x="7594" y="28829"/>
                  </a:moveTo>
                  <a:lnTo>
                    <a:pt x="5727" y="28270"/>
                  </a:lnTo>
                  <a:lnTo>
                    <a:pt x="5702" y="28486"/>
                  </a:lnTo>
                  <a:lnTo>
                    <a:pt x="7569" y="29019"/>
                  </a:lnTo>
                  <a:lnTo>
                    <a:pt x="7594" y="28829"/>
                  </a:lnTo>
                  <a:close/>
                </a:path>
                <a:path w="28575" h="39370">
                  <a:moveTo>
                    <a:pt x="7861" y="18986"/>
                  </a:moveTo>
                  <a:lnTo>
                    <a:pt x="5994" y="18440"/>
                  </a:lnTo>
                  <a:lnTo>
                    <a:pt x="5969" y="18643"/>
                  </a:lnTo>
                  <a:lnTo>
                    <a:pt x="7848" y="19189"/>
                  </a:lnTo>
                  <a:lnTo>
                    <a:pt x="7861" y="18986"/>
                  </a:lnTo>
                  <a:close/>
                </a:path>
                <a:path w="28575" h="39370">
                  <a:moveTo>
                    <a:pt x="8407" y="33997"/>
                  </a:moveTo>
                  <a:lnTo>
                    <a:pt x="6527" y="33451"/>
                  </a:lnTo>
                  <a:lnTo>
                    <a:pt x="6515" y="33655"/>
                  </a:lnTo>
                  <a:lnTo>
                    <a:pt x="8382" y="34201"/>
                  </a:lnTo>
                  <a:lnTo>
                    <a:pt x="8407" y="33997"/>
                  </a:lnTo>
                  <a:close/>
                </a:path>
                <a:path w="28575" h="39370">
                  <a:moveTo>
                    <a:pt x="9499" y="6172"/>
                  </a:moveTo>
                  <a:lnTo>
                    <a:pt x="9486" y="5956"/>
                  </a:lnTo>
                  <a:lnTo>
                    <a:pt x="7620" y="5943"/>
                  </a:lnTo>
                  <a:lnTo>
                    <a:pt x="7632" y="6146"/>
                  </a:lnTo>
                  <a:lnTo>
                    <a:pt x="9499" y="6172"/>
                  </a:lnTo>
                  <a:close/>
                </a:path>
                <a:path w="28575" h="39370">
                  <a:moveTo>
                    <a:pt x="9563" y="17195"/>
                  </a:moveTo>
                  <a:lnTo>
                    <a:pt x="7848" y="17030"/>
                  </a:lnTo>
                  <a:lnTo>
                    <a:pt x="7848" y="17259"/>
                  </a:lnTo>
                  <a:lnTo>
                    <a:pt x="9563" y="17424"/>
                  </a:lnTo>
                  <a:lnTo>
                    <a:pt x="9563" y="17195"/>
                  </a:lnTo>
                  <a:close/>
                </a:path>
                <a:path w="28575" h="39370">
                  <a:moveTo>
                    <a:pt x="10007" y="9525"/>
                  </a:moveTo>
                  <a:lnTo>
                    <a:pt x="9855" y="9372"/>
                  </a:lnTo>
                  <a:lnTo>
                    <a:pt x="8737" y="11201"/>
                  </a:lnTo>
                  <a:lnTo>
                    <a:pt x="8864" y="11328"/>
                  </a:lnTo>
                  <a:lnTo>
                    <a:pt x="10007" y="9525"/>
                  </a:lnTo>
                  <a:close/>
                </a:path>
                <a:path w="28575" h="39370">
                  <a:moveTo>
                    <a:pt x="10223" y="23177"/>
                  </a:moveTo>
                  <a:lnTo>
                    <a:pt x="10198" y="22974"/>
                  </a:lnTo>
                  <a:lnTo>
                    <a:pt x="8331" y="22936"/>
                  </a:lnTo>
                  <a:lnTo>
                    <a:pt x="8356" y="23152"/>
                  </a:lnTo>
                  <a:lnTo>
                    <a:pt x="10223" y="23177"/>
                  </a:lnTo>
                  <a:close/>
                </a:path>
                <a:path w="28575" h="39370">
                  <a:moveTo>
                    <a:pt x="10287" y="20332"/>
                  </a:moveTo>
                  <a:lnTo>
                    <a:pt x="10274" y="18237"/>
                  </a:lnTo>
                  <a:lnTo>
                    <a:pt x="10109" y="18224"/>
                  </a:lnTo>
                  <a:lnTo>
                    <a:pt x="10121" y="20320"/>
                  </a:lnTo>
                  <a:lnTo>
                    <a:pt x="10287" y="20332"/>
                  </a:lnTo>
                  <a:close/>
                </a:path>
                <a:path w="28575" h="39370">
                  <a:moveTo>
                    <a:pt x="10731" y="26517"/>
                  </a:moveTo>
                  <a:lnTo>
                    <a:pt x="10579" y="26365"/>
                  </a:lnTo>
                  <a:lnTo>
                    <a:pt x="9436" y="28168"/>
                  </a:lnTo>
                  <a:lnTo>
                    <a:pt x="9575" y="28321"/>
                  </a:lnTo>
                  <a:lnTo>
                    <a:pt x="10731" y="26517"/>
                  </a:lnTo>
                  <a:close/>
                </a:path>
                <a:path w="28575" h="39370">
                  <a:moveTo>
                    <a:pt x="11087" y="13106"/>
                  </a:moveTo>
                  <a:lnTo>
                    <a:pt x="10909" y="13055"/>
                  </a:lnTo>
                  <a:lnTo>
                    <a:pt x="10629" y="15303"/>
                  </a:lnTo>
                  <a:lnTo>
                    <a:pt x="10807" y="15354"/>
                  </a:lnTo>
                  <a:lnTo>
                    <a:pt x="11087" y="13106"/>
                  </a:lnTo>
                  <a:close/>
                </a:path>
                <a:path w="28575" h="39370">
                  <a:moveTo>
                    <a:pt x="12471" y="6642"/>
                  </a:moveTo>
                  <a:lnTo>
                    <a:pt x="12331" y="6489"/>
                  </a:lnTo>
                  <a:lnTo>
                    <a:pt x="11188" y="8293"/>
                  </a:lnTo>
                  <a:lnTo>
                    <a:pt x="11328" y="8445"/>
                  </a:lnTo>
                  <a:lnTo>
                    <a:pt x="12471" y="6642"/>
                  </a:lnTo>
                  <a:close/>
                </a:path>
                <a:path w="28575" h="39370">
                  <a:moveTo>
                    <a:pt x="13106" y="29324"/>
                  </a:moveTo>
                  <a:lnTo>
                    <a:pt x="13093" y="29108"/>
                  </a:lnTo>
                  <a:lnTo>
                    <a:pt x="11366" y="28930"/>
                  </a:lnTo>
                  <a:lnTo>
                    <a:pt x="11366" y="29133"/>
                  </a:lnTo>
                  <a:lnTo>
                    <a:pt x="13106" y="29324"/>
                  </a:lnTo>
                  <a:close/>
                </a:path>
                <a:path w="28575" h="39370">
                  <a:moveTo>
                    <a:pt x="13220" y="35941"/>
                  </a:moveTo>
                  <a:lnTo>
                    <a:pt x="13055" y="35890"/>
                  </a:lnTo>
                  <a:lnTo>
                    <a:pt x="12776" y="38138"/>
                  </a:lnTo>
                  <a:lnTo>
                    <a:pt x="12954" y="38188"/>
                  </a:lnTo>
                  <a:lnTo>
                    <a:pt x="13220" y="35941"/>
                  </a:lnTo>
                  <a:close/>
                </a:path>
                <a:path w="28575" h="39370">
                  <a:moveTo>
                    <a:pt x="14592" y="24993"/>
                  </a:moveTo>
                  <a:lnTo>
                    <a:pt x="14427" y="24942"/>
                  </a:lnTo>
                  <a:lnTo>
                    <a:pt x="14160" y="27203"/>
                  </a:lnTo>
                  <a:lnTo>
                    <a:pt x="14325" y="27254"/>
                  </a:lnTo>
                  <a:lnTo>
                    <a:pt x="14592" y="24993"/>
                  </a:lnTo>
                  <a:close/>
                </a:path>
                <a:path w="28575" h="39370">
                  <a:moveTo>
                    <a:pt x="14617" y="29476"/>
                  </a:moveTo>
                  <a:lnTo>
                    <a:pt x="14478" y="29324"/>
                  </a:lnTo>
                  <a:lnTo>
                    <a:pt x="13347" y="31153"/>
                  </a:lnTo>
                  <a:lnTo>
                    <a:pt x="13487" y="31280"/>
                  </a:lnTo>
                  <a:lnTo>
                    <a:pt x="14617" y="29476"/>
                  </a:lnTo>
                  <a:close/>
                </a:path>
                <a:path w="28575" h="39370">
                  <a:moveTo>
                    <a:pt x="15100" y="22669"/>
                  </a:moveTo>
                  <a:lnTo>
                    <a:pt x="14947" y="22529"/>
                  </a:lnTo>
                  <a:lnTo>
                    <a:pt x="14084" y="23964"/>
                  </a:lnTo>
                  <a:lnTo>
                    <a:pt x="12903" y="22898"/>
                  </a:lnTo>
                  <a:lnTo>
                    <a:pt x="12814" y="23050"/>
                  </a:lnTo>
                  <a:lnTo>
                    <a:pt x="13982" y="24130"/>
                  </a:lnTo>
                  <a:lnTo>
                    <a:pt x="14097" y="24307"/>
                  </a:lnTo>
                  <a:lnTo>
                    <a:pt x="14287" y="24384"/>
                  </a:lnTo>
                  <a:lnTo>
                    <a:pt x="14389" y="24218"/>
                  </a:lnTo>
                  <a:lnTo>
                    <a:pt x="14224" y="24091"/>
                  </a:lnTo>
                  <a:lnTo>
                    <a:pt x="15100" y="22669"/>
                  </a:lnTo>
                  <a:close/>
                </a:path>
                <a:path w="28575" h="39370">
                  <a:moveTo>
                    <a:pt x="15201" y="19024"/>
                  </a:moveTo>
                  <a:lnTo>
                    <a:pt x="13335" y="18465"/>
                  </a:lnTo>
                  <a:lnTo>
                    <a:pt x="13309" y="18669"/>
                  </a:lnTo>
                  <a:lnTo>
                    <a:pt x="15176" y="19227"/>
                  </a:lnTo>
                  <a:lnTo>
                    <a:pt x="15201" y="19024"/>
                  </a:lnTo>
                  <a:close/>
                </a:path>
                <a:path w="28575" h="39370">
                  <a:moveTo>
                    <a:pt x="15392" y="3162"/>
                  </a:moveTo>
                  <a:lnTo>
                    <a:pt x="15252" y="3009"/>
                  </a:lnTo>
                  <a:lnTo>
                    <a:pt x="14249" y="4673"/>
                  </a:lnTo>
                  <a:lnTo>
                    <a:pt x="14389" y="4800"/>
                  </a:lnTo>
                  <a:lnTo>
                    <a:pt x="15392" y="3162"/>
                  </a:lnTo>
                  <a:close/>
                </a:path>
                <a:path w="28575" h="39370">
                  <a:moveTo>
                    <a:pt x="17005" y="8204"/>
                  </a:moveTo>
                  <a:lnTo>
                    <a:pt x="16992" y="7988"/>
                  </a:lnTo>
                  <a:lnTo>
                    <a:pt x="15125" y="7962"/>
                  </a:lnTo>
                  <a:lnTo>
                    <a:pt x="15138" y="8191"/>
                  </a:lnTo>
                  <a:lnTo>
                    <a:pt x="17005" y="8204"/>
                  </a:lnTo>
                  <a:close/>
                </a:path>
                <a:path w="28575" h="39370">
                  <a:moveTo>
                    <a:pt x="17018" y="25984"/>
                  </a:moveTo>
                  <a:lnTo>
                    <a:pt x="17005" y="23888"/>
                  </a:lnTo>
                  <a:lnTo>
                    <a:pt x="16840" y="23863"/>
                  </a:lnTo>
                  <a:lnTo>
                    <a:pt x="16840" y="25971"/>
                  </a:lnTo>
                  <a:lnTo>
                    <a:pt x="17018" y="25984"/>
                  </a:lnTo>
                  <a:close/>
                </a:path>
                <a:path w="28575" h="39370">
                  <a:moveTo>
                    <a:pt x="17018" y="20269"/>
                  </a:moveTo>
                  <a:lnTo>
                    <a:pt x="16878" y="20116"/>
                  </a:lnTo>
                  <a:lnTo>
                    <a:pt x="15735" y="21945"/>
                  </a:lnTo>
                  <a:lnTo>
                    <a:pt x="15875" y="22072"/>
                  </a:lnTo>
                  <a:lnTo>
                    <a:pt x="17018" y="20269"/>
                  </a:lnTo>
                  <a:close/>
                </a:path>
                <a:path w="28575" h="39370">
                  <a:moveTo>
                    <a:pt x="17513" y="11544"/>
                  </a:moveTo>
                  <a:lnTo>
                    <a:pt x="17373" y="11404"/>
                  </a:lnTo>
                  <a:lnTo>
                    <a:pt x="16230" y="13220"/>
                  </a:lnTo>
                  <a:lnTo>
                    <a:pt x="16383" y="13347"/>
                  </a:lnTo>
                  <a:lnTo>
                    <a:pt x="17513" y="11544"/>
                  </a:lnTo>
                  <a:close/>
                </a:path>
                <a:path w="28575" h="39370">
                  <a:moveTo>
                    <a:pt x="17919" y="36118"/>
                  </a:moveTo>
                  <a:lnTo>
                    <a:pt x="16421" y="34798"/>
                  </a:lnTo>
                  <a:lnTo>
                    <a:pt x="16332" y="34975"/>
                  </a:lnTo>
                  <a:lnTo>
                    <a:pt x="17830" y="36296"/>
                  </a:lnTo>
                  <a:lnTo>
                    <a:pt x="17919" y="36118"/>
                  </a:lnTo>
                  <a:close/>
                </a:path>
                <a:path w="28575" h="39370">
                  <a:moveTo>
                    <a:pt x="17919" y="3492"/>
                  </a:moveTo>
                  <a:lnTo>
                    <a:pt x="17907" y="1371"/>
                  </a:lnTo>
                  <a:lnTo>
                    <a:pt x="17729" y="1371"/>
                  </a:lnTo>
                  <a:lnTo>
                    <a:pt x="17729" y="3467"/>
                  </a:lnTo>
                  <a:lnTo>
                    <a:pt x="17919" y="3492"/>
                  </a:lnTo>
                  <a:close/>
                </a:path>
                <a:path w="28575" h="39370">
                  <a:moveTo>
                    <a:pt x="18656" y="15913"/>
                  </a:moveTo>
                  <a:lnTo>
                    <a:pt x="17640" y="14046"/>
                  </a:lnTo>
                  <a:lnTo>
                    <a:pt x="17500" y="14160"/>
                  </a:lnTo>
                  <a:lnTo>
                    <a:pt x="18503" y="16014"/>
                  </a:lnTo>
                  <a:lnTo>
                    <a:pt x="18656" y="15913"/>
                  </a:lnTo>
                  <a:close/>
                </a:path>
                <a:path w="28575" h="39370">
                  <a:moveTo>
                    <a:pt x="19177" y="31038"/>
                  </a:moveTo>
                  <a:lnTo>
                    <a:pt x="19151" y="30822"/>
                  </a:lnTo>
                  <a:lnTo>
                    <a:pt x="18313" y="30822"/>
                  </a:lnTo>
                  <a:lnTo>
                    <a:pt x="16840" y="30391"/>
                  </a:lnTo>
                  <a:lnTo>
                    <a:pt x="16827" y="30594"/>
                  </a:lnTo>
                  <a:lnTo>
                    <a:pt x="17551" y="30810"/>
                  </a:lnTo>
                  <a:lnTo>
                    <a:pt x="17284" y="30797"/>
                  </a:lnTo>
                  <a:lnTo>
                    <a:pt x="17297" y="31026"/>
                  </a:lnTo>
                  <a:lnTo>
                    <a:pt x="18351" y="31038"/>
                  </a:lnTo>
                  <a:lnTo>
                    <a:pt x="18694" y="31127"/>
                  </a:lnTo>
                  <a:lnTo>
                    <a:pt x="19177" y="31038"/>
                  </a:lnTo>
                  <a:close/>
                </a:path>
                <a:path w="28575" h="39370">
                  <a:moveTo>
                    <a:pt x="19380" y="32905"/>
                  </a:moveTo>
                  <a:lnTo>
                    <a:pt x="18364" y="31051"/>
                  </a:lnTo>
                  <a:lnTo>
                    <a:pt x="18224" y="31153"/>
                  </a:lnTo>
                  <a:lnTo>
                    <a:pt x="19240" y="33007"/>
                  </a:lnTo>
                  <a:lnTo>
                    <a:pt x="19380" y="32905"/>
                  </a:lnTo>
                  <a:close/>
                </a:path>
                <a:path w="28575" h="39370">
                  <a:moveTo>
                    <a:pt x="19672" y="34391"/>
                  </a:moveTo>
                  <a:lnTo>
                    <a:pt x="19532" y="34251"/>
                  </a:lnTo>
                  <a:lnTo>
                    <a:pt x="18389" y="36055"/>
                  </a:lnTo>
                  <a:lnTo>
                    <a:pt x="18529" y="36195"/>
                  </a:lnTo>
                  <a:lnTo>
                    <a:pt x="19672" y="34391"/>
                  </a:lnTo>
                  <a:close/>
                </a:path>
                <a:path w="28575" h="39370">
                  <a:moveTo>
                    <a:pt x="20116" y="2133"/>
                  </a:moveTo>
                  <a:lnTo>
                    <a:pt x="20104" y="25"/>
                  </a:lnTo>
                  <a:lnTo>
                    <a:pt x="19939" y="0"/>
                  </a:lnTo>
                  <a:lnTo>
                    <a:pt x="19939" y="2108"/>
                  </a:lnTo>
                  <a:lnTo>
                    <a:pt x="20116" y="2133"/>
                  </a:lnTo>
                  <a:close/>
                </a:path>
                <a:path w="28575" h="39370">
                  <a:moveTo>
                    <a:pt x="20535" y="35775"/>
                  </a:moveTo>
                  <a:lnTo>
                    <a:pt x="20358" y="35750"/>
                  </a:lnTo>
                  <a:lnTo>
                    <a:pt x="20370" y="37858"/>
                  </a:lnTo>
                  <a:lnTo>
                    <a:pt x="20535" y="37884"/>
                  </a:lnTo>
                  <a:lnTo>
                    <a:pt x="20535" y="35775"/>
                  </a:lnTo>
                  <a:close/>
                </a:path>
                <a:path w="28575" h="39370">
                  <a:moveTo>
                    <a:pt x="20535" y="20116"/>
                  </a:moveTo>
                  <a:lnTo>
                    <a:pt x="20523" y="19888"/>
                  </a:lnTo>
                  <a:lnTo>
                    <a:pt x="18656" y="19875"/>
                  </a:lnTo>
                  <a:lnTo>
                    <a:pt x="18669" y="20091"/>
                  </a:lnTo>
                  <a:lnTo>
                    <a:pt x="20535" y="20116"/>
                  </a:lnTo>
                  <a:close/>
                </a:path>
                <a:path w="28575" h="39370">
                  <a:moveTo>
                    <a:pt x="21043" y="23456"/>
                  </a:moveTo>
                  <a:lnTo>
                    <a:pt x="20904" y="23304"/>
                  </a:lnTo>
                  <a:lnTo>
                    <a:pt x="19761" y="25107"/>
                  </a:lnTo>
                  <a:lnTo>
                    <a:pt x="19900" y="25260"/>
                  </a:lnTo>
                  <a:lnTo>
                    <a:pt x="21043" y="23456"/>
                  </a:lnTo>
                  <a:close/>
                </a:path>
                <a:path w="28575" h="39370">
                  <a:moveTo>
                    <a:pt x="22606" y="24701"/>
                  </a:moveTo>
                  <a:lnTo>
                    <a:pt x="22466" y="24561"/>
                  </a:lnTo>
                  <a:lnTo>
                    <a:pt x="21463" y="26212"/>
                  </a:lnTo>
                  <a:lnTo>
                    <a:pt x="21615" y="26339"/>
                  </a:lnTo>
                  <a:lnTo>
                    <a:pt x="22606" y="24701"/>
                  </a:lnTo>
                  <a:close/>
                </a:path>
                <a:path w="28575" h="39370">
                  <a:moveTo>
                    <a:pt x="23215" y="34950"/>
                  </a:moveTo>
                  <a:lnTo>
                    <a:pt x="22199" y="33096"/>
                  </a:lnTo>
                  <a:lnTo>
                    <a:pt x="22059" y="33185"/>
                  </a:lnTo>
                  <a:lnTo>
                    <a:pt x="23063" y="35052"/>
                  </a:lnTo>
                  <a:lnTo>
                    <a:pt x="23215" y="34950"/>
                  </a:lnTo>
                  <a:close/>
                </a:path>
                <a:path w="28575" h="39370">
                  <a:moveTo>
                    <a:pt x="24218" y="9588"/>
                  </a:moveTo>
                  <a:lnTo>
                    <a:pt x="22733" y="8280"/>
                  </a:lnTo>
                  <a:lnTo>
                    <a:pt x="22644" y="8432"/>
                  </a:lnTo>
                  <a:lnTo>
                    <a:pt x="24130" y="9753"/>
                  </a:lnTo>
                  <a:lnTo>
                    <a:pt x="24218" y="9588"/>
                  </a:lnTo>
                  <a:close/>
                </a:path>
                <a:path w="28575" h="39370">
                  <a:moveTo>
                    <a:pt x="25450" y="10350"/>
                  </a:moveTo>
                  <a:lnTo>
                    <a:pt x="25298" y="10223"/>
                  </a:lnTo>
                  <a:lnTo>
                    <a:pt x="24295" y="11861"/>
                  </a:lnTo>
                  <a:lnTo>
                    <a:pt x="24460" y="11988"/>
                  </a:lnTo>
                  <a:lnTo>
                    <a:pt x="25450" y="10350"/>
                  </a:lnTo>
                  <a:close/>
                </a:path>
                <a:path w="28575" h="39370">
                  <a:moveTo>
                    <a:pt x="26174" y="17932"/>
                  </a:moveTo>
                  <a:lnTo>
                    <a:pt x="25158" y="16078"/>
                  </a:lnTo>
                  <a:lnTo>
                    <a:pt x="25019" y="16179"/>
                  </a:lnTo>
                  <a:lnTo>
                    <a:pt x="26022" y="18034"/>
                  </a:lnTo>
                  <a:lnTo>
                    <a:pt x="26174" y="17932"/>
                  </a:lnTo>
                  <a:close/>
                </a:path>
                <a:path w="28575" h="39370">
                  <a:moveTo>
                    <a:pt x="26390" y="29908"/>
                  </a:moveTo>
                  <a:lnTo>
                    <a:pt x="26263" y="29768"/>
                  </a:lnTo>
                  <a:lnTo>
                    <a:pt x="25234" y="31419"/>
                  </a:lnTo>
                  <a:lnTo>
                    <a:pt x="25400" y="31559"/>
                  </a:lnTo>
                  <a:lnTo>
                    <a:pt x="26390" y="29908"/>
                  </a:lnTo>
                  <a:close/>
                </a:path>
                <a:path w="28575" h="39370">
                  <a:moveTo>
                    <a:pt x="26758" y="28968"/>
                  </a:moveTo>
                  <a:lnTo>
                    <a:pt x="25742" y="27101"/>
                  </a:lnTo>
                  <a:lnTo>
                    <a:pt x="25603" y="27203"/>
                  </a:lnTo>
                  <a:lnTo>
                    <a:pt x="26619" y="29070"/>
                  </a:lnTo>
                  <a:lnTo>
                    <a:pt x="26758" y="28968"/>
                  </a:lnTo>
                  <a:close/>
                </a:path>
                <a:path w="28575" h="39370">
                  <a:moveTo>
                    <a:pt x="28435" y="20891"/>
                  </a:moveTo>
                  <a:lnTo>
                    <a:pt x="27406" y="19037"/>
                  </a:lnTo>
                  <a:lnTo>
                    <a:pt x="27279" y="19138"/>
                  </a:lnTo>
                  <a:lnTo>
                    <a:pt x="28295" y="20993"/>
                  </a:lnTo>
                  <a:lnTo>
                    <a:pt x="28435" y="20891"/>
                  </a:lnTo>
                  <a:close/>
                </a:path>
              </a:pathLst>
            </a:custGeom>
            <a:solidFill>
              <a:srgbClr val="4BB748"/>
            </a:solidFill>
          </p:spPr>
          <p:txBody>
            <a:bodyPr wrap="square" lIns="0" tIns="0" rIns="0" bIns="0" rtlCol="0"/>
            <a:lstStyle/>
            <a:p>
              <a:endParaRPr lang="tr-TR"/>
            </a:p>
          </p:txBody>
        </p:sp>
        <p:sp>
          <p:nvSpPr>
            <p:cNvPr id="230" name="object 226">
              <a:extLst>
                <a:ext uri="{FF2B5EF4-FFF2-40B4-BE49-F238E27FC236}">
                  <a16:creationId xmlns:a16="http://schemas.microsoft.com/office/drawing/2014/main" id="{4FBDF361-D7C7-9D58-B218-3144E6C884A3}"/>
                </a:ext>
              </a:extLst>
            </p:cNvPr>
            <p:cNvSpPr/>
            <p:nvPr/>
          </p:nvSpPr>
          <p:spPr>
            <a:xfrm>
              <a:off x="4711340" y="6291137"/>
              <a:ext cx="36830" cy="43180"/>
            </a:xfrm>
            <a:custGeom>
              <a:avLst/>
              <a:gdLst/>
              <a:ahLst/>
              <a:cxnLst/>
              <a:rect l="l" t="t" r="r" b="b"/>
              <a:pathLst>
                <a:path w="36829" h="43179">
                  <a:moveTo>
                    <a:pt x="22095" y="0"/>
                  </a:moveTo>
                  <a:lnTo>
                    <a:pt x="0" y="29132"/>
                  </a:lnTo>
                  <a:lnTo>
                    <a:pt x="2671" y="36221"/>
                  </a:lnTo>
                  <a:lnTo>
                    <a:pt x="7779" y="40966"/>
                  </a:lnTo>
                  <a:lnTo>
                    <a:pt x="14274" y="42598"/>
                  </a:lnTo>
                  <a:lnTo>
                    <a:pt x="21343" y="41110"/>
                  </a:lnTo>
                  <a:lnTo>
                    <a:pt x="28172" y="36488"/>
                  </a:lnTo>
                  <a:lnTo>
                    <a:pt x="33434" y="29485"/>
                  </a:lnTo>
                  <a:lnTo>
                    <a:pt x="36227" y="21485"/>
                  </a:lnTo>
                  <a:lnTo>
                    <a:pt x="36377" y="13459"/>
                  </a:lnTo>
                  <a:lnTo>
                    <a:pt x="33709" y="6376"/>
                  </a:lnTo>
                  <a:lnTo>
                    <a:pt x="28598" y="1632"/>
                  </a:lnTo>
                  <a:lnTo>
                    <a:pt x="22095" y="0"/>
                  </a:lnTo>
                  <a:close/>
                </a:path>
              </a:pathLst>
            </a:custGeom>
            <a:solidFill>
              <a:srgbClr val="BCA2CD">
                <a:alpha val="88000"/>
              </a:srgbClr>
            </a:solidFill>
          </p:spPr>
          <p:txBody>
            <a:bodyPr wrap="square" lIns="0" tIns="0" rIns="0" bIns="0" rtlCol="0"/>
            <a:lstStyle/>
            <a:p>
              <a:endParaRPr lang="tr-TR"/>
            </a:p>
          </p:txBody>
        </p:sp>
        <p:sp>
          <p:nvSpPr>
            <p:cNvPr id="231" name="object 227">
              <a:extLst>
                <a:ext uri="{FF2B5EF4-FFF2-40B4-BE49-F238E27FC236}">
                  <a16:creationId xmlns:a16="http://schemas.microsoft.com/office/drawing/2014/main" id="{E339C0AA-78BF-F3F9-68AA-197C275D3BA0}"/>
                </a:ext>
              </a:extLst>
            </p:cNvPr>
            <p:cNvSpPr/>
            <p:nvPr/>
          </p:nvSpPr>
          <p:spPr>
            <a:xfrm>
              <a:off x="4711533" y="6291472"/>
              <a:ext cx="36195" cy="42545"/>
            </a:xfrm>
            <a:custGeom>
              <a:avLst/>
              <a:gdLst/>
              <a:ahLst/>
              <a:cxnLst/>
              <a:rect l="l" t="t" r="r" b="b"/>
              <a:pathLst>
                <a:path w="36195" h="42545">
                  <a:moveTo>
                    <a:pt x="21891" y="0"/>
                  </a:moveTo>
                  <a:lnTo>
                    <a:pt x="0" y="28867"/>
                  </a:lnTo>
                  <a:lnTo>
                    <a:pt x="2641" y="35883"/>
                  </a:lnTo>
                  <a:lnTo>
                    <a:pt x="7704" y="40585"/>
                  </a:lnTo>
                  <a:lnTo>
                    <a:pt x="14144" y="42203"/>
                  </a:lnTo>
                  <a:lnTo>
                    <a:pt x="21151" y="40729"/>
                  </a:lnTo>
                  <a:lnTo>
                    <a:pt x="27914" y="36150"/>
                  </a:lnTo>
                  <a:lnTo>
                    <a:pt x="33124" y="29213"/>
                  </a:lnTo>
                  <a:lnTo>
                    <a:pt x="35891" y="21291"/>
                  </a:lnTo>
                  <a:lnTo>
                    <a:pt x="36042" y="13340"/>
                  </a:lnTo>
                  <a:lnTo>
                    <a:pt x="33400" y="6318"/>
                  </a:lnTo>
                  <a:lnTo>
                    <a:pt x="28335" y="1617"/>
                  </a:lnTo>
                  <a:lnTo>
                    <a:pt x="21891" y="0"/>
                  </a:lnTo>
                  <a:close/>
                </a:path>
              </a:pathLst>
            </a:custGeom>
            <a:solidFill>
              <a:srgbClr val="B8A0CD">
                <a:alpha val="88000"/>
              </a:srgbClr>
            </a:solidFill>
          </p:spPr>
          <p:txBody>
            <a:bodyPr wrap="square" lIns="0" tIns="0" rIns="0" bIns="0" rtlCol="0"/>
            <a:lstStyle/>
            <a:p>
              <a:endParaRPr lang="tr-TR"/>
            </a:p>
          </p:txBody>
        </p:sp>
        <p:sp>
          <p:nvSpPr>
            <p:cNvPr id="232" name="object 228">
              <a:extLst>
                <a:ext uri="{FF2B5EF4-FFF2-40B4-BE49-F238E27FC236}">
                  <a16:creationId xmlns:a16="http://schemas.microsoft.com/office/drawing/2014/main" id="{28536985-0AB7-3E4D-D7D4-BB4CA33F4BFE}"/>
                </a:ext>
              </a:extLst>
            </p:cNvPr>
            <p:cNvSpPr/>
            <p:nvPr/>
          </p:nvSpPr>
          <p:spPr>
            <a:xfrm>
              <a:off x="4711732" y="6291809"/>
              <a:ext cx="36195" cy="41910"/>
            </a:xfrm>
            <a:custGeom>
              <a:avLst/>
              <a:gdLst/>
              <a:ahLst/>
              <a:cxnLst/>
              <a:rect l="l" t="t" r="r" b="b"/>
              <a:pathLst>
                <a:path w="36195" h="41910">
                  <a:moveTo>
                    <a:pt x="21691" y="0"/>
                  </a:moveTo>
                  <a:lnTo>
                    <a:pt x="0" y="28602"/>
                  </a:lnTo>
                  <a:lnTo>
                    <a:pt x="2622" y="35561"/>
                  </a:lnTo>
                  <a:lnTo>
                    <a:pt x="7635" y="40207"/>
                  </a:lnTo>
                  <a:lnTo>
                    <a:pt x="14009" y="41808"/>
                  </a:lnTo>
                  <a:lnTo>
                    <a:pt x="20948" y="40349"/>
                  </a:lnTo>
                  <a:lnTo>
                    <a:pt x="27654" y="35815"/>
                  </a:lnTo>
                  <a:lnTo>
                    <a:pt x="32816" y="28942"/>
                  </a:lnTo>
                  <a:lnTo>
                    <a:pt x="35558" y="21091"/>
                  </a:lnTo>
                  <a:lnTo>
                    <a:pt x="35707" y="13214"/>
                  </a:lnTo>
                  <a:lnTo>
                    <a:pt x="33090" y="6262"/>
                  </a:lnTo>
                  <a:lnTo>
                    <a:pt x="28073" y="1600"/>
                  </a:lnTo>
                  <a:lnTo>
                    <a:pt x="21691" y="0"/>
                  </a:lnTo>
                  <a:close/>
                </a:path>
              </a:pathLst>
            </a:custGeom>
            <a:solidFill>
              <a:srgbClr val="B49FCC">
                <a:alpha val="88000"/>
              </a:srgbClr>
            </a:solidFill>
          </p:spPr>
          <p:txBody>
            <a:bodyPr wrap="square" lIns="0" tIns="0" rIns="0" bIns="0" rtlCol="0"/>
            <a:lstStyle/>
            <a:p>
              <a:endParaRPr lang="tr-TR"/>
            </a:p>
          </p:txBody>
        </p:sp>
        <p:sp>
          <p:nvSpPr>
            <p:cNvPr id="233" name="object 229">
              <a:extLst>
                <a:ext uri="{FF2B5EF4-FFF2-40B4-BE49-F238E27FC236}">
                  <a16:creationId xmlns:a16="http://schemas.microsoft.com/office/drawing/2014/main" id="{AE96BFF3-DB8C-DDEE-4FB5-F7C4D739D80D}"/>
                </a:ext>
              </a:extLst>
            </p:cNvPr>
            <p:cNvSpPr/>
            <p:nvPr/>
          </p:nvSpPr>
          <p:spPr>
            <a:xfrm>
              <a:off x="4711928" y="6292147"/>
              <a:ext cx="35560" cy="41910"/>
            </a:xfrm>
            <a:custGeom>
              <a:avLst/>
              <a:gdLst/>
              <a:ahLst/>
              <a:cxnLst/>
              <a:rect l="l" t="t" r="r" b="b"/>
              <a:pathLst>
                <a:path w="35560" h="41910">
                  <a:moveTo>
                    <a:pt x="21485" y="0"/>
                  </a:moveTo>
                  <a:lnTo>
                    <a:pt x="0" y="28332"/>
                  </a:lnTo>
                  <a:lnTo>
                    <a:pt x="2591" y="35226"/>
                  </a:lnTo>
                  <a:lnTo>
                    <a:pt x="7559" y="39834"/>
                  </a:lnTo>
                  <a:lnTo>
                    <a:pt x="13878" y="41421"/>
                  </a:lnTo>
                  <a:lnTo>
                    <a:pt x="20754" y="39973"/>
                  </a:lnTo>
                  <a:lnTo>
                    <a:pt x="27394" y="35480"/>
                  </a:lnTo>
                  <a:lnTo>
                    <a:pt x="32509" y="28666"/>
                  </a:lnTo>
                  <a:lnTo>
                    <a:pt x="35225" y="20889"/>
                  </a:lnTo>
                  <a:lnTo>
                    <a:pt x="35372" y="13086"/>
                  </a:lnTo>
                  <a:lnTo>
                    <a:pt x="32779" y="6194"/>
                  </a:lnTo>
                  <a:lnTo>
                    <a:pt x="27808" y="1582"/>
                  </a:lnTo>
                  <a:lnTo>
                    <a:pt x="21485" y="0"/>
                  </a:lnTo>
                  <a:close/>
                </a:path>
              </a:pathLst>
            </a:custGeom>
            <a:solidFill>
              <a:srgbClr val="AF9ECD">
                <a:alpha val="88000"/>
              </a:srgbClr>
            </a:solidFill>
          </p:spPr>
          <p:txBody>
            <a:bodyPr wrap="square" lIns="0" tIns="0" rIns="0" bIns="0" rtlCol="0"/>
            <a:lstStyle/>
            <a:p>
              <a:endParaRPr lang="tr-TR"/>
            </a:p>
          </p:txBody>
        </p:sp>
        <p:sp>
          <p:nvSpPr>
            <p:cNvPr id="234" name="object 230">
              <a:extLst>
                <a:ext uri="{FF2B5EF4-FFF2-40B4-BE49-F238E27FC236}">
                  <a16:creationId xmlns:a16="http://schemas.microsoft.com/office/drawing/2014/main" id="{8A8CE16E-C7F3-1D49-679C-118202E3DDC0}"/>
                </a:ext>
              </a:extLst>
            </p:cNvPr>
            <p:cNvSpPr/>
            <p:nvPr/>
          </p:nvSpPr>
          <p:spPr>
            <a:xfrm>
              <a:off x="4712126" y="6292487"/>
              <a:ext cx="35560" cy="41275"/>
            </a:xfrm>
            <a:custGeom>
              <a:avLst/>
              <a:gdLst/>
              <a:ahLst/>
              <a:cxnLst/>
              <a:rect l="l" t="t" r="r" b="b"/>
              <a:pathLst>
                <a:path w="35560" h="41275">
                  <a:moveTo>
                    <a:pt x="21285" y="0"/>
                  </a:moveTo>
                  <a:lnTo>
                    <a:pt x="0" y="28061"/>
                  </a:lnTo>
                  <a:lnTo>
                    <a:pt x="2567" y="34890"/>
                  </a:lnTo>
                  <a:lnTo>
                    <a:pt x="7489" y="39449"/>
                  </a:lnTo>
                  <a:lnTo>
                    <a:pt x="13749" y="41022"/>
                  </a:lnTo>
                  <a:lnTo>
                    <a:pt x="20562" y="39592"/>
                  </a:lnTo>
                  <a:lnTo>
                    <a:pt x="27141" y="35144"/>
                  </a:lnTo>
                  <a:lnTo>
                    <a:pt x="32202" y="28398"/>
                  </a:lnTo>
                  <a:lnTo>
                    <a:pt x="34888" y="20693"/>
                  </a:lnTo>
                  <a:lnTo>
                    <a:pt x="35031" y="12960"/>
                  </a:lnTo>
                  <a:lnTo>
                    <a:pt x="32462" y="6137"/>
                  </a:lnTo>
                  <a:lnTo>
                    <a:pt x="27546" y="1568"/>
                  </a:lnTo>
                  <a:lnTo>
                    <a:pt x="21285" y="0"/>
                  </a:lnTo>
                  <a:close/>
                </a:path>
              </a:pathLst>
            </a:custGeom>
            <a:solidFill>
              <a:srgbClr val="A59DCD">
                <a:alpha val="88000"/>
              </a:srgbClr>
            </a:solidFill>
          </p:spPr>
          <p:txBody>
            <a:bodyPr wrap="square" lIns="0" tIns="0" rIns="0" bIns="0" rtlCol="0"/>
            <a:lstStyle/>
            <a:p>
              <a:endParaRPr lang="tr-TR"/>
            </a:p>
          </p:txBody>
        </p:sp>
        <p:sp>
          <p:nvSpPr>
            <p:cNvPr id="235" name="object 231">
              <a:extLst>
                <a:ext uri="{FF2B5EF4-FFF2-40B4-BE49-F238E27FC236}">
                  <a16:creationId xmlns:a16="http://schemas.microsoft.com/office/drawing/2014/main" id="{B49C8148-5B5E-5293-A4BC-9684E00C9D43}"/>
                </a:ext>
              </a:extLst>
            </p:cNvPr>
            <p:cNvSpPr/>
            <p:nvPr/>
          </p:nvSpPr>
          <p:spPr>
            <a:xfrm>
              <a:off x="4712318" y="6292828"/>
              <a:ext cx="34925" cy="40640"/>
            </a:xfrm>
            <a:custGeom>
              <a:avLst/>
              <a:gdLst/>
              <a:ahLst/>
              <a:cxnLst/>
              <a:rect l="l" t="t" r="r" b="b"/>
              <a:pathLst>
                <a:path w="34925" h="40639">
                  <a:moveTo>
                    <a:pt x="21081" y="0"/>
                  </a:moveTo>
                  <a:lnTo>
                    <a:pt x="0" y="27790"/>
                  </a:lnTo>
                  <a:lnTo>
                    <a:pt x="2542" y="34548"/>
                  </a:lnTo>
                  <a:lnTo>
                    <a:pt x="7418" y="39071"/>
                  </a:lnTo>
                  <a:lnTo>
                    <a:pt x="13618" y="40628"/>
                  </a:lnTo>
                  <a:lnTo>
                    <a:pt x="20364" y="39210"/>
                  </a:lnTo>
                  <a:lnTo>
                    <a:pt x="26876" y="34802"/>
                  </a:lnTo>
                  <a:lnTo>
                    <a:pt x="31896" y="28122"/>
                  </a:lnTo>
                  <a:lnTo>
                    <a:pt x="34561" y="20491"/>
                  </a:lnTo>
                  <a:lnTo>
                    <a:pt x="34703" y="12833"/>
                  </a:lnTo>
                  <a:lnTo>
                    <a:pt x="32159" y="6075"/>
                  </a:lnTo>
                  <a:lnTo>
                    <a:pt x="27283" y="1554"/>
                  </a:lnTo>
                  <a:lnTo>
                    <a:pt x="21081" y="0"/>
                  </a:lnTo>
                  <a:close/>
                </a:path>
              </a:pathLst>
            </a:custGeom>
            <a:solidFill>
              <a:srgbClr val="9B9DC6">
                <a:alpha val="88000"/>
              </a:srgbClr>
            </a:solidFill>
          </p:spPr>
          <p:txBody>
            <a:bodyPr wrap="square" lIns="0" tIns="0" rIns="0" bIns="0" rtlCol="0"/>
            <a:lstStyle/>
            <a:p>
              <a:endParaRPr lang="tr-TR"/>
            </a:p>
          </p:txBody>
        </p:sp>
        <p:sp>
          <p:nvSpPr>
            <p:cNvPr id="236" name="object 232">
              <a:extLst>
                <a:ext uri="{FF2B5EF4-FFF2-40B4-BE49-F238E27FC236}">
                  <a16:creationId xmlns:a16="http://schemas.microsoft.com/office/drawing/2014/main" id="{433E7883-B061-0965-074D-BD1A66ECC146}"/>
                </a:ext>
              </a:extLst>
            </p:cNvPr>
            <p:cNvSpPr/>
            <p:nvPr/>
          </p:nvSpPr>
          <p:spPr>
            <a:xfrm>
              <a:off x="4712516" y="6293161"/>
              <a:ext cx="34925" cy="40640"/>
            </a:xfrm>
            <a:custGeom>
              <a:avLst/>
              <a:gdLst/>
              <a:ahLst/>
              <a:cxnLst/>
              <a:rect l="l" t="t" r="r" b="b"/>
              <a:pathLst>
                <a:path w="34925" h="40639">
                  <a:moveTo>
                    <a:pt x="20876" y="0"/>
                  </a:moveTo>
                  <a:lnTo>
                    <a:pt x="0" y="27528"/>
                  </a:lnTo>
                  <a:lnTo>
                    <a:pt x="2518" y="34229"/>
                  </a:lnTo>
                  <a:lnTo>
                    <a:pt x="7347" y="38701"/>
                  </a:lnTo>
                  <a:lnTo>
                    <a:pt x="13488" y="40241"/>
                  </a:lnTo>
                  <a:lnTo>
                    <a:pt x="20167" y="38835"/>
                  </a:lnTo>
                  <a:lnTo>
                    <a:pt x="26610" y="34470"/>
                  </a:lnTo>
                  <a:lnTo>
                    <a:pt x="31578" y="27856"/>
                  </a:lnTo>
                  <a:lnTo>
                    <a:pt x="34217" y="20299"/>
                  </a:lnTo>
                  <a:lnTo>
                    <a:pt x="34361" y="12716"/>
                  </a:lnTo>
                  <a:lnTo>
                    <a:pt x="31843" y="6022"/>
                  </a:lnTo>
                  <a:lnTo>
                    <a:pt x="27019" y="1543"/>
                  </a:lnTo>
                  <a:lnTo>
                    <a:pt x="20876" y="0"/>
                  </a:lnTo>
                  <a:close/>
                </a:path>
              </a:pathLst>
            </a:custGeom>
            <a:solidFill>
              <a:srgbClr val="919CBC">
                <a:alpha val="88000"/>
              </a:srgbClr>
            </a:solidFill>
          </p:spPr>
          <p:txBody>
            <a:bodyPr wrap="square" lIns="0" tIns="0" rIns="0" bIns="0" rtlCol="0"/>
            <a:lstStyle/>
            <a:p>
              <a:endParaRPr lang="tr-TR"/>
            </a:p>
          </p:txBody>
        </p:sp>
        <p:sp>
          <p:nvSpPr>
            <p:cNvPr id="237" name="object 233">
              <a:extLst>
                <a:ext uri="{FF2B5EF4-FFF2-40B4-BE49-F238E27FC236}">
                  <a16:creationId xmlns:a16="http://schemas.microsoft.com/office/drawing/2014/main" id="{CE14A5D1-350C-7291-BFEE-67240B36C7DE}"/>
                </a:ext>
              </a:extLst>
            </p:cNvPr>
            <p:cNvSpPr/>
            <p:nvPr/>
          </p:nvSpPr>
          <p:spPr>
            <a:xfrm>
              <a:off x="4712715" y="6293497"/>
              <a:ext cx="34290" cy="40005"/>
            </a:xfrm>
            <a:custGeom>
              <a:avLst/>
              <a:gdLst/>
              <a:ahLst/>
              <a:cxnLst/>
              <a:rect l="l" t="t" r="r" b="b"/>
              <a:pathLst>
                <a:path w="34289" h="40004">
                  <a:moveTo>
                    <a:pt x="20673" y="0"/>
                  </a:moveTo>
                  <a:lnTo>
                    <a:pt x="0" y="27256"/>
                  </a:lnTo>
                  <a:lnTo>
                    <a:pt x="2494" y="33886"/>
                  </a:lnTo>
                  <a:lnTo>
                    <a:pt x="7275" y="38321"/>
                  </a:lnTo>
                  <a:lnTo>
                    <a:pt x="13354" y="39847"/>
                  </a:lnTo>
                  <a:lnTo>
                    <a:pt x="19969" y="38456"/>
                  </a:lnTo>
                  <a:lnTo>
                    <a:pt x="26357" y="34140"/>
                  </a:lnTo>
                  <a:lnTo>
                    <a:pt x="31273" y="27585"/>
                  </a:lnTo>
                  <a:lnTo>
                    <a:pt x="33887" y="20102"/>
                  </a:lnTo>
                  <a:lnTo>
                    <a:pt x="34032" y="12593"/>
                  </a:lnTo>
                  <a:lnTo>
                    <a:pt x="31539" y="5959"/>
                  </a:lnTo>
                  <a:lnTo>
                    <a:pt x="26756" y="1524"/>
                  </a:lnTo>
                  <a:lnTo>
                    <a:pt x="20673" y="0"/>
                  </a:lnTo>
                  <a:close/>
                </a:path>
              </a:pathLst>
            </a:custGeom>
            <a:solidFill>
              <a:srgbClr val="889BB2">
                <a:alpha val="88000"/>
              </a:srgbClr>
            </a:solidFill>
          </p:spPr>
          <p:txBody>
            <a:bodyPr wrap="square" lIns="0" tIns="0" rIns="0" bIns="0" rtlCol="0"/>
            <a:lstStyle/>
            <a:p>
              <a:endParaRPr lang="tr-TR"/>
            </a:p>
          </p:txBody>
        </p:sp>
        <p:sp>
          <p:nvSpPr>
            <p:cNvPr id="238" name="object 234">
              <a:extLst>
                <a:ext uri="{FF2B5EF4-FFF2-40B4-BE49-F238E27FC236}">
                  <a16:creationId xmlns:a16="http://schemas.microsoft.com/office/drawing/2014/main" id="{1F1D53D3-5AB1-A815-BEB5-F84698BBA289}"/>
                </a:ext>
              </a:extLst>
            </p:cNvPr>
            <p:cNvSpPr/>
            <p:nvPr/>
          </p:nvSpPr>
          <p:spPr>
            <a:xfrm>
              <a:off x="4712916" y="6293837"/>
              <a:ext cx="34290" cy="40005"/>
            </a:xfrm>
            <a:custGeom>
              <a:avLst/>
              <a:gdLst/>
              <a:ahLst/>
              <a:cxnLst/>
              <a:rect l="l" t="t" r="r" b="b"/>
              <a:pathLst>
                <a:path w="34289" h="40004">
                  <a:moveTo>
                    <a:pt x="20467" y="0"/>
                  </a:moveTo>
                  <a:lnTo>
                    <a:pt x="0" y="26987"/>
                  </a:lnTo>
                  <a:lnTo>
                    <a:pt x="2470" y="33558"/>
                  </a:lnTo>
                  <a:lnTo>
                    <a:pt x="7204" y="37949"/>
                  </a:lnTo>
                  <a:lnTo>
                    <a:pt x="13224" y="39460"/>
                  </a:lnTo>
                  <a:lnTo>
                    <a:pt x="19772" y="38080"/>
                  </a:lnTo>
                  <a:lnTo>
                    <a:pt x="26092" y="33799"/>
                  </a:lnTo>
                  <a:lnTo>
                    <a:pt x="30958" y="27307"/>
                  </a:lnTo>
                  <a:lnTo>
                    <a:pt x="33544" y="19896"/>
                  </a:lnTo>
                  <a:lnTo>
                    <a:pt x="33686" y="12461"/>
                  </a:lnTo>
                  <a:lnTo>
                    <a:pt x="31223" y="5897"/>
                  </a:lnTo>
                  <a:lnTo>
                    <a:pt x="26492" y="1507"/>
                  </a:lnTo>
                  <a:lnTo>
                    <a:pt x="20467" y="0"/>
                  </a:lnTo>
                  <a:close/>
                </a:path>
              </a:pathLst>
            </a:custGeom>
            <a:solidFill>
              <a:srgbClr val="7D9AA9">
                <a:alpha val="88000"/>
              </a:srgbClr>
            </a:solidFill>
          </p:spPr>
          <p:txBody>
            <a:bodyPr wrap="square" lIns="0" tIns="0" rIns="0" bIns="0" rtlCol="0"/>
            <a:lstStyle/>
            <a:p>
              <a:endParaRPr lang="tr-TR"/>
            </a:p>
          </p:txBody>
        </p:sp>
        <p:sp>
          <p:nvSpPr>
            <p:cNvPr id="239" name="object 235">
              <a:extLst>
                <a:ext uri="{FF2B5EF4-FFF2-40B4-BE49-F238E27FC236}">
                  <a16:creationId xmlns:a16="http://schemas.microsoft.com/office/drawing/2014/main" id="{EF61F427-25B7-8B47-883E-E3E2C5B45295}"/>
                </a:ext>
              </a:extLst>
            </p:cNvPr>
            <p:cNvSpPr/>
            <p:nvPr/>
          </p:nvSpPr>
          <p:spPr>
            <a:xfrm>
              <a:off x="4713103" y="6294173"/>
              <a:ext cx="33655" cy="39370"/>
            </a:xfrm>
            <a:custGeom>
              <a:avLst/>
              <a:gdLst/>
              <a:ahLst/>
              <a:cxnLst/>
              <a:rect l="l" t="t" r="r" b="b"/>
              <a:pathLst>
                <a:path w="33654" h="39370">
                  <a:moveTo>
                    <a:pt x="20263" y="0"/>
                  </a:moveTo>
                  <a:lnTo>
                    <a:pt x="0" y="26721"/>
                  </a:lnTo>
                  <a:lnTo>
                    <a:pt x="2444" y="33221"/>
                  </a:lnTo>
                  <a:lnTo>
                    <a:pt x="7131" y="37570"/>
                  </a:lnTo>
                  <a:lnTo>
                    <a:pt x="13093" y="39066"/>
                  </a:lnTo>
                  <a:lnTo>
                    <a:pt x="19578" y="37700"/>
                  </a:lnTo>
                  <a:lnTo>
                    <a:pt x="25837" y="33462"/>
                  </a:lnTo>
                  <a:lnTo>
                    <a:pt x="30658" y="27041"/>
                  </a:lnTo>
                  <a:lnTo>
                    <a:pt x="33221" y="19704"/>
                  </a:lnTo>
                  <a:lnTo>
                    <a:pt x="33361" y="12340"/>
                  </a:lnTo>
                  <a:lnTo>
                    <a:pt x="30917" y="5840"/>
                  </a:lnTo>
                  <a:lnTo>
                    <a:pt x="26228" y="1493"/>
                  </a:lnTo>
                  <a:lnTo>
                    <a:pt x="20263" y="0"/>
                  </a:lnTo>
                  <a:close/>
                </a:path>
              </a:pathLst>
            </a:custGeom>
            <a:solidFill>
              <a:srgbClr val="759AA0">
                <a:alpha val="88000"/>
              </a:srgbClr>
            </a:solidFill>
          </p:spPr>
          <p:txBody>
            <a:bodyPr wrap="square" lIns="0" tIns="0" rIns="0" bIns="0" rtlCol="0"/>
            <a:lstStyle/>
            <a:p>
              <a:endParaRPr lang="tr-TR"/>
            </a:p>
          </p:txBody>
        </p:sp>
        <p:sp>
          <p:nvSpPr>
            <p:cNvPr id="240" name="object 236">
              <a:extLst>
                <a:ext uri="{FF2B5EF4-FFF2-40B4-BE49-F238E27FC236}">
                  <a16:creationId xmlns:a16="http://schemas.microsoft.com/office/drawing/2014/main" id="{B6ED2474-0ACE-DC70-5F29-F4F3E8B693A4}"/>
                </a:ext>
              </a:extLst>
            </p:cNvPr>
            <p:cNvSpPr/>
            <p:nvPr/>
          </p:nvSpPr>
          <p:spPr>
            <a:xfrm>
              <a:off x="4713302" y="6294509"/>
              <a:ext cx="33655" cy="38735"/>
            </a:xfrm>
            <a:custGeom>
              <a:avLst/>
              <a:gdLst/>
              <a:ahLst/>
              <a:cxnLst/>
              <a:rect l="l" t="t" r="r" b="b"/>
              <a:pathLst>
                <a:path w="33654" h="38735">
                  <a:moveTo>
                    <a:pt x="20063" y="0"/>
                  </a:moveTo>
                  <a:lnTo>
                    <a:pt x="0" y="26455"/>
                  </a:lnTo>
                  <a:lnTo>
                    <a:pt x="2414" y="32897"/>
                  </a:lnTo>
                  <a:lnTo>
                    <a:pt x="7055" y="37196"/>
                  </a:lnTo>
                  <a:lnTo>
                    <a:pt x="12958" y="38676"/>
                  </a:lnTo>
                  <a:lnTo>
                    <a:pt x="19381" y="37326"/>
                  </a:lnTo>
                  <a:lnTo>
                    <a:pt x="25579" y="33139"/>
                  </a:lnTo>
                  <a:lnTo>
                    <a:pt x="30353" y="26769"/>
                  </a:lnTo>
                  <a:lnTo>
                    <a:pt x="32890" y="19504"/>
                  </a:lnTo>
                  <a:lnTo>
                    <a:pt x="33028" y="12216"/>
                  </a:lnTo>
                  <a:lnTo>
                    <a:pt x="30608" y="5783"/>
                  </a:lnTo>
                  <a:lnTo>
                    <a:pt x="25967" y="1478"/>
                  </a:lnTo>
                  <a:lnTo>
                    <a:pt x="20063" y="0"/>
                  </a:lnTo>
                  <a:close/>
                </a:path>
              </a:pathLst>
            </a:custGeom>
            <a:solidFill>
              <a:srgbClr val="6C9A98">
                <a:alpha val="88000"/>
              </a:srgbClr>
            </a:solidFill>
          </p:spPr>
          <p:txBody>
            <a:bodyPr wrap="square" lIns="0" tIns="0" rIns="0" bIns="0" rtlCol="0"/>
            <a:lstStyle/>
            <a:p>
              <a:endParaRPr lang="tr-TR"/>
            </a:p>
          </p:txBody>
        </p:sp>
        <p:sp>
          <p:nvSpPr>
            <p:cNvPr id="241" name="object 237">
              <a:extLst>
                <a:ext uri="{FF2B5EF4-FFF2-40B4-BE49-F238E27FC236}">
                  <a16:creationId xmlns:a16="http://schemas.microsoft.com/office/drawing/2014/main" id="{ABB53BC1-BBE1-1CFA-6DD5-00A81153BB14}"/>
                </a:ext>
              </a:extLst>
            </p:cNvPr>
            <p:cNvSpPr/>
            <p:nvPr/>
          </p:nvSpPr>
          <p:spPr>
            <a:xfrm>
              <a:off x="4713501" y="6294846"/>
              <a:ext cx="33020" cy="38735"/>
            </a:xfrm>
            <a:custGeom>
              <a:avLst/>
              <a:gdLst/>
              <a:ahLst/>
              <a:cxnLst/>
              <a:rect l="l" t="t" r="r" b="b"/>
              <a:pathLst>
                <a:path w="33020" h="38735">
                  <a:moveTo>
                    <a:pt x="19857" y="0"/>
                  </a:moveTo>
                  <a:lnTo>
                    <a:pt x="0" y="26190"/>
                  </a:lnTo>
                  <a:lnTo>
                    <a:pt x="2390" y="32567"/>
                  </a:lnTo>
                  <a:lnTo>
                    <a:pt x="6984" y="36823"/>
                  </a:lnTo>
                  <a:lnTo>
                    <a:pt x="12828" y="38287"/>
                  </a:lnTo>
                  <a:lnTo>
                    <a:pt x="19183" y="36948"/>
                  </a:lnTo>
                  <a:lnTo>
                    <a:pt x="25314" y="32796"/>
                  </a:lnTo>
                  <a:lnTo>
                    <a:pt x="30040" y="26497"/>
                  </a:lnTo>
                  <a:lnTo>
                    <a:pt x="32551" y="19305"/>
                  </a:lnTo>
                  <a:lnTo>
                    <a:pt x="32688" y="12090"/>
                  </a:lnTo>
                  <a:lnTo>
                    <a:pt x="30292" y="5719"/>
                  </a:lnTo>
                  <a:lnTo>
                    <a:pt x="25703" y="1463"/>
                  </a:lnTo>
                  <a:lnTo>
                    <a:pt x="19857" y="0"/>
                  </a:lnTo>
                  <a:close/>
                </a:path>
              </a:pathLst>
            </a:custGeom>
            <a:solidFill>
              <a:srgbClr val="63998F">
                <a:alpha val="88000"/>
              </a:srgbClr>
            </a:solidFill>
          </p:spPr>
          <p:txBody>
            <a:bodyPr wrap="square" lIns="0" tIns="0" rIns="0" bIns="0" rtlCol="0"/>
            <a:lstStyle/>
            <a:p>
              <a:endParaRPr lang="tr-TR"/>
            </a:p>
          </p:txBody>
        </p:sp>
        <p:sp>
          <p:nvSpPr>
            <p:cNvPr id="242" name="object 238">
              <a:extLst>
                <a:ext uri="{FF2B5EF4-FFF2-40B4-BE49-F238E27FC236}">
                  <a16:creationId xmlns:a16="http://schemas.microsoft.com/office/drawing/2014/main" id="{55247953-BB61-47A0-179C-0AE769FC08E5}"/>
                </a:ext>
              </a:extLst>
            </p:cNvPr>
            <p:cNvSpPr/>
            <p:nvPr/>
          </p:nvSpPr>
          <p:spPr>
            <a:xfrm>
              <a:off x="4713700" y="6295184"/>
              <a:ext cx="32384" cy="38100"/>
            </a:xfrm>
            <a:custGeom>
              <a:avLst/>
              <a:gdLst/>
              <a:ahLst/>
              <a:cxnLst/>
              <a:rect l="l" t="t" r="r" b="b"/>
              <a:pathLst>
                <a:path w="32385" h="38100">
                  <a:moveTo>
                    <a:pt x="19650" y="0"/>
                  </a:moveTo>
                  <a:lnTo>
                    <a:pt x="0" y="25924"/>
                  </a:lnTo>
                  <a:lnTo>
                    <a:pt x="2373" y="32231"/>
                  </a:lnTo>
                  <a:lnTo>
                    <a:pt x="6914" y="36438"/>
                  </a:lnTo>
                  <a:lnTo>
                    <a:pt x="12695" y="37888"/>
                  </a:lnTo>
                  <a:lnTo>
                    <a:pt x="18986" y="36567"/>
                  </a:lnTo>
                  <a:lnTo>
                    <a:pt x="25055" y="32459"/>
                  </a:lnTo>
                  <a:lnTo>
                    <a:pt x="29727" y="26225"/>
                  </a:lnTo>
                  <a:lnTo>
                    <a:pt x="32210" y="19108"/>
                  </a:lnTo>
                  <a:lnTo>
                    <a:pt x="32347" y="11967"/>
                  </a:lnTo>
                  <a:lnTo>
                    <a:pt x="29983" y="5662"/>
                  </a:lnTo>
                  <a:lnTo>
                    <a:pt x="25435" y="1446"/>
                  </a:lnTo>
                  <a:lnTo>
                    <a:pt x="19650" y="0"/>
                  </a:lnTo>
                  <a:close/>
                </a:path>
              </a:pathLst>
            </a:custGeom>
            <a:solidFill>
              <a:srgbClr val="5A9987">
                <a:alpha val="88000"/>
              </a:srgbClr>
            </a:solidFill>
          </p:spPr>
          <p:txBody>
            <a:bodyPr wrap="square" lIns="0" tIns="0" rIns="0" bIns="0" rtlCol="0"/>
            <a:lstStyle/>
            <a:p>
              <a:endParaRPr lang="tr-TR"/>
            </a:p>
          </p:txBody>
        </p:sp>
        <p:sp>
          <p:nvSpPr>
            <p:cNvPr id="243" name="object 239">
              <a:extLst>
                <a:ext uri="{FF2B5EF4-FFF2-40B4-BE49-F238E27FC236}">
                  <a16:creationId xmlns:a16="http://schemas.microsoft.com/office/drawing/2014/main" id="{CA1192D9-3B7A-0961-9399-B26E1AA7107A}"/>
                </a:ext>
              </a:extLst>
            </p:cNvPr>
            <p:cNvSpPr/>
            <p:nvPr/>
          </p:nvSpPr>
          <p:spPr>
            <a:xfrm>
              <a:off x="4713894" y="6295519"/>
              <a:ext cx="32384" cy="38100"/>
            </a:xfrm>
            <a:custGeom>
              <a:avLst/>
              <a:gdLst/>
              <a:ahLst/>
              <a:cxnLst/>
              <a:rect l="l" t="t" r="r" b="b"/>
              <a:pathLst>
                <a:path w="32385" h="38100">
                  <a:moveTo>
                    <a:pt x="19445" y="0"/>
                  </a:moveTo>
                  <a:lnTo>
                    <a:pt x="0" y="25652"/>
                  </a:lnTo>
                  <a:lnTo>
                    <a:pt x="2341" y="31886"/>
                  </a:lnTo>
                  <a:lnTo>
                    <a:pt x="6841" y="36064"/>
                  </a:lnTo>
                  <a:lnTo>
                    <a:pt x="12563" y="37503"/>
                  </a:lnTo>
                  <a:lnTo>
                    <a:pt x="18788" y="36194"/>
                  </a:lnTo>
                  <a:lnTo>
                    <a:pt x="24795" y="32127"/>
                  </a:lnTo>
                  <a:lnTo>
                    <a:pt x="29422" y="25959"/>
                  </a:lnTo>
                  <a:lnTo>
                    <a:pt x="31882" y="18916"/>
                  </a:lnTo>
                  <a:lnTo>
                    <a:pt x="32017" y="11850"/>
                  </a:lnTo>
                  <a:lnTo>
                    <a:pt x="29672" y="5610"/>
                  </a:lnTo>
                  <a:lnTo>
                    <a:pt x="25171" y="1434"/>
                  </a:lnTo>
                  <a:lnTo>
                    <a:pt x="19445" y="0"/>
                  </a:lnTo>
                  <a:close/>
                </a:path>
              </a:pathLst>
            </a:custGeom>
            <a:solidFill>
              <a:srgbClr val="529980">
                <a:alpha val="88000"/>
              </a:srgbClr>
            </a:solidFill>
          </p:spPr>
          <p:txBody>
            <a:bodyPr wrap="square" lIns="0" tIns="0" rIns="0" bIns="0" rtlCol="0"/>
            <a:lstStyle/>
            <a:p>
              <a:endParaRPr lang="tr-TR"/>
            </a:p>
          </p:txBody>
        </p:sp>
        <p:sp>
          <p:nvSpPr>
            <p:cNvPr id="244" name="object 240">
              <a:extLst>
                <a:ext uri="{FF2B5EF4-FFF2-40B4-BE49-F238E27FC236}">
                  <a16:creationId xmlns:a16="http://schemas.microsoft.com/office/drawing/2014/main" id="{26392081-5912-87A1-C325-F76F880D6225}"/>
                </a:ext>
              </a:extLst>
            </p:cNvPr>
            <p:cNvSpPr/>
            <p:nvPr/>
          </p:nvSpPr>
          <p:spPr>
            <a:xfrm>
              <a:off x="4714258" y="6294311"/>
              <a:ext cx="30480" cy="39370"/>
            </a:xfrm>
            <a:custGeom>
              <a:avLst/>
              <a:gdLst/>
              <a:ahLst/>
              <a:cxnLst/>
              <a:rect l="l" t="t" r="r" b="b"/>
              <a:pathLst>
                <a:path w="30479" h="39370">
                  <a:moveTo>
                    <a:pt x="14019" y="0"/>
                  </a:moveTo>
                  <a:lnTo>
                    <a:pt x="6920" y="6769"/>
                  </a:lnTo>
                  <a:lnTo>
                    <a:pt x="2545" y="12526"/>
                  </a:lnTo>
                  <a:lnTo>
                    <a:pt x="187" y="19129"/>
                  </a:lnTo>
                  <a:lnTo>
                    <a:pt x="0" y="25775"/>
                  </a:lnTo>
                  <a:lnTo>
                    <a:pt x="2132" y="31661"/>
                  </a:lnTo>
                  <a:lnTo>
                    <a:pt x="6603" y="38620"/>
                  </a:lnTo>
                  <a:lnTo>
                    <a:pt x="15975" y="38811"/>
                  </a:lnTo>
                  <a:lnTo>
                    <a:pt x="23087" y="32042"/>
                  </a:lnTo>
                  <a:lnTo>
                    <a:pt x="27462" y="26281"/>
                  </a:lnTo>
                  <a:lnTo>
                    <a:pt x="29820" y="19683"/>
                  </a:lnTo>
                  <a:lnTo>
                    <a:pt x="30008" y="13045"/>
                  </a:lnTo>
                  <a:lnTo>
                    <a:pt x="27875" y="7162"/>
                  </a:lnTo>
                  <a:lnTo>
                    <a:pt x="23417" y="177"/>
                  </a:lnTo>
                  <a:lnTo>
                    <a:pt x="14019" y="0"/>
                  </a:lnTo>
                  <a:close/>
                </a:path>
              </a:pathLst>
            </a:custGeom>
            <a:solidFill>
              <a:srgbClr val="599F82">
                <a:alpha val="88000"/>
              </a:srgbClr>
            </a:solidFill>
          </p:spPr>
          <p:txBody>
            <a:bodyPr wrap="square" lIns="0" tIns="0" rIns="0" bIns="0" rtlCol="0"/>
            <a:lstStyle/>
            <a:p>
              <a:endParaRPr lang="tr-TR"/>
            </a:p>
          </p:txBody>
        </p:sp>
        <p:sp>
          <p:nvSpPr>
            <p:cNvPr id="245" name="object 241">
              <a:extLst>
                <a:ext uri="{FF2B5EF4-FFF2-40B4-BE49-F238E27FC236}">
                  <a16:creationId xmlns:a16="http://schemas.microsoft.com/office/drawing/2014/main" id="{FDF4147C-BF55-6C7B-890E-242117322283}"/>
                </a:ext>
              </a:extLst>
            </p:cNvPr>
            <p:cNvSpPr/>
            <p:nvPr/>
          </p:nvSpPr>
          <p:spPr>
            <a:xfrm>
              <a:off x="4714632" y="6295000"/>
              <a:ext cx="28575" cy="36830"/>
            </a:xfrm>
            <a:custGeom>
              <a:avLst/>
              <a:gdLst/>
              <a:ahLst/>
              <a:cxnLst/>
              <a:rect l="l" t="t" r="r" b="b"/>
              <a:pathLst>
                <a:path w="28575" h="36829">
                  <a:moveTo>
                    <a:pt x="13297" y="0"/>
                  </a:moveTo>
                  <a:lnTo>
                    <a:pt x="6616" y="6273"/>
                  </a:lnTo>
                  <a:lnTo>
                    <a:pt x="2498" y="11621"/>
                  </a:lnTo>
                  <a:lnTo>
                    <a:pt x="243" y="17776"/>
                  </a:lnTo>
                  <a:lnTo>
                    <a:pt x="0" y="23993"/>
                  </a:lnTo>
                  <a:lnTo>
                    <a:pt x="1917" y="29527"/>
                  </a:lnTo>
                  <a:lnTo>
                    <a:pt x="5994" y="36080"/>
                  </a:lnTo>
                  <a:lnTo>
                    <a:pt x="14694" y="36347"/>
                  </a:lnTo>
                  <a:lnTo>
                    <a:pt x="21374" y="30073"/>
                  </a:lnTo>
                  <a:lnTo>
                    <a:pt x="25494" y="24718"/>
                  </a:lnTo>
                  <a:lnTo>
                    <a:pt x="27754" y="18559"/>
                  </a:lnTo>
                  <a:lnTo>
                    <a:pt x="28001" y="12341"/>
                  </a:lnTo>
                  <a:lnTo>
                    <a:pt x="26085" y="6807"/>
                  </a:lnTo>
                  <a:lnTo>
                    <a:pt x="22009" y="241"/>
                  </a:lnTo>
                  <a:lnTo>
                    <a:pt x="13297" y="0"/>
                  </a:lnTo>
                  <a:close/>
                </a:path>
              </a:pathLst>
            </a:custGeom>
            <a:solidFill>
              <a:srgbClr val="63A586">
                <a:alpha val="88000"/>
              </a:srgbClr>
            </a:solidFill>
          </p:spPr>
          <p:txBody>
            <a:bodyPr wrap="square" lIns="0" tIns="0" rIns="0" bIns="0" rtlCol="0"/>
            <a:lstStyle/>
            <a:p>
              <a:endParaRPr lang="tr-TR"/>
            </a:p>
          </p:txBody>
        </p:sp>
        <p:sp>
          <p:nvSpPr>
            <p:cNvPr id="246" name="object 242">
              <a:extLst>
                <a:ext uri="{FF2B5EF4-FFF2-40B4-BE49-F238E27FC236}">
                  <a16:creationId xmlns:a16="http://schemas.microsoft.com/office/drawing/2014/main" id="{4E80E9F5-4D4F-CD28-ACA6-EA551079EEEE}"/>
                </a:ext>
              </a:extLst>
            </p:cNvPr>
            <p:cNvSpPr/>
            <p:nvPr/>
          </p:nvSpPr>
          <p:spPr>
            <a:xfrm>
              <a:off x="4713036" y="6295680"/>
              <a:ext cx="30480" cy="34290"/>
            </a:xfrm>
            <a:custGeom>
              <a:avLst/>
              <a:gdLst/>
              <a:ahLst/>
              <a:cxnLst/>
              <a:rect l="l" t="t" r="r" b="b"/>
              <a:pathLst>
                <a:path w="30479" h="34289">
                  <a:moveTo>
                    <a:pt x="14541" y="0"/>
                  </a:moveTo>
                  <a:lnTo>
                    <a:pt x="2070" y="11544"/>
                  </a:lnTo>
                  <a:lnTo>
                    <a:pt x="0" y="21221"/>
                  </a:lnTo>
                  <a:lnTo>
                    <a:pt x="7353" y="33553"/>
                  </a:lnTo>
                  <a:lnTo>
                    <a:pt x="15379" y="33883"/>
                  </a:lnTo>
                  <a:lnTo>
                    <a:pt x="27863" y="22326"/>
                  </a:lnTo>
                  <a:lnTo>
                    <a:pt x="29921" y="12649"/>
                  </a:lnTo>
                  <a:lnTo>
                    <a:pt x="26250" y="6476"/>
                  </a:lnTo>
                  <a:lnTo>
                    <a:pt x="22567" y="304"/>
                  </a:lnTo>
                  <a:lnTo>
                    <a:pt x="14541" y="0"/>
                  </a:lnTo>
                  <a:close/>
                </a:path>
              </a:pathLst>
            </a:custGeom>
            <a:solidFill>
              <a:srgbClr val="6BAB88">
                <a:alpha val="88000"/>
              </a:srgbClr>
            </a:solidFill>
          </p:spPr>
          <p:txBody>
            <a:bodyPr wrap="square" lIns="0" tIns="0" rIns="0" bIns="0" rtlCol="0"/>
            <a:lstStyle/>
            <a:p>
              <a:endParaRPr lang="tr-TR"/>
            </a:p>
          </p:txBody>
        </p:sp>
        <p:sp>
          <p:nvSpPr>
            <p:cNvPr id="247" name="object 243">
              <a:extLst>
                <a:ext uri="{FF2B5EF4-FFF2-40B4-BE49-F238E27FC236}">
                  <a16:creationId xmlns:a16="http://schemas.microsoft.com/office/drawing/2014/main" id="{7A172110-4DE3-7C19-83EE-2C69CB265431}"/>
                </a:ext>
              </a:extLst>
            </p:cNvPr>
            <p:cNvSpPr/>
            <p:nvPr/>
          </p:nvSpPr>
          <p:spPr>
            <a:xfrm>
              <a:off x="4713596" y="6296356"/>
              <a:ext cx="27940" cy="31750"/>
            </a:xfrm>
            <a:custGeom>
              <a:avLst/>
              <a:gdLst/>
              <a:ahLst/>
              <a:cxnLst/>
              <a:rect l="l" t="t" r="r" b="b"/>
              <a:pathLst>
                <a:path w="27939" h="31750">
                  <a:moveTo>
                    <a:pt x="13614" y="0"/>
                  </a:moveTo>
                  <a:lnTo>
                    <a:pt x="2019" y="10553"/>
                  </a:lnTo>
                  <a:lnTo>
                    <a:pt x="0" y="19507"/>
                  </a:lnTo>
                  <a:lnTo>
                    <a:pt x="6565" y="31026"/>
                  </a:lnTo>
                  <a:lnTo>
                    <a:pt x="13919" y="31419"/>
                  </a:lnTo>
                  <a:lnTo>
                    <a:pt x="25514" y="20853"/>
                  </a:lnTo>
                  <a:lnTo>
                    <a:pt x="27546" y="11912"/>
                  </a:lnTo>
                  <a:lnTo>
                    <a:pt x="24269" y="6146"/>
                  </a:lnTo>
                  <a:lnTo>
                    <a:pt x="20980" y="380"/>
                  </a:lnTo>
                  <a:lnTo>
                    <a:pt x="13614" y="0"/>
                  </a:lnTo>
                  <a:close/>
                </a:path>
              </a:pathLst>
            </a:custGeom>
            <a:solidFill>
              <a:srgbClr val="75B08A">
                <a:alpha val="88000"/>
              </a:srgbClr>
            </a:solidFill>
          </p:spPr>
          <p:txBody>
            <a:bodyPr wrap="square" lIns="0" tIns="0" rIns="0" bIns="0" rtlCol="0"/>
            <a:lstStyle/>
            <a:p>
              <a:endParaRPr lang="tr-TR"/>
            </a:p>
          </p:txBody>
        </p:sp>
        <p:sp>
          <p:nvSpPr>
            <p:cNvPr id="248" name="object 244">
              <a:extLst>
                <a:ext uri="{FF2B5EF4-FFF2-40B4-BE49-F238E27FC236}">
                  <a16:creationId xmlns:a16="http://schemas.microsoft.com/office/drawing/2014/main" id="{BEE9887B-D371-A327-8018-1E19EA67751F}"/>
                </a:ext>
              </a:extLst>
            </p:cNvPr>
            <p:cNvSpPr/>
            <p:nvPr/>
          </p:nvSpPr>
          <p:spPr>
            <a:xfrm>
              <a:off x="4714132" y="6297050"/>
              <a:ext cx="25400" cy="29209"/>
            </a:xfrm>
            <a:custGeom>
              <a:avLst/>
              <a:gdLst/>
              <a:ahLst/>
              <a:cxnLst/>
              <a:rect l="l" t="t" r="r" b="b"/>
              <a:pathLst>
                <a:path w="25400" h="29210">
                  <a:moveTo>
                    <a:pt x="12725" y="0"/>
                  </a:moveTo>
                  <a:lnTo>
                    <a:pt x="1993" y="9550"/>
                  </a:lnTo>
                  <a:lnTo>
                    <a:pt x="0" y="17780"/>
                  </a:lnTo>
                  <a:lnTo>
                    <a:pt x="5778" y="28498"/>
                  </a:lnTo>
                  <a:lnTo>
                    <a:pt x="12484" y="28956"/>
                  </a:lnTo>
                  <a:lnTo>
                    <a:pt x="23190" y="19367"/>
                  </a:lnTo>
                  <a:lnTo>
                    <a:pt x="25184" y="11163"/>
                  </a:lnTo>
                  <a:lnTo>
                    <a:pt x="22301" y="5791"/>
                  </a:lnTo>
                  <a:lnTo>
                    <a:pt x="19418" y="431"/>
                  </a:lnTo>
                  <a:lnTo>
                    <a:pt x="12725" y="0"/>
                  </a:lnTo>
                  <a:close/>
                </a:path>
              </a:pathLst>
            </a:custGeom>
            <a:solidFill>
              <a:srgbClr val="7DB78D">
                <a:alpha val="88000"/>
              </a:srgbClr>
            </a:solidFill>
          </p:spPr>
          <p:txBody>
            <a:bodyPr wrap="square" lIns="0" tIns="0" rIns="0" bIns="0" rtlCol="0"/>
            <a:lstStyle/>
            <a:p>
              <a:endParaRPr lang="tr-TR"/>
            </a:p>
          </p:txBody>
        </p:sp>
        <p:sp>
          <p:nvSpPr>
            <p:cNvPr id="249" name="object 245">
              <a:extLst>
                <a:ext uri="{FF2B5EF4-FFF2-40B4-BE49-F238E27FC236}">
                  <a16:creationId xmlns:a16="http://schemas.microsoft.com/office/drawing/2014/main" id="{23389BA1-F3DC-5238-0845-4F808870E38F}"/>
                </a:ext>
              </a:extLst>
            </p:cNvPr>
            <p:cNvSpPr/>
            <p:nvPr/>
          </p:nvSpPr>
          <p:spPr>
            <a:xfrm>
              <a:off x="4714673" y="6297712"/>
              <a:ext cx="22860" cy="26670"/>
            </a:xfrm>
            <a:custGeom>
              <a:avLst/>
              <a:gdLst/>
              <a:ahLst/>
              <a:cxnLst/>
              <a:rect l="l" t="t" r="r" b="b"/>
              <a:pathLst>
                <a:path w="22860" h="26670">
                  <a:moveTo>
                    <a:pt x="11823" y="0"/>
                  </a:moveTo>
                  <a:lnTo>
                    <a:pt x="1968" y="8572"/>
                  </a:lnTo>
                  <a:lnTo>
                    <a:pt x="0" y="16078"/>
                  </a:lnTo>
                  <a:lnTo>
                    <a:pt x="4991" y="25971"/>
                  </a:lnTo>
                  <a:lnTo>
                    <a:pt x="11023" y="26517"/>
                  </a:lnTo>
                  <a:lnTo>
                    <a:pt x="20878" y="17906"/>
                  </a:lnTo>
                  <a:lnTo>
                    <a:pt x="22821" y="10426"/>
                  </a:lnTo>
                  <a:lnTo>
                    <a:pt x="20345" y="5473"/>
                  </a:lnTo>
                  <a:lnTo>
                    <a:pt x="17843" y="520"/>
                  </a:lnTo>
                  <a:lnTo>
                    <a:pt x="11823" y="0"/>
                  </a:lnTo>
                  <a:close/>
                </a:path>
              </a:pathLst>
            </a:custGeom>
            <a:solidFill>
              <a:srgbClr val="86BC90">
                <a:alpha val="88000"/>
              </a:srgbClr>
            </a:solidFill>
          </p:spPr>
          <p:txBody>
            <a:bodyPr wrap="square" lIns="0" tIns="0" rIns="0" bIns="0" rtlCol="0"/>
            <a:lstStyle/>
            <a:p>
              <a:endParaRPr lang="tr-TR"/>
            </a:p>
          </p:txBody>
        </p:sp>
        <p:sp>
          <p:nvSpPr>
            <p:cNvPr id="250" name="object 246">
              <a:extLst>
                <a:ext uri="{FF2B5EF4-FFF2-40B4-BE49-F238E27FC236}">
                  <a16:creationId xmlns:a16="http://schemas.microsoft.com/office/drawing/2014/main" id="{BE9BD15E-FCE4-FCAA-425F-8E79E114A221}"/>
                </a:ext>
              </a:extLst>
            </p:cNvPr>
            <p:cNvSpPr/>
            <p:nvPr/>
          </p:nvSpPr>
          <p:spPr>
            <a:xfrm>
              <a:off x="4715234" y="6298386"/>
              <a:ext cx="20955" cy="24130"/>
            </a:xfrm>
            <a:custGeom>
              <a:avLst/>
              <a:gdLst/>
              <a:ahLst/>
              <a:cxnLst/>
              <a:rect l="l" t="t" r="r" b="b"/>
              <a:pathLst>
                <a:path w="20954" h="24129">
                  <a:moveTo>
                    <a:pt x="10896" y="0"/>
                  </a:moveTo>
                  <a:lnTo>
                    <a:pt x="1930" y="7594"/>
                  </a:lnTo>
                  <a:lnTo>
                    <a:pt x="0" y="14363"/>
                  </a:lnTo>
                  <a:lnTo>
                    <a:pt x="4216" y="23444"/>
                  </a:lnTo>
                  <a:lnTo>
                    <a:pt x="9550" y="24053"/>
                  </a:lnTo>
                  <a:lnTo>
                    <a:pt x="18516" y="16459"/>
                  </a:lnTo>
                  <a:lnTo>
                    <a:pt x="20459" y="9702"/>
                  </a:lnTo>
                  <a:lnTo>
                    <a:pt x="18351" y="5143"/>
                  </a:lnTo>
                  <a:lnTo>
                    <a:pt x="16230" y="596"/>
                  </a:lnTo>
                  <a:lnTo>
                    <a:pt x="10896" y="0"/>
                  </a:lnTo>
                  <a:close/>
                </a:path>
              </a:pathLst>
            </a:custGeom>
            <a:solidFill>
              <a:srgbClr val="8FC292">
                <a:alpha val="88000"/>
              </a:srgbClr>
            </a:solidFill>
          </p:spPr>
          <p:txBody>
            <a:bodyPr wrap="square" lIns="0" tIns="0" rIns="0" bIns="0" rtlCol="0"/>
            <a:lstStyle/>
            <a:p>
              <a:endParaRPr lang="tr-TR"/>
            </a:p>
          </p:txBody>
        </p:sp>
        <p:sp>
          <p:nvSpPr>
            <p:cNvPr id="251" name="object 247">
              <a:extLst>
                <a:ext uri="{FF2B5EF4-FFF2-40B4-BE49-F238E27FC236}">
                  <a16:creationId xmlns:a16="http://schemas.microsoft.com/office/drawing/2014/main" id="{8052D8C2-830E-20DB-5FF7-9E65C035A612}"/>
                </a:ext>
              </a:extLst>
            </p:cNvPr>
            <p:cNvSpPr/>
            <p:nvPr/>
          </p:nvSpPr>
          <p:spPr>
            <a:xfrm>
              <a:off x="4715781" y="6299064"/>
              <a:ext cx="18415" cy="22225"/>
            </a:xfrm>
            <a:custGeom>
              <a:avLst/>
              <a:gdLst/>
              <a:ahLst/>
              <a:cxnLst/>
              <a:rect l="l" t="t" r="r" b="b"/>
              <a:pathLst>
                <a:path w="18414" h="22225">
                  <a:moveTo>
                    <a:pt x="9982" y="0"/>
                  </a:moveTo>
                  <a:lnTo>
                    <a:pt x="1892" y="6604"/>
                  </a:lnTo>
                  <a:lnTo>
                    <a:pt x="0" y="12649"/>
                  </a:lnTo>
                  <a:lnTo>
                    <a:pt x="3416" y="20916"/>
                  </a:lnTo>
                  <a:lnTo>
                    <a:pt x="8102" y="21602"/>
                  </a:lnTo>
                  <a:lnTo>
                    <a:pt x="16192" y="14986"/>
                  </a:lnTo>
                  <a:lnTo>
                    <a:pt x="18084" y="8953"/>
                  </a:lnTo>
                  <a:lnTo>
                    <a:pt x="16383" y="4813"/>
                  </a:lnTo>
                  <a:lnTo>
                    <a:pt x="14668" y="673"/>
                  </a:lnTo>
                  <a:lnTo>
                    <a:pt x="9982" y="0"/>
                  </a:lnTo>
                  <a:close/>
                </a:path>
              </a:pathLst>
            </a:custGeom>
            <a:solidFill>
              <a:srgbClr val="98C793">
                <a:alpha val="88000"/>
              </a:srgbClr>
            </a:solidFill>
          </p:spPr>
          <p:txBody>
            <a:bodyPr wrap="square" lIns="0" tIns="0" rIns="0" bIns="0" rtlCol="0"/>
            <a:lstStyle/>
            <a:p>
              <a:endParaRPr lang="tr-TR"/>
            </a:p>
          </p:txBody>
        </p:sp>
        <p:sp>
          <p:nvSpPr>
            <p:cNvPr id="252" name="object 248">
              <a:extLst>
                <a:ext uri="{FF2B5EF4-FFF2-40B4-BE49-F238E27FC236}">
                  <a16:creationId xmlns:a16="http://schemas.microsoft.com/office/drawing/2014/main" id="{13DF5A9E-7C07-5E25-F4C5-425C0274D8CB}"/>
                </a:ext>
              </a:extLst>
            </p:cNvPr>
            <p:cNvSpPr/>
            <p:nvPr/>
          </p:nvSpPr>
          <p:spPr>
            <a:xfrm>
              <a:off x="4716324" y="6299744"/>
              <a:ext cx="15875" cy="19685"/>
            </a:xfrm>
            <a:custGeom>
              <a:avLst/>
              <a:gdLst/>
              <a:ahLst/>
              <a:cxnLst/>
              <a:rect l="l" t="t" r="r" b="b"/>
              <a:pathLst>
                <a:path w="15875" h="19685">
                  <a:moveTo>
                    <a:pt x="9080" y="0"/>
                  </a:moveTo>
                  <a:lnTo>
                    <a:pt x="1854" y="5613"/>
                  </a:lnTo>
                  <a:lnTo>
                    <a:pt x="0" y="10921"/>
                  </a:lnTo>
                  <a:lnTo>
                    <a:pt x="2641" y="18376"/>
                  </a:lnTo>
                  <a:lnTo>
                    <a:pt x="6654" y="19138"/>
                  </a:lnTo>
                  <a:lnTo>
                    <a:pt x="13881" y="13512"/>
                  </a:lnTo>
                  <a:lnTo>
                    <a:pt x="15722" y="8216"/>
                  </a:lnTo>
                  <a:lnTo>
                    <a:pt x="14414" y="4470"/>
                  </a:lnTo>
                  <a:lnTo>
                    <a:pt x="13093" y="736"/>
                  </a:lnTo>
                  <a:lnTo>
                    <a:pt x="9080" y="0"/>
                  </a:lnTo>
                  <a:close/>
                </a:path>
              </a:pathLst>
            </a:custGeom>
            <a:solidFill>
              <a:srgbClr val="A3CE95">
                <a:alpha val="88000"/>
              </a:srgbClr>
            </a:solidFill>
          </p:spPr>
          <p:txBody>
            <a:bodyPr wrap="square" lIns="0" tIns="0" rIns="0" bIns="0" rtlCol="0"/>
            <a:lstStyle/>
            <a:p>
              <a:endParaRPr lang="tr-TR"/>
            </a:p>
          </p:txBody>
        </p:sp>
        <p:sp>
          <p:nvSpPr>
            <p:cNvPr id="253" name="object 249">
              <a:extLst>
                <a:ext uri="{FF2B5EF4-FFF2-40B4-BE49-F238E27FC236}">
                  <a16:creationId xmlns:a16="http://schemas.microsoft.com/office/drawing/2014/main" id="{CD392455-6250-5A2C-2C84-FC4418D440E5}"/>
                </a:ext>
              </a:extLst>
            </p:cNvPr>
            <p:cNvSpPr/>
            <p:nvPr/>
          </p:nvSpPr>
          <p:spPr>
            <a:xfrm>
              <a:off x="4716871" y="6300423"/>
              <a:ext cx="13970" cy="17145"/>
            </a:xfrm>
            <a:custGeom>
              <a:avLst/>
              <a:gdLst/>
              <a:ahLst/>
              <a:cxnLst/>
              <a:rect l="l" t="t" r="r" b="b"/>
              <a:pathLst>
                <a:path w="13970" h="17145">
                  <a:moveTo>
                    <a:pt x="8178" y="0"/>
                  </a:moveTo>
                  <a:lnTo>
                    <a:pt x="1828" y="4635"/>
                  </a:lnTo>
                  <a:lnTo>
                    <a:pt x="0" y="9207"/>
                  </a:lnTo>
                  <a:lnTo>
                    <a:pt x="1854" y="15849"/>
                  </a:lnTo>
                  <a:lnTo>
                    <a:pt x="5194" y="16675"/>
                  </a:lnTo>
                  <a:lnTo>
                    <a:pt x="11544" y="12039"/>
                  </a:lnTo>
                  <a:lnTo>
                    <a:pt x="13360" y="7480"/>
                  </a:lnTo>
                  <a:lnTo>
                    <a:pt x="12446" y="4140"/>
                  </a:lnTo>
                  <a:lnTo>
                    <a:pt x="11518" y="812"/>
                  </a:lnTo>
                  <a:lnTo>
                    <a:pt x="8178" y="0"/>
                  </a:lnTo>
                  <a:close/>
                </a:path>
              </a:pathLst>
            </a:custGeom>
            <a:solidFill>
              <a:srgbClr val="ACD296">
                <a:alpha val="88000"/>
              </a:srgbClr>
            </a:solidFill>
          </p:spPr>
          <p:txBody>
            <a:bodyPr wrap="square" lIns="0" tIns="0" rIns="0" bIns="0" rtlCol="0"/>
            <a:lstStyle/>
            <a:p>
              <a:endParaRPr lang="tr-TR"/>
            </a:p>
          </p:txBody>
        </p:sp>
        <p:sp>
          <p:nvSpPr>
            <p:cNvPr id="254" name="object 250">
              <a:extLst>
                <a:ext uri="{FF2B5EF4-FFF2-40B4-BE49-F238E27FC236}">
                  <a16:creationId xmlns:a16="http://schemas.microsoft.com/office/drawing/2014/main" id="{29A13391-7C58-1920-2D0B-9CF1DE708F0C}"/>
                </a:ext>
              </a:extLst>
            </p:cNvPr>
            <p:cNvSpPr/>
            <p:nvPr/>
          </p:nvSpPr>
          <p:spPr>
            <a:xfrm>
              <a:off x="4717432" y="6301096"/>
              <a:ext cx="11430" cy="14604"/>
            </a:xfrm>
            <a:custGeom>
              <a:avLst/>
              <a:gdLst/>
              <a:ahLst/>
              <a:cxnLst/>
              <a:rect l="l" t="t" r="r" b="b"/>
              <a:pathLst>
                <a:path w="11429" h="14604">
                  <a:moveTo>
                    <a:pt x="7264" y="0"/>
                  </a:moveTo>
                  <a:lnTo>
                    <a:pt x="1790" y="3644"/>
                  </a:lnTo>
                  <a:lnTo>
                    <a:pt x="0" y="7493"/>
                  </a:lnTo>
                  <a:lnTo>
                    <a:pt x="1066" y="13335"/>
                  </a:lnTo>
                  <a:lnTo>
                    <a:pt x="3733" y="14224"/>
                  </a:lnTo>
                  <a:lnTo>
                    <a:pt x="9220" y="10579"/>
                  </a:lnTo>
                  <a:lnTo>
                    <a:pt x="10985" y="6731"/>
                  </a:lnTo>
                  <a:lnTo>
                    <a:pt x="10452" y="3810"/>
                  </a:lnTo>
                  <a:lnTo>
                    <a:pt x="9918" y="889"/>
                  </a:lnTo>
                  <a:lnTo>
                    <a:pt x="7264" y="0"/>
                  </a:lnTo>
                  <a:close/>
                </a:path>
              </a:pathLst>
            </a:custGeom>
            <a:solidFill>
              <a:srgbClr val="B6DA99">
                <a:alpha val="88000"/>
              </a:srgbClr>
            </a:solidFill>
          </p:spPr>
          <p:txBody>
            <a:bodyPr wrap="square" lIns="0" tIns="0" rIns="0" bIns="0" rtlCol="0"/>
            <a:lstStyle/>
            <a:p>
              <a:endParaRPr lang="tr-TR"/>
            </a:p>
          </p:txBody>
        </p:sp>
        <p:sp>
          <p:nvSpPr>
            <p:cNvPr id="255" name="object 251">
              <a:extLst>
                <a:ext uri="{FF2B5EF4-FFF2-40B4-BE49-F238E27FC236}">
                  <a16:creationId xmlns:a16="http://schemas.microsoft.com/office/drawing/2014/main" id="{CF76F261-98DB-9B38-C85F-94008EE21C1B}"/>
                </a:ext>
              </a:extLst>
            </p:cNvPr>
            <p:cNvSpPr/>
            <p:nvPr/>
          </p:nvSpPr>
          <p:spPr>
            <a:xfrm>
              <a:off x="4717978" y="6301792"/>
              <a:ext cx="8890" cy="12065"/>
            </a:xfrm>
            <a:custGeom>
              <a:avLst/>
              <a:gdLst/>
              <a:ahLst/>
              <a:cxnLst/>
              <a:rect l="l" t="t" r="r" b="b"/>
              <a:pathLst>
                <a:path w="8889" h="12064">
                  <a:moveTo>
                    <a:pt x="6362" y="0"/>
                  </a:moveTo>
                  <a:lnTo>
                    <a:pt x="1752" y="2654"/>
                  </a:lnTo>
                  <a:lnTo>
                    <a:pt x="0" y="5740"/>
                  </a:lnTo>
                  <a:lnTo>
                    <a:pt x="279" y="10794"/>
                  </a:lnTo>
                  <a:lnTo>
                    <a:pt x="2273" y="11747"/>
                  </a:lnTo>
                  <a:lnTo>
                    <a:pt x="6896" y="9093"/>
                  </a:lnTo>
                  <a:lnTo>
                    <a:pt x="8623" y="5981"/>
                  </a:lnTo>
                  <a:lnTo>
                    <a:pt x="8483" y="3454"/>
                  </a:lnTo>
                  <a:lnTo>
                    <a:pt x="8343" y="939"/>
                  </a:lnTo>
                  <a:lnTo>
                    <a:pt x="6362" y="0"/>
                  </a:lnTo>
                  <a:close/>
                </a:path>
              </a:pathLst>
            </a:custGeom>
            <a:solidFill>
              <a:srgbClr val="C2DE9C">
                <a:alpha val="88000"/>
              </a:srgbClr>
            </a:solidFill>
          </p:spPr>
          <p:txBody>
            <a:bodyPr wrap="square" lIns="0" tIns="0" rIns="0" bIns="0" rtlCol="0"/>
            <a:lstStyle/>
            <a:p>
              <a:endParaRPr lang="tr-TR"/>
            </a:p>
          </p:txBody>
        </p:sp>
        <p:sp>
          <p:nvSpPr>
            <p:cNvPr id="256" name="object 252">
              <a:extLst>
                <a:ext uri="{FF2B5EF4-FFF2-40B4-BE49-F238E27FC236}">
                  <a16:creationId xmlns:a16="http://schemas.microsoft.com/office/drawing/2014/main" id="{44090509-B3E5-7990-64FD-CBA3F4D5E701}"/>
                </a:ext>
              </a:extLst>
            </p:cNvPr>
            <p:cNvSpPr/>
            <p:nvPr/>
          </p:nvSpPr>
          <p:spPr>
            <a:xfrm>
              <a:off x="4718039" y="6302455"/>
              <a:ext cx="7620" cy="9525"/>
            </a:xfrm>
            <a:custGeom>
              <a:avLst/>
              <a:gdLst/>
              <a:ahLst/>
              <a:cxnLst/>
              <a:rect l="l" t="t" r="r" b="b"/>
              <a:pathLst>
                <a:path w="7620" h="9525">
                  <a:moveTo>
                    <a:pt x="5930" y="0"/>
                  </a:moveTo>
                  <a:lnTo>
                    <a:pt x="4051" y="850"/>
                  </a:lnTo>
                  <a:lnTo>
                    <a:pt x="2197" y="1663"/>
                  </a:lnTo>
                  <a:lnTo>
                    <a:pt x="495" y="4051"/>
                  </a:lnTo>
                  <a:lnTo>
                    <a:pt x="0" y="8267"/>
                  </a:lnTo>
                  <a:lnTo>
                    <a:pt x="1295" y="9296"/>
                  </a:lnTo>
                  <a:lnTo>
                    <a:pt x="5041" y="7632"/>
                  </a:lnTo>
                  <a:lnTo>
                    <a:pt x="6730" y="5245"/>
                  </a:lnTo>
                  <a:lnTo>
                    <a:pt x="6997" y="3136"/>
                  </a:lnTo>
                  <a:lnTo>
                    <a:pt x="7238" y="1028"/>
                  </a:lnTo>
                  <a:lnTo>
                    <a:pt x="5930" y="0"/>
                  </a:lnTo>
                  <a:close/>
                </a:path>
              </a:pathLst>
            </a:custGeom>
            <a:solidFill>
              <a:srgbClr val="CCE29D">
                <a:alpha val="88000"/>
              </a:srgbClr>
            </a:solidFill>
          </p:spPr>
          <p:txBody>
            <a:bodyPr wrap="square" lIns="0" tIns="0" rIns="0" bIns="0" rtlCol="0"/>
            <a:lstStyle/>
            <a:p>
              <a:endParaRPr lang="tr-TR"/>
            </a:p>
          </p:txBody>
        </p:sp>
        <p:sp>
          <p:nvSpPr>
            <p:cNvPr id="257" name="object 253">
              <a:extLst>
                <a:ext uri="{FF2B5EF4-FFF2-40B4-BE49-F238E27FC236}">
                  <a16:creationId xmlns:a16="http://schemas.microsoft.com/office/drawing/2014/main" id="{33DA188D-F9E3-0F30-3F99-6C13E20E6404}"/>
                </a:ext>
              </a:extLst>
            </p:cNvPr>
            <p:cNvSpPr/>
            <p:nvPr/>
          </p:nvSpPr>
          <p:spPr>
            <a:xfrm>
              <a:off x="4713719" y="6292926"/>
              <a:ext cx="32384" cy="39370"/>
            </a:xfrm>
            <a:custGeom>
              <a:avLst/>
              <a:gdLst/>
              <a:ahLst/>
              <a:cxnLst/>
              <a:rect l="l" t="t" r="r" b="b"/>
              <a:pathLst>
                <a:path w="32385" h="39370">
                  <a:moveTo>
                    <a:pt x="1612" y="23914"/>
                  </a:moveTo>
                  <a:lnTo>
                    <a:pt x="0" y="23825"/>
                  </a:lnTo>
                  <a:lnTo>
                    <a:pt x="12" y="24053"/>
                  </a:lnTo>
                  <a:lnTo>
                    <a:pt x="1612" y="24142"/>
                  </a:lnTo>
                  <a:lnTo>
                    <a:pt x="1612" y="23914"/>
                  </a:lnTo>
                  <a:close/>
                </a:path>
                <a:path w="32385" h="39370">
                  <a:moveTo>
                    <a:pt x="1778" y="31280"/>
                  </a:moveTo>
                  <a:lnTo>
                    <a:pt x="393" y="29870"/>
                  </a:lnTo>
                  <a:lnTo>
                    <a:pt x="304" y="30060"/>
                  </a:lnTo>
                  <a:lnTo>
                    <a:pt x="1689" y="31457"/>
                  </a:lnTo>
                  <a:lnTo>
                    <a:pt x="1778" y="31280"/>
                  </a:lnTo>
                  <a:close/>
                </a:path>
                <a:path w="32385" h="39370">
                  <a:moveTo>
                    <a:pt x="1866" y="18796"/>
                  </a:moveTo>
                  <a:lnTo>
                    <a:pt x="1739" y="18669"/>
                  </a:lnTo>
                  <a:lnTo>
                    <a:pt x="889" y="20548"/>
                  </a:lnTo>
                  <a:lnTo>
                    <a:pt x="1054" y="20675"/>
                  </a:lnTo>
                  <a:lnTo>
                    <a:pt x="1866" y="18796"/>
                  </a:lnTo>
                  <a:close/>
                </a:path>
                <a:path w="32385" h="39370">
                  <a:moveTo>
                    <a:pt x="4203" y="19837"/>
                  </a:moveTo>
                  <a:lnTo>
                    <a:pt x="4191" y="19608"/>
                  </a:lnTo>
                  <a:lnTo>
                    <a:pt x="2578" y="19519"/>
                  </a:lnTo>
                  <a:lnTo>
                    <a:pt x="2578" y="19748"/>
                  </a:lnTo>
                  <a:lnTo>
                    <a:pt x="4203" y="19837"/>
                  </a:lnTo>
                  <a:close/>
                </a:path>
                <a:path w="32385" h="39370">
                  <a:moveTo>
                    <a:pt x="4343" y="26974"/>
                  </a:moveTo>
                  <a:lnTo>
                    <a:pt x="2959" y="25565"/>
                  </a:lnTo>
                  <a:lnTo>
                    <a:pt x="2870" y="25768"/>
                  </a:lnTo>
                  <a:lnTo>
                    <a:pt x="4254" y="27152"/>
                  </a:lnTo>
                  <a:lnTo>
                    <a:pt x="4343" y="26974"/>
                  </a:lnTo>
                  <a:close/>
                </a:path>
                <a:path w="32385" h="39370">
                  <a:moveTo>
                    <a:pt x="4432" y="14478"/>
                  </a:moveTo>
                  <a:lnTo>
                    <a:pt x="4279" y="14363"/>
                  </a:lnTo>
                  <a:lnTo>
                    <a:pt x="3467" y="16243"/>
                  </a:lnTo>
                  <a:lnTo>
                    <a:pt x="3606" y="16370"/>
                  </a:lnTo>
                  <a:lnTo>
                    <a:pt x="4432" y="14478"/>
                  </a:lnTo>
                  <a:close/>
                </a:path>
                <a:path w="32385" h="39370">
                  <a:moveTo>
                    <a:pt x="5283" y="19558"/>
                  </a:moveTo>
                  <a:lnTo>
                    <a:pt x="5130" y="19507"/>
                  </a:lnTo>
                  <a:lnTo>
                    <a:pt x="4953" y="21945"/>
                  </a:lnTo>
                  <a:lnTo>
                    <a:pt x="5118" y="21983"/>
                  </a:lnTo>
                  <a:lnTo>
                    <a:pt x="5283" y="19558"/>
                  </a:lnTo>
                  <a:close/>
                </a:path>
                <a:path w="32385" h="39370">
                  <a:moveTo>
                    <a:pt x="6553" y="12738"/>
                  </a:moveTo>
                  <a:lnTo>
                    <a:pt x="6540" y="12522"/>
                  </a:lnTo>
                  <a:lnTo>
                    <a:pt x="5727" y="12484"/>
                  </a:lnTo>
                  <a:lnTo>
                    <a:pt x="5562" y="12407"/>
                  </a:lnTo>
                  <a:lnTo>
                    <a:pt x="4927" y="12433"/>
                  </a:lnTo>
                  <a:lnTo>
                    <a:pt x="4940" y="12661"/>
                  </a:lnTo>
                  <a:lnTo>
                    <a:pt x="5562" y="12700"/>
                  </a:lnTo>
                  <a:lnTo>
                    <a:pt x="5638" y="14668"/>
                  </a:lnTo>
                  <a:lnTo>
                    <a:pt x="5803" y="14668"/>
                  </a:lnTo>
                  <a:lnTo>
                    <a:pt x="5727" y="12700"/>
                  </a:lnTo>
                  <a:lnTo>
                    <a:pt x="6553" y="12738"/>
                  </a:lnTo>
                  <a:close/>
                </a:path>
                <a:path w="32385" h="39370">
                  <a:moveTo>
                    <a:pt x="6692" y="19888"/>
                  </a:moveTo>
                  <a:lnTo>
                    <a:pt x="5308" y="18491"/>
                  </a:lnTo>
                  <a:lnTo>
                    <a:pt x="5219" y="18669"/>
                  </a:lnTo>
                  <a:lnTo>
                    <a:pt x="6604" y="20066"/>
                  </a:lnTo>
                  <a:lnTo>
                    <a:pt x="6692" y="19888"/>
                  </a:lnTo>
                  <a:close/>
                </a:path>
                <a:path w="32385" h="39370">
                  <a:moveTo>
                    <a:pt x="6781" y="7391"/>
                  </a:moveTo>
                  <a:lnTo>
                    <a:pt x="6654" y="7264"/>
                  </a:lnTo>
                  <a:lnTo>
                    <a:pt x="5816" y="9131"/>
                  </a:lnTo>
                  <a:lnTo>
                    <a:pt x="5969" y="9271"/>
                  </a:lnTo>
                  <a:lnTo>
                    <a:pt x="6781" y="7391"/>
                  </a:lnTo>
                  <a:close/>
                </a:path>
                <a:path w="32385" h="39370">
                  <a:moveTo>
                    <a:pt x="8369" y="10363"/>
                  </a:moveTo>
                  <a:lnTo>
                    <a:pt x="8293" y="8102"/>
                  </a:lnTo>
                  <a:lnTo>
                    <a:pt x="8140" y="8064"/>
                  </a:lnTo>
                  <a:lnTo>
                    <a:pt x="8204" y="10350"/>
                  </a:lnTo>
                  <a:lnTo>
                    <a:pt x="8369" y="10363"/>
                  </a:lnTo>
                  <a:close/>
                </a:path>
                <a:path w="32385" h="39370">
                  <a:moveTo>
                    <a:pt x="9156" y="16624"/>
                  </a:moveTo>
                  <a:lnTo>
                    <a:pt x="7785" y="16268"/>
                  </a:lnTo>
                  <a:lnTo>
                    <a:pt x="7874" y="15240"/>
                  </a:lnTo>
                  <a:lnTo>
                    <a:pt x="7708" y="15201"/>
                  </a:lnTo>
                  <a:lnTo>
                    <a:pt x="7620" y="16217"/>
                  </a:lnTo>
                  <a:lnTo>
                    <a:pt x="7404" y="16154"/>
                  </a:lnTo>
                  <a:lnTo>
                    <a:pt x="7391" y="16357"/>
                  </a:lnTo>
                  <a:lnTo>
                    <a:pt x="7607" y="16421"/>
                  </a:lnTo>
                  <a:lnTo>
                    <a:pt x="7518" y="17640"/>
                  </a:lnTo>
                  <a:lnTo>
                    <a:pt x="7683" y="17678"/>
                  </a:lnTo>
                  <a:lnTo>
                    <a:pt x="7772" y="16471"/>
                  </a:lnTo>
                  <a:lnTo>
                    <a:pt x="9144" y="16840"/>
                  </a:lnTo>
                  <a:lnTo>
                    <a:pt x="9156" y="16624"/>
                  </a:lnTo>
                  <a:close/>
                </a:path>
                <a:path w="32385" h="39370">
                  <a:moveTo>
                    <a:pt x="9461" y="35610"/>
                  </a:moveTo>
                  <a:lnTo>
                    <a:pt x="9448" y="35382"/>
                  </a:lnTo>
                  <a:lnTo>
                    <a:pt x="8534" y="35293"/>
                  </a:lnTo>
                  <a:lnTo>
                    <a:pt x="8483" y="35039"/>
                  </a:lnTo>
                  <a:lnTo>
                    <a:pt x="8255" y="35267"/>
                  </a:lnTo>
                  <a:lnTo>
                    <a:pt x="7734" y="35204"/>
                  </a:lnTo>
                  <a:lnTo>
                    <a:pt x="7734" y="35433"/>
                  </a:lnTo>
                  <a:lnTo>
                    <a:pt x="8039" y="35471"/>
                  </a:lnTo>
                  <a:lnTo>
                    <a:pt x="7200" y="36283"/>
                  </a:lnTo>
                  <a:lnTo>
                    <a:pt x="7302" y="36474"/>
                  </a:lnTo>
                  <a:lnTo>
                    <a:pt x="8318" y="35496"/>
                  </a:lnTo>
                  <a:lnTo>
                    <a:pt x="9461" y="35610"/>
                  </a:lnTo>
                  <a:close/>
                </a:path>
                <a:path w="32385" h="39370">
                  <a:moveTo>
                    <a:pt x="10160" y="26238"/>
                  </a:moveTo>
                  <a:lnTo>
                    <a:pt x="8547" y="26149"/>
                  </a:lnTo>
                  <a:lnTo>
                    <a:pt x="8547" y="26365"/>
                  </a:lnTo>
                  <a:lnTo>
                    <a:pt x="10160" y="26466"/>
                  </a:lnTo>
                  <a:lnTo>
                    <a:pt x="10160" y="26238"/>
                  </a:lnTo>
                  <a:close/>
                </a:path>
                <a:path w="32385" h="39370">
                  <a:moveTo>
                    <a:pt x="10223" y="8153"/>
                  </a:moveTo>
                  <a:lnTo>
                    <a:pt x="10058" y="8115"/>
                  </a:lnTo>
                  <a:lnTo>
                    <a:pt x="9867" y="10553"/>
                  </a:lnTo>
                  <a:lnTo>
                    <a:pt x="10033" y="10591"/>
                  </a:lnTo>
                  <a:lnTo>
                    <a:pt x="10223" y="8153"/>
                  </a:lnTo>
                  <a:close/>
                </a:path>
                <a:path w="32385" h="39370">
                  <a:moveTo>
                    <a:pt x="10299" y="33591"/>
                  </a:moveTo>
                  <a:lnTo>
                    <a:pt x="8928" y="32194"/>
                  </a:lnTo>
                  <a:lnTo>
                    <a:pt x="8839" y="32397"/>
                  </a:lnTo>
                  <a:lnTo>
                    <a:pt x="10223" y="33782"/>
                  </a:lnTo>
                  <a:lnTo>
                    <a:pt x="10299" y="33591"/>
                  </a:lnTo>
                  <a:close/>
                </a:path>
                <a:path w="32385" h="39370">
                  <a:moveTo>
                    <a:pt x="10414" y="21120"/>
                  </a:moveTo>
                  <a:lnTo>
                    <a:pt x="10261" y="20980"/>
                  </a:lnTo>
                  <a:lnTo>
                    <a:pt x="9436" y="22872"/>
                  </a:lnTo>
                  <a:lnTo>
                    <a:pt x="9575" y="22999"/>
                  </a:lnTo>
                  <a:lnTo>
                    <a:pt x="10414" y="21120"/>
                  </a:lnTo>
                  <a:close/>
                </a:path>
                <a:path w="32385" h="39370">
                  <a:moveTo>
                    <a:pt x="10718" y="3276"/>
                  </a:moveTo>
                  <a:lnTo>
                    <a:pt x="10642" y="1016"/>
                  </a:lnTo>
                  <a:lnTo>
                    <a:pt x="10490" y="1016"/>
                  </a:lnTo>
                  <a:lnTo>
                    <a:pt x="10553" y="3263"/>
                  </a:lnTo>
                  <a:lnTo>
                    <a:pt x="10718" y="3276"/>
                  </a:lnTo>
                  <a:close/>
                </a:path>
                <a:path w="32385" h="39370">
                  <a:moveTo>
                    <a:pt x="11176" y="30924"/>
                  </a:moveTo>
                  <a:lnTo>
                    <a:pt x="11061" y="30734"/>
                  </a:lnTo>
                  <a:lnTo>
                    <a:pt x="9779" y="31965"/>
                  </a:lnTo>
                  <a:lnTo>
                    <a:pt x="9867" y="32169"/>
                  </a:lnTo>
                  <a:lnTo>
                    <a:pt x="10782" y="31292"/>
                  </a:lnTo>
                  <a:lnTo>
                    <a:pt x="10515" y="33489"/>
                  </a:lnTo>
                  <a:lnTo>
                    <a:pt x="10693" y="33553"/>
                  </a:lnTo>
                  <a:lnTo>
                    <a:pt x="10960" y="31292"/>
                  </a:lnTo>
                  <a:lnTo>
                    <a:pt x="10820" y="31267"/>
                  </a:lnTo>
                  <a:lnTo>
                    <a:pt x="11176" y="30924"/>
                  </a:lnTo>
                  <a:close/>
                </a:path>
                <a:path w="32385" h="39370">
                  <a:moveTo>
                    <a:pt x="11214" y="25222"/>
                  </a:moveTo>
                  <a:lnTo>
                    <a:pt x="9690" y="23634"/>
                  </a:lnTo>
                  <a:lnTo>
                    <a:pt x="9588" y="23812"/>
                  </a:lnTo>
                  <a:lnTo>
                    <a:pt x="11125" y="25400"/>
                  </a:lnTo>
                  <a:lnTo>
                    <a:pt x="11214" y="25222"/>
                  </a:lnTo>
                  <a:close/>
                </a:path>
                <a:path w="32385" h="39370">
                  <a:moveTo>
                    <a:pt x="11709" y="12319"/>
                  </a:moveTo>
                  <a:lnTo>
                    <a:pt x="9944" y="11836"/>
                  </a:lnTo>
                  <a:lnTo>
                    <a:pt x="9944" y="12052"/>
                  </a:lnTo>
                  <a:lnTo>
                    <a:pt x="11696" y="12534"/>
                  </a:lnTo>
                  <a:lnTo>
                    <a:pt x="11709" y="12319"/>
                  </a:lnTo>
                  <a:close/>
                </a:path>
                <a:path w="32385" h="39370">
                  <a:moveTo>
                    <a:pt x="13512" y="23837"/>
                  </a:moveTo>
                  <a:lnTo>
                    <a:pt x="13398" y="23647"/>
                  </a:lnTo>
                  <a:lnTo>
                    <a:pt x="12268" y="24739"/>
                  </a:lnTo>
                  <a:lnTo>
                    <a:pt x="11074" y="26492"/>
                  </a:lnTo>
                  <a:lnTo>
                    <a:pt x="11201" y="26631"/>
                  </a:lnTo>
                  <a:lnTo>
                    <a:pt x="12204" y="25069"/>
                  </a:lnTo>
                  <a:lnTo>
                    <a:pt x="13512" y="23837"/>
                  </a:lnTo>
                  <a:close/>
                </a:path>
                <a:path w="32385" h="39370">
                  <a:moveTo>
                    <a:pt x="13766" y="20904"/>
                  </a:moveTo>
                  <a:lnTo>
                    <a:pt x="12255" y="19329"/>
                  </a:lnTo>
                  <a:lnTo>
                    <a:pt x="12153" y="19507"/>
                  </a:lnTo>
                  <a:lnTo>
                    <a:pt x="13677" y="21094"/>
                  </a:lnTo>
                  <a:lnTo>
                    <a:pt x="13766" y="20904"/>
                  </a:lnTo>
                  <a:close/>
                </a:path>
                <a:path w="32385" h="39370">
                  <a:moveTo>
                    <a:pt x="13843" y="21856"/>
                  </a:moveTo>
                  <a:lnTo>
                    <a:pt x="13677" y="21818"/>
                  </a:lnTo>
                  <a:lnTo>
                    <a:pt x="13589" y="22809"/>
                  </a:lnTo>
                  <a:lnTo>
                    <a:pt x="13563" y="22415"/>
                  </a:lnTo>
                  <a:lnTo>
                    <a:pt x="13398" y="22440"/>
                  </a:lnTo>
                  <a:lnTo>
                    <a:pt x="13512" y="23787"/>
                  </a:lnTo>
                  <a:lnTo>
                    <a:pt x="13487" y="24257"/>
                  </a:lnTo>
                  <a:lnTo>
                    <a:pt x="13614" y="24892"/>
                  </a:lnTo>
                  <a:lnTo>
                    <a:pt x="13779" y="24879"/>
                  </a:lnTo>
                  <a:lnTo>
                    <a:pt x="13677" y="23787"/>
                  </a:lnTo>
                  <a:lnTo>
                    <a:pt x="13843" y="21856"/>
                  </a:lnTo>
                  <a:close/>
                </a:path>
                <a:path w="32385" h="39370">
                  <a:moveTo>
                    <a:pt x="14058" y="5232"/>
                  </a:moveTo>
                  <a:lnTo>
                    <a:pt x="12306" y="4762"/>
                  </a:lnTo>
                  <a:lnTo>
                    <a:pt x="12293" y="4978"/>
                  </a:lnTo>
                  <a:lnTo>
                    <a:pt x="14033" y="5448"/>
                  </a:lnTo>
                  <a:lnTo>
                    <a:pt x="14058" y="5232"/>
                  </a:lnTo>
                  <a:close/>
                </a:path>
                <a:path w="32385" h="39370">
                  <a:moveTo>
                    <a:pt x="14338" y="18821"/>
                  </a:moveTo>
                  <a:lnTo>
                    <a:pt x="12814" y="17233"/>
                  </a:lnTo>
                  <a:lnTo>
                    <a:pt x="12725" y="17399"/>
                  </a:lnTo>
                  <a:lnTo>
                    <a:pt x="14249" y="18999"/>
                  </a:lnTo>
                  <a:lnTo>
                    <a:pt x="14338" y="18821"/>
                  </a:lnTo>
                  <a:close/>
                </a:path>
                <a:path w="32385" h="39370">
                  <a:moveTo>
                    <a:pt x="14338" y="16992"/>
                  </a:moveTo>
                  <a:lnTo>
                    <a:pt x="14262" y="14744"/>
                  </a:lnTo>
                  <a:lnTo>
                    <a:pt x="14097" y="14732"/>
                  </a:lnTo>
                  <a:lnTo>
                    <a:pt x="14173" y="16979"/>
                  </a:lnTo>
                  <a:lnTo>
                    <a:pt x="14338" y="16992"/>
                  </a:lnTo>
                  <a:close/>
                </a:path>
                <a:path w="32385" h="39370">
                  <a:moveTo>
                    <a:pt x="15087" y="37211"/>
                  </a:moveTo>
                  <a:lnTo>
                    <a:pt x="13208" y="36664"/>
                  </a:lnTo>
                  <a:lnTo>
                    <a:pt x="13182" y="36880"/>
                  </a:lnTo>
                  <a:lnTo>
                    <a:pt x="15036" y="37414"/>
                  </a:lnTo>
                  <a:lnTo>
                    <a:pt x="15087" y="37211"/>
                  </a:lnTo>
                  <a:close/>
                </a:path>
                <a:path w="32385" h="39370">
                  <a:moveTo>
                    <a:pt x="16891" y="26390"/>
                  </a:moveTo>
                  <a:lnTo>
                    <a:pt x="16878" y="26174"/>
                  </a:lnTo>
                  <a:lnTo>
                    <a:pt x="15011" y="26162"/>
                  </a:lnTo>
                  <a:lnTo>
                    <a:pt x="15024" y="26365"/>
                  </a:lnTo>
                  <a:lnTo>
                    <a:pt x="16891" y="26390"/>
                  </a:lnTo>
                  <a:close/>
                </a:path>
                <a:path w="32385" h="39370">
                  <a:moveTo>
                    <a:pt x="16903" y="14490"/>
                  </a:moveTo>
                  <a:lnTo>
                    <a:pt x="15379" y="12915"/>
                  </a:lnTo>
                  <a:lnTo>
                    <a:pt x="14592" y="12230"/>
                  </a:lnTo>
                  <a:lnTo>
                    <a:pt x="14503" y="12407"/>
                  </a:lnTo>
                  <a:lnTo>
                    <a:pt x="16027" y="13995"/>
                  </a:lnTo>
                  <a:lnTo>
                    <a:pt x="16814" y="14668"/>
                  </a:lnTo>
                  <a:lnTo>
                    <a:pt x="16903" y="14490"/>
                  </a:lnTo>
                  <a:close/>
                </a:path>
                <a:path w="32385" h="39370">
                  <a:moveTo>
                    <a:pt x="17132" y="37553"/>
                  </a:moveTo>
                  <a:lnTo>
                    <a:pt x="17030" y="37350"/>
                  </a:lnTo>
                  <a:lnTo>
                    <a:pt x="15722" y="38620"/>
                  </a:lnTo>
                  <a:lnTo>
                    <a:pt x="15824" y="38798"/>
                  </a:lnTo>
                  <a:lnTo>
                    <a:pt x="17132" y="37553"/>
                  </a:lnTo>
                  <a:close/>
                </a:path>
                <a:path w="32385" h="39370">
                  <a:moveTo>
                    <a:pt x="17399" y="29730"/>
                  </a:moveTo>
                  <a:lnTo>
                    <a:pt x="17259" y="29591"/>
                  </a:lnTo>
                  <a:lnTo>
                    <a:pt x="16116" y="31407"/>
                  </a:lnTo>
                  <a:lnTo>
                    <a:pt x="16256" y="31534"/>
                  </a:lnTo>
                  <a:lnTo>
                    <a:pt x="17399" y="29730"/>
                  </a:lnTo>
                  <a:close/>
                </a:path>
                <a:path w="32385" h="39370">
                  <a:moveTo>
                    <a:pt x="17678" y="18948"/>
                  </a:moveTo>
                  <a:lnTo>
                    <a:pt x="16141" y="18542"/>
                  </a:lnTo>
                  <a:lnTo>
                    <a:pt x="16116" y="18110"/>
                  </a:lnTo>
                  <a:lnTo>
                    <a:pt x="15951" y="18135"/>
                  </a:lnTo>
                  <a:lnTo>
                    <a:pt x="15976" y="18491"/>
                  </a:lnTo>
                  <a:lnTo>
                    <a:pt x="15900" y="18694"/>
                  </a:lnTo>
                  <a:lnTo>
                    <a:pt x="16167" y="20574"/>
                  </a:lnTo>
                  <a:lnTo>
                    <a:pt x="16332" y="20561"/>
                  </a:lnTo>
                  <a:lnTo>
                    <a:pt x="16167" y="18770"/>
                  </a:lnTo>
                  <a:lnTo>
                    <a:pt x="17665" y="19164"/>
                  </a:lnTo>
                  <a:lnTo>
                    <a:pt x="17678" y="18948"/>
                  </a:lnTo>
                  <a:close/>
                </a:path>
                <a:path w="32385" h="39370">
                  <a:moveTo>
                    <a:pt x="17970" y="76"/>
                  </a:moveTo>
                  <a:lnTo>
                    <a:pt x="16357" y="0"/>
                  </a:lnTo>
                  <a:lnTo>
                    <a:pt x="16357" y="215"/>
                  </a:lnTo>
                  <a:lnTo>
                    <a:pt x="17970" y="317"/>
                  </a:lnTo>
                  <a:lnTo>
                    <a:pt x="17970" y="76"/>
                  </a:lnTo>
                  <a:close/>
                </a:path>
                <a:path w="32385" h="39370">
                  <a:moveTo>
                    <a:pt x="18821" y="22402"/>
                  </a:moveTo>
                  <a:lnTo>
                    <a:pt x="18808" y="22174"/>
                  </a:lnTo>
                  <a:lnTo>
                    <a:pt x="17208" y="22085"/>
                  </a:lnTo>
                  <a:lnTo>
                    <a:pt x="17208" y="22313"/>
                  </a:lnTo>
                  <a:lnTo>
                    <a:pt x="18821" y="22402"/>
                  </a:lnTo>
                  <a:close/>
                </a:path>
                <a:path w="32385" h="39370">
                  <a:moveTo>
                    <a:pt x="18961" y="29540"/>
                  </a:moveTo>
                  <a:lnTo>
                    <a:pt x="17576" y="28130"/>
                  </a:lnTo>
                  <a:lnTo>
                    <a:pt x="17500" y="28321"/>
                  </a:lnTo>
                  <a:lnTo>
                    <a:pt x="18884" y="29718"/>
                  </a:lnTo>
                  <a:lnTo>
                    <a:pt x="18961" y="29540"/>
                  </a:lnTo>
                  <a:close/>
                </a:path>
                <a:path w="32385" h="39370">
                  <a:moveTo>
                    <a:pt x="19240" y="7429"/>
                  </a:moveTo>
                  <a:lnTo>
                    <a:pt x="17729" y="5829"/>
                  </a:lnTo>
                  <a:lnTo>
                    <a:pt x="17640" y="6019"/>
                  </a:lnTo>
                  <a:lnTo>
                    <a:pt x="19151" y="7594"/>
                  </a:lnTo>
                  <a:lnTo>
                    <a:pt x="19240" y="7429"/>
                  </a:lnTo>
                  <a:close/>
                </a:path>
                <a:path w="32385" h="39370">
                  <a:moveTo>
                    <a:pt x="19443" y="12382"/>
                  </a:moveTo>
                  <a:lnTo>
                    <a:pt x="17843" y="12293"/>
                  </a:lnTo>
                  <a:lnTo>
                    <a:pt x="17843" y="12522"/>
                  </a:lnTo>
                  <a:lnTo>
                    <a:pt x="19443" y="12611"/>
                  </a:lnTo>
                  <a:lnTo>
                    <a:pt x="19443" y="12382"/>
                  </a:lnTo>
                  <a:close/>
                </a:path>
                <a:path w="32385" h="39370">
                  <a:moveTo>
                    <a:pt x="19596" y="19761"/>
                  </a:moveTo>
                  <a:lnTo>
                    <a:pt x="18389" y="18567"/>
                  </a:lnTo>
                  <a:lnTo>
                    <a:pt x="19050" y="17043"/>
                  </a:lnTo>
                  <a:lnTo>
                    <a:pt x="18923" y="16916"/>
                  </a:lnTo>
                  <a:lnTo>
                    <a:pt x="18249" y="18415"/>
                  </a:lnTo>
                  <a:lnTo>
                    <a:pt x="18122" y="18542"/>
                  </a:lnTo>
                  <a:lnTo>
                    <a:pt x="18084" y="18796"/>
                  </a:lnTo>
                  <a:lnTo>
                    <a:pt x="18237" y="18935"/>
                  </a:lnTo>
                  <a:lnTo>
                    <a:pt x="18313" y="18745"/>
                  </a:lnTo>
                  <a:lnTo>
                    <a:pt x="19507" y="19939"/>
                  </a:lnTo>
                  <a:lnTo>
                    <a:pt x="19596" y="19761"/>
                  </a:lnTo>
                  <a:close/>
                </a:path>
                <a:path w="32385" h="39370">
                  <a:moveTo>
                    <a:pt x="19697" y="7251"/>
                  </a:moveTo>
                  <a:lnTo>
                    <a:pt x="19545" y="7124"/>
                  </a:lnTo>
                  <a:lnTo>
                    <a:pt x="18732" y="9017"/>
                  </a:lnTo>
                  <a:lnTo>
                    <a:pt x="18872" y="9144"/>
                  </a:lnTo>
                  <a:lnTo>
                    <a:pt x="19697" y="7251"/>
                  </a:lnTo>
                  <a:close/>
                </a:path>
                <a:path w="32385" h="39370">
                  <a:moveTo>
                    <a:pt x="19748" y="27546"/>
                  </a:moveTo>
                  <a:lnTo>
                    <a:pt x="18224" y="25946"/>
                  </a:lnTo>
                  <a:lnTo>
                    <a:pt x="18135" y="26136"/>
                  </a:lnTo>
                  <a:lnTo>
                    <a:pt x="19659" y="27711"/>
                  </a:lnTo>
                  <a:lnTo>
                    <a:pt x="19748" y="27546"/>
                  </a:lnTo>
                  <a:close/>
                </a:path>
                <a:path w="32385" h="39370">
                  <a:moveTo>
                    <a:pt x="20574" y="12166"/>
                  </a:moveTo>
                  <a:lnTo>
                    <a:pt x="20358" y="9715"/>
                  </a:lnTo>
                  <a:lnTo>
                    <a:pt x="20205" y="9715"/>
                  </a:lnTo>
                  <a:lnTo>
                    <a:pt x="20421" y="12179"/>
                  </a:lnTo>
                  <a:lnTo>
                    <a:pt x="20574" y="12166"/>
                  </a:lnTo>
                  <a:close/>
                </a:path>
                <a:path w="32385" h="39370">
                  <a:moveTo>
                    <a:pt x="21958" y="4940"/>
                  </a:moveTo>
                  <a:lnTo>
                    <a:pt x="20472" y="3619"/>
                  </a:lnTo>
                  <a:lnTo>
                    <a:pt x="20383" y="3784"/>
                  </a:lnTo>
                  <a:lnTo>
                    <a:pt x="21856" y="5105"/>
                  </a:lnTo>
                  <a:lnTo>
                    <a:pt x="21958" y="4940"/>
                  </a:lnTo>
                  <a:close/>
                </a:path>
                <a:path w="32385" h="39370">
                  <a:moveTo>
                    <a:pt x="22301" y="27203"/>
                  </a:moveTo>
                  <a:lnTo>
                    <a:pt x="22072" y="24739"/>
                  </a:lnTo>
                  <a:lnTo>
                    <a:pt x="21932" y="24739"/>
                  </a:lnTo>
                  <a:lnTo>
                    <a:pt x="22136" y="27216"/>
                  </a:lnTo>
                  <a:lnTo>
                    <a:pt x="22301" y="27203"/>
                  </a:lnTo>
                  <a:close/>
                </a:path>
                <a:path w="32385" h="39370">
                  <a:moveTo>
                    <a:pt x="22491" y="17805"/>
                  </a:moveTo>
                  <a:lnTo>
                    <a:pt x="22326" y="17767"/>
                  </a:lnTo>
                  <a:lnTo>
                    <a:pt x="22136" y="20193"/>
                  </a:lnTo>
                  <a:lnTo>
                    <a:pt x="22301" y="20243"/>
                  </a:lnTo>
                  <a:lnTo>
                    <a:pt x="22491" y="17805"/>
                  </a:lnTo>
                  <a:close/>
                </a:path>
                <a:path w="32385" h="39370">
                  <a:moveTo>
                    <a:pt x="22872" y="21132"/>
                  </a:moveTo>
                  <a:lnTo>
                    <a:pt x="21348" y="19545"/>
                  </a:lnTo>
                  <a:lnTo>
                    <a:pt x="21259" y="19735"/>
                  </a:lnTo>
                  <a:lnTo>
                    <a:pt x="22783" y="21310"/>
                  </a:lnTo>
                  <a:lnTo>
                    <a:pt x="22872" y="21132"/>
                  </a:lnTo>
                  <a:close/>
                </a:path>
                <a:path w="32385" h="39370">
                  <a:moveTo>
                    <a:pt x="22999" y="12915"/>
                  </a:moveTo>
                  <a:lnTo>
                    <a:pt x="22936" y="10655"/>
                  </a:lnTo>
                  <a:lnTo>
                    <a:pt x="22758" y="10655"/>
                  </a:lnTo>
                  <a:lnTo>
                    <a:pt x="22847" y="12915"/>
                  </a:lnTo>
                  <a:lnTo>
                    <a:pt x="22999" y="12915"/>
                  </a:lnTo>
                  <a:close/>
                </a:path>
                <a:path w="32385" h="39370">
                  <a:moveTo>
                    <a:pt x="23126" y="8001"/>
                  </a:moveTo>
                  <a:lnTo>
                    <a:pt x="22961" y="7975"/>
                  </a:lnTo>
                  <a:lnTo>
                    <a:pt x="22771" y="10401"/>
                  </a:lnTo>
                  <a:lnTo>
                    <a:pt x="22936" y="10452"/>
                  </a:lnTo>
                  <a:lnTo>
                    <a:pt x="23126" y="8001"/>
                  </a:lnTo>
                  <a:close/>
                </a:path>
                <a:path w="32385" h="39370">
                  <a:moveTo>
                    <a:pt x="23622" y="3136"/>
                  </a:moveTo>
                  <a:lnTo>
                    <a:pt x="23558" y="863"/>
                  </a:lnTo>
                  <a:lnTo>
                    <a:pt x="23393" y="850"/>
                  </a:lnTo>
                  <a:lnTo>
                    <a:pt x="23456" y="3124"/>
                  </a:lnTo>
                  <a:lnTo>
                    <a:pt x="23622" y="3136"/>
                  </a:lnTo>
                  <a:close/>
                </a:path>
                <a:path w="32385" h="39370">
                  <a:moveTo>
                    <a:pt x="24358" y="34201"/>
                  </a:moveTo>
                  <a:lnTo>
                    <a:pt x="23342" y="32346"/>
                  </a:lnTo>
                  <a:lnTo>
                    <a:pt x="23202" y="32461"/>
                  </a:lnTo>
                  <a:lnTo>
                    <a:pt x="24206" y="34302"/>
                  </a:lnTo>
                  <a:lnTo>
                    <a:pt x="24358" y="34201"/>
                  </a:lnTo>
                  <a:close/>
                </a:path>
                <a:path w="32385" h="39370">
                  <a:moveTo>
                    <a:pt x="24587" y="6705"/>
                  </a:moveTo>
                  <a:lnTo>
                    <a:pt x="24574" y="4610"/>
                  </a:lnTo>
                  <a:lnTo>
                    <a:pt x="24409" y="4584"/>
                  </a:lnTo>
                  <a:lnTo>
                    <a:pt x="24422" y="6692"/>
                  </a:lnTo>
                  <a:lnTo>
                    <a:pt x="24587" y="6705"/>
                  </a:lnTo>
                  <a:close/>
                </a:path>
                <a:path w="32385" h="39370">
                  <a:moveTo>
                    <a:pt x="25311" y="27203"/>
                  </a:moveTo>
                  <a:lnTo>
                    <a:pt x="25171" y="27076"/>
                  </a:lnTo>
                  <a:lnTo>
                    <a:pt x="24168" y="28714"/>
                  </a:lnTo>
                  <a:lnTo>
                    <a:pt x="24307" y="28854"/>
                  </a:lnTo>
                  <a:lnTo>
                    <a:pt x="25311" y="27203"/>
                  </a:lnTo>
                  <a:close/>
                </a:path>
                <a:path w="32385" h="39370">
                  <a:moveTo>
                    <a:pt x="25793" y="33477"/>
                  </a:moveTo>
                  <a:lnTo>
                    <a:pt x="25692" y="33299"/>
                  </a:lnTo>
                  <a:lnTo>
                    <a:pt x="24409" y="34544"/>
                  </a:lnTo>
                  <a:lnTo>
                    <a:pt x="24498" y="34734"/>
                  </a:lnTo>
                  <a:lnTo>
                    <a:pt x="25793" y="33477"/>
                  </a:lnTo>
                  <a:close/>
                </a:path>
                <a:path w="32385" h="39370">
                  <a:moveTo>
                    <a:pt x="26339" y="14884"/>
                  </a:moveTo>
                  <a:lnTo>
                    <a:pt x="24587" y="14414"/>
                  </a:lnTo>
                  <a:lnTo>
                    <a:pt x="24574" y="14617"/>
                  </a:lnTo>
                  <a:lnTo>
                    <a:pt x="26327" y="15100"/>
                  </a:lnTo>
                  <a:lnTo>
                    <a:pt x="26339" y="14884"/>
                  </a:lnTo>
                  <a:close/>
                </a:path>
                <a:path w="32385" h="39370">
                  <a:moveTo>
                    <a:pt x="26416" y="23685"/>
                  </a:moveTo>
                  <a:lnTo>
                    <a:pt x="26327" y="23507"/>
                  </a:lnTo>
                  <a:lnTo>
                    <a:pt x="25019" y="24752"/>
                  </a:lnTo>
                  <a:lnTo>
                    <a:pt x="25120" y="24942"/>
                  </a:lnTo>
                  <a:lnTo>
                    <a:pt x="26416" y="23685"/>
                  </a:lnTo>
                  <a:close/>
                </a:path>
                <a:path w="32385" h="39370">
                  <a:moveTo>
                    <a:pt x="26962" y="5092"/>
                  </a:moveTo>
                  <a:lnTo>
                    <a:pt x="25209" y="4622"/>
                  </a:lnTo>
                  <a:lnTo>
                    <a:pt x="25196" y="4838"/>
                  </a:lnTo>
                  <a:lnTo>
                    <a:pt x="26949" y="5321"/>
                  </a:lnTo>
                  <a:lnTo>
                    <a:pt x="26962" y="5092"/>
                  </a:lnTo>
                  <a:close/>
                </a:path>
                <a:path w="32385" h="39370">
                  <a:moveTo>
                    <a:pt x="28397" y="23495"/>
                  </a:moveTo>
                  <a:lnTo>
                    <a:pt x="26873" y="21894"/>
                  </a:lnTo>
                  <a:lnTo>
                    <a:pt x="26797" y="22085"/>
                  </a:lnTo>
                  <a:lnTo>
                    <a:pt x="28308" y="23660"/>
                  </a:lnTo>
                  <a:lnTo>
                    <a:pt x="28397" y="23495"/>
                  </a:lnTo>
                  <a:close/>
                </a:path>
                <a:path w="32385" h="39370">
                  <a:moveTo>
                    <a:pt x="29019" y="13677"/>
                  </a:moveTo>
                  <a:lnTo>
                    <a:pt x="27508" y="12103"/>
                  </a:lnTo>
                  <a:lnTo>
                    <a:pt x="27406" y="12268"/>
                  </a:lnTo>
                  <a:lnTo>
                    <a:pt x="28930" y="13868"/>
                  </a:lnTo>
                  <a:lnTo>
                    <a:pt x="29019" y="13677"/>
                  </a:lnTo>
                  <a:close/>
                </a:path>
                <a:path w="32385" h="39370">
                  <a:moveTo>
                    <a:pt x="30962" y="23126"/>
                  </a:moveTo>
                  <a:lnTo>
                    <a:pt x="30746" y="20662"/>
                  </a:lnTo>
                  <a:lnTo>
                    <a:pt x="30581" y="20688"/>
                  </a:lnTo>
                  <a:lnTo>
                    <a:pt x="30797" y="23139"/>
                  </a:lnTo>
                  <a:lnTo>
                    <a:pt x="30962" y="23126"/>
                  </a:lnTo>
                  <a:close/>
                </a:path>
                <a:path w="32385" h="39370">
                  <a:moveTo>
                    <a:pt x="31534" y="17068"/>
                  </a:moveTo>
                  <a:lnTo>
                    <a:pt x="30010" y="15481"/>
                  </a:lnTo>
                  <a:lnTo>
                    <a:pt x="29921" y="15659"/>
                  </a:lnTo>
                  <a:lnTo>
                    <a:pt x="31445" y="17233"/>
                  </a:lnTo>
                  <a:lnTo>
                    <a:pt x="31534" y="17068"/>
                  </a:lnTo>
                  <a:close/>
                </a:path>
                <a:path w="32385" h="39370">
                  <a:moveTo>
                    <a:pt x="31584" y="13347"/>
                  </a:moveTo>
                  <a:lnTo>
                    <a:pt x="31369" y="10896"/>
                  </a:lnTo>
                  <a:lnTo>
                    <a:pt x="31203" y="10909"/>
                  </a:lnTo>
                  <a:lnTo>
                    <a:pt x="31419" y="13360"/>
                  </a:lnTo>
                  <a:lnTo>
                    <a:pt x="31584" y="13347"/>
                  </a:lnTo>
                  <a:close/>
                </a:path>
                <a:path w="32385" h="39370">
                  <a:moveTo>
                    <a:pt x="32169" y="7264"/>
                  </a:moveTo>
                  <a:lnTo>
                    <a:pt x="30632" y="5689"/>
                  </a:lnTo>
                  <a:lnTo>
                    <a:pt x="30543" y="5854"/>
                  </a:lnTo>
                  <a:lnTo>
                    <a:pt x="32067" y="7442"/>
                  </a:lnTo>
                  <a:lnTo>
                    <a:pt x="32169" y="7264"/>
                  </a:lnTo>
                  <a:close/>
                </a:path>
              </a:pathLst>
            </a:custGeom>
            <a:solidFill>
              <a:srgbClr val="4BB748">
                <a:alpha val="88000"/>
              </a:srgbClr>
            </a:solidFill>
          </p:spPr>
          <p:txBody>
            <a:bodyPr wrap="square" lIns="0" tIns="0" rIns="0" bIns="0" rtlCol="0"/>
            <a:lstStyle/>
            <a:p>
              <a:endParaRPr lang="tr-TR"/>
            </a:p>
          </p:txBody>
        </p:sp>
        <p:sp>
          <p:nvSpPr>
            <p:cNvPr id="258" name="object 254">
              <a:extLst>
                <a:ext uri="{FF2B5EF4-FFF2-40B4-BE49-F238E27FC236}">
                  <a16:creationId xmlns:a16="http://schemas.microsoft.com/office/drawing/2014/main" id="{CC544C9B-95E7-8A56-10E1-92DD741082C0}"/>
                </a:ext>
              </a:extLst>
            </p:cNvPr>
            <p:cNvSpPr/>
            <p:nvPr/>
          </p:nvSpPr>
          <p:spPr>
            <a:xfrm>
              <a:off x="4714875" y="6292189"/>
              <a:ext cx="28575" cy="39370"/>
            </a:xfrm>
            <a:custGeom>
              <a:avLst/>
              <a:gdLst/>
              <a:ahLst/>
              <a:cxnLst/>
              <a:rect l="l" t="t" r="r" b="b"/>
              <a:pathLst>
                <a:path w="28575" h="39370">
                  <a:moveTo>
                    <a:pt x="165" y="24345"/>
                  </a:moveTo>
                  <a:lnTo>
                    <a:pt x="152" y="22250"/>
                  </a:lnTo>
                  <a:lnTo>
                    <a:pt x="0" y="22225"/>
                  </a:lnTo>
                  <a:lnTo>
                    <a:pt x="0" y="24333"/>
                  </a:lnTo>
                  <a:lnTo>
                    <a:pt x="165" y="24345"/>
                  </a:lnTo>
                  <a:close/>
                </a:path>
                <a:path w="28575" h="39370">
                  <a:moveTo>
                    <a:pt x="2044" y="15163"/>
                  </a:moveTo>
                  <a:lnTo>
                    <a:pt x="330" y="14986"/>
                  </a:lnTo>
                  <a:lnTo>
                    <a:pt x="330" y="15201"/>
                  </a:lnTo>
                  <a:lnTo>
                    <a:pt x="2044" y="15379"/>
                  </a:lnTo>
                  <a:lnTo>
                    <a:pt x="2044" y="15163"/>
                  </a:lnTo>
                  <a:close/>
                </a:path>
                <a:path w="28575" h="39370">
                  <a:moveTo>
                    <a:pt x="2768" y="32169"/>
                  </a:moveTo>
                  <a:lnTo>
                    <a:pt x="1054" y="31991"/>
                  </a:lnTo>
                  <a:lnTo>
                    <a:pt x="1054" y="32194"/>
                  </a:lnTo>
                  <a:lnTo>
                    <a:pt x="2768" y="32372"/>
                  </a:lnTo>
                  <a:lnTo>
                    <a:pt x="2768" y="32169"/>
                  </a:lnTo>
                  <a:close/>
                </a:path>
                <a:path w="28575" h="39370">
                  <a:moveTo>
                    <a:pt x="3543" y="11061"/>
                  </a:moveTo>
                  <a:lnTo>
                    <a:pt x="3378" y="11010"/>
                  </a:lnTo>
                  <a:lnTo>
                    <a:pt x="3111" y="13246"/>
                  </a:lnTo>
                  <a:lnTo>
                    <a:pt x="3276" y="13296"/>
                  </a:lnTo>
                  <a:lnTo>
                    <a:pt x="3543" y="11061"/>
                  </a:lnTo>
                  <a:close/>
                </a:path>
                <a:path w="28575" h="39370">
                  <a:moveTo>
                    <a:pt x="4279" y="28067"/>
                  </a:moveTo>
                  <a:lnTo>
                    <a:pt x="4114" y="28016"/>
                  </a:lnTo>
                  <a:lnTo>
                    <a:pt x="3822" y="30264"/>
                  </a:lnTo>
                  <a:lnTo>
                    <a:pt x="4000" y="30314"/>
                  </a:lnTo>
                  <a:lnTo>
                    <a:pt x="4279" y="28067"/>
                  </a:lnTo>
                  <a:close/>
                </a:path>
                <a:path w="28575" h="39370">
                  <a:moveTo>
                    <a:pt x="4953" y="4584"/>
                  </a:moveTo>
                  <a:lnTo>
                    <a:pt x="4813" y="4457"/>
                  </a:lnTo>
                  <a:lnTo>
                    <a:pt x="3670" y="6261"/>
                  </a:lnTo>
                  <a:lnTo>
                    <a:pt x="3797" y="6400"/>
                  </a:lnTo>
                  <a:lnTo>
                    <a:pt x="4953" y="4584"/>
                  </a:lnTo>
                  <a:close/>
                </a:path>
                <a:path w="28575" h="39370">
                  <a:moveTo>
                    <a:pt x="5664" y="21590"/>
                  </a:moveTo>
                  <a:lnTo>
                    <a:pt x="5537" y="21463"/>
                  </a:lnTo>
                  <a:lnTo>
                    <a:pt x="4381" y="23266"/>
                  </a:lnTo>
                  <a:lnTo>
                    <a:pt x="4521" y="23406"/>
                  </a:lnTo>
                  <a:lnTo>
                    <a:pt x="5664" y="21590"/>
                  </a:lnTo>
                  <a:close/>
                </a:path>
                <a:path w="28575" h="39370">
                  <a:moveTo>
                    <a:pt x="6883" y="22186"/>
                  </a:moveTo>
                  <a:lnTo>
                    <a:pt x="5384" y="20878"/>
                  </a:lnTo>
                  <a:lnTo>
                    <a:pt x="5308" y="21031"/>
                  </a:lnTo>
                  <a:lnTo>
                    <a:pt x="6769" y="22339"/>
                  </a:lnTo>
                  <a:lnTo>
                    <a:pt x="6883" y="22186"/>
                  </a:lnTo>
                  <a:close/>
                </a:path>
                <a:path w="28575" h="39370">
                  <a:moveTo>
                    <a:pt x="6959" y="25031"/>
                  </a:moveTo>
                  <a:lnTo>
                    <a:pt x="5232" y="24853"/>
                  </a:lnTo>
                  <a:lnTo>
                    <a:pt x="5232" y="25057"/>
                  </a:lnTo>
                  <a:lnTo>
                    <a:pt x="6959" y="25247"/>
                  </a:lnTo>
                  <a:lnTo>
                    <a:pt x="6959" y="25031"/>
                  </a:lnTo>
                  <a:close/>
                </a:path>
                <a:path w="28575" h="39370">
                  <a:moveTo>
                    <a:pt x="7581" y="39179"/>
                  </a:moveTo>
                  <a:lnTo>
                    <a:pt x="6108" y="37858"/>
                  </a:lnTo>
                  <a:lnTo>
                    <a:pt x="6007" y="38036"/>
                  </a:lnTo>
                  <a:lnTo>
                    <a:pt x="7493" y="39331"/>
                  </a:lnTo>
                  <a:lnTo>
                    <a:pt x="7581" y="39179"/>
                  </a:lnTo>
                  <a:close/>
                </a:path>
                <a:path w="28575" h="39370">
                  <a:moveTo>
                    <a:pt x="7581" y="28803"/>
                  </a:moveTo>
                  <a:lnTo>
                    <a:pt x="5715" y="28257"/>
                  </a:lnTo>
                  <a:lnTo>
                    <a:pt x="5689" y="28460"/>
                  </a:lnTo>
                  <a:lnTo>
                    <a:pt x="7556" y="29006"/>
                  </a:lnTo>
                  <a:lnTo>
                    <a:pt x="7581" y="28803"/>
                  </a:lnTo>
                  <a:close/>
                </a:path>
                <a:path w="28575" h="39370">
                  <a:moveTo>
                    <a:pt x="7848" y="18986"/>
                  </a:moveTo>
                  <a:lnTo>
                    <a:pt x="5981" y="18440"/>
                  </a:lnTo>
                  <a:lnTo>
                    <a:pt x="5956" y="18630"/>
                  </a:lnTo>
                  <a:lnTo>
                    <a:pt x="7823" y="19189"/>
                  </a:lnTo>
                  <a:lnTo>
                    <a:pt x="7848" y="18986"/>
                  </a:lnTo>
                  <a:close/>
                </a:path>
                <a:path w="28575" h="39370">
                  <a:moveTo>
                    <a:pt x="8407" y="33985"/>
                  </a:moveTo>
                  <a:lnTo>
                    <a:pt x="6527" y="33439"/>
                  </a:lnTo>
                  <a:lnTo>
                    <a:pt x="6502" y="33642"/>
                  </a:lnTo>
                  <a:lnTo>
                    <a:pt x="8369" y="34188"/>
                  </a:lnTo>
                  <a:lnTo>
                    <a:pt x="8407" y="33985"/>
                  </a:lnTo>
                  <a:close/>
                </a:path>
                <a:path w="28575" h="39370">
                  <a:moveTo>
                    <a:pt x="9486" y="6159"/>
                  </a:moveTo>
                  <a:lnTo>
                    <a:pt x="9474" y="5956"/>
                  </a:lnTo>
                  <a:lnTo>
                    <a:pt x="7607" y="5930"/>
                  </a:lnTo>
                  <a:lnTo>
                    <a:pt x="7620" y="6146"/>
                  </a:lnTo>
                  <a:lnTo>
                    <a:pt x="9486" y="6159"/>
                  </a:lnTo>
                  <a:close/>
                </a:path>
                <a:path w="28575" h="39370">
                  <a:moveTo>
                    <a:pt x="9563" y="17208"/>
                  </a:moveTo>
                  <a:lnTo>
                    <a:pt x="7835" y="17030"/>
                  </a:lnTo>
                  <a:lnTo>
                    <a:pt x="7835" y="17233"/>
                  </a:lnTo>
                  <a:lnTo>
                    <a:pt x="9563" y="17411"/>
                  </a:lnTo>
                  <a:lnTo>
                    <a:pt x="9563" y="17208"/>
                  </a:lnTo>
                  <a:close/>
                </a:path>
                <a:path w="28575" h="39370">
                  <a:moveTo>
                    <a:pt x="9994" y="9499"/>
                  </a:moveTo>
                  <a:lnTo>
                    <a:pt x="9867" y="9359"/>
                  </a:lnTo>
                  <a:lnTo>
                    <a:pt x="8724" y="11176"/>
                  </a:lnTo>
                  <a:lnTo>
                    <a:pt x="8851" y="11303"/>
                  </a:lnTo>
                  <a:lnTo>
                    <a:pt x="9994" y="9499"/>
                  </a:lnTo>
                  <a:close/>
                </a:path>
                <a:path w="28575" h="39370">
                  <a:moveTo>
                    <a:pt x="10223" y="23152"/>
                  </a:moveTo>
                  <a:lnTo>
                    <a:pt x="10210" y="22948"/>
                  </a:lnTo>
                  <a:lnTo>
                    <a:pt x="8343" y="22910"/>
                  </a:lnTo>
                  <a:lnTo>
                    <a:pt x="8343" y="23126"/>
                  </a:lnTo>
                  <a:lnTo>
                    <a:pt x="10223" y="23152"/>
                  </a:lnTo>
                  <a:close/>
                </a:path>
                <a:path w="28575" h="39370">
                  <a:moveTo>
                    <a:pt x="10274" y="20320"/>
                  </a:moveTo>
                  <a:lnTo>
                    <a:pt x="10261" y="18211"/>
                  </a:lnTo>
                  <a:lnTo>
                    <a:pt x="10096" y="18199"/>
                  </a:lnTo>
                  <a:lnTo>
                    <a:pt x="10109" y="20294"/>
                  </a:lnTo>
                  <a:lnTo>
                    <a:pt x="10274" y="20320"/>
                  </a:lnTo>
                  <a:close/>
                </a:path>
                <a:path w="28575" h="39370">
                  <a:moveTo>
                    <a:pt x="10718" y="26504"/>
                  </a:moveTo>
                  <a:lnTo>
                    <a:pt x="10566" y="26365"/>
                  </a:lnTo>
                  <a:lnTo>
                    <a:pt x="9436" y="28168"/>
                  </a:lnTo>
                  <a:lnTo>
                    <a:pt x="9563" y="28308"/>
                  </a:lnTo>
                  <a:lnTo>
                    <a:pt x="10718" y="26504"/>
                  </a:lnTo>
                  <a:close/>
                </a:path>
                <a:path w="28575" h="39370">
                  <a:moveTo>
                    <a:pt x="11061" y="13093"/>
                  </a:moveTo>
                  <a:lnTo>
                    <a:pt x="10896" y="13042"/>
                  </a:lnTo>
                  <a:lnTo>
                    <a:pt x="10617" y="15303"/>
                  </a:lnTo>
                  <a:lnTo>
                    <a:pt x="10782" y="15354"/>
                  </a:lnTo>
                  <a:lnTo>
                    <a:pt x="11061" y="13093"/>
                  </a:lnTo>
                  <a:close/>
                </a:path>
                <a:path w="28575" h="39370">
                  <a:moveTo>
                    <a:pt x="12458" y="6616"/>
                  </a:moveTo>
                  <a:lnTo>
                    <a:pt x="12319" y="6477"/>
                  </a:lnTo>
                  <a:lnTo>
                    <a:pt x="11188" y="8293"/>
                  </a:lnTo>
                  <a:lnTo>
                    <a:pt x="11315" y="8420"/>
                  </a:lnTo>
                  <a:lnTo>
                    <a:pt x="12458" y="6616"/>
                  </a:lnTo>
                  <a:close/>
                </a:path>
                <a:path w="28575" h="39370">
                  <a:moveTo>
                    <a:pt x="13093" y="29108"/>
                  </a:moveTo>
                  <a:lnTo>
                    <a:pt x="11353" y="28917"/>
                  </a:lnTo>
                  <a:lnTo>
                    <a:pt x="11353" y="29133"/>
                  </a:lnTo>
                  <a:lnTo>
                    <a:pt x="13093" y="29311"/>
                  </a:lnTo>
                  <a:lnTo>
                    <a:pt x="13093" y="29108"/>
                  </a:lnTo>
                  <a:close/>
                </a:path>
                <a:path w="28575" h="39370">
                  <a:moveTo>
                    <a:pt x="13220" y="35941"/>
                  </a:moveTo>
                  <a:lnTo>
                    <a:pt x="13055" y="35890"/>
                  </a:lnTo>
                  <a:lnTo>
                    <a:pt x="12776" y="38125"/>
                  </a:lnTo>
                  <a:lnTo>
                    <a:pt x="12941" y="38201"/>
                  </a:lnTo>
                  <a:lnTo>
                    <a:pt x="13220" y="35941"/>
                  </a:lnTo>
                  <a:close/>
                </a:path>
                <a:path w="28575" h="39370">
                  <a:moveTo>
                    <a:pt x="14579" y="25006"/>
                  </a:moveTo>
                  <a:lnTo>
                    <a:pt x="14401" y="24955"/>
                  </a:lnTo>
                  <a:lnTo>
                    <a:pt x="14135" y="27203"/>
                  </a:lnTo>
                  <a:lnTo>
                    <a:pt x="14300" y="27254"/>
                  </a:lnTo>
                  <a:lnTo>
                    <a:pt x="14579" y="25006"/>
                  </a:lnTo>
                  <a:close/>
                </a:path>
                <a:path w="28575" h="39370">
                  <a:moveTo>
                    <a:pt x="14617" y="29464"/>
                  </a:moveTo>
                  <a:lnTo>
                    <a:pt x="14478" y="29324"/>
                  </a:lnTo>
                  <a:lnTo>
                    <a:pt x="13347" y="31140"/>
                  </a:lnTo>
                  <a:lnTo>
                    <a:pt x="13474" y="31267"/>
                  </a:lnTo>
                  <a:lnTo>
                    <a:pt x="14617" y="29464"/>
                  </a:lnTo>
                  <a:close/>
                </a:path>
                <a:path w="28575" h="39370">
                  <a:moveTo>
                    <a:pt x="15087" y="22656"/>
                  </a:moveTo>
                  <a:lnTo>
                    <a:pt x="14947" y="22517"/>
                  </a:lnTo>
                  <a:lnTo>
                    <a:pt x="14071" y="23939"/>
                  </a:lnTo>
                  <a:lnTo>
                    <a:pt x="12890" y="22885"/>
                  </a:lnTo>
                  <a:lnTo>
                    <a:pt x="12801" y="23050"/>
                  </a:lnTo>
                  <a:lnTo>
                    <a:pt x="13970" y="24104"/>
                  </a:lnTo>
                  <a:lnTo>
                    <a:pt x="14084" y="24307"/>
                  </a:lnTo>
                  <a:lnTo>
                    <a:pt x="14287" y="24371"/>
                  </a:lnTo>
                  <a:lnTo>
                    <a:pt x="14376" y="24206"/>
                  </a:lnTo>
                  <a:lnTo>
                    <a:pt x="14224" y="24079"/>
                  </a:lnTo>
                  <a:lnTo>
                    <a:pt x="15087" y="22656"/>
                  </a:lnTo>
                  <a:close/>
                </a:path>
                <a:path w="28575" h="39370">
                  <a:moveTo>
                    <a:pt x="15176" y="19024"/>
                  </a:moveTo>
                  <a:lnTo>
                    <a:pt x="13309" y="18478"/>
                  </a:lnTo>
                  <a:lnTo>
                    <a:pt x="13284" y="18669"/>
                  </a:lnTo>
                  <a:lnTo>
                    <a:pt x="15151" y="19215"/>
                  </a:lnTo>
                  <a:lnTo>
                    <a:pt x="15176" y="19024"/>
                  </a:lnTo>
                  <a:close/>
                </a:path>
                <a:path w="28575" h="39370">
                  <a:moveTo>
                    <a:pt x="15379" y="3149"/>
                  </a:moveTo>
                  <a:lnTo>
                    <a:pt x="15252" y="3009"/>
                  </a:lnTo>
                  <a:lnTo>
                    <a:pt x="14236" y="4660"/>
                  </a:lnTo>
                  <a:lnTo>
                    <a:pt x="14389" y="4800"/>
                  </a:lnTo>
                  <a:lnTo>
                    <a:pt x="15379" y="3149"/>
                  </a:lnTo>
                  <a:close/>
                </a:path>
                <a:path w="28575" h="39370">
                  <a:moveTo>
                    <a:pt x="16992" y="8191"/>
                  </a:moveTo>
                  <a:lnTo>
                    <a:pt x="16979" y="7975"/>
                  </a:lnTo>
                  <a:lnTo>
                    <a:pt x="15113" y="7962"/>
                  </a:lnTo>
                  <a:lnTo>
                    <a:pt x="15125" y="8178"/>
                  </a:lnTo>
                  <a:lnTo>
                    <a:pt x="16992" y="8191"/>
                  </a:lnTo>
                  <a:close/>
                </a:path>
                <a:path w="28575" h="39370">
                  <a:moveTo>
                    <a:pt x="17005" y="25984"/>
                  </a:moveTo>
                  <a:lnTo>
                    <a:pt x="16992" y="23863"/>
                  </a:lnTo>
                  <a:lnTo>
                    <a:pt x="16827" y="23850"/>
                  </a:lnTo>
                  <a:lnTo>
                    <a:pt x="16840" y="25958"/>
                  </a:lnTo>
                  <a:lnTo>
                    <a:pt x="17005" y="25984"/>
                  </a:lnTo>
                  <a:close/>
                </a:path>
                <a:path w="28575" h="39370">
                  <a:moveTo>
                    <a:pt x="17005" y="20256"/>
                  </a:moveTo>
                  <a:lnTo>
                    <a:pt x="16865" y="20116"/>
                  </a:lnTo>
                  <a:lnTo>
                    <a:pt x="15722" y="21920"/>
                  </a:lnTo>
                  <a:lnTo>
                    <a:pt x="15862" y="22059"/>
                  </a:lnTo>
                  <a:lnTo>
                    <a:pt x="17005" y="20256"/>
                  </a:lnTo>
                  <a:close/>
                </a:path>
                <a:path w="28575" h="39370">
                  <a:moveTo>
                    <a:pt x="17500" y="11531"/>
                  </a:moveTo>
                  <a:lnTo>
                    <a:pt x="17360" y="11391"/>
                  </a:lnTo>
                  <a:lnTo>
                    <a:pt x="16230" y="13208"/>
                  </a:lnTo>
                  <a:lnTo>
                    <a:pt x="16357" y="13347"/>
                  </a:lnTo>
                  <a:lnTo>
                    <a:pt x="17500" y="11531"/>
                  </a:lnTo>
                  <a:close/>
                </a:path>
                <a:path w="28575" h="39370">
                  <a:moveTo>
                    <a:pt x="17907" y="36118"/>
                  </a:moveTo>
                  <a:lnTo>
                    <a:pt x="16421" y="34798"/>
                  </a:lnTo>
                  <a:lnTo>
                    <a:pt x="16332" y="34963"/>
                  </a:lnTo>
                  <a:lnTo>
                    <a:pt x="17818" y="36271"/>
                  </a:lnTo>
                  <a:lnTo>
                    <a:pt x="17907" y="36118"/>
                  </a:lnTo>
                  <a:close/>
                </a:path>
                <a:path w="28575" h="39370">
                  <a:moveTo>
                    <a:pt x="17907" y="3467"/>
                  </a:moveTo>
                  <a:lnTo>
                    <a:pt x="17894" y="1358"/>
                  </a:lnTo>
                  <a:lnTo>
                    <a:pt x="17729" y="1346"/>
                  </a:lnTo>
                  <a:lnTo>
                    <a:pt x="17741" y="3441"/>
                  </a:lnTo>
                  <a:lnTo>
                    <a:pt x="17907" y="3467"/>
                  </a:lnTo>
                  <a:close/>
                </a:path>
                <a:path w="28575" h="39370">
                  <a:moveTo>
                    <a:pt x="18656" y="15900"/>
                  </a:moveTo>
                  <a:lnTo>
                    <a:pt x="17627" y="14046"/>
                  </a:lnTo>
                  <a:lnTo>
                    <a:pt x="17487" y="14135"/>
                  </a:lnTo>
                  <a:lnTo>
                    <a:pt x="18491" y="16014"/>
                  </a:lnTo>
                  <a:lnTo>
                    <a:pt x="18656" y="15900"/>
                  </a:lnTo>
                  <a:close/>
                </a:path>
                <a:path w="28575" h="39370">
                  <a:moveTo>
                    <a:pt x="19164" y="31038"/>
                  </a:moveTo>
                  <a:lnTo>
                    <a:pt x="19138" y="30822"/>
                  </a:lnTo>
                  <a:lnTo>
                    <a:pt x="18338" y="30822"/>
                  </a:lnTo>
                  <a:lnTo>
                    <a:pt x="16840" y="30378"/>
                  </a:lnTo>
                  <a:lnTo>
                    <a:pt x="16814" y="30581"/>
                  </a:lnTo>
                  <a:lnTo>
                    <a:pt x="17589" y="30822"/>
                  </a:lnTo>
                  <a:lnTo>
                    <a:pt x="17272" y="30810"/>
                  </a:lnTo>
                  <a:lnTo>
                    <a:pt x="17297" y="31026"/>
                  </a:lnTo>
                  <a:lnTo>
                    <a:pt x="18338" y="31038"/>
                  </a:lnTo>
                  <a:lnTo>
                    <a:pt x="18681" y="31127"/>
                  </a:lnTo>
                  <a:lnTo>
                    <a:pt x="19164" y="31038"/>
                  </a:lnTo>
                  <a:close/>
                </a:path>
                <a:path w="28575" h="39370">
                  <a:moveTo>
                    <a:pt x="19367" y="32893"/>
                  </a:moveTo>
                  <a:lnTo>
                    <a:pt x="18364" y="31038"/>
                  </a:lnTo>
                  <a:lnTo>
                    <a:pt x="18211" y="31140"/>
                  </a:lnTo>
                  <a:lnTo>
                    <a:pt x="19227" y="33007"/>
                  </a:lnTo>
                  <a:lnTo>
                    <a:pt x="19367" y="32893"/>
                  </a:lnTo>
                  <a:close/>
                </a:path>
                <a:path w="28575" h="39370">
                  <a:moveTo>
                    <a:pt x="19672" y="34378"/>
                  </a:moveTo>
                  <a:lnTo>
                    <a:pt x="19532" y="34239"/>
                  </a:lnTo>
                  <a:lnTo>
                    <a:pt x="18389" y="36042"/>
                  </a:lnTo>
                  <a:lnTo>
                    <a:pt x="18529" y="36195"/>
                  </a:lnTo>
                  <a:lnTo>
                    <a:pt x="19672" y="34378"/>
                  </a:lnTo>
                  <a:close/>
                </a:path>
                <a:path w="28575" h="39370">
                  <a:moveTo>
                    <a:pt x="20091" y="2120"/>
                  </a:moveTo>
                  <a:lnTo>
                    <a:pt x="20078" y="0"/>
                  </a:lnTo>
                  <a:lnTo>
                    <a:pt x="19926" y="0"/>
                  </a:lnTo>
                  <a:lnTo>
                    <a:pt x="19926" y="2095"/>
                  </a:lnTo>
                  <a:lnTo>
                    <a:pt x="20091" y="2120"/>
                  </a:lnTo>
                  <a:close/>
                </a:path>
                <a:path w="28575" h="39370">
                  <a:moveTo>
                    <a:pt x="20535" y="35775"/>
                  </a:moveTo>
                  <a:lnTo>
                    <a:pt x="20358" y="35737"/>
                  </a:lnTo>
                  <a:lnTo>
                    <a:pt x="20358" y="37858"/>
                  </a:lnTo>
                  <a:lnTo>
                    <a:pt x="20535" y="37871"/>
                  </a:lnTo>
                  <a:lnTo>
                    <a:pt x="20535" y="35775"/>
                  </a:lnTo>
                  <a:close/>
                </a:path>
                <a:path w="28575" h="39370">
                  <a:moveTo>
                    <a:pt x="20535" y="20091"/>
                  </a:moveTo>
                  <a:lnTo>
                    <a:pt x="20510" y="19888"/>
                  </a:lnTo>
                  <a:lnTo>
                    <a:pt x="18643" y="19862"/>
                  </a:lnTo>
                  <a:lnTo>
                    <a:pt x="18656" y="20066"/>
                  </a:lnTo>
                  <a:lnTo>
                    <a:pt x="20535" y="20091"/>
                  </a:lnTo>
                  <a:close/>
                </a:path>
                <a:path w="28575" h="39370">
                  <a:moveTo>
                    <a:pt x="21031" y="23431"/>
                  </a:moveTo>
                  <a:lnTo>
                    <a:pt x="20891" y="23291"/>
                  </a:lnTo>
                  <a:lnTo>
                    <a:pt x="19748" y="25095"/>
                  </a:lnTo>
                  <a:lnTo>
                    <a:pt x="19900" y="25247"/>
                  </a:lnTo>
                  <a:lnTo>
                    <a:pt x="21031" y="23431"/>
                  </a:lnTo>
                  <a:close/>
                </a:path>
                <a:path w="28575" h="39370">
                  <a:moveTo>
                    <a:pt x="22593" y="24688"/>
                  </a:moveTo>
                  <a:lnTo>
                    <a:pt x="22453" y="24561"/>
                  </a:lnTo>
                  <a:lnTo>
                    <a:pt x="21450" y="26200"/>
                  </a:lnTo>
                  <a:lnTo>
                    <a:pt x="21590" y="26339"/>
                  </a:lnTo>
                  <a:lnTo>
                    <a:pt x="22593" y="24688"/>
                  </a:lnTo>
                  <a:close/>
                </a:path>
                <a:path w="28575" h="39370">
                  <a:moveTo>
                    <a:pt x="23202" y="34937"/>
                  </a:moveTo>
                  <a:lnTo>
                    <a:pt x="22186" y="33083"/>
                  </a:lnTo>
                  <a:lnTo>
                    <a:pt x="22047" y="33197"/>
                  </a:lnTo>
                  <a:lnTo>
                    <a:pt x="23050" y="35039"/>
                  </a:lnTo>
                  <a:lnTo>
                    <a:pt x="23202" y="34937"/>
                  </a:lnTo>
                  <a:close/>
                </a:path>
                <a:path w="28575" h="39370">
                  <a:moveTo>
                    <a:pt x="24206" y="9575"/>
                  </a:moveTo>
                  <a:lnTo>
                    <a:pt x="22745" y="8267"/>
                  </a:lnTo>
                  <a:lnTo>
                    <a:pt x="22631" y="8432"/>
                  </a:lnTo>
                  <a:lnTo>
                    <a:pt x="24117" y="9753"/>
                  </a:lnTo>
                  <a:lnTo>
                    <a:pt x="24206" y="9575"/>
                  </a:lnTo>
                  <a:close/>
                </a:path>
                <a:path w="28575" h="39370">
                  <a:moveTo>
                    <a:pt x="25425" y="10337"/>
                  </a:moveTo>
                  <a:lnTo>
                    <a:pt x="25285" y="10198"/>
                  </a:lnTo>
                  <a:lnTo>
                    <a:pt x="24282" y="11849"/>
                  </a:lnTo>
                  <a:lnTo>
                    <a:pt x="24434" y="11988"/>
                  </a:lnTo>
                  <a:lnTo>
                    <a:pt x="25425" y="10337"/>
                  </a:lnTo>
                  <a:close/>
                </a:path>
                <a:path w="28575" h="39370">
                  <a:moveTo>
                    <a:pt x="26162" y="17932"/>
                  </a:moveTo>
                  <a:lnTo>
                    <a:pt x="25146" y="16065"/>
                  </a:lnTo>
                  <a:lnTo>
                    <a:pt x="25006" y="16179"/>
                  </a:lnTo>
                  <a:lnTo>
                    <a:pt x="26022" y="18034"/>
                  </a:lnTo>
                  <a:lnTo>
                    <a:pt x="26162" y="17932"/>
                  </a:lnTo>
                  <a:close/>
                </a:path>
                <a:path w="28575" h="39370">
                  <a:moveTo>
                    <a:pt x="26390" y="29895"/>
                  </a:moveTo>
                  <a:lnTo>
                    <a:pt x="26250" y="29756"/>
                  </a:lnTo>
                  <a:lnTo>
                    <a:pt x="25247" y="31407"/>
                  </a:lnTo>
                  <a:lnTo>
                    <a:pt x="25387" y="31534"/>
                  </a:lnTo>
                  <a:lnTo>
                    <a:pt x="26390" y="29895"/>
                  </a:lnTo>
                  <a:close/>
                </a:path>
                <a:path w="28575" h="39370">
                  <a:moveTo>
                    <a:pt x="26746" y="28956"/>
                  </a:moveTo>
                  <a:lnTo>
                    <a:pt x="25742" y="27101"/>
                  </a:lnTo>
                  <a:lnTo>
                    <a:pt x="25590" y="27203"/>
                  </a:lnTo>
                  <a:lnTo>
                    <a:pt x="26606" y="29057"/>
                  </a:lnTo>
                  <a:lnTo>
                    <a:pt x="26746" y="28956"/>
                  </a:lnTo>
                  <a:close/>
                </a:path>
                <a:path w="28575" h="39370">
                  <a:moveTo>
                    <a:pt x="28409" y="20891"/>
                  </a:moveTo>
                  <a:lnTo>
                    <a:pt x="27393" y="19024"/>
                  </a:lnTo>
                  <a:lnTo>
                    <a:pt x="27266" y="19126"/>
                  </a:lnTo>
                  <a:lnTo>
                    <a:pt x="28270" y="20980"/>
                  </a:lnTo>
                  <a:lnTo>
                    <a:pt x="28409" y="20891"/>
                  </a:lnTo>
                  <a:close/>
                </a:path>
              </a:pathLst>
            </a:custGeom>
            <a:solidFill>
              <a:srgbClr val="4BB748">
                <a:alpha val="88000"/>
              </a:srgbClr>
            </a:solidFill>
          </p:spPr>
          <p:txBody>
            <a:bodyPr wrap="square" lIns="0" tIns="0" rIns="0" bIns="0" rtlCol="0"/>
            <a:lstStyle/>
            <a:p>
              <a:endParaRPr lang="tr-TR"/>
            </a:p>
          </p:txBody>
        </p:sp>
        <p:sp>
          <p:nvSpPr>
            <p:cNvPr id="259" name="object 255">
              <a:extLst>
                <a:ext uri="{FF2B5EF4-FFF2-40B4-BE49-F238E27FC236}">
                  <a16:creationId xmlns:a16="http://schemas.microsoft.com/office/drawing/2014/main" id="{329880EA-4EF4-D1D6-38DB-D0535B6BD02C}"/>
                </a:ext>
              </a:extLst>
            </p:cNvPr>
            <p:cNvSpPr/>
            <p:nvPr/>
          </p:nvSpPr>
          <p:spPr>
            <a:xfrm>
              <a:off x="4764265" y="6204180"/>
              <a:ext cx="29209" cy="47625"/>
            </a:xfrm>
            <a:custGeom>
              <a:avLst/>
              <a:gdLst/>
              <a:ahLst/>
              <a:cxnLst/>
              <a:rect l="l" t="t" r="r" b="b"/>
              <a:pathLst>
                <a:path w="29210" h="47625">
                  <a:moveTo>
                    <a:pt x="13715" y="0"/>
                  </a:moveTo>
                  <a:lnTo>
                    <a:pt x="8159" y="2004"/>
                  </a:lnTo>
                  <a:lnTo>
                    <a:pt x="3729" y="7199"/>
                  </a:lnTo>
                  <a:lnTo>
                    <a:pt x="862" y="14810"/>
                  </a:lnTo>
                  <a:lnTo>
                    <a:pt x="0" y="24066"/>
                  </a:lnTo>
                  <a:lnTo>
                    <a:pt x="1390" y="33249"/>
                  </a:lnTo>
                  <a:lnTo>
                    <a:pt x="4687" y="40697"/>
                  </a:lnTo>
                  <a:lnTo>
                    <a:pt x="9406" y="45658"/>
                  </a:lnTo>
                  <a:lnTo>
                    <a:pt x="15062" y="47383"/>
                  </a:lnTo>
                  <a:lnTo>
                    <a:pt x="20605" y="45366"/>
                  </a:lnTo>
                  <a:lnTo>
                    <a:pt x="25036" y="40170"/>
                  </a:lnTo>
                  <a:lnTo>
                    <a:pt x="27912" y="32563"/>
                  </a:lnTo>
                  <a:lnTo>
                    <a:pt x="28790" y="23317"/>
                  </a:lnTo>
                  <a:lnTo>
                    <a:pt x="27392" y="14126"/>
                  </a:lnTo>
                  <a:lnTo>
                    <a:pt x="24091" y="6677"/>
                  </a:lnTo>
                  <a:lnTo>
                    <a:pt x="19371" y="1718"/>
                  </a:lnTo>
                  <a:lnTo>
                    <a:pt x="13715" y="0"/>
                  </a:lnTo>
                  <a:close/>
                </a:path>
              </a:pathLst>
            </a:custGeom>
            <a:solidFill>
              <a:srgbClr val="BCA2CD">
                <a:alpha val="88000"/>
              </a:srgbClr>
            </a:solidFill>
          </p:spPr>
          <p:txBody>
            <a:bodyPr wrap="square" lIns="0" tIns="0" rIns="0" bIns="0" rtlCol="0"/>
            <a:lstStyle/>
            <a:p>
              <a:endParaRPr lang="tr-TR"/>
            </a:p>
          </p:txBody>
        </p:sp>
        <p:sp>
          <p:nvSpPr>
            <p:cNvPr id="260" name="object 256">
              <a:extLst>
                <a:ext uri="{FF2B5EF4-FFF2-40B4-BE49-F238E27FC236}">
                  <a16:creationId xmlns:a16="http://schemas.microsoft.com/office/drawing/2014/main" id="{4F7A4679-E6C8-C904-10D0-ADA04AE3BC3F}"/>
                </a:ext>
              </a:extLst>
            </p:cNvPr>
            <p:cNvSpPr/>
            <p:nvPr/>
          </p:nvSpPr>
          <p:spPr>
            <a:xfrm>
              <a:off x="4764487" y="6204453"/>
              <a:ext cx="28575" cy="46990"/>
            </a:xfrm>
            <a:custGeom>
              <a:avLst/>
              <a:gdLst/>
              <a:ahLst/>
              <a:cxnLst/>
              <a:rect l="l" t="t" r="r" b="b"/>
              <a:pathLst>
                <a:path w="28575" h="46989">
                  <a:moveTo>
                    <a:pt x="13601" y="0"/>
                  </a:moveTo>
                  <a:lnTo>
                    <a:pt x="8104" y="1988"/>
                  </a:lnTo>
                  <a:lnTo>
                    <a:pt x="3714" y="7137"/>
                  </a:lnTo>
                  <a:lnTo>
                    <a:pt x="867" y="14676"/>
                  </a:lnTo>
                  <a:lnTo>
                    <a:pt x="0" y="23837"/>
                  </a:lnTo>
                  <a:lnTo>
                    <a:pt x="1387" y="32946"/>
                  </a:lnTo>
                  <a:lnTo>
                    <a:pt x="4657" y="40328"/>
                  </a:lnTo>
                  <a:lnTo>
                    <a:pt x="9333" y="45244"/>
                  </a:lnTo>
                  <a:lnTo>
                    <a:pt x="14935" y="46951"/>
                  </a:lnTo>
                  <a:lnTo>
                    <a:pt x="20432" y="44957"/>
                  </a:lnTo>
                  <a:lnTo>
                    <a:pt x="24822" y="39808"/>
                  </a:lnTo>
                  <a:lnTo>
                    <a:pt x="27668" y="32267"/>
                  </a:lnTo>
                  <a:lnTo>
                    <a:pt x="28536" y="23101"/>
                  </a:lnTo>
                  <a:lnTo>
                    <a:pt x="27155" y="13998"/>
                  </a:lnTo>
                  <a:lnTo>
                    <a:pt x="23883" y="6616"/>
                  </a:lnTo>
                  <a:lnTo>
                    <a:pt x="19205" y="1702"/>
                  </a:lnTo>
                  <a:lnTo>
                    <a:pt x="13601" y="0"/>
                  </a:lnTo>
                  <a:close/>
                </a:path>
              </a:pathLst>
            </a:custGeom>
            <a:solidFill>
              <a:srgbClr val="B8A0CD">
                <a:alpha val="88000"/>
              </a:srgbClr>
            </a:solidFill>
          </p:spPr>
          <p:txBody>
            <a:bodyPr wrap="square" lIns="0" tIns="0" rIns="0" bIns="0" rtlCol="0"/>
            <a:lstStyle/>
            <a:p>
              <a:endParaRPr lang="tr-TR"/>
            </a:p>
          </p:txBody>
        </p:sp>
        <p:sp>
          <p:nvSpPr>
            <p:cNvPr id="261" name="object 257">
              <a:extLst>
                <a:ext uri="{FF2B5EF4-FFF2-40B4-BE49-F238E27FC236}">
                  <a16:creationId xmlns:a16="http://schemas.microsoft.com/office/drawing/2014/main" id="{DB43ED75-BA34-A72A-5EF8-38B68680CEB6}"/>
                </a:ext>
              </a:extLst>
            </p:cNvPr>
            <p:cNvSpPr/>
            <p:nvPr/>
          </p:nvSpPr>
          <p:spPr>
            <a:xfrm>
              <a:off x="4764733" y="6204732"/>
              <a:ext cx="28575" cy="46990"/>
            </a:xfrm>
            <a:custGeom>
              <a:avLst/>
              <a:gdLst/>
              <a:ahLst/>
              <a:cxnLst/>
              <a:rect l="l" t="t" r="r" b="b"/>
              <a:pathLst>
                <a:path w="28575" h="46989">
                  <a:moveTo>
                    <a:pt x="13462" y="0"/>
                  </a:moveTo>
                  <a:lnTo>
                    <a:pt x="8011" y="1969"/>
                  </a:lnTo>
                  <a:lnTo>
                    <a:pt x="3663" y="7065"/>
                  </a:lnTo>
                  <a:lnTo>
                    <a:pt x="849" y="14532"/>
                  </a:lnTo>
                  <a:lnTo>
                    <a:pt x="0" y="23609"/>
                  </a:lnTo>
                  <a:lnTo>
                    <a:pt x="1363" y="32630"/>
                  </a:lnTo>
                  <a:lnTo>
                    <a:pt x="4600" y="39944"/>
                  </a:lnTo>
                  <a:lnTo>
                    <a:pt x="9233" y="44815"/>
                  </a:lnTo>
                  <a:lnTo>
                    <a:pt x="14782" y="46507"/>
                  </a:lnTo>
                  <a:lnTo>
                    <a:pt x="20227" y="44530"/>
                  </a:lnTo>
                  <a:lnTo>
                    <a:pt x="24576" y="39430"/>
                  </a:lnTo>
                  <a:lnTo>
                    <a:pt x="27393" y="31962"/>
                  </a:lnTo>
                  <a:lnTo>
                    <a:pt x="28244" y="22885"/>
                  </a:lnTo>
                  <a:lnTo>
                    <a:pt x="26881" y="13864"/>
                  </a:lnTo>
                  <a:lnTo>
                    <a:pt x="23644" y="6551"/>
                  </a:lnTo>
                  <a:lnTo>
                    <a:pt x="19011" y="1684"/>
                  </a:lnTo>
                  <a:lnTo>
                    <a:pt x="13462" y="0"/>
                  </a:lnTo>
                  <a:close/>
                </a:path>
              </a:pathLst>
            </a:custGeom>
            <a:solidFill>
              <a:srgbClr val="B49FCC">
                <a:alpha val="88000"/>
              </a:srgbClr>
            </a:solidFill>
          </p:spPr>
          <p:txBody>
            <a:bodyPr wrap="square" lIns="0" tIns="0" rIns="0" bIns="0" rtlCol="0"/>
            <a:lstStyle/>
            <a:p>
              <a:endParaRPr lang="tr-TR"/>
            </a:p>
          </p:txBody>
        </p:sp>
        <p:sp>
          <p:nvSpPr>
            <p:cNvPr id="262" name="object 258">
              <a:extLst>
                <a:ext uri="{FF2B5EF4-FFF2-40B4-BE49-F238E27FC236}">
                  <a16:creationId xmlns:a16="http://schemas.microsoft.com/office/drawing/2014/main" id="{A336DD43-3731-4FE3-5F00-B4C4D068DB48}"/>
                </a:ext>
              </a:extLst>
            </p:cNvPr>
            <p:cNvSpPr/>
            <p:nvPr/>
          </p:nvSpPr>
          <p:spPr>
            <a:xfrm>
              <a:off x="4764956" y="6205001"/>
              <a:ext cx="28575" cy="46355"/>
            </a:xfrm>
            <a:custGeom>
              <a:avLst/>
              <a:gdLst/>
              <a:ahLst/>
              <a:cxnLst/>
              <a:rect l="l" t="t" r="r" b="b"/>
              <a:pathLst>
                <a:path w="28575" h="46354">
                  <a:moveTo>
                    <a:pt x="13347" y="0"/>
                  </a:moveTo>
                  <a:lnTo>
                    <a:pt x="7949" y="1953"/>
                  </a:lnTo>
                  <a:lnTo>
                    <a:pt x="3640" y="7005"/>
                  </a:lnTo>
                  <a:lnTo>
                    <a:pt x="847" y="14403"/>
                  </a:lnTo>
                  <a:lnTo>
                    <a:pt x="0" y="23393"/>
                  </a:lnTo>
                  <a:lnTo>
                    <a:pt x="1357" y="32332"/>
                  </a:lnTo>
                  <a:lnTo>
                    <a:pt x="4565" y="39577"/>
                  </a:lnTo>
                  <a:lnTo>
                    <a:pt x="9154" y="44401"/>
                  </a:lnTo>
                  <a:lnTo>
                    <a:pt x="14655" y="46075"/>
                  </a:lnTo>
                  <a:lnTo>
                    <a:pt x="20047" y="44111"/>
                  </a:lnTo>
                  <a:lnTo>
                    <a:pt x="24353" y="39060"/>
                  </a:lnTo>
                  <a:lnTo>
                    <a:pt x="27148" y="31668"/>
                  </a:lnTo>
                  <a:lnTo>
                    <a:pt x="28003" y="22682"/>
                  </a:lnTo>
                  <a:lnTo>
                    <a:pt x="26645" y="13742"/>
                  </a:lnTo>
                  <a:lnTo>
                    <a:pt x="23437" y="6497"/>
                  </a:lnTo>
                  <a:lnTo>
                    <a:pt x="18848" y="1674"/>
                  </a:lnTo>
                  <a:lnTo>
                    <a:pt x="13347" y="0"/>
                  </a:lnTo>
                  <a:close/>
                </a:path>
              </a:pathLst>
            </a:custGeom>
            <a:solidFill>
              <a:srgbClr val="AF9ECD">
                <a:alpha val="88000"/>
              </a:srgbClr>
            </a:solidFill>
          </p:spPr>
          <p:txBody>
            <a:bodyPr wrap="square" lIns="0" tIns="0" rIns="0" bIns="0" rtlCol="0"/>
            <a:lstStyle/>
            <a:p>
              <a:endParaRPr lang="tr-TR"/>
            </a:p>
          </p:txBody>
        </p:sp>
        <p:sp>
          <p:nvSpPr>
            <p:cNvPr id="263" name="object 259">
              <a:extLst>
                <a:ext uri="{FF2B5EF4-FFF2-40B4-BE49-F238E27FC236}">
                  <a16:creationId xmlns:a16="http://schemas.microsoft.com/office/drawing/2014/main" id="{5B5BC526-7FD5-5BE4-3014-5AD6FE39D952}"/>
                </a:ext>
              </a:extLst>
            </p:cNvPr>
            <p:cNvSpPr/>
            <p:nvPr/>
          </p:nvSpPr>
          <p:spPr>
            <a:xfrm>
              <a:off x="4765189" y="6205284"/>
              <a:ext cx="27940" cy="45720"/>
            </a:xfrm>
            <a:custGeom>
              <a:avLst/>
              <a:gdLst/>
              <a:ahLst/>
              <a:cxnLst/>
              <a:rect l="l" t="t" r="r" b="b"/>
              <a:pathLst>
                <a:path w="27939" h="45720">
                  <a:moveTo>
                    <a:pt x="13220" y="0"/>
                  </a:moveTo>
                  <a:lnTo>
                    <a:pt x="7874" y="1928"/>
                  </a:lnTo>
                  <a:lnTo>
                    <a:pt x="3605" y="6931"/>
                  </a:lnTo>
                  <a:lnTo>
                    <a:pt x="838" y="14262"/>
                  </a:lnTo>
                  <a:lnTo>
                    <a:pt x="0" y="23177"/>
                  </a:lnTo>
                  <a:lnTo>
                    <a:pt x="1346" y="32029"/>
                  </a:lnTo>
                  <a:lnTo>
                    <a:pt x="4522" y="39204"/>
                  </a:lnTo>
                  <a:lnTo>
                    <a:pt x="9063" y="43980"/>
                  </a:lnTo>
                  <a:lnTo>
                    <a:pt x="14503" y="45631"/>
                  </a:lnTo>
                  <a:lnTo>
                    <a:pt x="19850" y="43690"/>
                  </a:lnTo>
                  <a:lnTo>
                    <a:pt x="24120" y="38687"/>
                  </a:lnTo>
                  <a:lnTo>
                    <a:pt x="26890" y="31365"/>
                  </a:lnTo>
                  <a:lnTo>
                    <a:pt x="27736" y="22466"/>
                  </a:lnTo>
                  <a:lnTo>
                    <a:pt x="26388" y="13607"/>
                  </a:lnTo>
                  <a:lnTo>
                    <a:pt x="23207" y="6427"/>
                  </a:lnTo>
                  <a:lnTo>
                    <a:pt x="18662" y="1651"/>
                  </a:lnTo>
                  <a:lnTo>
                    <a:pt x="13220" y="0"/>
                  </a:lnTo>
                  <a:close/>
                </a:path>
              </a:pathLst>
            </a:custGeom>
            <a:solidFill>
              <a:srgbClr val="A59DCD">
                <a:alpha val="88000"/>
              </a:srgbClr>
            </a:solidFill>
          </p:spPr>
          <p:txBody>
            <a:bodyPr wrap="square" lIns="0" tIns="0" rIns="0" bIns="0" rtlCol="0"/>
            <a:lstStyle/>
            <a:p>
              <a:endParaRPr lang="tr-TR"/>
            </a:p>
          </p:txBody>
        </p:sp>
        <p:sp>
          <p:nvSpPr>
            <p:cNvPr id="264" name="object 260">
              <a:extLst>
                <a:ext uri="{FF2B5EF4-FFF2-40B4-BE49-F238E27FC236}">
                  <a16:creationId xmlns:a16="http://schemas.microsoft.com/office/drawing/2014/main" id="{83E5F762-76F6-7D9A-B254-A63846E4D3E6}"/>
                </a:ext>
              </a:extLst>
            </p:cNvPr>
            <p:cNvSpPr/>
            <p:nvPr/>
          </p:nvSpPr>
          <p:spPr>
            <a:xfrm>
              <a:off x="4765427" y="6205551"/>
              <a:ext cx="27940" cy="45720"/>
            </a:xfrm>
            <a:custGeom>
              <a:avLst/>
              <a:gdLst/>
              <a:ahLst/>
              <a:cxnLst/>
              <a:rect l="l" t="t" r="r" b="b"/>
              <a:pathLst>
                <a:path w="27939" h="45720">
                  <a:moveTo>
                    <a:pt x="13093" y="0"/>
                  </a:moveTo>
                  <a:lnTo>
                    <a:pt x="7793" y="1917"/>
                  </a:lnTo>
                  <a:lnTo>
                    <a:pt x="3565" y="6873"/>
                  </a:lnTo>
                  <a:lnTo>
                    <a:pt x="827" y="14130"/>
                  </a:lnTo>
                  <a:lnTo>
                    <a:pt x="0" y="22948"/>
                  </a:lnTo>
                  <a:lnTo>
                    <a:pt x="1328" y="31719"/>
                  </a:lnTo>
                  <a:lnTo>
                    <a:pt x="4473" y="38828"/>
                  </a:lnTo>
                  <a:lnTo>
                    <a:pt x="8976" y="43563"/>
                  </a:lnTo>
                  <a:lnTo>
                    <a:pt x="14376" y="45212"/>
                  </a:lnTo>
                  <a:lnTo>
                    <a:pt x="19663" y="43286"/>
                  </a:lnTo>
                  <a:lnTo>
                    <a:pt x="23888" y="38327"/>
                  </a:lnTo>
                  <a:lnTo>
                    <a:pt x="26627" y="31069"/>
                  </a:lnTo>
                  <a:lnTo>
                    <a:pt x="27457" y="22250"/>
                  </a:lnTo>
                  <a:lnTo>
                    <a:pt x="26127" y="13480"/>
                  </a:lnTo>
                  <a:lnTo>
                    <a:pt x="22980" y="6372"/>
                  </a:lnTo>
                  <a:lnTo>
                    <a:pt x="18481" y="1640"/>
                  </a:lnTo>
                  <a:lnTo>
                    <a:pt x="13093" y="0"/>
                  </a:lnTo>
                  <a:close/>
                </a:path>
              </a:pathLst>
            </a:custGeom>
            <a:solidFill>
              <a:srgbClr val="9B9DC6">
                <a:alpha val="88000"/>
              </a:srgbClr>
            </a:solidFill>
          </p:spPr>
          <p:txBody>
            <a:bodyPr wrap="square" lIns="0" tIns="0" rIns="0" bIns="0" rtlCol="0"/>
            <a:lstStyle/>
            <a:p>
              <a:endParaRPr lang="tr-TR"/>
            </a:p>
          </p:txBody>
        </p:sp>
        <p:sp>
          <p:nvSpPr>
            <p:cNvPr id="265" name="object 261">
              <a:extLst>
                <a:ext uri="{FF2B5EF4-FFF2-40B4-BE49-F238E27FC236}">
                  <a16:creationId xmlns:a16="http://schemas.microsoft.com/office/drawing/2014/main" id="{EEB872B9-D94A-1D3A-7E9C-1F8CAE7713F4}"/>
                </a:ext>
              </a:extLst>
            </p:cNvPr>
            <p:cNvSpPr/>
            <p:nvPr/>
          </p:nvSpPr>
          <p:spPr>
            <a:xfrm>
              <a:off x="4765653" y="6205834"/>
              <a:ext cx="27305" cy="45085"/>
            </a:xfrm>
            <a:custGeom>
              <a:avLst/>
              <a:gdLst/>
              <a:ahLst/>
              <a:cxnLst/>
              <a:rect l="l" t="t" r="r" b="b"/>
              <a:pathLst>
                <a:path w="27304" h="45085">
                  <a:moveTo>
                    <a:pt x="12966" y="0"/>
                  </a:moveTo>
                  <a:lnTo>
                    <a:pt x="7720" y="1892"/>
                  </a:lnTo>
                  <a:lnTo>
                    <a:pt x="3535" y="6797"/>
                  </a:lnTo>
                  <a:lnTo>
                    <a:pt x="824" y="13983"/>
                  </a:lnTo>
                  <a:lnTo>
                    <a:pt x="0" y="22720"/>
                  </a:lnTo>
                  <a:lnTo>
                    <a:pt x="1322" y="31410"/>
                  </a:lnTo>
                  <a:lnTo>
                    <a:pt x="4437" y="38452"/>
                  </a:lnTo>
                  <a:lnTo>
                    <a:pt x="8892" y="43137"/>
                  </a:lnTo>
                  <a:lnTo>
                    <a:pt x="14236" y="44754"/>
                  </a:lnTo>
                  <a:lnTo>
                    <a:pt x="19477" y="42860"/>
                  </a:lnTo>
                  <a:lnTo>
                    <a:pt x="23663" y="37952"/>
                  </a:lnTo>
                  <a:lnTo>
                    <a:pt x="26377" y="30765"/>
                  </a:lnTo>
                  <a:lnTo>
                    <a:pt x="27203" y="22034"/>
                  </a:lnTo>
                  <a:lnTo>
                    <a:pt x="25882" y="13346"/>
                  </a:lnTo>
                  <a:lnTo>
                    <a:pt x="22761" y="6307"/>
                  </a:lnTo>
                  <a:lnTo>
                    <a:pt x="18302" y="1623"/>
                  </a:lnTo>
                  <a:lnTo>
                    <a:pt x="12966" y="0"/>
                  </a:lnTo>
                  <a:close/>
                </a:path>
              </a:pathLst>
            </a:custGeom>
            <a:solidFill>
              <a:srgbClr val="919CBC">
                <a:alpha val="88000"/>
              </a:srgbClr>
            </a:solidFill>
          </p:spPr>
          <p:txBody>
            <a:bodyPr wrap="square" lIns="0" tIns="0" rIns="0" bIns="0" rtlCol="0"/>
            <a:lstStyle/>
            <a:p>
              <a:endParaRPr lang="tr-TR"/>
            </a:p>
          </p:txBody>
        </p:sp>
        <p:sp>
          <p:nvSpPr>
            <p:cNvPr id="266" name="object 262">
              <a:extLst>
                <a:ext uri="{FF2B5EF4-FFF2-40B4-BE49-F238E27FC236}">
                  <a16:creationId xmlns:a16="http://schemas.microsoft.com/office/drawing/2014/main" id="{AD8093D9-AE65-C74D-9F06-498ED6A397F9}"/>
                </a:ext>
              </a:extLst>
            </p:cNvPr>
            <p:cNvSpPr/>
            <p:nvPr/>
          </p:nvSpPr>
          <p:spPr>
            <a:xfrm>
              <a:off x="4765897" y="6206106"/>
              <a:ext cx="27305" cy="44450"/>
            </a:xfrm>
            <a:custGeom>
              <a:avLst/>
              <a:gdLst/>
              <a:ahLst/>
              <a:cxnLst/>
              <a:rect l="l" t="t" r="r" b="b"/>
              <a:pathLst>
                <a:path w="27304" h="44450">
                  <a:moveTo>
                    <a:pt x="12826" y="0"/>
                  </a:moveTo>
                  <a:lnTo>
                    <a:pt x="7633" y="1876"/>
                  </a:lnTo>
                  <a:lnTo>
                    <a:pt x="3489" y="6737"/>
                  </a:lnTo>
                  <a:lnTo>
                    <a:pt x="807" y="13855"/>
                  </a:lnTo>
                  <a:lnTo>
                    <a:pt x="0" y="22504"/>
                  </a:lnTo>
                  <a:lnTo>
                    <a:pt x="1298" y="31105"/>
                  </a:lnTo>
                  <a:lnTo>
                    <a:pt x="4379" y="38077"/>
                  </a:lnTo>
                  <a:lnTo>
                    <a:pt x="8792" y="42721"/>
                  </a:lnTo>
                  <a:lnTo>
                    <a:pt x="14084" y="44335"/>
                  </a:lnTo>
                  <a:lnTo>
                    <a:pt x="19273" y="42446"/>
                  </a:lnTo>
                  <a:lnTo>
                    <a:pt x="23418" y="37582"/>
                  </a:lnTo>
                  <a:lnTo>
                    <a:pt x="26107" y="30466"/>
                  </a:lnTo>
                  <a:lnTo>
                    <a:pt x="26923" y="21818"/>
                  </a:lnTo>
                  <a:lnTo>
                    <a:pt x="25616" y="13219"/>
                  </a:lnTo>
                  <a:lnTo>
                    <a:pt x="22528" y="6251"/>
                  </a:lnTo>
                  <a:lnTo>
                    <a:pt x="18113" y="1612"/>
                  </a:lnTo>
                  <a:lnTo>
                    <a:pt x="12826" y="0"/>
                  </a:lnTo>
                  <a:close/>
                </a:path>
              </a:pathLst>
            </a:custGeom>
            <a:solidFill>
              <a:srgbClr val="889BB2">
                <a:alpha val="88000"/>
              </a:srgbClr>
            </a:solidFill>
          </p:spPr>
          <p:txBody>
            <a:bodyPr wrap="square" lIns="0" tIns="0" rIns="0" bIns="0" rtlCol="0"/>
            <a:lstStyle/>
            <a:p>
              <a:endParaRPr lang="tr-TR"/>
            </a:p>
          </p:txBody>
        </p:sp>
        <p:sp>
          <p:nvSpPr>
            <p:cNvPr id="267" name="object 263">
              <a:extLst>
                <a:ext uri="{FF2B5EF4-FFF2-40B4-BE49-F238E27FC236}">
                  <a16:creationId xmlns:a16="http://schemas.microsoft.com/office/drawing/2014/main" id="{3FEF139D-583C-4043-DD53-F11ADC332E3F}"/>
                </a:ext>
              </a:extLst>
            </p:cNvPr>
            <p:cNvSpPr/>
            <p:nvPr/>
          </p:nvSpPr>
          <p:spPr>
            <a:xfrm>
              <a:off x="4766134" y="6206384"/>
              <a:ext cx="26670" cy="44450"/>
            </a:xfrm>
            <a:custGeom>
              <a:avLst/>
              <a:gdLst/>
              <a:ahLst/>
              <a:cxnLst/>
              <a:rect l="l" t="t" r="r" b="b"/>
              <a:pathLst>
                <a:path w="26670" h="44450">
                  <a:moveTo>
                    <a:pt x="12700" y="0"/>
                  </a:moveTo>
                  <a:lnTo>
                    <a:pt x="7558" y="1859"/>
                  </a:lnTo>
                  <a:lnTo>
                    <a:pt x="3454" y="6672"/>
                  </a:lnTo>
                  <a:lnTo>
                    <a:pt x="798" y="13721"/>
                  </a:lnTo>
                  <a:lnTo>
                    <a:pt x="0" y="22288"/>
                  </a:lnTo>
                  <a:lnTo>
                    <a:pt x="1287" y="30802"/>
                  </a:lnTo>
                  <a:lnTo>
                    <a:pt x="4337" y="37704"/>
                  </a:lnTo>
                  <a:lnTo>
                    <a:pt x="8701" y="42299"/>
                  </a:lnTo>
                  <a:lnTo>
                    <a:pt x="13931" y="43891"/>
                  </a:lnTo>
                  <a:lnTo>
                    <a:pt x="19079" y="42026"/>
                  </a:lnTo>
                  <a:lnTo>
                    <a:pt x="23185" y="37215"/>
                  </a:lnTo>
                  <a:lnTo>
                    <a:pt x="25845" y="30173"/>
                  </a:lnTo>
                  <a:lnTo>
                    <a:pt x="26657" y="21615"/>
                  </a:lnTo>
                  <a:lnTo>
                    <a:pt x="25360" y="13096"/>
                  </a:lnTo>
                  <a:lnTo>
                    <a:pt x="22302" y="6192"/>
                  </a:lnTo>
                  <a:lnTo>
                    <a:pt x="17932" y="1596"/>
                  </a:lnTo>
                  <a:lnTo>
                    <a:pt x="12700" y="0"/>
                  </a:lnTo>
                  <a:close/>
                </a:path>
              </a:pathLst>
            </a:custGeom>
            <a:solidFill>
              <a:srgbClr val="7D9AA9">
                <a:alpha val="88000"/>
              </a:srgbClr>
            </a:solidFill>
          </p:spPr>
          <p:txBody>
            <a:bodyPr wrap="square" lIns="0" tIns="0" rIns="0" bIns="0" rtlCol="0"/>
            <a:lstStyle/>
            <a:p>
              <a:endParaRPr lang="tr-TR"/>
            </a:p>
          </p:txBody>
        </p:sp>
        <p:sp>
          <p:nvSpPr>
            <p:cNvPr id="268" name="object 264">
              <a:extLst>
                <a:ext uri="{FF2B5EF4-FFF2-40B4-BE49-F238E27FC236}">
                  <a16:creationId xmlns:a16="http://schemas.microsoft.com/office/drawing/2014/main" id="{1A5DB1C6-048B-BA3C-E6D6-38B111FF8291}"/>
                </a:ext>
              </a:extLst>
            </p:cNvPr>
            <p:cNvSpPr/>
            <p:nvPr/>
          </p:nvSpPr>
          <p:spPr>
            <a:xfrm>
              <a:off x="4766353" y="6206656"/>
              <a:ext cx="26670" cy="43815"/>
            </a:xfrm>
            <a:custGeom>
              <a:avLst/>
              <a:gdLst/>
              <a:ahLst/>
              <a:cxnLst/>
              <a:rect l="l" t="t" r="r" b="b"/>
              <a:pathLst>
                <a:path w="26670" h="43814">
                  <a:moveTo>
                    <a:pt x="12585" y="0"/>
                  </a:moveTo>
                  <a:lnTo>
                    <a:pt x="7495" y="1846"/>
                  </a:lnTo>
                  <a:lnTo>
                    <a:pt x="3430" y="6610"/>
                  </a:lnTo>
                  <a:lnTo>
                    <a:pt x="796" y="13583"/>
                  </a:lnTo>
                  <a:lnTo>
                    <a:pt x="0" y="22059"/>
                  </a:lnTo>
                  <a:lnTo>
                    <a:pt x="1283" y="30493"/>
                  </a:lnTo>
                  <a:lnTo>
                    <a:pt x="4308" y="37330"/>
                  </a:lnTo>
                  <a:lnTo>
                    <a:pt x="8633" y="41878"/>
                  </a:lnTo>
                  <a:lnTo>
                    <a:pt x="13817" y="43446"/>
                  </a:lnTo>
                  <a:lnTo>
                    <a:pt x="18905" y="41610"/>
                  </a:lnTo>
                  <a:lnTo>
                    <a:pt x="22967" y="36845"/>
                  </a:lnTo>
                  <a:lnTo>
                    <a:pt x="25601" y="29866"/>
                  </a:lnTo>
                  <a:lnTo>
                    <a:pt x="26403" y="21386"/>
                  </a:lnTo>
                  <a:lnTo>
                    <a:pt x="25122" y="12956"/>
                  </a:lnTo>
                  <a:lnTo>
                    <a:pt x="22094" y="6126"/>
                  </a:lnTo>
                  <a:lnTo>
                    <a:pt x="17766" y="1578"/>
                  </a:lnTo>
                  <a:lnTo>
                    <a:pt x="12585" y="0"/>
                  </a:lnTo>
                  <a:close/>
                </a:path>
              </a:pathLst>
            </a:custGeom>
            <a:solidFill>
              <a:srgbClr val="759AA0">
                <a:alpha val="88000"/>
              </a:srgbClr>
            </a:solidFill>
          </p:spPr>
          <p:txBody>
            <a:bodyPr wrap="square" lIns="0" tIns="0" rIns="0" bIns="0" rtlCol="0"/>
            <a:lstStyle/>
            <a:p>
              <a:endParaRPr lang="tr-TR"/>
            </a:p>
          </p:txBody>
        </p:sp>
        <p:sp>
          <p:nvSpPr>
            <p:cNvPr id="269" name="object 265">
              <a:extLst>
                <a:ext uri="{FF2B5EF4-FFF2-40B4-BE49-F238E27FC236}">
                  <a16:creationId xmlns:a16="http://schemas.microsoft.com/office/drawing/2014/main" id="{F8F86A42-D893-EBB3-8C63-67C0E6F865D5}"/>
                </a:ext>
              </a:extLst>
            </p:cNvPr>
            <p:cNvSpPr/>
            <p:nvPr/>
          </p:nvSpPr>
          <p:spPr>
            <a:xfrm>
              <a:off x="4766598" y="6206938"/>
              <a:ext cx="26670" cy="43180"/>
            </a:xfrm>
            <a:custGeom>
              <a:avLst/>
              <a:gdLst/>
              <a:ahLst/>
              <a:cxnLst/>
              <a:rect l="l" t="t" r="r" b="b"/>
              <a:pathLst>
                <a:path w="26670" h="43179">
                  <a:moveTo>
                    <a:pt x="12446" y="0"/>
                  </a:moveTo>
                  <a:lnTo>
                    <a:pt x="7404" y="1823"/>
                  </a:lnTo>
                  <a:lnTo>
                    <a:pt x="3384" y="6540"/>
                  </a:lnTo>
                  <a:lnTo>
                    <a:pt x="783" y="13448"/>
                  </a:lnTo>
                  <a:lnTo>
                    <a:pt x="0" y="21844"/>
                  </a:lnTo>
                  <a:lnTo>
                    <a:pt x="1260" y="30182"/>
                  </a:lnTo>
                  <a:lnTo>
                    <a:pt x="4251" y="36949"/>
                  </a:lnTo>
                  <a:lnTo>
                    <a:pt x="8533" y="41455"/>
                  </a:lnTo>
                  <a:lnTo>
                    <a:pt x="13665" y="43014"/>
                  </a:lnTo>
                  <a:lnTo>
                    <a:pt x="18703" y="41189"/>
                  </a:lnTo>
                  <a:lnTo>
                    <a:pt x="22728" y="36469"/>
                  </a:lnTo>
                  <a:lnTo>
                    <a:pt x="25336" y="29561"/>
                  </a:lnTo>
                  <a:lnTo>
                    <a:pt x="26123" y="21170"/>
                  </a:lnTo>
                  <a:lnTo>
                    <a:pt x="24860" y="12821"/>
                  </a:lnTo>
                  <a:lnTo>
                    <a:pt x="21861" y="6056"/>
                  </a:lnTo>
                  <a:lnTo>
                    <a:pt x="17574" y="1555"/>
                  </a:lnTo>
                  <a:lnTo>
                    <a:pt x="12446" y="0"/>
                  </a:lnTo>
                  <a:close/>
                </a:path>
              </a:pathLst>
            </a:custGeom>
            <a:solidFill>
              <a:srgbClr val="6C9A98">
                <a:alpha val="88000"/>
              </a:srgbClr>
            </a:solidFill>
          </p:spPr>
          <p:txBody>
            <a:bodyPr wrap="square" lIns="0" tIns="0" rIns="0" bIns="0" rtlCol="0"/>
            <a:lstStyle/>
            <a:p>
              <a:endParaRPr lang="tr-TR"/>
            </a:p>
          </p:txBody>
        </p:sp>
        <p:sp>
          <p:nvSpPr>
            <p:cNvPr id="270" name="object 266">
              <a:extLst>
                <a:ext uri="{FF2B5EF4-FFF2-40B4-BE49-F238E27FC236}">
                  <a16:creationId xmlns:a16="http://schemas.microsoft.com/office/drawing/2014/main" id="{A9DE6D9D-233B-9AB0-CC83-26AD7AEA2C86}"/>
                </a:ext>
              </a:extLst>
            </p:cNvPr>
            <p:cNvSpPr/>
            <p:nvPr/>
          </p:nvSpPr>
          <p:spPr>
            <a:xfrm>
              <a:off x="4766490" y="6207033"/>
              <a:ext cx="26670" cy="43180"/>
            </a:xfrm>
            <a:custGeom>
              <a:avLst/>
              <a:gdLst/>
              <a:ahLst/>
              <a:cxnLst/>
              <a:rect l="l" t="t" r="r" b="b"/>
              <a:pathLst>
                <a:path w="26670" h="43179">
                  <a:moveTo>
                    <a:pt x="19799" y="0"/>
                  </a:moveTo>
                  <a:lnTo>
                    <a:pt x="12661" y="177"/>
                  </a:lnTo>
                  <a:lnTo>
                    <a:pt x="5511" y="355"/>
                  </a:lnTo>
                  <a:lnTo>
                    <a:pt x="0" y="10045"/>
                  </a:lnTo>
                  <a:lnTo>
                    <a:pt x="673" y="33553"/>
                  </a:lnTo>
                  <a:lnTo>
                    <a:pt x="6718" y="42951"/>
                  </a:lnTo>
                  <a:lnTo>
                    <a:pt x="21005" y="42557"/>
                  </a:lnTo>
                  <a:lnTo>
                    <a:pt x="26530" y="32880"/>
                  </a:lnTo>
                  <a:lnTo>
                    <a:pt x="25857" y="9372"/>
                  </a:lnTo>
                  <a:lnTo>
                    <a:pt x="19799" y="0"/>
                  </a:lnTo>
                  <a:close/>
                </a:path>
              </a:pathLst>
            </a:custGeom>
            <a:solidFill>
              <a:srgbClr val="63998F">
                <a:alpha val="88000"/>
              </a:srgbClr>
            </a:solidFill>
          </p:spPr>
          <p:txBody>
            <a:bodyPr wrap="square" lIns="0" tIns="0" rIns="0" bIns="0" rtlCol="0"/>
            <a:lstStyle/>
            <a:p>
              <a:endParaRPr lang="tr-TR"/>
            </a:p>
          </p:txBody>
        </p:sp>
        <p:sp>
          <p:nvSpPr>
            <p:cNvPr id="271" name="object 267">
              <a:extLst>
                <a:ext uri="{FF2B5EF4-FFF2-40B4-BE49-F238E27FC236}">
                  <a16:creationId xmlns:a16="http://schemas.microsoft.com/office/drawing/2014/main" id="{0552AEC5-150B-F7A3-A798-FFACF8D4126B}"/>
                </a:ext>
              </a:extLst>
            </p:cNvPr>
            <p:cNvSpPr/>
            <p:nvPr/>
          </p:nvSpPr>
          <p:spPr>
            <a:xfrm>
              <a:off x="4766724" y="6207310"/>
              <a:ext cx="26670" cy="42545"/>
            </a:xfrm>
            <a:custGeom>
              <a:avLst/>
              <a:gdLst/>
              <a:ahLst/>
              <a:cxnLst/>
              <a:rect l="l" t="t" r="r" b="b"/>
              <a:pathLst>
                <a:path w="26670" h="42545">
                  <a:moveTo>
                    <a:pt x="19596" y="0"/>
                  </a:moveTo>
                  <a:lnTo>
                    <a:pt x="12534" y="177"/>
                  </a:lnTo>
                  <a:lnTo>
                    <a:pt x="5461" y="355"/>
                  </a:lnTo>
                  <a:lnTo>
                    <a:pt x="0" y="9944"/>
                  </a:lnTo>
                  <a:lnTo>
                    <a:pt x="660" y="33210"/>
                  </a:lnTo>
                  <a:lnTo>
                    <a:pt x="6654" y="42519"/>
                  </a:lnTo>
                  <a:lnTo>
                    <a:pt x="20789" y="42125"/>
                  </a:lnTo>
                  <a:lnTo>
                    <a:pt x="26276" y="32537"/>
                  </a:lnTo>
                  <a:lnTo>
                    <a:pt x="25603" y="9283"/>
                  </a:lnTo>
                  <a:lnTo>
                    <a:pt x="19596" y="0"/>
                  </a:lnTo>
                  <a:close/>
                </a:path>
              </a:pathLst>
            </a:custGeom>
            <a:solidFill>
              <a:srgbClr val="5A9987">
                <a:alpha val="88000"/>
              </a:srgbClr>
            </a:solidFill>
          </p:spPr>
          <p:txBody>
            <a:bodyPr wrap="square" lIns="0" tIns="0" rIns="0" bIns="0" rtlCol="0"/>
            <a:lstStyle/>
            <a:p>
              <a:endParaRPr lang="tr-TR"/>
            </a:p>
          </p:txBody>
        </p:sp>
        <p:sp>
          <p:nvSpPr>
            <p:cNvPr id="272" name="object 268">
              <a:extLst>
                <a:ext uri="{FF2B5EF4-FFF2-40B4-BE49-F238E27FC236}">
                  <a16:creationId xmlns:a16="http://schemas.microsoft.com/office/drawing/2014/main" id="{609675AD-41B0-E37B-EAFB-ECA4C8F6F514}"/>
                </a:ext>
              </a:extLst>
            </p:cNvPr>
            <p:cNvSpPr/>
            <p:nvPr/>
          </p:nvSpPr>
          <p:spPr>
            <a:xfrm>
              <a:off x="4766955" y="6207596"/>
              <a:ext cx="26034" cy="42545"/>
            </a:xfrm>
            <a:custGeom>
              <a:avLst/>
              <a:gdLst/>
              <a:ahLst/>
              <a:cxnLst/>
              <a:rect l="l" t="t" r="r" b="b"/>
              <a:pathLst>
                <a:path w="26035" h="42545">
                  <a:moveTo>
                    <a:pt x="19392" y="0"/>
                  </a:moveTo>
                  <a:lnTo>
                    <a:pt x="12407" y="165"/>
                  </a:lnTo>
                  <a:lnTo>
                    <a:pt x="5397" y="355"/>
                  </a:lnTo>
                  <a:lnTo>
                    <a:pt x="0" y="9829"/>
                  </a:lnTo>
                  <a:lnTo>
                    <a:pt x="660" y="32854"/>
                  </a:lnTo>
                  <a:lnTo>
                    <a:pt x="6591" y="42062"/>
                  </a:lnTo>
                  <a:lnTo>
                    <a:pt x="20586" y="41681"/>
                  </a:lnTo>
                  <a:lnTo>
                    <a:pt x="25996" y="32194"/>
                  </a:lnTo>
                  <a:lnTo>
                    <a:pt x="25336" y="9169"/>
                  </a:lnTo>
                  <a:lnTo>
                    <a:pt x="19392" y="0"/>
                  </a:lnTo>
                  <a:close/>
                </a:path>
              </a:pathLst>
            </a:custGeom>
            <a:solidFill>
              <a:srgbClr val="529980">
                <a:alpha val="88000"/>
              </a:srgbClr>
            </a:solidFill>
          </p:spPr>
          <p:txBody>
            <a:bodyPr wrap="square" lIns="0" tIns="0" rIns="0" bIns="0" rtlCol="0"/>
            <a:lstStyle/>
            <a:p>
              <a:endParaRPr lang="tr-TR"/>
            </a:p>
          </p:txBody>
        </p:sp>
        <p:sp>
          <p:nvSpPr>
            <p:cNvPr id="273" name="object 269">
              <a:extLst>
                <a:ext uri="{FF2B5EF4-FFF2-40B4-BE49-F238E27FC236}">
                  <a16:creationId xmlns:a16="http://schemas.microsoft.com/office/drawing/2014/main" id="{73CF6CDF-A2D6-A4AB-3227-A52DCD710600}"/>
                </a:ext>
              </a:extLst>
            </p:cNvPr>
            <p:cNvSpPr/>
            <p:nvPr/>
          </p:nvSpPr>
          <p:spPr>
            <a:xfrm>
              <a:off x="4767179" y="6209265"/>
              <a:ext cx="24765" cy="39370"/>
            </a:xfrm>
            <a:custGeom>
              <a:avLst/>
              <a:gdLst/>
              <a:ahLst/>
              <a:cxnLst/>
              <a:rect l="l" t="t" r="r" b="b"/>
              <a:pathLst>
                <a:path w="24764" h="39370">
                  <a:moveTo>
                    <a:pt x="18173" y="0"/>
                  </a:moveTo>
                  <a:lnTo>
                    <a:pt x="11633" y="50"/>
                  </a:lnTo>
                  <a:lnTo>
                    <a:pt x="5092" y="101"/>
                  </a:lnTo>
                  <a:lnTo>
                    <a:pt x="0" y="8915"/>
                  </a:lnTo>
                  <a:lnTo>
                    <a:pt x="520" y="30518"/>
                  </a:lnTo>
                  <a:lnTo>
                    <a:pt x="6045" y="39255"/>
                  </a:lnTo>
                  <a:lnTo>
                    <a:pt x="19126" y="39128"/>
                  </a:lnTo>
                  <a:lnTo>
                    <a:pt x="24231" y="30327"/>
                  </a:lnTo>
                  <a:lnTo>
                    <a:pt x="23698" y="8724"/>
                  </a:lnTo>
                  <a:lnTo>
                    <a:pt x="18173" y="0"/>
                  </a:lnTo>
                  <a:close/>
                </a:path>
              </a:pathLst>
            </a:custGeom>
            <a:solidFill>
              <a:srgbClr val="599F82">
                <a:alpha val="88000"/>
              </a:srgbClr>
            </a:solidFill>
          </p:spPr>
          <p:txBody>
            <a:bodyPr wrap="square" lIns="0" tIns="0" rIns="0" bIns="0" rtlCol="0"/>
            <a:lstStyle/>
            <a:p>
              <a:endParaRPr lang="tr-TR"/>
            </a:p>
          </p:txBody>
        </p:sp>
        <p:sp>
          <p:nvSpPr>
            <p:cNvPr id="274" name="object 270">
              <a:extLst>
                <a:ext uri="{FF2B5EF4-FFF2-40B4-BE49-F238E27FC236}">
                  <a16:creationId xmlns:a16="http://schemas.microsoft.com/office/drawing/2014/main" id="{2CD96D7F-5AAF-11A0-1FB0-936B3E4B26BA}"/>
                </a:ext>
              </a:extLst>
            </p:cNvPr>
            <p:cNvSpPr/>
            <p:nvPr/>
          </p:nvSpPr>
          <p:spPr>
            <a:xfrm>
              <a:off x="4767385" y="6210796"/>
              <a:ext cx="22860" cy="36830"/>
            </a:xfrm>
            <a:custGeom>
              <a:avLst/>
              <a:gdLst/>
              <a:ahLst/>
              <a:cxnLst/>
              <a:rect l="l" t="t" r="r" b="b"/>
              <a:pathLst>
                <a:path w="22860" h="36829">
                  <a:moveTo>
                    <a:pt x="4787" y="0"/>
                  </a:moveTo>
                  <a:lnTo>
                    <a:pt x="0" y="8127"/>
                  </a:lnTo>
                  <a:lnTo>
                    <a:pt x="406" y="28320"/>
                  </a:lnTo>
                  <a:lnTo>
                    <a:pt x="5499" y="36563"/>
                  </a:lnTo>
                  <a:lnTo>
                    <a:pt x="17691" y="36715"/>
                  </a:lnTo>
                  <a:lnTo>
                    <a:pt x="22478" y="28587"/>
                  </a:lnTo>
                  <a:lnTo>
                    <a:pt x="22059" y="8407"/>
                  </a:lnTo>
                  <a:lnTo>
                    <a:pt x="16954" y="165"/>
                  </a:lnTo>
                  <a:lnTo>
                    <a:pt x="10871" y="76"/>
                  </a:lnTo>
                  <a:lnTo>
                    <a:pt x="4787" y="0"/>
                  </a:lnTo>
                  <a:close/>
                </a:path>
              </a:pathLst>
            </a:custGeom>
            <a:solidFill>
              <a:srgbClr val="63A586">
                <a:alpha val="88000"/>
              </a:srgbClr>
            </a:solidFill>
          </p:spPr>
          <p:txBody>
            <a:bodyPr wrap="square" lIns="0" tIns="0" rIns="0" bIns="0" rtlCol="0"/>
            <a:lstStyle/>
            <a:p>
              <a:endParaRPr lang="tr-TR"/>
            </a:p>
          </p:txBody>
        </p:sp>
        <p:sp>
          <p:nvSpPr>
            <p:cNvPr id="275" name="object 271">
              <a:extLst>
                <a:ext uri="{FF2B5EF4-FFF2-40B4-BE49-F238E27FC236}">
                  <a16:creationId xmlns:a16="http://schemas.microsoft.com/office/drawing/2014/main" id="{810F5201-325F-FCAF-65F9-B35D19F1EC7B}"/>
                </a:ext>
              </a:extLst>
            </p:cNvPr>
            <p:cNvSpPr/>
            <p:nvPr/>
          </p:nvSpPr>
          <p:spPr>
            <a:xfrm>
              <a:off x="4767608" y="6212222"/>
              <a:ext cx="20955" cy="34925"/>
            </a:xfrm>
            <a:custGeom>
              <a:avLst/>
              <a:gdLst/>
              <a:ahLst/>
              <a:cxnLst/>
              <a:rect l="l" t="t" r="r" b="b"/>
              <a:pathLst>
                <a:path w="20954" h="34925">
                  <a:moveTo>
                    <a:pt x="4457" y="0"/>
                  </a:moveTo>
                  <a:lnTo>
                    <a:pt x="0" y="7454"/>
                  </a:lnTo>
                  <a:lnTo>
                    <a:pt x="279" y="26212"/>
                  </a:lnTo>
                  <a:lnTo>
                    <a:pt x="4953" y="33997"/>
                  </a:lnTo>
                  <a:lnTo>
                    <a:pt x="16230" y="34404"/>
                  </a:lnTo>
                  <a:lnTo>
                    <a:pt x="20701" y="26962"/>
                  </a:lnTo>
                  <a:lnTo>
                    <a:pt x="20421" y="8191"/>
                  </a:lnTo>
                  <a:lnTo>
                    <a:pt x="15735" y="419"/>
                  </a:lnTo>
                  <a:lnTo>
                    <a:pt x="10096" y="215"/>
                  </a:lnTo>
                  <a:lnTo>
                    <a:pt x="4457" y="0"/>
                  </a:lnTo>
                  <a:close/>
                </a:path>
              </a:pathLst>
            </a:custGeom>
            <a:solidFill>
              <a:srgbClr val="6BAB88">
                <a:alpha val="88000"/>
              </a:srgbClr>
            </a:solidFill>
          </p:spPr>
          <p:txBody>
            <a:bodyPr wrap="square" lIns="0" tIns="0" rIns="0" bIns="0" rtlCol="0"/>
            <a:lstStyle/>
            <a:p>
              <a:endParaRPr lang="tr-TR"/>
            </a:p>
          </p:txBody>
        </p:sp>
        <p:sp>
          <p:nvSpPr>
            <p:cNvPr id="276" name="object 272">
              <a:extLst>
                <a:ext uri="{FF2B5EF4-FFF2-40B4-BE49-F238E27FC236}">
                  <a16:creationId xmlns:a16="http://schemas.microsoft.com/office/drawing/2014/main" id="{0E8EEB4C-3AD1-189C-6BD4-F639E73C5B25}"/>
                </a:ext>
              </a:extLst>
            </p:cNvPr>
            <p:cNvSpPr/>
            <p:nvPr/>
          </p:nvSpPr>
          <p:spPr>
            <a:xfrm>
              <a:off x="4767820" y="6213652"/>
              <a:ext cx="19050" cy="32384"/>
            </a:xfrm>
            <a:custGeom>
              <a:avLst/>
              <a:gdLst/>
              <a:ahLst/>
              <a:cxnLst/>
              <a:rect l="l" t="t" r="r" b="b"/>
              <a:pathLst>
                <a:path w="19050" h="32385">
                  <a:moveTo>
                    <a:pt x="4140" y="0"/>
                  </a:moveTo>
                  <a:lnTo>
                    <a:pt x="0" y="6769"/>
                  </a:lnTo>
                  <a:lnTo>
                    <a:pt x="152" y="24104"/>
                  </a:lnTo>
                  <a:lnTo>
                    <a:pt x="4419" y="31419"/>
                  </a:lnTo>
                  <a:lnTo>
                    <a:pt x="14795" y="32092"/>
                  </a:lnTo>
                  <a:lnTo>
                    <a:pt x="18948" y="25323"/>
                  </a:lnTo>
                  <a:lnTo>
                    <a:pt x="18796" y="7988"/>
                  </a:lnTo>
                  <a:lnTo>
                    <a:pt x="14528" y="685"/>
                  </a:lnTo>
                  <a:lnTo>
                    <a:pt x="9334" y="342"/>
                  </a:lnTo>
                  <a:lnTo>
                    <a:pt x="4140" y="0"/>
                  </a:lnTo>
                  <a:close/>
                </a:path>
              </a:pathLst>
            </a:custGeom>
            <a:solidFill>
              <a:srgbClr val="75B08A">
                <a:alpha val="88000"/>
              </a:srgbClr>
            </a:solidFill>
          </p:spPr>
          <p:txBody>
            <a:bodyPr wrap="square" lIns="0" tIns="0" rIns="0" bIns="0" rtlCol="0"/>
            <a:lstStyle/>
            <a:p>
              <a:endParaRPr lang="tr-TR"/>
            </a:p>
          </p:txBody>
        </p:sp>
        <p:sp>
          <p:nvSpPr>
            <p:cNvPr id="277" name="object 273">
              <a:extLst>
                <a:ext uri="{FF2B5EF4-FFF2-40B4-BE49-F238E27FC236}">
                  <a16:creationId xmlns:a16="http://schemas.microsoft.com/office/drawing/2014/main" id="{4CB0DB6B-79ED-E890-1893-EDB1EDAA43F2}"/>
                </a:ext>
              </a:extLst>
            </p:cNvPr>
            <p:cNvSpPr/>
            <p:nvPr/>
          </p:nvSpPr>
          <p:spPr>
            <a:xfrm>
              <a:off x="4768037" y="6215082"/>
              <a:ext cx="17780" cy="29845"/>
            </a:xfrm>
            <a:custGeom>
              <a:avLst/>
              <a:gdLst/>
              <a:ahLst/>
              <a:cxnLst/>
              <a:rect l="l" t="t" r="r" b="b"/>
              <a:pathLst>
                <a:path w="17779" h="29845">
                  <a:moveTo>
                    <a:pt x="3822" y="0"/>
                  </a:moveTo>
                  <a:lnTo>
                    <a:pt x="0" y="6083"/>
                  </a:lnTo>
                  <a:lnTo>
                    <a:pt x="12" y="22009"/>
                  </a:lnTo>
                  <a:lnTo>
                    <a:pt x="3873" y="28841"/>
                  </a:lnTo>
                  <a:lnTo>
                    <a:pt x="13347" y="29768"/>
                  </a:lnTo>
                  <a:lnTo>
                    <a:pt x="17183" y="23685"/>
                  </a:lnTo>
                  <a:lnTo>
                    <a:pt x="17157" y="7772"/>
                  </a:lnTo>
                  <a:lnTo>
                    <a:pt x="13284" y="939"/>
                  </a:lnTo>
                  <a:lnTo>
                    <a:pt x="8559" y="469"/>
                  </a:lnTo>
                  <a:lnTo>
                    <a:pt x="3822" y="0"/>
                  </a:lnTo>
                  <a:close/>
                </a:path>
              </a:pathLst>
            </a:custGeom>
            <a:solidFill>
              <a:srgbClr val="7DB78D">
                <a:alpha val="88000"/>
              </a:srgbClr>
            </a:solidFill>
          </p:spPr>
          <p:txBody>
            <a:bodyPr wrap="square" lIns="0" tIns="0" rIns="0" bIns="0" rtlCol="0"/>
            <a:lstStyle/>
            <a:p>
              <a:endParaRPr lang="tr-TR"/>
            </a:p>
          </p:txBody>
        </p:sp>
        <p:sp>
          <p:nvSpPr>
            <p:cNvPr id="278" name="object 274">
              <a:extLst>
                <a:ext uri="{FF2B5EF4-FFF2-40B4-BE49-F238E27FC236}">
                  <a16:creationId xmlns:a16="http://schemas.microsoft.com/office/drawing/2014/main" id="{F5458DDD-6F0E-F1EC-3278-6D795CD91FF1}"/>
                </a:ext>
              </a:extLst>
            </p:cNvPr>
            <p:cNvSpPr/>
            <p:nvPr/>
          </p:nvSpPr>
          <p:spPr>
            <a:xfrm>
              <a:off x="4768135" y="6216510"/>
              <a:ext cx="15875" cy="27940"/>
            </a:xfrm>
            <a:custGeom>
              <a:avLst/>
              <a:gdLst/>
              <a:ahLst/>
              <a:cxnLst/>
              <a:rect l="l" t="t" r="r" b="b"/>
              <a:pathLst>
                <a:path w="15875" h="27939">
                  <a:moveTo>
                    <a:pt x="3632" y="0"/>
                  </a:moveTo>
                  <a:lnTo>
                    <a:pt x="114" y="5410"/>
                  </a:lnTo>
                  <a:lnTo>
                    <a:pt x="0" y="19913"/>
                  </a:lnTo>
                  <a:lnTo>
                    <a:pt x="3441" y="26263"/>
                  </a:lnTo>
                  <a:lnTo>
                    <a:pt x="12014" y="27457"/>
                  </a:lnTo>
                  <a:lnTo>
                    <a:pt x="15532" y="22059"/>
                  </a:lnTo>
                  <a:lnTo>
                    <a:pt x="15633" y="7556"/>
                  </a:lnTo>
                  <a:lnTo>
                    <a:pt x="12191" y="1206"/>
                  </a:lnTo>
                  <a:lnTo>
                    <a:pt x="7912" y="596"/>
                  </a:lnTo>
                  <a:lnTo>
                    <a:pt x="3632" y="0"/>
                  </a:lnTo>
                  <a:close/>
                </a:path>
              </a:pathLst>
            </a:custGeom>
            <a:solidFill>
              <a:srgbClr val="86BC90">
                <a:alpha val="88000"/>
              </a:srgbClr>
            </a:solidFill>
          </p:spPr>
          <p:txBody>
            <a:bodyPr wrap="square" lIns="0" tIns="0" rIns="0" bIns="0" rtlCol="0"/>
            <a:lstStyle/>
            <a:p>
              <a:endParaRPr lang="tr-TR"/>
            </a:p>
          </p:txBody>
        </p:sp>
        <p:sp>
          <p:nvSpPr>
            <p:cNvPr id="279" name="object 275">
              <a:extLst>
                <a:ext uri="{FF2B5EF4-FFF2-40B4-BE49-F238E27FC236}">
                  <a16:creationId xmlns:a16="http://schemas.microsoft.com/office/drawing/2014/main" id="{7CE3B9F2-FAE9-B9F4-79E7-A0C4651CE745}"/>
                </a:ext>
              </a:extLst>
            </p:cNvPr>
            <p:cNvSpPr/>
            <p:nvPr/>
          </p:nvSpPr>
          <p:spPr>
            <a:xfrm>
              <a:off x="4768235" y="6217939"/>
              <a:ext cx="14604" cy="25400"/>
            </a:xfrm>
            <a:custGeom>
              <a:avLst/>
              <a:gdLst/>
              <a:ahLst/>
              <a:cxnLst/>
              <a:rect l="l" t="t" r="r" b="b"/>
              <a:pathLst>
                <a:path w="14604" h="25400">
                  <a:moveTo>
                    <a:pt x="3416" y="0"/>
                  </a:moveTo>
                  <a:lnTo>
                    <a:pt x="215" y="4724"/>
                  </a:lnTo>
                  <a:lnTo>
                    <a:pt x="0" y="17805"/>
                  </a:lnTo>
                  <a:lnTo>
                    <a:pt x="2997" y="23698"/>
                  </a:lnTo>
                  <a:lnTo>
                    <a:pt x="10680" y="25145"/>
                  </a:lnTo>
                  <a:lnTo>
                    <a:pt x="13893" y="20421"/>
                  </a:lnTo>
                  <a:lnTo>
                    <a:pt x="14122" y="7340"/>
                  </a:lnTo>
                  <a:lnTo>
                    <a:pt x="11099" y="1460"/>
                  </a:lnTo>
                  <a:lnTo>
                    <a:pt x="7264" y="736"/>
                  </a:lnTo>
                  <a:lnTo>
                    <a:pt x="3416" y="0"/>
                  </a:lnTo>
                  <a:close/>
                </a:path>
              </a:pathLst>
            </a:custGeom>
            <a:solidFill>
              <a:srgbClr val="8FC292">
                <a:alpha val="88000"/>
              </a:srgbClr>
            </a:solidFill>
          </p:spPr>
          <p:txBody>
            <a:bodyPr wrap="square" lIns="0" tIns="0" rIns="0" bIns="0" rtlCol="0"/>
            <a:lstStyle/>
            <a:p>
              <a:endParaRPr lang="tr-TR"/>
            </a:p>
          </p:txBody>
        </p:sp>
        <p:sp>
          <p:nvSpPr>
            <p:cNvPr id="280" name="object 276">
              <a:extLst>
                <a:ext uri="{FF2B5EF4-FFF2-40B4-BE49-F238E27FC236}">
                  <a16:creationId xmlns:a16="http://schemas.microsoft.com/office/drawing/2014/main" id="{975D5E1F-8595-48F8-9F2D-16F6458715AC}"/>
                </a:ext>
              </a:extLst>
            </p:cNvPr>
            <p:cNvSpPr/>
            <p:nvPr/>
          </p:nvSpPr>
          <p:spPr>
            <a:xfrm>
              <a:off x="4768307" y="6219366"/>
              <a:ext cx="12700" cy="22860"/>
            </a:xfrm>
            <a:custGeom>
              <a:avLst/>
              <a:gdLst/>
              <a:ahLst/>
              <a:cxnLst/>
              <a:rect l="l" t="t" r="r" b="b"/>
              <a:pathLst>
                <a:path w="12700" h="22860">
                  <a:moveTo>
                    <a:pt x="3238" y="0"/>
                  </a:moveTo>
                  <a:lnTo>
                    <a:pt x="355" y="4051"/>
                  </a:lnTo>
                  <a:lnTo>
                    <a:pt x="0" y="15697"/>
                  </a:lnTo>
                  <a:lnTo>
                    <a:pt x="2603" y="21120"/>
                  </a:lnTo>
                  <a:lnTo>
                    <a:pt x="9385" y="22809"/>
                  </a:lnTo>
                  <a:lnTo>
                    <a:pt x="12268" y="18783"/>
                  </a:lnTo>
                  <a:lnTo>
                    <a:pt x="12623" y="7137"/>
                  </a:lnTo>
                  <a:lnTo>
                    <a:pt x="10020" y="1727"/>
                  </a:lnTo>
                  <a:lnTo>
                    <a:pt x="6642" y="863"/>
                  </a:lnTo>
                  <a:lnTo>
                    <a:pt x="3238" y="0"/>
                  </a:lnTo>
                  <a:close/>
                </a:path>
              </a:pathLst>
            </a:custGeom>
            <a:solidFill>
              <a:srgbClr val="98C793">
                <a:alpha val="88000"/>
              </a:srgbClr>
            </a:solidFill>
          </p:spPr>
          <p:txBody>
            <a:bodyPr wrap="square" lIns="0" tIns="0" rIns="0" bIns="0" rtlCol="0"/>
            <a:lstStyle/>
            <a:p>
              <a:endParaRPr lang="tr-TR"/>
            </a:p>
          </p:txBody>
        </p:sp>
        <p:sp>
          <p:nvSpPr>
            <p:cNvPr id="281" name="object 277">
              <a:extLst>
                <a:ext uri="{FF2B5EF4-FFF2-40B4-BE49-F238E27FC236}">
                  <a16:creationId xmlns:a16="http://schemas.microsoft.com/office/drawing/2014/main" id="{9ED56186-982C-8E37-811C-B7810741C54C}"/>
                </a:ext>
              </a:extLst>
            </p:cNvPr>
            <p:cNvSpPr/>
            <p:nvPr/>
          </p:nvSpPr>
          <p:spPr>
            <a:xfrm>
              <a:off x="4768396" y="6220796"/>
              <a:ext cx="11430" cy="20955"/>
            </a:xfrm>
            <a:custGeom>
              <a:avLst/>
              <a:gdLst/>
              <a:ahLst/>
              <a:cxnLst/>
              <a:rect l="l" t="t" r="r" b="b"/>
              <a:pathLst>
                <a:path w="11429" h="20954">
                  <a:moveTo>
                    <a:pt x="3073" y="0"/>
                  </a:moveTo>
                  <a:lnTo>
                    <a:pt x="482" y="3365"/>
                  </a:lnTo>
                  <a:lnTo>
                    <a:pt x="0" y="13601"/>
                  </a:lnTo>
                  <a:lnTo>
                    <a:pt x="2184" y="18541"/>
                  </a:lnTo>
                  <a:lnTo>
                    <a:pt x="8064" y="20510"/>
                  </a:lnTo>
                  <a:lnTo>
                    <a:pt x="10629" y="17157"/>
                  </a:lnTo>
                  <a:lnTo>
                    <a:pt x="11112" y="6921"/>
                  </a:lnTo>
                  <a:lnTo>
                    <a:pt x="8928" y="1968"/>
                  </a:lnTo>
                  <a:lnTo>
                    <a:pt x="5994" y="990"/>
                  </a:lnTo>
                  <a:lnTo>
                    <a:pt x="3073" y="0"/>
                  </a:lnTo>
                  <a:close/>
                </a:path>
              </a:pathLst>
            </a:custGeom>
            <a:solidFill>
              <a:srgbClr val="A3CE95">
                <a:alpha val="88000"/>
              </a:srgbClr>
            </a:solidFill>
          </p:spPr>
          <p:txBody>
            <a:bodyPr wrap="square" lIns="0" tIns="0" rIns="0" bIns="0" rtlCol="0"/>
            <a:lstStyle/>
            <a:p>
              <a:endParaRPr lang="tr-TR"/>
            </a:p>
          </p:txBody>
        </p:sp>
        <p:sp>
          <p:nvSpPr>
            <p:cNvPr id="282" name="object 278">
              <a:extLst>
                <a:ext uri="{FF2B5EF4-FFF2-40B4-BE49-F238E27FC236}">
                  <a16:creationId xmlns:a16="http://schemas.microsoft.com/office/drawing/2014/main" id="{9A05DC95-B070-6B59-BB07-AEE6F81009B8}"/>
                </a:ext>
              </a:extLst>
            </p:cNvPr>
            <p:cNvSpPr/>
            <p:nvPr/>
          </p:nvSpPr>
          <p:spPr>
            <a:xfrm>
              <a:off x="4768491" y="6222224"/>
              <a:ext cx="10160" cy="18415"/>
            </a:xfrm>
            <a:custGeom>
              <a:avLst/>
              <a:gdLst/>
              <a:ahLst/>
              <a:cxnLst/>
              <a:rect l="l" t="t" r="r" b="b"/>
              <a:pathLst>
                <a:path w="10160" h="18414">
                  <a:moveTo>
                    <a:pt x="2870" y="0"/>
                  </a:moveTo>
                  <a:lnTo>
                    <a:pt x="596" y="2679"/>
                  </a:lnTo>
                  <a:lnTo>
                    <a:pt x="0" y="11506"/>
                  </a:lnTo>
                  <a:lnTo>
                    <a:pt x="1752" y="15976"/>
                  </a:lnTo>
                  <a:lnTo>
                    <a:pt x="6730" y="18211"/>
                  </a:lnTo>
                  <a:lnTo>
                    <a:pt x="8978" y="15532"/>
                  </a:lnTo>
                  <a:lnTo>
                    <a:pt x="9601" y="6705"/>
                  </a:lnTo>
                  <a:lnTo>
                    <a:pt x="7835" y="2235"/>
                  </a:lnTo>
                  <a:lnTo>
                    <a:pt x="5346" y="1117"/>
                  </a:lnTo>
                  <a:lnTo>
                    <a:pt x="2870" y="0"/>
                  </a:lnTo>
                  <a:close/>
                </a:path>
              </a:pathLst>
            </a:custGeom>
            <a:solidFill>
              <a:srgbClr val="ACD296">
                <a:alpha val="88000"/>
              </a:srgbClr>
            </a:solidFill>
          </p:spPr>
          <p:txBody>
            <a:bodyPr wrap="square" lIns="0" tIns="0" rIns="0" bIns="0" rtlCol="0"/>
            <a:lstStyle/>
            <a:p>
              <a:endParaRPr lang="tr-TR"/>
            </a:p>
          </p:txBody>
        </p:sp>
        <p:sp>
          <p:nvSpPr>
            <p:cNvPr id="283" name="object 279">
              <a:extLst>
                <a:ext uri="{FF2B5EF4-FFF2-40B4-BE49-F238E27FC236}">
                  <a16:creationId xmlns:a16="http://schemas.microsoft.com/office/drawing/2014/main" id="{E94C7CB9-E733-CFFC-8FF8-CF319FA6C466}"/>
                </a:ext>
              </a:extLst>
            </p:cNvPr>
            <p:cNvSpPr/>
            <p:nvPr/>
          </p:nvSpPr>
          <p:spPr>
            <a:xfrm>
              <a:off x="4768579" y="6223646"/>
              <a:ext cx="8255" cy="16510"/>
            </a:xfrm>
            <a:custGeom>
              <a:avLst/>
              <a:gdLst/>
              <a:ahLst/>
              <a:cxnLst/>
              <a:rect l="l" t="t" r="r" b="b"/>
              <a:pathLst>
                <a:path w="8254" h="16510">
                  <a:moveTo>
                    <a:pt x="2679" y="0"/>
                  </a:moveTo>
                  <a:lnTo>
                    <a:pt x="736" y="2006"/>
                  </a:lnTo>
                  <a:lnTo>
                    <a:pt x="0" y="9410"/>
                  </a:lnTo>
                  <a:lnTo>
                    <a:pt x="1333" y="13398"/>
                  </a:lnTo>
                  <a:lnTo>
                    <a:pt x="5410" y="15887"/>
                  </a:lnTo>
                  <a:lnTo>
                    <a:pt x="7353" y="13893"/>
                  </a:lnTo>
                  <a:lnTo>
                    <a:pt x="8089" y="6502"/>
                  </a:lnTo>
                  <a:lnTo>
                    <a:pt x="6743" y="2501"/>
                  </a:lnTo>
                  <a:lnTo>
                    <a:pt x="4711" y="1257"/>
                  </a:lnTo>
                  <a:lnTo>
                    <a:pt x="2679" y="0"/>
                  </a:lnTo>
                  <a:close/>
                </a:path>
              </a:pathLst>
            </a:custGeom>
            <a:solidFill>
              <a:srgbClr val="B6DA99">
                <a:alpha val="88000"/>
              </a:srgbClr>
            </a:solidFill>
          </p:spPr>
          <p:txBody>
            <a:bodyPr wrap="square" lIns="0" tIns="0" rIns="0" bIns="0" rtlCol="0"/>
            <a:lstStyle/>
            <a:p>
              <a:endParaRPr lang="tr-TR"/>
            </a:p>
          </p:txBody>
        </p:sp>
        <p:sp>
          <p:nvSpPr>
            <p:cNvPr id="284" name="object 280">
              <a:extLst>
                <a:ext uri="{FF2B5EF4-FFF2-40B4-BE49-F238E27FC236}">
                  <a16:creationId xmlns:a16="http://schemas.microsoft.com/office/drawing/2014/main" id="{D6E8EE9C-0A22-7F05-9058-E5C7F9AEAED2}"/>
                </a:ext>
              </a:extLst>
            </p:cNvPr>
            <p:cNvSpPr/>
            <p:nvPr/>
          </p:nvSpPr>
          <p:spPr>
            <a:xfrm>
              <a:off x="4768667" y="6225090"/>
              <a:ext cx="6985" cy="13970"/>
            </a:xfrm>
            <a:custGeom>
              <a:avLst/>
              <a:gdLst/>
              <a:ahLst/>
              <a:cxnLst/>
              <a:rect l="l" t="t" r="r" b="b"/>
              <a:pathLst>
                <a:path w="6985" h="13970">
                  <a:moveTo>
                    <a:pt x="2489" y="0"/>
                  </a:moveTo>
                  <a:lnTo>
                    <a:pt x="850" y="1320"/>
                  </a:lnTo>
                  <a:lnTo>
                    <a:pt x="0" y="7289"/>
                  </a:lnTo>
                  <a:lnTo>
                    <a:pt x="927" y="10807"/>
                  </a:lnTo>
                  <a:lnTo>
                    <a:pt x="4102" y="13576"/>
                  </a:lnTo>
                  <a:lnTo>
                    <a:pt x="5714" y="12255"/>
                  </a:lnTo>
                  <a:lnTo>
                    <a:pt x="6578" y="6273"/>
                  </a:lnTo>
                  <a:lnTo>
                    <a:pt x="5651" y="2755"/>
                  </a:lnTo>
                  <a:lnTo>
                    <a:pt x="4063" y="1371"/>
                  </a:lnTo>
                  <a:lnTo>
                    <a:pt x="2489" y="0"/>
                  </a:lnTo>
                  <a:close/>
                </a:path>
              </a:pathLst>
            </a:custGeom>
            <a:solidFill>
              <a:srgbClr val="C2DE9C">
                <a:alpha val="88000"/>
              </a:srgbClr>
            </a:solidFill>
          </p:spPr>
          <p:txBody>
            <a:bodyPr wrap="square" lIns="0" tIns="0" rIns="0" bIns="0" rtlCol="0"/>
            <a:lstStyle/>
            <a:p>
              <a:endParaRPr lang="tr-TR"/>
            </a:p>
          </p:txBody>
        </p:sp>
        <p:sp>
          <p:nvSpPr>
            <p:cNvPr id="285" name="object 281">
              <a:extLst>
                <a:ext uri="{FF2B5EF4-FFF2-40B4-BE49-F238E27FC236}">
                  <a16:creationId xmlns:a16="http://schemas.microsoft.com/office/drawing/2014/main" id="{59066D3F-BDFF-934E-E539-ABF6B9440715}"/>
                </a:ext>
              </a:extLst>
            </p:cNvPr>
            <p:cNvSpPr/>
            <p:nvPr/>
          </p:nvSpPr>
          <p:spPr>
            <a:xfrm>
              <a:off x="4768754" y="6226520"/>
              <a:ext cx="5080" cy="11430"/>
            </a:xfrm>
            <a:custGeom>
              <a:avLst/>
              <a:gdLst/>
              <a:ahLst/>
              <a:cxnLst/>
              <a:rect l="l" t="t" r="r" b="b"/>
              <a:pathLst>
                <a:path w="5079" h="11429">
                  <a:moveTo>
                    <a:pt x="2298" y="0"/>
                  </a:moveTo>
                  <a:lnTo>
                    <a:pt x="990" y="634"/>
                  </a:lnTo>
                  <a:lnTo>
                    <a:pt x="0" y="5181"/>
                  </a:lnTo>
                  <a:lnTo>
                    <a:pt x="507" y="8229"/>
                  </a:lnTo>
                  <a:lnTo>
                    <a:pt x="1638" y="9753"/>
                  </a:lnTo>
                  <a:lnTo>
                    <a:pt x="2781" y="11239"/>
                  </a:lnTo>
                  <a:lnTo>
                    <a:pt x="4076" y="10617"/>
                  </a:lnTo>
                  <a:lnTo>
                    <a:pt x="4584" y="8343"/>
                  </a:lnTo>
                  <a:lnTo>
                    <a:pt x="5067" y="6057"/>
                  </a:lnTo>
                  <a:lnTo>
                    <a:pt x="4546" y="3022"/>
                  </a:lnTo>
                  <a:lnTo>
                    <a:pt x="3428" y="1498"/>
                  </a:lnTo>
                  <a:lnTo>
                    <a:pt x="2298" y="0"/>
                  </a:lnTo>
                  <a:close/>
                </a:path>
              </a:pathLst>
            </a:custGeom>
            <a:solidFill>
              <a:srgbClr val="CCE29D">
                <a:alpha val="88000"/>
              </a:srgbClr>
            </a:solidFill>
          </p:spPr>
          <p:txBody>
            <a:bodyPr wrap="square" lIns="0" tIns="0" rIns="0" bIns="0" rtlCol="0"/>
            <a:lstStyle/>
            <a:p>
              <a:endParaRPr lang="tr-TR"/>
            </a:p>
          </p:txBody>
        </p:sp>
        <p:sp>
          <p:nvSpPr>
            <p:cNvPr id="286" name="object 282">
              <a:extLst>
                <a:ext uri="{FF2B5EF4-FFF2-40B4-BE49-F238E27FC236}">
                  <a16:creationId xmlns:a16="http://schemas.microsoft.com/office/drawing/2014/main" id="{F0DC7BF9-1359-1305-6B1C-970A90661F09}"/>
                </a:ext>
              </a:extLst>
            </p:cNvPr>
            <p:cNvSpPr/>
            <p:nvPr/>
          </p:nvSpPr>
          <p:spPr>
            <a:xfrm>
              <a:off x="4764760" y="6205004"/>
              <a:ext cx="27940" cy="44450"/>
            </a:xfrm>
            <a:custGeom>
              <a:avLst/>
              <a:gdLst/>
              <a:ahLst/>
              <a:cxnLst/>
              <a:rect l="l" t="t" r="r" b="b"/>
              <a:pathLst>
                <a:path w="27939" h="44450">
                  <a:moveTo>
                    <a:pt x="1485" y="17957"/>
                  </a:moveTo>
                  <a:lnTo>
                    <a:pt x="88" y="16662"/>
                  </a:lnTo>
                  <a:lnTo>
                    <a:pt x="0" y="16814"/>
                  </a:lnTo>
                  <a:lnTo>
                    <a:pt x="1397" y="18097"/>
                  </a:lnTo>
                  <a:lnTo>
                    <a:pt x="1485" y="17957"/>
                  </a:lnTo>
                  <a:close/>
                </a:path>
                <a:path w="27939" h="44450">
                  <a:moveTo>
                    <a:pt x="2527" y="26073"/>
                  </a:moveTo>
                  <a:lnTo>
                    <a:pt x="1841" y="24168"/>
                  </a:lnTo>
                  <a:lnTo>
                    <a:pt x="1689" y="24218"/>
                  </a:lnTo>
                  <a:lnTo>
                    <a:pt x="2374" y="26136"/>
                  </a:lnTo>
                  <a:lnTo>
                    <a:pt x="2527" y="26073"/>
                  </a:lnTo>
                  <a:close/>
                </a:path>
                <a:path w="27939" h="44450">
                  <a:moveTo>
                    <a:pt x="3556" y="9283"/>
                  </a:moveTo>
                  <a:lnTo>
                    <a:pt x="3429" y="9156"/>
                  </a:lnTo>
                  <a:lnTo>
                    <a:pt x="2501" y="10629"/>
                  </a:lnTo>
                  <a:lnTo>
                    <a:pt x="2654" y="10756"/>
                  </a:lnTo>
                  <a:lnTo>
                    <a:pt x="3556" y="9283"/>
                  </a:lnTo>
                  <a:close/>
                </a:path>
                <a:path w="27939" h="44450">
                  <a:moveTo>
                    <a:pt x="4483" y="24434"/>
                  </a:moveTo>
                  <a:lnTo>
                    <a:pt x="3086" y="23164"/>
                  </a:lnTo>
                  <a:lnTo>
                    <a:pt x="2984" y="23304"/>
                  </a:lnTo>
                  <a:lnTo>
                    <a:pt x="4381" y="24587"/>
                  </a:lnTo>
                  <a:lnTo>
                    <a:pt x="4483" y="24434"/>
                  </a:lnTo>
                  <a:close/>
                </a:path>
                <a:path w="27939" h="44450">
                  <a:moveTo>
                    <a:pt x="4546" y="16103"/>
                  </a:moveTo>
                  <a:lnTo>
                    <a:pt x="4419" y="15951"/>
                  </a:lnTo>
                  <a:lnTo>
                    <a:pt x="3213" y="17335"/>
                  </a:lnTo>
                  <a:lnTo>
                    <a:pt x="3340" y="17487"/>
                  </a:lnTo>
                  <a:lnTo>
                    <a:pt x="4546" y="16103"/>
                  </a:lnTo>
                  <a:close/>
                </a:path>
                <a:path w="27939" h="44450">
                  <a:moveTo>
                    <a:pt x="5486" y="22999"/>
                  </a:moveTo>
                  <a:lnTo>
                    <a:pt x="4127" y="21374"/>
                  </a:lnTo>
                  <a:lnTo>
                    <a:pt x="4025" y="21501"/>
                  </a:lnTo>
                  <a:lnTo>
                    <a:pt x="5372" y="23139"/>
                  </a:lnTo>
                  <a:lnTo>
                    <a:pt x="5486" y="22999"/>
                  </a:lnTo>
                  <a:close/>
                </a:path>
                <a:path w="27939" h="44450">
                  <a:moveTo>
                    <a:pt x="5524" y="32562"/>
                  </a:moveTo>
                  <a:lnTo>
                    <a:pt x="4826" y="30632"/>
                  </a:lnTo>
                  <a:lnTo>
                    <a:pt x="4686" y="30708"/>
                  </a:lnTo>
                  <a:lnTo>
                    <a:pt x="5372" y="32613"/>
                  </a:lnTo>
                  <a:lnTo>
                    <a:pt x="5524" y="32562"/>
                  </a:lnTo>
                  <a:close/>
                </a:path>
                <a:path w="27939" h="44450">
                  <a:moveTo>
                    <a:pt x="5676" y="29451"/>
                  </a:moveTo>
                  <a:lnTo>
                    <a:pt x="4470" y="28359"/>
                  </a:lnTo>
                  <a:lnTo>
                    <a:pt x="4927" y="27609"/>
                  </a:lnTo>
                  <a:lnTo>
                    <a:pt x="4787" y="27470"/>
                  </a:lnTo>
                  <a:lnTo>
                    <a:pt x="4318" y="28219"/>
                  </a:lnTo>
                  <a:lnTo>
                    <a:pt x="4191" y="28321"/>
                  </a:lnTo>
                  <a:lnTo>
                    <a:pt x="3873" y="28943"/>
                  </a:lnTo>
                  <a:lnTo>
                    <a:pt x="4025" y="29070"/>
                  </a:lnTo>
                  <a:lnTo>
                    <a:pt x="4368" y="28498"/>
                  </a:lnTo>
                  <a:lnTo>
                    <a:pt x="5588" y="29603"/>
                  </a:lnTo>
                  <a:lnTo>
                    <a:pt x="5676" y="29451"/>
                  </a:lnTo>
                  <a:close/>
                </a:path>
                <a:path w="27939" h="44450">
                  <a:moveTo>
                    <a:pt x="6731" y="37579"/>
                  </a:moveTo>
                  <a:lnTo>
                    <a:pt x="6045" y="35661"/>
                  </a:lnTo>
                  <a:lnTo>
                    <a:pt x="5892" y="35725"/>
                  </a:lnTo>
                  <a:lnTo>
                    <a:pt x="6591" y="37630"/>
                  </a:lnTo>
                  <a:lnTo>
                    <a:pt x="6731" y="37579"/>
                  </a:lnTo>
                  <a:close/>
                </a:path>
                <a:path w="27939" h="44450">
                  <a:moveTo>
                    <a:pt x="7543" y="22580"/>
                  </a:moveTo>
                  <a:lnTo>
                    <a:pt x="7429" y="22428"/>
                  </a:lnTo>
                  <a:lnTo>
                    <a:pt x="6197" y="23799"/>
                  </a:lnTo>
                  <a:lnTo>
                    <a:pt x="6324" y="23977"/>
                  </a:lnTo>
                  <a:lnTo>
                    <a:pt x="7543" y="22580"/>
                  </a:lnTo>
                  <a:close/>
                </a:path>
                <a:path w="27939" h="44450">
                  <a:moveTo>
                    <a:pt x="7912" y="34086"/>
                  </a:moveTo>
                  <a:lnTo>
                    <a:pt x="7772" y="33959"/>
                  </a:lnTo>
                  <a:lnTo>
                    <a:pt x="6845" y="35433"/>
                  </a:lnTo>
                  <a:lnTo>
                    <a:pt x="7010" y="35572"/>
                  </a:lnTo>
                  <a:lnTo>
                    <a:pt x="7912" y="34086"/>
                  </a:lnTo>
                  <a:close/>
                </a:path>
                <a:path w="27939" h="44450">
                  <a:moveTo>
                    <a:pt x="8267" y="5613"/>
                  </a:moveTo>
                  <a:lnTo>
                    <a:pt x="6858" y="4330"/>
                  </a:lnTo>
                  <a:lnTo>
                    <a:pt x="6769" y="4483"/>
                  </a:lnTo>
                  <a:lnTo>
                    <a:pt x="8166" y="5765"/>
                  </a:lnTo>
                  <a:lnTo>
                    <a:pt x="8267" y="5613"/>
                  </a:lnTo>
                  <a:close/>
                </a:path>
                <a:path w="27939" h="44450">
                  <a:moveTo>
                    <a:pt x="8496" y="8470"/>
                  </a:moveTo>
                  <a:lnTo>
                    <a:pt x="8445" y="8293"/>
                  </a:lnTo>
                  <a:lnTo>
                    <a:pt x="6870" y="8902"/>
                  </a:lnTo>
                  <a:lnTo>
                    <a:pt x="6921" y="9093"/>
                  </a:lnTo>
                  <a:lnTo>
                    <a:pt x="8496" y="8470"/>
                  </a:lnTo>
                  <a:close/>
                </a:path>
                <a:path w="27939" h="44450">
                  <a:moveTo>
                    <a:pt x="8547" y="12534"/>
                  </a:moveTo>
                  <a:lnTo>
                    <a:pt x="8496" y="12369"/>
                  </a:lnTo>
                  <a:lnTo>
                    <a:pt x="6731" y="12839"/>
                  </a:lnTo>
                  <a:lnTo>
                    <a:pt x="6794" y="13030"/>
                  </a:lnTo>
                  <a:lnTo>
                    <a:pt x="8547" y="12534"/>
                  </a:lnTo>
                  <a:close/>
                </a:path>
                <a:path w="27939" h="44450">
                  <a:moveTo>
                    <a:pt x="8750" y="27609"/>
                  </a:moveTo>
                  <a:lnTo>
                    <a:pt x="8623" y="27457"/>
                  </a:lnTo>
                  <a:lnTo>
                    <a:pt x="7670" y="28536"/>
                  </a:lnTo>
                  <a:lnTo>
                    <a:pt x="7112" y="27838"/>
                  </a:lnTo>
                  <a:lnTo>
                    <a:pt x="6997" y="27978"/>
                  </a:lnTo>
                  <a:lnTo>
                    <a:pt x="7556" y="28663"/>
                  </a:lnTo>
                  <a:lnTo>
                    <a:pt x="7404" y="28841"/>
                  </a:lnTo>
                  <a:lnTo>
                    <a:pt x="7531" y="28994"/>
                  </a:lnTo>
                  <a:lnTo>
                    <a:pt x="7696" y="28816"/>
                  </a:lnTo>
                  <a:lnTo>
                    <a:pt x="8369" y="29603"/>
                  </a:lnTo>
                  <a:lnTo>
                    <a:pt x="8470" y="29476"/>
                  </a:lnTo>
                  <a:lnTo>
                    <a:pt x="7797" y="28689"/>
                  </a:lnTo>
                  <a:lnTo>
                    <a:pt x="8750" y="27609"/>
                  </a:lnTo>
                  <a:close/>
                </a:path>
                <a:path w="27939" h="44450">
                  <a:moveTo>
                    <a:pt x="9131" y="39103"/>
                  </a:moveTo>
                  <a:lnTo>
                    <a:pt x="8978" y="38989"/>
                  </a:lnTo>
                  <a:lnTo>
                    <a:pt x="8077" y="40449"/>
                  </a:lnTo>
                  <a:lnTo>
                    <a:pt x="8216" y="40589"/>
                  </a:lnTo>
                  <a:lnTo>
                    <a:pt x="9131" y="39103"/>
                  </a:lnTo>
                  <a:close/>
                </a:path>
                <a:path w="27939" h="44450">
                  <a:moveTo>
                    <a:pt x="9321" y="31927"/>
                  </a:moveTo>
                  <a:lnTo>
                    <a:pt x="9271" y="31737"/>
                  </a:lnTo>
                  <a:lnTo>
                    <a:pt x="7696" y="32219"/>
                  </a:lnTo>
                  <a:lnTo>
                    <a:pt x="7772" y="32410"/>
                  </a:lnTo>
                  <a:lnTo>
                    <a:pt x="9321" y="31927"/>
                  </a:lnTo>
                  <a:close/>
                </a:path>
                <a:path w="27939" h="44450">
                  <a:moveTo>
                    <a:pt x="9321" y="13741"/>
                  </a:moveTo>
                  <a:lnTo>
                    <a:pt x="8636" y="11823"/>
                  </a:lnTo>
                  <a:lnTo>
                    <a:pt x="8483" y="11874"/>
                  </a:lnTo>
                  <a:lnTo>
                    <a:pt x="9156" y="13792"/>
                  </a:lnTo>
                  <a:lnTo>
                    <a:pt x="9321" y="13741"/>
                  </a:lnTo>
                  <a:close/>
                </a:path>
                <a:path w="27939" h="44450">
                  <a:moveTo>
                    <a:pt x="9677" y="34505"/>
                  </a:moveTo>
                  <a:lnTo>
                    <a:pt x="8318" y="32867"/>
                  </a:lnTo>
                  <a:lnTo>
                    <a:pt x="8216" y="32994"/>
                  </a:lnTo>
                  <a:lnTo>
                    <a:pt x="9575" y="34620"/>
                  </a:lnTo>
                  <a:close/>
                </a:path>
                <a:path w="27939" h="44450">
                  <a:moveTo>
                    <a:pt x="10896" y="6858"/>
                  </a:moveTo>
                  <a:lnTo>
                    <a:pt x="9626" y="5600"/>
                  </a:lnTo>
                  <a:lnTo>
                    <a:pt x="9525" y="5740"/>
                  </a:lnTo>
                  <a:lnTo>
                    <a:pt x="10795" y="7010"/>
                  </a:lnTo>
                  <a:lnTo>
                    <a:pt x="10896" y="6858"/>
                  </a:lnTo>
                  <a:close/>
                </a:path>
                <a:path w="27939" h="44450">
                  <a:moveTo>
                    <a:pt x="11315" y="3771"/>
                  </a:moveTo>
                  <a:lnTo>
                    <a:pt x="11201" y="3619"/>
                  </a:lnTo>
                  <a:lnTo>
                    <a:pt x="9982" y="4991"/>
                  </a:lnTo>
                  <a:lnTo>
                    <a:pt x="10109" y="5143"/>
                  </a:lnTo>
                  <a:lnTo>
                    <a:pt x="11315" y="3771"/>
                  </a:lnTo>
                  <a:close/>
                </a:path>
                <a:path w="27939" h="44450">
                  <a:moveTo>
                    <a:pt x="11531" y="19011"/>
                  </a:moveTo>
                  <a:lnTo>
                    <a:pt x="11480" y="18834"/>
                  </a:lnTo>
                  <a:lnTo>
                    <a:pt x="9715" y="19316"/>
                  </a:lnTo>
                  <a:lnTo>
                    <a:pt x="8890" y="19646"/>
                  </a:lnTo>
                  <a:lnTo>
                    <a:pt x="8953" y="19837"/>
                  </a:lnTo>
                  <a:lnTo>
                    <a:pt x="10718" y="19354"/>
                  </a:lnTo>
                  <a:lnTo>
                    <a:pt x="11531" y="19011"/>
                  </a:lnTo>
                  <a:close/>
                </a:path>
                <a:path w="27939" h="44450">
                  <a:moveTo>
                    <a:pt x="11595" y="22758"/>
                  </a:moveTo>
                  <a:lnTo>
                    <a:pt x="10210" y="21463"/>
                  </a:lnTo>
                  <a:lnTo>
                    <a:pt x="10109" y="21602"/>
                  </a:lnTo>
                  <a:lnTo>
                    <a:pt x="11506" y="22898"/>
                  </a:lnTo>
                  <a:lnTo>
                    <a:pt x="11595" y="22758"/>
                  </a:lnTo>
                  <a:close/>
                </a:path>
                <a:path w="27939" h="44450">
                  <a:moveTo>
                    <a:pt x="11709" y="15278"/>
                  </a:moveTo>
                  <a:lnTo>
                    <a:pt x="11557" y="15138"/>
                  </a:lnTo>
                  <a:lnTo>
                    <a:pt x="10655" y="16611"/>
                  </a:lnTo>
                  <a:lnTo>
                    <a:pt x="10795" y="16738"/>
                  </a:lnTo>
                  <a:lnTo>
                    <a:pt x="11709" y="15278"/>
                  </a:lnTo>
                  <a:close/>
                </a:path>
                <a:path w="27939" h="44450">
                  <a:moveTo>
                    <a:pt x="12039" y="13944"/>
                  </a:moveTo>
                  <a:lnTo>
                    <a:pt x="10464" y="12674"/>
                  </a:lnTo>
                  <a:lnTo>
                    <a:pt x="10375" y="12814"/>
                  </a:lnTo>
                  <a:lnTo>
                    <a:pt x="11950" y="14097"/>
                  </a:lnTo>
                  <a:lnTo>
                    <a:pt x="12039" y="13944"/>
                  </a:lnTo>
                  <a:close/>
                </a:path>
                <a:path w="27939" h="44450">
                  <a:moveTo>
                    <a:pt x="12268" y="10655"/>
                  </a:moveTo>
                  <a:lnTo>
                    <a:pt x="10909" y="9029"/>
                  </a:lnTo>
                  <a:lnTo>
                    <a:pt x="10795" y="9156"/>
                  </a:lnTo>
                  <a:lnTo>
                    <a:pt x="12153" y="10782"/>
                  </a:lnTo>
                  <a:lnTo>
                    <a:pt x="12268" y="10655"/>
                  </a:lnTo>
                  <a:close/>
                </a:path>
                <a:path w="27939" h="44450">
                  <a:moveTo>
                    <a:pt x="12319" y="38404"/>
                  </a:moveTo>
                  <a:lnTo>
                    <a:pt x="12255" y="38227"/>
                  </a:lnTo>
                  <a:lnTo>
                    <a:pt x="10680" y="38696"/>
                  </a:lnTo>
                  <a:lnTo>
                    <a:pt x="10744" y="38900"/>
                  </a:lnTo>
                  <a:lnTo>
                    <a:pt x="12319" y="38404"/>
                  </a:lnTo>
                  <a:close/>
                </a:path>
                <a:path w="27939" h="44450">
                  <a:moveTo>
                    <a:pt x="12661" y="30861"/>
                  </a:moveTo>
                  <a:lnTo>
                    <a:pt x="11976" y="28956"/>
                  </a:lnTo>
                  <a:lnTo>
                    <a:pt x="11823" y="29019"/>
                  </a:lnTo>
                  <a:lnTo>
                    <a:pt x="12522" y="30924"/>
                  </a:lnTo>
                  <a:lnTo>
                    <a:pt x="12661" y="30861"/>
                  </a:lnTo>
                  <a:close/>
                </a:path>
                <a:path w="27939" h="44450">
                  <a:moveTo>
                    <a:pt x="12750" y="24028"/>
                  </a:moveTo>
                  <a:lnTo>
                    <a:pt x="12700" y="23850"/>
                  </a:lnTo>
                  <a:lnTo>
                    <a:pt x="10922" y="24333"/>
                  </a:lnTo>
                  <a:lnTo>
                    <a:pt x="10998" y="24536"/>
                  </a:lnTo>
                  <a:lnTo>
                    <a:pt x="12750" y="24028"/>
                  </a:lnTo>
                  <a:close/>
                </a:path>
                <a:path w="27939" h="44450">
                  <a:moveTo>
                    <a:pt x="13525" y="43434"/>
                  </a:moveTo>
                  <a:lnTo>
                    <a:pt x="13474" y="43243"/>
                  </a:lnTo>
                  <a:lnTo>
                    <a:pt x="11899" y="43713"/>
                  </a:lnTo>
                  <a:lnTo>
                    <a:pt x="11963" y="43916"/>
                  </a:lnTo>
                  <a:lnTo>
                    <a:pt x="13525" y="43434"/>
                  </a:lnTo>
                  <a:close/>
                </a:path>
                <a:path w="27939" h="44450">
                  <a:moveTo>
                    <a:pt x="13716" y="25831"/>
                  </a:moveTo>
                  <a:lnTo>
                    <a:pt x="13652" y="25628"/>
                  </a:lnTo>
                  <a:lnTo>
                    <a:pt x="11887" y="26136"/>
                  </a:lnTo>
                  <a:lnTo>
                    <a:pt x="11950" y="26314"/>
                  </a:lnTo>
                  <a:lnTo>
                    <a:pt x="13716" y="25831"/>
                  </a:lnTo>
                  <a:close/>
                </a:path>
                <a:path w="27939" h="44450">
                  <a:moveTo>
                    <a:pt x="13779" y="12090"/>
                  </a:moveTo>
                  <a:lnTo>
                    <a:pt x="12395" y="10795"/>
                  </a:lnTo>
                  <a:lnTo>
                    <a:pt x="12306" y="10947"/>
                  </a:lnTo>
                  <a:lnTo>
                    <a:pt x="13690" y="12230"/>
                  </a:lnTo>
                  <a:lnTo>
                    <a:pt x="13779" y="12090"/>
                  </a:lnTo>
                  <a:close/>
                </a:path>
                <a:path w="27939" h="44450">
                  <a:moveTo>
                    <a:pt x="14808" y="22999"/>
                  </a:moveTo>
                  <a:lnTo>
                    <a:pt x="13639" y="22072"/>
                  </a:lnTo>
                  <a:lnTo>
                    <a:pt x="14681" y="20891"/>
                  </a:lnTo>
                  <a:lnTo>
                    <a:pt x="14554" y="20751"/>
                  </a:lnTo>
                  <a:lnTo>
                    <a:pt x="13500" y="21958"/>
                  </a:lnTo>
                  <a:lnTo>
                    <a:pt x="13220" y="21729"/>
                  </a:lnTo>
                  <a:lnTo>
                    <a:pt x="13144" y="21882"/>
                  </a:lnTo>
                  <a:lnTo>
                    <a:pt x="13385" y="22085"/>
                  </a:lnTo>
                  <a:lnTo>
                    <a:pt x="13462" y="22275"/>
                  </a:lnTo>
                  <a:lnTo>
                    <a:pt x="14732" y="23164"/>
                  </a:lnTo>
                  <a:lnTo>
                    <a:pt x="14808" y="22999"/>
                  </a:lnTo>
                  <a:close/>
                </a:path>
                <a:path w="27939" h="44450">
                  <a:moveTo>
                    <a:pt x="14909" y="30848"/>
                  </a:moveTo>
                  <a:lnTo>
                    <a:pt x="14859" y="30670"/>
                  </a:lnTo>
                  <a:lnTo>
                    <a:pt x="13106" y="31153"/>
                  </a:lnTo>
                  <a:lnTo>
                    <a:pt x="13157" y="31343"/>
                  </a:lnTo>
                  <a:lnTo>
                    <a:pt x="14909" y="30848"/>
                  </a:lnTo>
                  <a:close/>
                </a:path>
                <a:path w="27939" h="44450">
                  <a:moveTo>
                    <a:pt x="15049" y="32385"/>
                  </a:moveTo>
                  <a:lnTo>
                    <a:pt x="14909" y="32270"/>
                  </a:lnTo>
                  <a:lnTo>
                    <a:pt x="13982" y="33731"/>
                  </a:lnTo>
                  <a:lnTo>
                    <a:pt x="14135" y="33870"/>
                  </a:lnTo>
                  <a:lnTo>
                    <a:pt x="15049" y="32385"/>
                  </a:lnTo>
                  <a:close/>
                </a:path>
                <a:path w="27939" h="44450">
                  <a:moveTo>
                    <a:pt x="15328" y="190"/>
                  </a:moveTo>
                  <a:lnTo>
                    <a:pt x="15265" y="0"/>
                  </a:lnTo>
                  <a:lnTo>
                    <a:pt x="13500" y="495"/>
                  </a:lnTo>
                  <a:lnTo>
                    <a:pt x="13563" y="698"/>
                  </a:lnTo>
                  <a:lnTo>
                    <a:pt x="15328" y="190"/>
                  </a:lnTo>
                  <a:close/>
                </a:path>
                <a:path w="27939" h="44450">
                  <a:moveTo>
                    <a:pt x="15709" y="31496"/>
                  </a:moveTo>
                  <a:lnTo>
                    <a:pt x="15278" y="29603"/>
                  </a:lnTo>
                  <a:lnTo>
                    <a:pt x="15240" y="27622"/>
                  </a:lnTo>
                  <a:lnTo>
                    <a:pt x="15074" y="27622"/>
                  </a:lnTo>
                  <a:lnTo>
                    <a:pt x="15138" y="29362"/>
                  </a:lnTo>
                  <a:lnTo>
                    <a:pt x="15544" y="31546"/>
                  </a:lnTo>
                  <a:lnTo>
                    <a:pt x="15709" y="31496"/>
                  </a:lnTo>
                  <a:close/>
                </a:path>
                <a:path w="27939" h="44450">
                  <a:moveTo>
                    <a:pt x="16027" y="28028"/>
                  </a:moveTo>
                  <a:lnTo>
                    <a:pt x="15367" y="27508"/>
                  </a:lnTo>
                  <a:lnTo>
                    <a:pt x="14262" y="26162"/>
                  </a:lnTo>
                  <a:lnTo>
                    <a:pt x="14147" y="26289"/>
                  </a:lnTo>
                  <a:lnTo>
                    <a:pt x="14681" y="26949"/>
                  </a:lnTo>
                  <a:lnTo>
                    <a:pt x="14439" y="26746"/>
                  </a:lnTo>
                  <a:lnTo>
                    <a:pt x="14363" y="26898"/>
                  </a:lnTo>
                  <a:lnTo>
                    <a:pt x="15189" y="27584"/>
                  </a:lnTo>
                  <a:lnTo>
                    <a:pt x="15506" y="27914"/>
                  </a:lnTo>
                  <a:lnTo>
                    <a:pt x="15951" y="28181"/>
                  </a:lnTo>
                  <a:lnTo>
                    <a:pt x="16027" y="28028"/>
                  </a:lnTo>
                  <a:close/>
                </a:path>
                <a:path w="27939" h="44450">
                  <a:moveTo>
                    <a:pt x="16116" y="19596"/>
                  </a:moveTo>
                  <a:lnTo>
                    <a:pt x="16040" y="19431"/>
                  </a:lnTo>
                  <a:lnTo>
                    <a:pt x="14693" y="19837"/>
                  </a:lnTo>
                  <a:lnTo>
                    <a:pt x="14135" y="18275"/>
                  </a:lnTo>
                  <a:lnTo>
                    <a:pt x="13995" y="18351"/>
                  </a:lnTo>
                  <a:lnTo>
                    <a:pt x="14528" y="19875"/>
                  </a:lnTo>
                  <a:lnTo>
                    <a:pt x="14541" y="20078"/>
                  </a:lnTo>
                  <a:lnTo>
                    <a:pt x="14668" y="20256"/>
                  </a:lnTo>
                  <a:lnTo>
                    <a:pt x="14833" y="20205"/>
                  </a:lnTo>
                  <a:lnTo>
                    <a:pt x="14757" y="20015"/>
                  </a:lnTo>
                  <a:lnTo>
                    <a:pt x="16116" y="19596"/>
                  </a:lnTo>
                  <a:close/>
                </a:path>
                <a:path w="27939" h="44450">
                  <a:moveTo>
                    <a:pt x="16840" y="10236"/>
                  </a:moveTo>
                  <a:lnTo>
                    <a:pt x="16713" y="10096"/>
                  </a:lnTo>
                  <a:lnTo>
                    <a:pt x="15519" y="11455"/>
                  </a:lnTo>
                  <a:lnTo>
                    <a:pt x="15621" y="11620"/>
                  </a:lnTo>
                  <a:lnTo>
                    <a:pt x="16840" y="10236"/>
                  </a:lnTo>
                  <a:close/>
                </a:path>
                <a:path w="27939" h="44450">
                  <a:moveTo>
                    <a:pt x="17221" y="21755"/>
                  </a:moveTo>
                  <a:lnTo>
                    <a:pt x="17081" y="21615"/>
                  </a:lnTo>
                  <a:lnTo>
                    <a:pt x="16179" y="23075"/>
                  </a:lnTo>
                  <a:lnTo>
                    <a:pt x="16319" y="23215"/>
                  </a:lnTo>
                  <a:lnTo>
                    <a:pt x="17221" y="21755"/>
                  </a:lnTo>
                  <a:close/>
                </a:path>
                <a:path w="27939" h="44450">
                  <a:moveTo>
                    <a:pt x="17500" y="7010"/>
                  </a:moveTo>
                  <a:lnTo>
                    <a:pt x="17437" y="6807"/>
                  </a:lnTo>
                  <a:lnTo>
                    <a:pt x="15684" y="7315"/>
                  </a:lnTo>
                  <a:lnTo>
                    <a:pt x="15748" y="7493"/>
                  </a:lnTo>
                  <a:lnTo>
                    <a:pt x="17500" y="7010"/>
                  </a:lnTo>
                  <a:close/>
                </a:path>
                <a:path w="27939" h="44450">
                  <a:moveTo>
                    <a:pt x="17780" y="17132"/>
                  </a:moveTo>
                  <a:lnTo>
                    <a:pt x="16408" y="15494"/>
                  </a:lnTo>
                  <a:lnTo>
                    <a:pt x="16319" y="15621"/>
                  </a:lnTo>
                  <a:lnTo>
                    <a:pt x="17678" y="17246"/>
                  </a:lnTo>
                  <a:close/>
                </a:path>
                <a:path w="27939" h="44450">
                  <a:moveTo>
                    <a:pt x="18580" y="25958"/>
                  </a:moveTo>
                  <a:lnTo>
                    <a:pt x="18453" y="25844"/>
                  </a:lnTo>
                  <a:lnTo>
                    <a:pt x="17449" y="27609"/>
                  </a:lnTo>
                  <a:lnTo>
                    <a:pt x="17576" y="27724"/>
                  </a:lnTo>
                  <a:lnTo>
                    <a:pt x="18580" y="25958"/>
                  </a:lnTo>
                  <a:close/>
                </a:path>
                <a:path w="27939" h="44450">
                  <a:moveTo>
                    <a:pt x="18592" y="4178"/>
                  </a:moveTo>
                  <a:lnTo>
                    <a:pt x="17018" y="2908"/>
                  </a:lnTo>
                  <a:lnTo>
                    <a:pt x="16929" y="3060"/>
                  </a:lnTo>
                  <a:lnTo>
                    <a:pt x="18516" y="4343"/>
                  </a:lnTo>
                  <a:lnTo>
                    <a:pt x="18592" y="4178"/>
                  </a:lnTo>
                  <a:close/>
                </a:path>
                <a:path w="27939" h="44450">
                  <a:moveTo>
                    <a:pt x="18669" y="17322"/>
                  </a:moveTo>
                  <a:lnTo>
                    <a:pt x="18618" y="17132"/>
                  </a:lnTo>
                  <a:lnTo>
                    <a:pt x="16840" y="17627"/>
                  </a:lnTo>
                  <a:lnTo>
                    <a:pt x="16916" y="17818"/>
                  </a:lnTo>
                  <a:lnTo>
                    <a:pt x="18669" y="17322"/>
                  </a:lnTo>
                  <a:close/>
                </a:path>
                <a:path w="27939" h="44450">
                  <a:moveTo>
                    <a:pt x="19456" y="36728"/>
                  </a:moveTo>
                  <a:lnTo>
                    <a:pt x="19405" y="36537"/>
                  </a:lnTo>
                  <a:lnTo>
                    <a:pt x="17830" y="37020"/>
                  </a:lnTo>
                  <a:lnTo>
                    <a:pt x="17894" y="37211"/>
                  </a:lnTo>
                  <a:lnTo>
                    <a:pt x="19456" y="36728"/>
                  </a:lnTo>
                  <a:close/>
                </a:path>
                <a:path w="27939" h="44450">
                  <a:moveTo>
                    <a:pt x="19570" y="36131"/>
                  </a:moveTo>
                  <a:lnTo>
                    <a:pt x="18364" y="34531"/>
                  </a:lnTo>
                  <a:lnTo>
                    <a:pt x="18249" y="34137"/>
                  </a:lnTo>
                  <a:lnTo>
                    <a:pt x="18084" y="34099"/>
                  </a:lnTo>
                  <a:lnTo>
                    <a:pt x="18135" y="36080"/>
                  </a:lnTo>
                  <a:lnTo>
                    <a:pt x="18300" y="36106"/>
                  </a:lnTo>
                  <a:lnTo>
                    <a:pt x="18262" y="34683"/>
                  </a:lnTo>
                  <a:lnTo>
                    <a:pt x="19431" y="36271"/>
                  </a:lnTo>
                  <a:lnTo>
                    <a:pt x="19570" y="36131"/>
                  </a:lnTo>
                  <a:close/>
                </a:path>
                <a:path w="27939" h="44450">
                  <a:moveTo>
                    <a:pt x="20154" y="38544"/>
                  </a:moveTo>
                  <a:lnTo>
                    <a:pt x="20015" y="38417"/>
                  </a:lnTo>
                  <a:lnTo>
                    <a:pt x="19456" y="39255"/>
                  </a:lnTo>
                  <a:lnTo>
                    <a:pt x="19278" y="39128"/>
                  </a:lnTo>
                  <a:lnTo>
                    <a:pt x="19278" y="39509"/>
                  </a:lnTo>
                  <a:lnTo>
                    <a:pt x="18986" y="39954"/>
                  </a:lnTo>
                  <a:lnTo>
                    <a:pt x="19126" y="40081"/>
                  </a:lnTo>
                  <a:lnTo>
                    <a:pt x="19291" y="39827"/>
                  </a:lnTo>
                  <a:lnTo>
                    <a:pt x="19329" y="41097"/>
                  </a:lnTo>
                  <a:lnTo>
                    <a:pt x="19507" y="41122"/>
                  </a:lnTo>
                  <a:lnTo>
                    <a:pt x="19456" y="39573"/>
                  </a:lnTo>
                  <a:lnTo>
                    <a:pt x="20154" y="38544"/>
                  </a:lnTo>
                  <a:close/>
                </a:path>
                <a:path w="27939" h="44450">
                  <a:moveTo>
                    <a:pt x="20853" y="24142"/>
                  </a:moveTo>
                  <a:lnTo>
                    <a:pt x="20789" y="23952"/>
                  </a:lnTo>
                  <a:lnTo>
                    <a:pt x="19024" y="24422"/>
                  </a:lnTo>
                  <a:lnTo>
                    <a:pt x="19075" y="24625"/>
                  </a:lnTo>
                  <a:lnTo>
                    <a:pt x="20853" y="24142"/>
                  </a:lnTo>
                  <a:close/>
                </a:path>
                <a:path w="27939" h="44450">
                  <a:moveTo>
                    <a:pt x="20853" y="6654"/>
                  </a:moveTo>
                  <a:lnTo>
                    <a:pt x="20789" y="6464"/>
                  </a:lnTo>
                  <a:lnTo>
                    <a:pt x="19024" y="6959"/>
                  </a:lnTo>
                  <a:lnTo>
                    <a:pt x="19100" y="7137"/>
                  </a:lnTo>
                  <a:lnTo>
                    <a:pt x="20853" y="6654"/>
                  </a:lnTo>
                  <a:close/>
                </a:path>
                <a:path w="27939" h="44450">
                  <a:moveTo>
                    <a:pt x="21323" y="29641"/>
                  </a:moveTo>
                  <a:lnTo>
                    <a:pt x="20853" y="27470"/>
                  </a:lnTo>
                  <a:lnTo>
                    <a:pt x="20688" y="27520"/>
                  </a:lnTo>
                  <a:lnTo>
                    <a:pt x="21158" y="29692"/>
                  </a:lnTo>
                  <a:lnTo>
                    <a:pt x="21323" y="29641"/>
                  </a:lnTo>
                  <a:close/>
                </a:path>
                <a:path w="27939" h="44450">
                  <a:moveTo>
                    <a:pt x="21628" y="26060"/>
                  </a:moveTo>
                  <a:lnTo>
                    <a:pt x="21564" y="25895"/>
                  </a:lnTo>
                  <a:lnTo>
                    <a:pt x="19989" y="26352"/>
                  </a:lnTo>
                  <a:lnTo>
                    <a:pt x="20066" y="26543"/>
                  </a:lnTo>
                  <a:lnTo>
                    <a:pt x="21628" y="26060"/>
                  </a:lnTo>
                  <a:close/>
                </a:path>
                <a:path w="27939" h="44450">
                  <a:moveTo>
                    <a:pt x="21945" y="21323"/>
                  </a:moveTo>
                  <a:lnTo>
                    <a:pt x="20358" y="20053"/>
                  </a:lnTo>
                  <a:lnTo>
                    <a:pt x="20281" y="20205"/>
                  </a:lnTo>
                  <a:lnTo>
                    <a:pt x="21869" y="21475"/>
                  </a:lnTo>
                  <a:lnTo>
                    <a:pt x="21945" y="21323"/>
                  </a:lnTo>
                  <a:close/>
                </a:path>
                <a:path w="27939" h="44450">
                  <a:moveTo>
                    <a:pt x="22085" y="17297"/>
                  </a:moveTo>
                  <a:lnTo>
                    <a:pt x="22034" y="15303"/>
                  </a:lnTo>
                  <a:lnTo>
                    <a:pt x="21869" y="15290"/>
                  </a:lnTo>
                  <a:lnTo>
                    <a:pt x="21920" y="17272"/>
                  </a:lnTo>
                  <a:lnTo>
                    <a:pt x="22085" y="17297"/>
                  </a:lnTo>
                  <a:close/>
                </a:path>
                <a:path w="27939" h="44450">
                  <a:moveTo>
                    <a:pt x="23025" y="13474"/>
                  </a:moveTo>
                  <a:lnTo>
                    <a:pt x="22961" y="13284"/>
                  </a:lnTo>
                  <a:lnTo>
                    <a:pt x="21196" y="13766"/>
                  </a:lnTo>
                  <a:lnTo>
                    <a:pt x="21259" y="13970"/>
                  </a:lnTo>
                  <a:lnTo>
                    <a:pt x="23025" y="13474"/>
                  </a:lnTo>
                  <a:close/>
                </a:path>
                <a:path w="27939" h="44450">
                  <a:moveTo>
                    <a:pt x="23990" y="20396"/>
                  </a:moveTo>
                  <a:lnTo>
                    <a:pt x="23533" y="18453"/>
                  </a:lnTo>
                  <a:lnTo>
                    <a:pt x="23368" y="18503"/>
                  </a:lnTo>
                  <a:lnTo>
                    <a:pt x="23837" y="20447"/>
                  </a:lnTo>
                  <a:lnTo>
                    <a:pt x="23990" y="20396"/>
                  </a:lnTo>
                  <a:close/>
                </a:path>
                <a:path w="27939" h="44450">
                  <a:moveTo>
                    <a:pt x="24104" y="10655"/>
                  </a:moveTo>
                  <a:lnTo>
                    <a:pt x="22529" y="9385"/>
                  </a:lnTo>
                  <a:lnTo>
                    <a:pt x="22453" y="9537"/>
                  </a:lnTo>
                  <a:lnTo>
                    <a:pt x="24041" y="10807"/>
                  </a:lnTo>
                  <a:lnTo>
                    <a:pt x="24104" y="10655"/>
                  </a:lnTo>
                  <a:close/>
                </a:path>
                <a:path w="27939" h="44450">
                  <a:moveTo>
                    <a:pt x="24193" y="34315"/>
                  </a:moveTo>
                  <a:lnTo>
                    <a:pt x="24079" y="34175"/>
                  </a:lnTo>
                  <a:lnTo>
                    <a:pt x="22771" y="35623"/>
                  </a:lnTo>
                  <a:lnTo>
                    <a:pt x="22872" y="35750"/>
                  </a:lnTo>
                  <a:lnTo>
                    <a:pt x="24193" y="34315"/>
                  </a:lnTo>
                  <a:close/>
                </a:path>
                <a:path w="27939" h="44450">
                  <a:moveTo>
                    <a:pt x="25438" y="34404"/>
                  </a:moveTo>
                  <a:lnTo>
                    <a:pt x="25374" y="32423"/>
                  </a:lnTo>
                  <a:lnTo>
                    <a:pt x="25209" y="32410"/>
                  </a:lnTo>
                  <a:lnTo>
                    <a:pt x="25260" y="34378"/>
                  </a:lnTo>
                  <a:lnTo>
                    <a:pt x="25438" y="34404"/>
                  </a:lnTo>
                  <a:close/>
                </a:path>
                <a:path w="27939" h="44450">
                  <a:moveTo>
                    <a:pt x="27228" y="23558"/>
                  </a:moveTo>
                  <a:lnTo>
                    <a:pt x="25565" y="23418"/>
                  </a:lnTo>
                  <a:lnTo>
                    <a:pt x="25565" y="23609"/>
                  </a:lnTo>
                  <a:lnTo>
                    <a:pt x="27216" y="23761"/>
                  </a:lnTo>
                  <a:lnTo>
                    <a:pt x="27228" y="23558"/>
                  </a:lnTo>
                  <a:close/>
                </a:path>
                <a:path w="27939" h="44450">
                  <a:moveTo>
                    <a:pt x="27609" y="23749"/>
                  </a:moveTo>
                  <a:lnTo>
                    <a:pt x="27559" y="21767"/>
                  </a:lnTo>
                  <a:lnTo>
                    <a:pt x="27381" y="21755"/>
                  </a:lnTo>
                  <a:lnTo>
                    <a:pt x="27444" y="23723"/>
                  </a:lnTo>
                  <a:lnTo>
                    <a:pt x="27609" y="23749"/>
                  </a:lnTo>
                  <a:close/>
                </a:path>
              </a:pathLst>
            </a:custGeom>
            <a:solidFill>
              <a:srgbClr val="4BB748">
                <a:alpha val="88000"/>
              </a:srgbClr>
            </a:solidFill>
          </p:spPr>
          <p:txBody>
            <a:bodyPr wrap="square" lIns="0" tIns="0" rIns="0" bIns="0" rtlCol="0"/>
            <a:lstStyle/>
            <a:p>
              <a:endParaRPr lang="tr-TR"/>
            </a:p>
          </p:txBody>
        </p:sp>
        <p:sp>
          <p:nvSpPr>
            <p:cNvPr id="287" name="object 283">
              <a:extLst>
                <a:ext uri="{FF2B5EF4-FFF2-40B4-BE49-F238E27FC236}">
                  <a16:creationId xmlns:a16="http://schemas.microsoft.com/office/drawing/2014/main" id="{F9808404-3493-7053-C081-ACB3B482D84C}"/>
                </a:ext>
              </a:extLst>
            </p:cNvPr>
            <p:cNvSpPr/>
            <p:nvPr/>
          </p:nvSpPr>
          <p:spPr>
            <a:xfrm>
              <a:off x="4763973" y="6210579"/>
              <a:ext cx="28575" cy="37465"/>
            </a:xfrm>
            <a:custGeom>
              <a:avLst/>
              <a:gdLst/>
              <a:ahLst/>
              <a:cxnLst/>
              <a:rect l="l" t="t" r="r" b="b"/>
              <a:pathLst>
                <a:path w="28575" h="37464">
                  <a:moveTo>
                    <a:pt x="635" y="19291"/>
                  </a:moveTo>
                  <a:lnTo>
                    <a:pt x="165" y="17119"/>
                  </a:lnTo>
                  <a:lnTo>
                    <a:pt x="0" y="17170"/>
                  </a:lnTo>
                  <a:lnTo>
                    <a:pt x="469" y="19342"/>
                  </a:lnTo>
                  <a:lnTo>
                    <a:pt x="635" y="19291"/>
                  </a:lnTo>
                  <a:close/>
                </a:path>
                <a:path w="28575" h="37464">
                  <a:moveTo>
                    <a:pt x="3517" y="13741"/>
                  </a:moveTo>
                  <a:lnTo>
                    <a:pt x="3378" y="13627"/>
                  </a:lnTo>
                  <a:lnTo>
                    <a:pt x="2374" y="15392"/>
                  </a:lnTo>
                  <a:lnTo>
                    <a:pt x="2514" y="15506"/>
                  </a:lnTo>
                  <a:lnTo>
                    <a:pt x="3517" y="13741"/>
                  </a:lnTo>
                  <a:close/>
                </a:path>
                <a:path w="28575" h="37464">
                  <a:moveTo>
                    <a:pt x="4495" y="23926"/>
                  </a:moveTo>
                  <a:lnTo>
                    <a:pt x="3289" y="22326"/>
                  </a:lnTo>
                  <a:lnTo>
                    <a:pt x="3162" y="22466"/>
                  </a:lnTo>
                  <a:lnTo>
                    <a:pt x="4368" y="24066"/>
                  </a:lnTo>
                  <a:lnTo>
                    <a:pt x="4495" y="23926"/>
                  </a:lnTo>
                  <a:close/>
                </a:path>
                <a:path w="28575" h="37464">
                  <a:moveTo>
                    <a:pt x="5067" y="26327"/>
                  </a:moveTo>
                  <a:lnTo>
                    <a:pt x="4940" y="26212"/>
                  </a:lnTo>
                  <a:lnTo>
                    <a:pt x="3898" y="27724"/>
                  </a:lnTo>
                  <a:lnTo>
                    <a:pt x="4038" y="27876"/>
                  </a:lnTo>
                  <a:lnTo>
                    <a:pt x="5067" y="26327"/>
                  </a:lnTo>
                  <a:close/>
                </a:path>
                <a:path w="28575" h="37464">
                  <a:moveTo>
                    <a:pt x="5308" y="8267"/>
                  </a:moveTo>
                  <a:lnTo>
                    <a:pt x="4851" y="6337"/>
                  </a:lnTo>
                  <a:lnTo>
                    <a:pt x="4699" y="6388"/>
                  </a:lnTo>
                  <a:lnTo>
                    <a:pt x="5143" y="8318"/>
                  </a:lnTo>
                  <a:lnTo>
                    <a:pt x="5308" y="8267"/>
                  </a:lnTo>
                  <a:close/>
                </a:path>
                <a:path w="28575" h="37464">
                  <a:moveTo>
                    <a:pt x="5829" y="13373"/>
                  </a:moveTo>
                  <a:lnTo>
                    <a:pt x="5359" y="11201"/>
                  </a:lnTo>
                  <a:lnTo>
                    <a:pt x="5207" y="11252"/>
                  </a:lnTo>
                  <a:lnTo>
                    <a:pt x="5689" y="13423"/>
                  </a:lnTo>
                  <a:lnTo>
                    <a:pt x="5829" y="13373"/>
                  </a:lnTo>
                  <a:close/>
                </a:path>
                <a:path w="28575" h="37464">
                  <a:moveTo>
                    <a:pt x="6248" y="17437"/>
                  </a:moveTo>
                  <a:lnTo>
                    <a:pt x="5778" y="15265"/>
                  </a:lnTo>
                  <a:lnTo>
                    <a:pt x="5613" y="15316"/>
                  </a:lnTo>
                  <a:lnTo>
                    <a:pt x="6096" y="17500"/>
                  </a:lnTo>
                  <a:lnTo>
                    <a:pt x="6248" y="17437"/>
                  </a:lnTo>
                  <a:close/>
                </a:path>
                <a:path w="28575" h="37464">
                  <a:moveTo>
                    <a:pt x="6375" y="4152"/>
                  </a:moveTo>
                  <a:lnTo>
                    <a:pt x="5118" y="2895"/>
                  </a:lnTo>
                  <a:lnTo>
                    <a:pt x="5003" y="3060"/>
                  </a:lnTo>
                  <a:lnTo>
                    <a:pt x="6273" y="4305"/>
                  </a:lnTo>
                  <a:lnTo>
                    <a:pt x="6375" y="4152"/>
                  </a:lnTo>
                  <a:close/>
                </a:path>
                <a:path w="28575" h="37464">
                  <a:moveTo>
                    <a:pt x="6731" y="1244"/>
                  </a:moveTo>
                  <a:lnTo>
                    <a:pt x="5473" y="0"/>
                  </a:lnTo>
                  <a:lnTo>
                    <a:pt x="5372" y="152"/>
                  </a:lnTo>
                  <a:lnTo>
                    <a:pt x="6629" y="1409"/>
                  </a:lnTo>
                  <a:lnTo>
                    <a:pt x="6731" y="1244"/>
                  </a:lnTo>
                  <a:close/>
                </a:path>
                <a:path w="28575" h="37464">
                  <a:moveTo>
                    <a:pt x="8724" y="7835"/>
                  </a:moveTo>
                  <a:lnTo>
                    <a:pt x="8585" y="7721"/>
                  </a:lnTo>
                  <a:lnTo>
                    <a:pt x="7569" y="9474"/>
                  </a:lnTo>
                  <a:lnTo>
                    <a:pt x="7708" y="9588"/>
                  </a:lnTo>
                  <a:lnTo>
                    <a:pt x="8724" y="7835"/>
                  </a:lnTo>
                  <a:close/>
                </a:path>
                <a:path w="28575" h="37464">
                  <a:moveTo>
                    <a:pt x="9448" y="33502"/>
                  </a:moveTo>
                  <a:lnTo>
                    <a:pt x="8178" y="32258"/>
                  </a:lnTo>
                  <a:lnTo>
                    <a:pt x="8064" y="32410"/>
                  </a:lnTo>
                  <a:lnTo>
                    <a:pt x="9347" y="33667"/>
                  </a:lnTo>
                  <a:lnTo>
                    <a:pt x="9448" y="33502"/>
                  </a:lnTo>
                  <a:close/>
                </a:path>
                <a:path w="28575" h="37464">
                  <a:moveTo>
                    <a:pt x="9702" y="18021"/>
                  </a:moveTo>
                  <a:lnTo>
                    <a:pt x="8496" y="16408"/>
                  </a:lnTo>
                  <a:lnTo>
                    <a:pt x="8369" y="16535"/>
                  </a:lnTo>
                  <a:lnTo>
                    <a:pt x="9563" y="18148"/>
                  </a:lnTo>
                  <a:lnTo>
                    <a:pt x="9702" y="18021"/>
                  </a:lnTo>
                  <a:close/>
                </a:path>
                <a:path w="28575" h="37464">
                  <a:moveTo>
                    <a:pt x="10274" y="20421"/>
                  </a:moveTo>
                  <a:lnTo>
                    <a:pt x="10147" y="20294"/>
                  </a:lnTo>
                  <a:lnTo>
                    <a:pt x="9118" y="21818"/>
                  </a:lnTo>
                  <a:lnTo>
                    <a:pt x="9258" y="21945"/>
                  </a:lnTo>
                  <a:lnTo>
                    <a:pt x="10274" y="20421"/>
                  </a:lnTo>
                  <a:close/>
                </a:path>
                <a:path w="28575" h="37464">
                  <a:moveTo>
                    <a:pt x="10414" y="23126"/>
                  </a:moveTo>
                  <a:lnTo>
                    <a:pt x="10312" y="22974"/>
                  </a:lnTo>
                  <a:lnTo>
                    <a:pt x="8978" y="24422"/>
                  </a:lnTo>
                  <a:lnTo>
                    <a:pt x="9093" y="24574"/>
                  </a:lnTo>
                  <a:lnTo>
                    <a:pt x="10414" y="23126"/>
                  </a:lnTo>
                  <a:close/>
                </a:path>
                <a:path w="28575" h="37464">
                  <a:moveTo>
                    <a:pt x="11176" y="28790"/>
                  </a:moveTo>
                  <a:lnTo>
                    <a:pt x="10706" y="26619"/>
                  </a:lnTo>
                  <a:lnTo>
                    <a:pt x="10541" y="26670"/>
                  </a:lnTo>
                  <a:lnTo>
                    <a:pt x="11023" y="28841"/>
                  </a:lnTo>
                  <a:lnTo>
                    <a:pt x="11176" y="28790"/>
                  </a:lnTo>
                  <a:close/>
                </a:path>
                <a:path w="28575" h="37464">
                  <a:moveTo>
                    <a:pt x="11468" y="11518"/>
                  </a:moveTo>
                  <a:lnTo>
                    <a:pt x="10998" y="9359"/>
                  </a:lnTo>
                  <a:lnTo>
                    <a:pt x="10833" y="9410"/>
                  </a:lnTo>
                  <a:lnTo>
                    <a:pt x="11315" y="11569"/>
                  </a:lnTo>
                  <a:lnTo>
                    <a:pt x="11468" y="11518"/>
                  </a:lnTo>
                  <a:close/>
                </a:path>
                <a:path w="28575" h="37464">
                  <a:moveTo>
                    <a:pt x="11747" y="26009"/>
                  </a:moveTo>
                  <a:lnTo>
                    <a:pt x="11684" y="25844"/>
                  </a:lnTo>
                  <a:lnTo>
                    <a:pt x="10096" y="26454"/>
                  </a:lnTo>
                  <a:lnTo>
                    <a:pt x="10172" y="26644"/>
                  </a:lnTo>
                  <a:lnTo>
                    <a:pt x="11747" y="26009"/>
                  </a:lnTo>
                  <a:close/>
                </a:path>
                <a:path w="28575" h="37464">
                  <a:moveTo>
                    <a:pt x="12407" y="21488"/>
                  </a:moveTo>
                  <a:lnTo>
                    <a:pt x="11137" y="20231"/>
                  </a:lnTo>
                  <a:lnTo>
                    <a:pt x="11036" y="20383"/>
                  </a:lnTo>
                  <a:lnTo>
                    <a:pt x="12306" y="21640"/>
                  </a:lnTo>
                  <a:lnTo>
                    <a:pt x="12407" y="21488"/>
                  </a:lnTo>
                  <a:close/>
                </a:path>
                <a:path w="28575" h="37464">
                  <a:moveTo>
                    <a:pt x="13436" y="2019"/>
                  </a:moveTo>
                  <a:lnTo>
                    <a:pt x="13373" y="1816"/>
                  </a:lnTo>
                  <a:lnTo>
                    <a:pt x="11811" y="2425"/>
                  </a:lnTo>
                  <a:lnTo>
                    <a:pt x="11861" y="2628"/>
                  </a:lnTo>
                  <a:lnTo>
                    <a:pt x="13436" y="2019"/>
                  </a:lnTo>
                  <a:close/>
                </a:path>
                <a:path w="28575" h="37464">
                  <a:moveTo>
                    <a:pt x="13563" y="27584"/>
                  </a:moveTo>
                  <a:lnTo>
                    <a:pt x="13436" y="27457"/>
                  </a:lnTo>
                  <a:lnTo>
                    <a:pt x="12407" y="28981"/>
                  </a:lnTo>
                  <a:lnTo>
                    <a:pt x="12547" y="29108"/>
                  </a:lnTo>
                  <a:lnTo>
                    <a:pt x="13563" y="27584"/>
                  </a:lnTo>
                  <a:close/>
                </a:path>
                <a:path w="28575" h="37464">
                  <a:moveTo>
                    <a:pt x="14058" y="23253"/>
                  </a:moveTo>
                  <a:lnTo>
                    <a:pt x="13919" y="23139"/>
                  </a:lnTo>
                  <a:lnTo>
                    <a:pt x="12915" y="24904"/>
                  </a:lnTo>
                  <a:lnTo>
                    <a:pt x="13055" y="25006"/>
                  </a:lnTo>
                  <a:lnTo>
                    <a:pt x="14058" y="23253"/>
                  </a:lnTo>
                  <a:close/>
                </a:path>
                <a:path w="28575" h="37464">
                  <a:moveTo>
                    <a:pt x="14198" y="10896"/>
                  </a:moveTo>
                  <a:lnTo>
                    <a:pt x="12547" y="10718"/>
                  </a:lnTo>
                  <a:lnTo>
                    <a:pt x="12534" y="10934"/>
                  </a:lnTo>
                  <a:lnTo>
                    <a:pt x="14185" y="11074"/>
                  </a:lnTo>
                  <a:lnTo>
                    <a:pt x="14198" y="10896"/>
                  </a:lnTo>
                  <a:close/>
                </a:path>
                <a:path w="28575" h="37464">
                  <a:moveTo>
                    <a:pt x="14325" y="16192"/>
                  </a:moveTo>
                  <a:lnTo>
                    <a:pt x="14224" y="16040"/>
                  </a:lnTo>
                  <a:lnTo>
                    <a:pt x="12903" y="17487"/>
                  </a:lnTo>
                  <a:lnTo>
                    <a:pt x="13017" y="17640"/>
                  </a:lnTo>
                  <a:lnTo>
                    <a:pt x="14325" y="16192"/>
                  </a:lnTo>
                  <a:close/>
                </a:path>
                <a:path w="28575" h="37464">
                  <a:moveTo>
                    <a:pt x="14935" y="3035"/>
                  </a:moveTo>
                  <a:lnTo>
                    <a:pt x="14478" y="1104"/>
                  </a:lnTo>
                  <a:lnTo>
                    <a:pt x="14325" y="1155"/>
                  </a:lnTo>
                  <a:lnTo>
                    <a:pt x="14770" y="3098"/>
                  </a:lnTo>
                  <a:lnTo>
                    <a:pt x="14935" y="3035"/>
                  </a:lnTo>
                  <a:close/>
                </a:path>
                <a:path w="28575" h="37464">
                  <a:moveTo>
                    <a:pt x="15036" y="33451"/>
                  </a:moveTo>
                  <a:lnTo>
                    <a:pt x="13830" y="31838"/>
                  </a:lnTo>
                  <a:lnTo>
                    <a:pt x="13716" y="31965"/>
                  </a:lnTo>
                  <a:lnTo>
                    <a:pt x="14897" y="33578"/>
                  </a:lnTo>
                  <a:lnTo>
                    <a:pt x="15036" y="33451"/>
                  </a:lnTo>
                  <a:close/>
                </a:path>
                <a:path w="28575" h="37464">
                  <a:moveTo>
                    <a:pt x="15608" y="35852"/>
                  </a:moveTo>
                  <a:lnTo>
                    <a:pt x="15481" y="35712"/>
                  </a:lnTo>
                  <a:lnTo>
                    <a:pt x="14465" y="37249"/>
                  </a:lnTo>
                  <a:lnTo>
                    <a:pt x="14592" y="37376"/>
                  </a:lnTo>
                  <a:lnTo>
                    <a:pt x="15608" y="35852"/>
                  </a:lnTo>
                  <a:close/>
                </a:path>
                <a:path w="28575" h="37464">
                  <a:moveTo>
                    <a:pt x="16141" y="29286"/>
                  </a:moveTo>
                  <a:lnTo>
                    <a:pt x="16027" y="29121"/>
                  </a:lnTo>
                  <a:lnTo>
                    <a:pt x="14706" y="30581"/>
                  </a:lnTo>
                  <a:lnTo>
                    <a:pt x="14820" y="30721"/>
                  </a:lnTo>
                  <a:lnTo>
                    <a:pt x="16141" y="29286"/>
                  </a:lnTo>
                  <a:close/>
                </a:path>
                <a:path w="28575" h="37464">
                  <a:moveTo>
                    <a:pt x="16408" y="17221"/>
                  </a:moveTo>
                  <a:lnTo>
                    <a:pt x="15938" y="15049"/>
                  </a:lnTo>
                  <a:lnTo>
                    <a:pt x="15773" y="15100"/>
                  </a:lnTo>
                  <a:lnTo>
                    <a:pt x="16256" y="17272"/>
                  </a:lnTo>
                  <a:lnTo>
                    <a:pt x="16408" y="17221"/>
                  </a:lnTo>
                  <a:close/>
                </a:path>
                <a:path w="28575" h="37464">
                  <a:moveTo>
                    <a:pt x="16802" y="26936"/>
                  </a:moveTo>
                  <a:lnTo>
                    <a:pt x="16319" y="24777"/>
                  </a:lnTo>
                  <a:lnTo>
                    <a:pt x="16154" y="24828"/>
                  </a:lnTo>
                  <a:lnTo>
                    <a:pt x="16637" y="26987"/>
                  </a:lnTo>
                  <a:lnTo>
                    <a:pt x="16802" y="26936"/>
                  </a:lnTo>
                  <a:close/>
                </a:path>
                <a:path w="28575" h="37464">
                  <a:moveTo>
                    <a:pt x="16967" y="20116"/>
                  </a:moveTo>
                  <a:lnTo>
                    <a:pt x="16903" y="19926"/>
                  </a:lnTo>
                  <a:lnTo>
                    <a:pt x="16725" y="20002"/>
                  </a:lnTo>
                  <a:lnTo>
                    <a:pt x="16344" y="18326"/>
                  </a:lnTo>
                  <a:lnTo>
                    <a:pt x="16192" y="18376"/>
                  </a:lnTo>
                  <a:lnTo>
                    <a:pt x="16586" y="20053"/>
                  </a:lnTo>
                  <a:lnTo>
                    <a:pt x="15328" y="20548"/>
                  </a:lnTo>
                  <a:lnTo>
                    <a:pt x="15392" y="20739"/>
                  </a:lnTo>
                  <a:lnTo>
                    <a:pt x="16624" y="20256"/>
                  </a:lnTo>
                  <a:lnTo>
                    <a:pt x="16802" y="20269"/>
                  </a:lnTo>
                  <a:lnTo>
                    <a:pt x="16967" y="20116"/>
                  </a:lnTo>
                  <a:close/>
                </a:path>
                <a:path w="28575" h="37464">
                  <a:moveTo>
                    <a:pt x="17716" y="11620"/>
                  </a:moveTo>
                  <a:lnTo>
                    <a:pt x="17576" y="11518"/>
                  </a:lnTo>
                  <a:lnTo>
                    <a:pt x="16573" y="13271"/>
                  </a:lnTo>
                  <a:lnTo>
                    <a:pt x="16700" y="13385"/>
                  </a:lnTo>
                  <a:lnTo>
                    <a:pt x="17716" y="11620"/>
                  </a:lnTo>
                  <a:close/>
                </a:path>
                <a:path w="28575" h="37464">
                  <a:moveTo>
                    <a:pt x="18681" y="21818"/>
                  </a:moveTo>
                  <a:lnTo>
                    <a:pt x="17475" y="20193"/>
                  </a:lnTo>
                  <a:lnTo>
                    <a:pt x="17360" y="20320"/>
                  </a:lnTo>
                  <a:lnTo>
                    <a:pt x="18567" y="21932"/>
                  </a:lnTo>
                  <a:close/>
                </a:path>
                <a:path w="28575" h="37464">
                  <a:moveTo>
                    <a:pt x="19265" y="24206"/>
                  </a:moveTo>
                  <a:lnTo>
                    <a:pt x="19138" y="24079"/>
                  </a:lnTo>
                  <a:lnTo>
                    <a:pt x="18110" y="25615"/>
                  </a:lnTo>
                  <a:lnTo>
                    <a:pt x="18237" y="25742"/>
                  </a:lnTo>
                  <a:lnTo>
                    <a:pt x="19265" y="24206"/>
                  </a:lnTo>
                  <a:close/>
                </a:path>
                <a:path w="28575" h="37464">
                  <a:moveTo>
                    <a:pt x="19367" y="18478"/>
                  </a:moveTo>
                  <a:lnTo>
                    <a:pt x="18097" y="17233"/>
                  </a:lnTo>
                  <a:lnTo>
                    <a:pt x="17983" y="17386"/>
                  </a:lnTo>
                  <a:lnTo>
                    <a:pt x="19265" y="18630"/>
                  </a:lnTo>
                  <a:lnTo>
                    <a:pt x="19367" y="18478"/>
                  </a:lnTo>
                  <a:close/>
                </a:path>
                <a:path w="28575" h="37464">
                  <a:moveTo>
                    <a:pt x="19418" y="4978"/>
                  </a:moveTo>
                  <a:lnTo>
                    <a:pt x="17767" y="4826"/>
                  </a:lnTo>
                  <a:lnTo>
                    <a:pt x="17754" y="5029"/>
                  </a:lnTo>
                  <a:lnTo>
                    <a:pt x="19418" y="5168"/>
                  </a:lnTo>
                  <a:lnTo>
                    <a:pt x="19418" y="4978"/>
                  </a:lnTo>
                  <a:close/>
                </a:path>
                <a:path w="28575" h="37464">
                  <a:moveTo>
                    <a:pt x="19672" y="31623"/>
                  </a:moveTo>
                  <a:lnTo>
                    <a:pt x="19558" y="31470"/>
                  </a:lnTo>
                  <a:lnTo>
                    <a:pt x="18249" y="32918"/>
                  </a:lnTo>
                  <a:lnTo>
                    <a:pt x="18351" y="33070"/>
                  </a:lnTo>
                  <a:lnTo>
                    <a:pt x="19672" y="31623"/>
                  </a:lnTo>
                  <a:close/>
                </a:path>
                <a:path w="28575" h="37464">
                  <a:moveTo>
                    <a:pt x="20459" y="15303"/>
                  </a:moveTo>
                  <a:lnTo>
                    <a:pt x="19977" y="13131"/>
                  </a:lnTo>
                  <a:lnTo>
                    <a:pt x="19812" y="13195"/>
                  </a:lnTo>
                  <a:lnTo>
                    <a:pt x="20294" y="15354"/>
                  </a:lnTo>
                  <a:lnTo>
                    <a:pt x="20459" y="15303"/>
                  </a:lnTo>
                  <a:close/>
                </a:path>
                <a:path w="28575" h="37464">
                  <a:moveTo>
                    <a:pt x="20637" y="25031"/>
                  </a:moveTo>
                  <a:lnTo>
                    <a:pt x="20167" y="22860"/>
                  </a:lnTo>
                  <a:lnTo>
                    <a:pt x="20015" y="22910"/>
                  </a:lnTo>
                  <a:lnTo>
                    <a:pt x="20485" y="25069"/>
                  </a:lnTo>
                  <a:lnTo>
                    <a:pt x="20637" y="25031"/>
                  </a:lnTo>
                  <a:close/>
                </a:path>
                <a:path w="28575" h="37464">
                  <a:moveTo>
                    <a:pt x="21996" y="14338"/>
                  </a:moveTo>
                  <a:lnTo>
                    <a:pt x="21551" y="12407"/>
                  </a:lnTo>
                  <a:lnTo>
                    <a:pt x="21386" y="12471"/>
                  </a:lnTo>
                  <a:lnTo>
                    <a:pt x="21844" y="14401"/>
                  </a:lnTo>
                  <a:lnTo>
                    <a:pt x="21996" y="14338"/>
                  </a:lnTo>
                  <a:close/>
                </a:path>
                <a:path w="28575" h="37464">
                  <a:moveTo>
                    <a:pt x="22288" y="35521"/>
                  </a:moveTo>
                  <a:lnTo>
                    <a:pt x="22250" y="35344"/>
                  </a:lnTo>
                  <a:lnTo>
                    <a:pt x="20662" y="35953"/>
                  </a:lnTo>
                  <a:lnTo>
                    <a:pt x="20713" y="36156"/>
                  </a:lnTo>
                  <a:lnTo>
                    <a:pt x="22288" y="35521"/>
                  </a:lnTo>
                  <a:close/>
                </a:path>
                <a:path w="28575" h="37464">
                  <a:moveTo>
                    <a:pt x="22377" y="4610"/>
                  </a:moveTo>
                  <a:lnTo>
                    <a:pt x="20726" y="4445"/>
                  </a:lnTo>
                  <a:lnTo>
                    <a:pt x="20713" y="4648"/>
                  </a:lnTo>
                  <a:lnTo>
                    <a:pt x="22352" y="4800"/>
                  </a:lnTo>
                  <a:lnTo>
                    <a:pt x="22377" y="4610"/>
                  </a:lnTo>
                  <a:close/>
                </a:path>
                <a:path w="28575" h="37464">
                  <a:moveTo>
                    <a:pt x="23520" y="19481"/>
                  </a:moveTo>
                  <a:lnTo>
                    <a:pt x="23380" y="19367"/>
                  </a:lnTo>
                  <a:lnTo>
                    <a:pt x="22974" y="20091"/>
                  </a:lnTo>
                  <a:lnTo>
                    <a:pt x="21894" y="21285"/>
                  </a:lnTo>
                  <a:lnTo>
                    <a:pt x="21996" y="21437"/>
                  </a:lnTo>
                  <a:lnTo>
                    <a:pt x="22567" y="20815"/>
                  </a:lnTo>
                  <a:lnTo>
                    <a:pt x="22390" y="21132"/>
                  </a:lnTo>
                  <a:lnTo>
                    <a:pt x="23063" y="20269"/>
                  </a:lnTo>
                  <a:lnTo>
                    <a:pt x="23317" y="19989"/>
                  </a:lnTo>
                  <a:lnTo>
                    <a:pt x="23520" y="19481"/>
                  </a:lnTo>
                  <a:close/>
                </a:path>
                <a:path w="28575" h="37464">
                  <a:moveTo>
                    <a:pt x="24498" y="29667"/>
                  </a:moveTo>
                  <a:lnTo>
                    <a:pt x="23291" y="28054"/>
                  </a:lnTo>
                  <a:lnTo>
                    <a:pt x="23177" y="28194"/>
                  </a:lnTo>
                  <a:lnTo>
                    <a:pt x="24371" y="29806"/>
                  </a:lnTo>
                  <a:lnTo>
                    <a:pt x="24498" y="29667"/>
                  </a:lnTo>
                  <a:close/>
                </a:path>
                <a:path w="28575" h="37464">
                  <a:moveTo>
                    <a:pt x="24752" y="20408"/>
                  </a:moveTo>
                  <a:lnTo>
                    <a:pt x="23101" y="20256"/>
                  </a:lnTo>
                  <a:lnTo>
                    <a:pt x="23075" y="20459"/>
                  </a:lnTo>
                  <a:lnTo>
                    <a:pt x="24739" y="20599"/>
                  </a:lnTo>
                  <a:lnTo>
                    <a:pt x="24752" y="20408"/>
                  </a:lnTo>
                  <a:close/>
                </a:path>
                <a:path w="28575" h="37464">
                  <a:moveTo>
                    <a:pt x="25946" y="23901"/>
                  </a:moveTo>
                  <a:lnTo>
                    <a:pt x="25895" y="23723"/>
                  </a:lnTo>
                  <a:lnTo>
                    <a:pt x="24320" y="24333"/>
                  </a:lnTo>
                  <a:lnTo>
                    <a:pt x="24371" y="24536"/>
                  </a:lnTo>
                  <a:lnTo>
                    <a:pt x="25946" y="23901"/>
                  </a:lnTo>
                  <a:close/>
                </a:path>
                <a:path w="28575" h="37464">
                  <a:moveTo>
                    <a:pt x="26263" y="23164"/>
                  </a:moveTo>
                  <a:lnTo>
                    <a:pt x="25781" y="20993"/>
                  </a:lnTo>
                  <a:lnTo>
                    <a:pt x="25615" y="21056"/>
                  </a:lnTo>
                  <a:lnTo>
                    <a:pt x="26111" y="23215"/>
                  </a:lnTo>
                  <a:lnTo>
                    <a:pt x="26263" y="23164"/>
                  </a:lnTo>
                  <a:close/>
                </a:path>
                <a:path w="28575" h="37464">
                  <a:moveTo>
                    <a:pt x="26314" y="11036"/>
                  </a:moveTo>
                  <a:lnTo>
                    <a:pt x="24676" y="10883"/>
                  </a:lnTo>
                  <a:lnTo>
                    <a:pt x="24663" y="11087"/>
                  </a:lnTo>
                  <a:lnTo>
                    <a:pt x="26314" y="11226"/>
                  </a:lnTo>
                  <a:lnTo>
                    <a:pt x="26314" y="11036"/>
                  </a:lnTo>
                  <a:close/>
                </a:path>
                <a:path w="28575" h="37464">
                  <a:moveTo>
                    <a:pt x="27152" y="13868"/>
                  </a:moveTo>
                  <a:lnTo>
                    <a:pt x="26682" y="11938"/>
                  </a:lnTo>
                  <a:lnTo>
                    <a:pt x="26530" y="11976"/>
                  </a:lnTo>
                  <a:lnTo>
                    <a:pt x="26974" y="13919"/>
                  </a:lnTo>
                  <a:lnTo>
                    <a:pt x="27152" y="13868"/>
                  </a:lnTo>
                  <a:close/>
                </a:path>
                <a:path w="28575" h="37464">
                  <a:moveTo>
                    <a:pt x="28016" y="17983"/>
                  </a:moveTo>
                  <a:lnTo>
                    <a:pt x="26352" y="17843"/>
                  </a:lnTo>
                  <a:lnTo>
                    <a:pt x="26352" y="18034"/>
                  </a:lnTo>
                  <a:lnTo>
                    <a:pt x="28003" y="18186"/>
                  </a:lnTo>
                  <a:lnTo>
                    <a:pt x="28016" y="17983"/>
                  </a:lnTo>
                  <a:close/>
                </a:path>
                <a:path w="28575" h="37464">
                  <a:moveTo>
                    <a:pt x="28346" y="22275"/>
                  </a:moveTo>
                  <a:lnTo>
                    <a:pt x="27076" y="21018"/>
                  </a:lnTo>
                  <a:lnTo>
                    <a:pt x="26987" y="21183"/>
                  </a:lnTo>
                  <a:lnTo>
                    <a:pt x="28244" y="22428"/>
                  </a:lnTo>
                  <a:lnTo>
                    <a:pt x="28346" y="22275"/>
                  </a:lnTo>
                  <a:close/>
                </a:path>
              </a:pathLst>
            </a:custGeom>
            <a:solidFill>
              <a:srgbClr val="4BB748">
                <a:alpha val="88000"/>
              </a:srgbClr>
            </a:solidFill>
          </p:spPr>
          <p:txBody>
            <a:bodyPr wrap="square" lIns="0" tIns="0" rIns="0" bIns="0" rtlCol="0"/>
            <a:lstStyle/>
            <a:p>
              <a:endParaRPr lang="tr-TR"/>
            </a:p>
          </p:txBody>
        </p:sp>
        <p:sp>
          <p:nvSpPr>
            <p:cNvPr id="288" name="object 284">
              <a:extLst>
                <a:ext uri="{FF2B5EF4-FFF2-40B4-BE49-F238E27FC236}">
                  <a16:creationId xmlns:a16="http://schemas.microsoft.com/office/drawing/2014/main" id="{96376F23-BE5C-93E0-A289-C33462834F4B}"/>
                </a:ext>
              </a:extLst>
            </p:cNvPr>
            <p:cNvSpPr/>
            <p:nvPr/>
          </p:nvSpPr>
          <p:spPr>
            <a:xfrm>
              <a:off x="4480725" y="6305346"/>
              <a:ext cx="116205" cy="78740"/>
            </a:xfrm>
            <a:custGeom>
              <a:avLst/>
              <a:gdLst/>
              <a:ahLst/>
              <a:cxnLst/>
              <a:rect l="l" t="t" r="r" b="b"/>
              <a:pathLst>
                <a:path w="116204" h="78739">
                  <a:moveTo>
                    <a:pt x="37807" y="30162"/>
                  </a:moveTo>
                  <a:lnTo>
                    <a:pt x="35928" y="17780"/>
                  </a:lnTo>
                  <a:lnTo>
                    <a:pt x="33032" y="12052"/>
                  </a:lnTo>
                  <a:lnTo>
                    <a:pt x="24777" y="2984"/>
                  </a:lnTo>
                  <a:lnTo>
                    <a:pt x="18376" y="0"/>
                  </a:lnTo>
                  <a:lnTo>
                    <a:pt x="12344" y="1447"/>
                  </a:lnTo>
                  <a:lnTo>
                    <a:pt x="6248" y="2705"/>
                  </a:lnTo>
                  <a:lnTo>
                    <a:pt x="1765" y="7912"/>
                  </a:lnTo>
                  <a:lnTo>
                    <a:pt x="0" y="13538"/>
                  </a:lnTo>
                  <a:lnTo>
                    <a:pt x="3200" y="8674"/>
                  </a:lnTo>
                  <a:lnTo>
                    <a:pt x="7759" y="5029"/>
                  </a:lnTo>
                  <a:lnTo>
                    <a:pt x="17780" y="4203"/>
                  </a:lnTo>
                  <a:lnTo>
                    <a:pt x="22593" y="6527"/>
                  </a:lnTo>
                  <a:lnTo>
                    <a:pt x="26149" y="10515"/>
                  </a:lnTo>
                  <a:lnTo>
                    <a:pt x="29705" y="14351"/>
                  </a:lnTo>
                  <a:lnTo>
                    <a:pt x="32448" y="19367"/>
                  </a:lnTo>
                  <a:lnTo>
                    <a:pt x="35280" y="30099"/>
                  </a:lnTo>
                  <a:lnTo>
                    <a:pt x="35306" y="36080"/>
                  </a:lnTo>
                  <a:lnTo>
                    <a:pt x="32943" y="41516"/>
                  </a:lnTo>
                  <a:lnTo>
                    <a:pt x="36766" y="36982"/>
                  </a:lnTo>
                  <a:lnTo>
                    <a:pt x="37807" y="30162"/>
                  </a:lnTo>
                  <a:close/>
                </a:path>
                <a:path w="116204" h="78739">
                  <a:moveTo>
                    <a:pt x="115951" y="67322"/>
                  </a:moveTo>
                  <a:lnTo>
                    <a:pt x="96608" y="42291"/>
                  </a:lnTo>
                  <a:lnTo>
                    <a:pt x="89103" y="42316"/>
                  </a:lnTo>
                  <a:lnTo>
                    <a:pt x="81178" y="49174"/>
                  </a:lnTo>
                  <a:lnTo>
                    <a:pt x="79463" y="52438"/>
                  </a:lnTo>
                  <a:lnTo>
                    <a:pt x="78854" y="55765"/>
                  </a:lnTo>
                  <a:lnTo>
                    <a:pt x="78333" y="59156"/>
                  </a:lnTo>
                  <a:lnTo>
                    <a:pt x="78600" y="62496"/>
                  </a:lnTo>
                  <a:lnTo>
                    <a:pt x="79489" y="65595"/>
                  </a:lnTo>
                  <a:lnTo>
                    <a:pt x="79235" y="59207"/>
                  </a:lnTo>
                  <a:lnTo>
                    <a:pt x="80962" y="52565"/>
                  </a:lnTo>
                  <a:lnTo>
                    <a:pt x="90043" y="46482"/>
                  </a:lnTo>
                  <a:lnTo>
                    <a:pt x="96062" y="46570"/>
                  </a:lnTo>
                  <a:lnTo>
                    <a:pt x="105752" y="51371"/>
                  </a:lnTo>
                  <a:lnTo>
                    <a:pt x="109791" y="56083"/>
                  </a:lnTo>
                  <a:lnTo>
                    <a:pt x="114261" y="66941"/>
                  </a:lnTo>
                  <a:lnTo>
                    <a:pt x="113842" y="73672"/>
                  </a:lnTo>
                  <a:lnTo>
                    <a:pt x="109829" y="78651"/>
                  </a:lnTo>
                  <a:lnTo>
                    <a:pt x="112318" y="76822"/>
                  </a:lnTo>
                  <a:lnTo>
                    <a:pt x="114211" y="73939"/>
                  </a:lnTo>
                  <a:lnTo>
                    <a:pt x="115125" y="70637"/>
                  </a:lnTo>
                  <a:lnTo>
                    <a:pt x="115951" y="67322"/>
                  </a:lnTo>
                  <a:close/>
                </a:path>
              </a:pathLst>
            </a:custGeom>
            <a:solidFill>
              <a:srgbClr val="5E419A"/>
            </a:solidFill>
          </p:spPr>
          <p:txBody>
            <a:bodyPr wrap="square" lIns="0" tIns="0" rIns="0" bIns="0" rtlCol="0"/>
            <a:lstStyle/>
            <a:p>
              <a:endParaRPr lang="tr-TR"/>
            </a:p>
          </p:txBody>
        </p:sp>
        <p:pic>
          <p:nvPicPr>
            <p:cNvPr id="289" name="object 285">
              <a:extLst>
                <a:ext uri="{FF2B5EF4-FFF2-40B4-BE49-F238E27FC236}">
                  <a16:creationId xmlns:a16="http://schemas.microsoft.com/office/drawing/2014/main" id="{7BA21C7C-1A2B-FBD7-F048-683CB2BE1C73}"/>
                </a:ext>
              </a:extLst>
            </p:cNvPr>
            <p:cNvPicPr/>
            <p:nvPr/>
          </p:nvPicPr>
          <p:blipFill>
            <a:blip r:embed="rId23" cstate="print"/>
            <a:stretch>
              <a:fillRect/>
            </a:stretch>
          </p:blipFill>
          <p:spPr>
            <a:xfrm>
              <a:off x="3382235" y="6149200"/>
              <a:ext cx="354596" cy="375920"/>
            </a:xfrm>
            <a:prstGeom prst="rect">
              <a:avLst/>
            </a:prstGeom>
          </p:spPr>
        </p:pic>
        <p:pic>
          <p:nvPicPr>
            <p:cNvPr id="290" name="object 286">
              <a:extLst>
                <a:ext uri="{FF2B5EF4-FFF2-40B4-BE49-F238E27FC236}">
                  <a16:creationId xmlns:a16="http://schemas.microsoft.com/office/drawing/2014/main" id="{B44E6B38-4F3D-8A6B-2FA4-A409CED79FC1}"/>
                </a:ext>
              </a:extLst>
            </p:cNvPr>
            <p:cNvPicPr/>
            <p:nvPr/>
          </p:nvPicPr>
          <p:blipFill>
            <a:blip r:embed="rId24" cstate="print"/>
            <a:stretch>
              <a:fillRect/>
            </a:stretch>
          </p:blipFill>
          <p:spPr>
            <a:xfrm>
              <a:off x="3394762" y="6155437"/>
              <a:ext cx="193626" cy="257441"/>
            </a:xfrm>
            <a:prstGeom prst="rect">
              <a:avLst/>
            </a:prstGeom>
          </p:spPr>
        </p:pic>
        <p:pic>
          <p:nvPicPr>
            <p:cNvPr id="291" name="object 287">
              <a:extLst>
                <a:ext uri="{FF2B5EF4-FFF2-40B4-BE49-F238E27FC236}">
                  <a16:creationId xmlns:a16="http://schemas.microsoft.com/office/drawing/2014/main" id="{B2C75891-CAB1-8045-0888-02490E1AE714}"/>
                </a:ext>
              </a:extLst>
            </p:cNvPr>
            <p:cNvPicPr/>
            <p:nvPr/>
          </p:nvPicPr>
          <p:blipFill>
            <a:blip r:embed="rId25" cstate="print"/>
            <a:stretch>
              <a:fillRect/>
            </a:stretch>
          </p:blipFill>
          <p:spPr>
            <a:xfrm>
              <a:off x="3565010" y="5839104"/>
              <a:ext cx="388924" cy="419061"/>
            </a:xfrm>
            <a:prstGeom prst="rect">
              <a:avLst/>
            </a:prstGeom>
          </p:spPr>
        </p:pic>
        <p:pic>
          <p:nvPicPr>
            <p:cNvPr id="292" name="object 288">
              <a:extLst>
                <a:ext uri="{FF2B5EF4-FFF2-40B4-BE49-F238E27FC236}">
                  <a16:creationId xmlns:a16="http://schemas.microsoft.com/office/drawing/2014/main" id="{B8264013-1C6A-A467-29E4-AB717AFE386B}"/>
                </a:ext>
              </a:extLst>
            </p:cNvPr>
            <p:cNvPicPr/>
            <p:nvPr/>
          </p:nvPicPr>
          <p:blipFill>
            <a:blip r:embed="rId26" cstate="print"/>
            <a:stretch>
              <a:fillRect/>
            </a:stretch>
          </p:blipFill>
          <p:spPr>
            <a:xfrm>
              <a:off x="3593753" y="5877270"/>
              <a:ext cx="69239" cy="87480"/>
            </a:xfrm>
            <a:prstGeom prst="rect">
              <a:avLst/>
            </a:prstGeom>
          </p:spPr>
        </p:pic>
        <p:pic>
          <p:nvPicPr>
            <p:cNvPr id="293" name="object 289">
              <a:extLst>
                <a:ext uri="{FF2B5EF4-FFF2-40B4-BE49-F238E27FC236}">
                  <a16:creationId xmlns:a16="http://schemas.microsoft.com/office/drawing/2014/main" id="{5C69DC30-485D-2EEF-4EC4-11A62C29032F}"/>
                </a:ext>
              </a:extLst>
            </p:cNvPr>
            <p:cNvPicPr/>
            <p:nvPr/>
          </p:nvPicPr>
          <p:blipFill>
            <a:blip r:embed="rId27" cstate="print"/>
            <a:stretch>
              <a:fillRect/>
            </a:stretch>
          </p:blipFill>
          <p:spPr>
            <a:xfrm>
              <a:off x="3577691" y="5863729"/>
              <a:ext cx="358419" cy="378434"/>
            </a:xfrm>
            <a:prstGeom prst="rect">
              <a:avLst/>
            </a:prstGeom>
          </p:spPr>
        </p:pic>
        <p:sp>
          <p:nvSpPr>
            <p:cNvPr id="294" name="object 290">
              <a:extLst>
                <a:ext uri="{FF2B5EF4-FFF2-40B4-BE49-F238E27FC236}">
                  <a16:creationId xmlns:a16="http://schemas.microsoft.com/office/drawing/2014/main" id="{950C1C39-D4BF-ED78-9ACB-5C1E6AEC14D8}"/>
                </a:ext>
              </a:extLst>
            </p:cNvPr>
            <p:cNvSpPr/>
            <p:nvPr/>
          </p:nvSpPr>
          <p:spPr>
            <a:xfrm>
              <a:off x="3578695" y="5843181"/>
              <a:ext cx="236220" cy="226060"/>
            </a:xfrm>
            <a:custGeom>
              <a:avLst/>
              <a:gdLst/>
              <a:ahLst/>
              <a:cxnLst/>
              <a:rect l="l" t="t" r="r" b="b"/>
              <a:pathLst>
                <a:path w="236220" h="226060">
                  <a:moveTo>
                    <a:pt x="200939" y="25463"/>
                  </a:moveTo>
                  <a:lnTo>
                    <a:pt x="200863" y="19697"/>
                  </a:lnTo>
                  <a:lnTo>
                    <a:pt x="191338" y="11112"/>
                  </a:lnTo>
                  <a:lnTo>
                    <a:pt x="172847" y="4076"/>
                  </a:lnTo>
                  <a:lnTo>
                    <a:pt x="151307" y="0"/>
                  </a:lnTo>
                  <a:lnTo>
                    <a:pt x="132638" y="330"/>
                  </a:lnTo>
                  <a:lnTo>
                    <a:pt x="91706" y="11303"/>
                  </a:lnTo>
                  <a:lnTo>
                    <a:pt x="56921" y="28917"/>
                  </a:lnTo>
                  <a:lnTo>
                    <a:pt x="29337" y="56172"/>
                  </a:lnTo>
                  <a:lnTo>
                    <a:pt x="10007" y="96075"/>
                  </a:lnTo>
                  <a:lnTo>
                    <a:pt x="0" y="151638"/>
                  </a:lnTo>
                  <a:lnTo>
                    <a:pt x="355" y="225831"/>
                  </a:lnTo>
                  <a:lnTo>
                    <a:pt x="15227" y="153035"/>
                  </a:lnTo>
                  <a:lnTo>
                    <a:pt x="37122" y="101346"/>
                  </a:lnTo>
                  <a:lnTo>
                    <a:pt x="63690" y="67170"/>
                  </a:lnTo>
                  <a:lnTo>
                    <a:pt x="121564" y="36830"/>
                  </a:lnTo>
                  <a:lnTo>
                    <a:pt x="170205" y="33134"/>
                  </a:lnTo>
                  <a:lnTo>
                    <a:pt x="185242" y="32219"/>
                  </a:lnTo>
                  <a:lnTo>
                    <a:pt x="191528" y="30873"/>
                  </a:lnTo>
                  <a:lnTo>
                    <a:pt x="197294" y="28892"/>
                  </a:lnTo>
                  <a:lnTo>
                    <a:pt x="200939" y="25463"/>
                  </a:lnTo>
                  <a:close/>
                </a:path>
                <a:path w="236220" h="226060">
                  <a:moveTo>
                    <a:pt x="235953" y="13449"/>
                  </a:moveTo>
                  <a:lnTo>
                    <a:pt x="229781" y="6896"/>
                  </a:lnTo>
                  <a:lnTo>
                    <a:pt x="214541" y="6896"/>
                  </a:lnTo>
                  <a:lnTo>
                    <a:pt x="208356" y="13449"/>
                  </a:lnTo>
                  <a:lnTo>
                    <a:pt x="208356" y="29616"/>
                  </a:lnTo>
                  <a:lnTo>
                    <a:pt x="214541" y="36169"/>
                  </a:lnTo>
                  <a:lnTo>
                    <a:pt x="229781" y="36169"/>
                  </a:lnTo>
                  <a:lnTo>
                    <a:pt x="235953" y="29616"/>
                  </a:lnTo>
                  <a:lnTo>
                    <a:pt x="235953" y="21526"/>
                  </a:lnTo>
                  <a:lnTo>
                    <a:pt x="235953" y="13449"/>
                  </a:lnTo>
                  <a:close/>
                </a:path>
              </a:pathLst>
            </a:custGeom>
            <a:solidFill>
              <a:srgbClr val="EFF3C7">
                <a:alpha val="40998"/>
              </a:srgbClr>
            </a:solidFill>
          </p:spPr>
          <p:txBody>
            <a:bodyPr wrap="square" lIns="0" tIns="0" rIns="0" bIns="0" rtlCol="0"/>
            <a:lstStyle/>
            <a:p>
              <a:endParaRPr lang="tr-TR"/>
            </a:p>
          </p:txBody>
        </p:sp>
        <p:pic>
          <p:nvPicPr>
            <p:cNvPr id="295" name="object 291">
              <a:extLst>
                <a:ext uri="{FF2B5EF4-FFF2-40B4-BE49-F238E27FC236}">
                  <a16:creationId xmlns:a16="http://schemas.microsoft.com/office/drawing/2014/main" id="{1EC54902-6CED-2251-D884-FAA9125521D5}"/>
                </a:ext>
              </a:extLst>
            </p:cNvPr>
            <p:cNvPicPr/>
            <p:nvPr/>
          </p:nvPicPr>
          <p:blipFill>
            <a:blip r:embed="rId28" cstate="print"/>
            <a:stretch>
              <a:fillRect/>
            </a:stretch>
          </p:blipFill>
          <p:spPr>
            <a:xfrm>
              <a:off x="2774354" y="6380635"/>
              <a:ext cx="482696" cy="386658"/>
            </a:xfrm>
            <a:prstGeom prst="rect">
              <a:avLst/>
            </a:prstGeom>
          </p:spPr>
        </p:pic>
        <p:pic>
          <p:nvPicPr>
            <p:cNvPr id="296" name="object 292">
              <a:extLst>
                <a:ext uri="{FF2B5EF4-FFF2-40B4-BE49-F238E27FC236}">
                  <a16:creationId xmlns:a16="http://schemas.microsoft.com/office/drawing/2014/main" id="{74980D95-639E-4AFF-F4DF-027E0A7E4418}"/>
                </a:ext>
              </a:extLst>
            </p:cNvPr>
            <p:cNvPicPr/>
            <p:nvPr/>
          </p:nvPicPr>
          <p:blipFill>
            <a:blip r:embed="rId29" cstate="print"/>
            <a:stretch>
              <a:fillRect/>
            </a:stretch>
          </p:blipFill>
          <p:spPr>
            <a:xfrm>
              <a:off x="2428642" y="6438011"/>
              <a:ext cx="1352986" cy="780923"/>
            </a:xfrm>
            <a:prstGeom prst="rect">
              <a:avLst/>
            </a:prstGeom>
          </p:spPr>
        </p:pic>
        <p:pic>
          <p:nvPicPr>
            <p:cNvPr id="297" name="object 293">
              <a:extLst>
                <a:ext uri="{FF2B5EF4-FFF2-40B4-BE49-F238E27FC236}">
                  <a16:creationId xmlns:a16="http://schemas.microsoft.com/office/drawing/2014/main" id="{D0CEAC21-7815-6391-9817-628A74B76AE3}"/>
                </a:ext>
              </a:extLst>
            </p:cNvPr>
            <p:cNvPicPr/>
            <p:nvPr/>
          </p:nvPicPr>
          <p:blipFill>
            <a:blip r:embed="rId30" cstate="print"/>
            <a:stretch>
              <a:fillRect/>
            </a:stretch>
          </p:blipFill>
          <p:spPr>
            <a:xfrm>
              <a:off x="3720539" y="6999020"/>
              <a:ext cx="102902" cy="220007"/>
            </a:xfrm>
            <a:prstGeom prst="rect">
              <a:avLst/>
            </a:prstGeom>
          </p:spPr>
        </p:pic>
        <p:pic>
          <p:nvPicPr>
            <p:cNvPr id="298" name="object 294">
              <a:extLst>
                <a:ext uri="{FF2B5EF4-FFF2-40B4-BE49-F238E27FC236}">
                  <a16:creationId xmlns:a16="http://schemas.microsoft.com/office/drawing/2014/main" id="{D8211166-0944-C937-3F6E-B59BE3B5E8ED}"/>
                </a:ext>
              </a:extLst>
            </p:cNvPr>
            <p:cNvPicPr/>
            <p:nvPr/>
          </p:nvPicPr>
          <p:blipFill>
            <a:blip r:embed="rId31" cstate="print"/>
            <a:stretch>
              <a:fillRect/>
            </a:stretch>
          </p:blipFill>
          <p:spPr>
            <a:xfrm>
              <a:off x="2435096" y="6711185"/>
              <a:ext cx="1380552" cy="488962"/>
            </a:xfrm>
            <a:prstGeom prst="rect">
              <a:avLst/>
            </a:prstGeom>
          </p:spPr>
        </p:pic>
        <p:pic>
          <p:nvPicPr>
            <p:cNvPr id="299" name="object 295">
              <a:extLst>
                <a:ext uri="{FF2B5EF4-FFF2-40B4-BE49-F238E27FC236}">
                  <a16:creationId xmlns:a16="http://schemas.microsoft.com/office/drawing/2014/main" id="{B3559E41-E2EC-4C51-4809-2316E020D302}"/>
                </a:ext>
              </a:extLst>
            </p:cNvPr>
            <p:cNvPicPr/>
            <p:nvPr/>
          </p:nvPicPr>
          <p:blipFill>
            <a:blip r:embed="rId32" cstate="print"/>
            <a:stretch>
              <a:fillRect/>
            </a:stretch>
          </p:blipFill>
          <p:spPr>
            <a:xfrm>
              <a:off x="2564581" y="6787819"/>
              <a:ext cx="121387" cy="122750"/>
            </a:xfrm>
            <a:prstGeom prst="rect">
              <a:avLst/>
            </a:prstGeom>
          </p:spPr>
        </p:pic>
        <p:pic>
          <p:nvPicPr>
            <p:cNvPr id="300" name="object 296">
              <a:extLst>
                <a:ext uri="{FF2B5EF4-FFF2-40B4-BE49-F238E27FC236}">
                  <a16:creationId xmlns:a16="http://schemas.microsoft.com/office/drawing/2014/main" id="{65BCADF4-D863-DDB8-FC40-D883CEA46CF1}"/>
                </a:ext>
              </a:extLst>
            </p:cNvPr>
            <p:cNvPicPr/>
            <p:nvPr/>
          </p:nvPicPr>
          <p:blipFill>
            <a:blip r:embed="rId33" cstate="print"/>
            <a:stretch>
              <a:fillRect/>
            </a:stretch>
          </p:blipFill>
          <p:spPr>
            <a:xfrm>
              <a:off x="3015979" y="6906575"/>
              <a:ext cx="146270" cy="115051"/>
            </a:xfrm>
            <a:prstGeom prst="rect">
              <a:avLst/>
            </a:prstGeom>
          </p:spPr>
        </p:pic>
        <p:pic>
          <p:nvPicPr>
            <p:cNvPr id="301" name="object 297">
              <a:extLst>
                <a:ext uri="{FF2B5EF4-FFF2-40B4-BE49-F238E27FC236}">
                  <a16:creationId xmlns:a16="http://schemas.microsoft.com/office/drawing/2014/main" id="{43F0D835-91A9-2C7D-5228-ED1D4BB2001C}"/>
                </a:ext>
              </a:extLst>
            </p:cNvPr>
            <p:cNvPicPr/>
            <p:nvPr/>
          </p:nvPicPr>
          <p:blipFill>
            <a:blip r:embed="rId34" cstate="print"/>
            <a:stretch>
              <a:fillRect/>
            </a:stretch>
          </p:blipFill>
          <p:spPr>
            <a:xfrm>
              <a:off x="3357697" y="6968446"/>
              <a:ext cx="127949" cy="134414"/>
            </a:xfrm>
            <a:prstGeom prst="rect">
              <a:avLst/>
            </a:prstGeom>
          </p:spPr>
        </p:pic>
        <p:sp>
          <p:nvSpPr>
            <p:cNvPr id="302" name="object 298">
              <a:extLst>
                <a:ext uri="{FF2B5EF4-FFF2-40B4-BE49-F238E27FC236}">
                  <a16:creationId xmlns:a16="http://schemas.microsoft.com/office/drawing/2014/main" id="{4D512B73-8E20-CA7F-A972-266A642A8F6A}"/>
                </a:ext>
              </a:extLst>
            </p:cNvPr>
            <p:cNvSpPr/>
            <p:nvPr/>
          </p:nvSpPr>
          <p:spPr>
            <a:xfrm>
              <a:off x="2430623" y="4740209"/>
              <a:ext cx="2487295" cy="746760"/>
            </a:xfrm>
            <a:custGeom>
              <a:avLst/>
              <a:gdLst/>
              <a:ahLst/>
              <a:cxnLst/>
              <a:rect l="l" t="t" r="r" b="b"/>
              <a:pathLst>
                <a:path w="2487295" h="746760">
                  <a:moveTo>
                    <a:pt x="1143952" y="0"/>
                  </a:moveTo>
                  <a:lnTo>
                    <a:pt x="0" y="412038"/>
                  </a:lnTo>
                  <a:lnTo>
                    <a:pt x="1344485" y="746671"/>
                  </a:lnTo>
                  <a:lnTo>
                    <a:pt x="2486990" y="334619"/>
                  </a:lnTo>
                  <a:lnTo>
                    <a:pt x="1143952" y="0"/>
                  </a:lnTo>
                  <a:close/>
                </a:path>
              </a:pathLst>
            </a:custGeom>
            <a:solidFill>
              <a:srgbClr val="69C5AC">
                <a:alpha val="32998"/>
              </a:srgbClr>
            </a:solidFill>
          </p:spPr>
          <p:txBody>
            <a:bodyPr wrap="square" lIns="0" tIns="0" rIns="0" bIns="0" rtlCol="0"/>
            <a:lstStyle/>
            <a:p>
              <a:endParaRPr lang="tr-TR"/>
            </a:p>
          </p:txBody>
        </p:sp>
        <p:sp>
          <p:nvSpPr>
            <p:cNvPr id="303" name="object 299">
              <a:extLst>
                <a:ext uri="{FF2B5EF4-FFF2-40B4-BE49-F238E27FC236}">
                  <a16:creationId xmlns:a16="http://schemas.microsoft.com/office/drawing/2014/main" id="{1CA1B3B6-B282-323F-C987-BD38E4D2019B}"/>
                </a:ext>
              </a:extLst>
            </p:cNvPr>
            <p:cNvSpPr/>
            <p:nvPr/>
          </p:nvSpPr>
          <p:spPr>
            <a:xfrm>
              <a:off x="2430630" y="4740198"/>
              <a:ext cx="2487295" cy="746760"/>
            </a:xfrm>
            <a:custGeom>
              <a:avLst/>
              <a:gdLst/>
              <a:ahLst/>
              <a:cxnLst/>
              <a:rect l="l" t="t" r="r" b="b"/>
              <a:pathLst>
                <a:path w="2487295" h="746760">
                  <a:moveTo>
                    <a:pt x="0" y="412051"/>
                  </a:moveTo>
                  <a:lnTo>
                    <a:pt x="1143952" y="0"/>
                  </a:lnTo>
                  <a:lnTo>
                    <a:pt x="2486977" y="334632"/>
                  </a:lnTo>
                  <a:lnTo>
                    <a:pt x="1344485" y="746683"/>
                  </a:lnTo>
                  <a:lnTo>
                    <a:pt x="0" y="412051"/>
                  </a:lnTo>
                  <a:close/>
                </a:path>
              </a:pathLst>
            </a:custGeom>
            <a:ln w="8039">
              <a:solidFill>
                <a:srgbClr val="91D6DF"/>
              </a:solidFill>
            </a:ln>
          </p:spPr>
          <p:txBody>
            <a:bodyPr wrap="square" lIns="0" tIns="0" rIns="0" bIns="0" rtlCol="0"/>
            <a:lstStyle/>
            <a:p>
              <a:endParaRPr lang="tr-TR"/>
            </a:p>
          </p:txBody>
        </p:sp>
        <p:sp>
          <p:nvSpPr>
            <p:cNvPr id="304" name="object 300">
              <a:extLst>
                <a:ext uri="{FF2B5EF4-FFF2-40B4-BE49-F238E27FC236}">
                  <a16:creationId xmlns:a16="http://schemas.microsoft.com/office/drawing/2014/main" id="{484E3998-24F0-DA59-45CD-CE8FDF13A5CF}"/>
                </a:ext>
              </a:extLst>
            </p:cNvPr>
            <p:cNvSpPr/>
            <p:nvPr/>
          </p:nvSpPr>
          <p:spPr>
            <a:xfrm>
              <a:off x="3775111" y="5074833"/>
              <a:ext cx="1143000" cy="2245360"/>
            </a:xfrm>
            <a:custGeom>
              <a:avLst/>
              <a:gdLst/>
              <a:ahLst/>
              <a:cxnLst/>
              <a:rect l="l" t="t" r="r" b="b"/>
              <a:pathLst>
                <a:path w="1143000" h="2245359">
                  <a:moveTo>
                    <a:pt x="1142492" y="0"/>
                  </a:moveTo>
                  <a:lnTo>
                    <a:pt x="0" y="412038"/>
                  </a:lnTo>
                  <a:lnTo>
                    <a:pt x="0" y="2245347"/>
                  </a:lnTo>
                  <a:lnTo>
                    <a:pt x="1142492" y="1833295"/>
                  </a:lnTo>
                  <a:lnTo>
                    <a:pt x="1142492" y="0"/>
                  </a:lnTo>
                  <a:close/>
                </a:path>
              </a:pathLst>
            </a:custGeom>
            <a:solidFill>
              <a:srgbClr val="91D6DF">
                <a:alpha val="32998"/>
              </a:srgbClr>
            </a:solidFill>
          </p:spPr>
          <p:txBody>
            <a:bodyPr wrap="square" lIns="0" tIns="0" rIns="0" bIns="0" rtlCol="0"/>
            <a:lstStyle/>
            <a:p>
              <a:endParaRPr lang="tr-TR"/>
            </a:p>
          </p:txBody>
        </p:sp>
        <p:sp>
          <p:nvSpPr>
            <p:cNvPr id="305" name="object 301">
              <a:extLst>
                <a:ext uri="{FF2B5EF4-FFF2-40B4-BE49-F238E27FC236}">
                  <a16:creationId xmlns:a16="http://schemas.microsoft.com/office/drawing/2014/main" id="{86F25460-B46B-E7D7-C8B9-298760E4E872}"/>
                </a:ext>
              </a:extLst>
            </p:cNvPr>
            <p:cNvSpPr/>
            <p:nvPr/>
          </p:nvSpPr>
          <p:spPr>
            <a:xfrm>
              <a:off x="3775113" y="5074837"/>
              <a:ext cx="1143000" cy="2245360"/>
            </a:xfrm>
            <a:custGeom>
              <a:avLst/>
              <a:gdLst/>
              <a:ahLst/>
              <a:cxnLst/>
              <a:rect l="l" t="t" r="r" b="b"/>
              <a:pathLst>
                <a:path w="1143000" h="2245359">
                  <a:moveTo>
                    <a:pt x="0" y="412038"/>
                  </a:moveTo>
                  <a:lnTo>
                    <a:pt x="1142492" y="0"/>
                  </a:lnTo>
                  <a:lnTo>
                    <a:pt x="1142492" y="1833283"/>
                  </a:lnTo>
                  <a:lnTo>
                    <a:pt x="0" y="2245347"/>
                  </a:lnTo>
                  <a:lnTo>
                    <a:pt x="0" y="412038"/>
                  </a:lnTo>
                  <a:close/>
                </a:path>
              </a:pathLst>
            </a:custGeom>
            <a:ln w="8039">
              <a:solidFill>
                <a:srgbClr val="91D6DF"/>
              </a:solidFill>
            </a:ln>
          </p:spPr>
          <p:txBody>
            <a:bodyPr wrap="square" lIns="0" tIns="0" rIns="0" bIns="0" rtlCol="0"/>
            <a:lstStyle/>
            <a:p>
              <a:endParaRPr lang="tr-TR"/>
            </a:p>
          </p:txBody>
        </p:sp>
        <p:sp>
          <p:nvSpPr>
            <p:cNvPr id="306" name="object 302">
              <a:extLst>
                <a:ext uri="{FF2B5EF4-FFF2-40B4-BE49-F238E27FC236}">
                  <a16:creationId xmlns:a16="http://schemas.microsoft.com/office/drawing/2014/main" id="{C71FEFB1-07BB-CBEC-F3DE-1A12100D9B71}"/>
                </a:ext>
              </a:extLst>
            </p:cNvPr>
            <p:cNvSpPr/>
            <p:nvPr/>
          </p:nvSpPr>
          <p:spPr>
            <a:xfrm>
              <a:off x="2592011" y="4809825"/>
              <a:ext cx="931544" cy="589915"/>
            </a:xfrm>
            <a:custGeom>
              <a:avLst/>
              <a:gdLst/>
              <a:ahLst/>
              <a:cxnLst/>
              <a:rect l="l" t="t" r="r" b="b"/>
              <a:pathLst>
                <a:path w="931545" h="589914">
                  <a:moveTo>
                    <a:pt x="874369" y="0"/>
                  </a:moveTo>
                  <a:lnTo>
                    <a:pt x="806158" y="17068"/>
                  </a:lnTo>
                  <a:lnTo>
                    <a:pt x="763332" y="30391"/>
                  </a:lnTo>
                  <a:lnTo>
                    <a:pt x="712839" y="46742"/>
                  </a:lnTo>
                  <a:lnTo>
                    <a:pt x="656107" y="65645"/>
                  </a:lnTo>
                  <a:lnTo>
                    <a:pt x="594562" y="86627"/>
                  </a:lnTo>
                  <a:lnTo>
                    <a:pt x="529631" y="109213"/>
                  </a:lnTo>
                  <a:lnTo>
                    <a:pt x="462741" y="132930"/>
                  </a:lnTo>
                  <a:lnTo>
                    <a:pt x="395319" y="157302"/>
                  </a:lnTo>
                  <a:lnTo>
                    <a:pt x="328791" y="181857"/>
                  </a:lnTo>
                  <a:lnTo>
                    <a:pt x="264585" y="206120"/>
                  </a:lnTo>
                  <a:lnTo>
                    <a:pt x="204127" y="229616"/>
                  </a:lnTo>
                  <a:lnTo>
                    <a:pt x="148845" y="251872"/>
                  </a:lnTo>
                  <a:lnTo>
                    <a:pt x="100164" y="272414"/>
                  </a:lnTo>
                  <a:lnTo>
                    <a:pt x="59513" y="290767"/>
                  </a:lnTo>
                  <a:lnTo>
                    <a:pt x="8003" y="319010"/>
                  </a:lnTo>
                  <a:lnTo>
                    <a:pt x="0" y="327952"/>
                  </a:lnTo>
                  <a:lnTo>
                    <a:pt x="4158" y="338164"/>
                  </a:lnTo>
                  <a:lnTo>
                    <a:pt x="45204" y="362477"/>
                  </a:lnTo>
                  <a:lnTo>
                    <a:pt x="122302" y="390803"/>
                  </a:lnTo>
                  <a:lnTo>
                    <a:pt x="171528" y="406033"/>
                  </a:lnTo>
                  <a:lnTo>
                    <a:pt x="226354" y="421742"/>
                  </a:lnTo>
                  <a:lnTo>
                    <a:pt x="285642" y="437753"/>
                  </a:lnTo>
                  <a:lnTo>
                    <a:pt x="348256" y="453892"/>
                  </a:lnTo>
                  <a:lnTo>
                    <a:pt x="413057" y="469984"/>
                  </a:lnTo>
                  <a:lnTo>
                    <a:pt x="478909" y="485852"/>
                  </a:lnTo>
                  <a:lnTo>
                    <a:pt x="544672" y="501323"/>
                  </a:lnTo>
                  <a:lnTo>
                    <a:pt x="671385" y="530369"/>
                  </a:lnTo>
                  <a:lnTo>
                    <a:pt x="873700" y="575978"/>
                  </a:lnTo>
                  <a:lnTo>
                    <a:pt x="906994" y="583757"/>
                  </a:lnTo>
                  <a:lnTo>
                    <a:pt x="931100" y="589737"/>
                  </a:lnTo>
                  <a:lnTo>
                    <a:pt x="929362" y="588995"/>
                  </a:lnTo>
                  <a:lnTo>
                    <a:pt x="790602" y="545503"/>
                  </a:lnTo>
                  <a:lnTo>
                    <a:pt x="733691" y="527246"/>
                  </a:lnTo>
                  <a:lnTo>
                    <a:pt x="672185" y="507134"/>
                  </a:lnTo>
                  <a:lnTo>
                    <a:pt x="608229" y="485717"/>
                  </a:lnTo>
                  <a:lnTo>
                    <a:pt x="543971" y="463545"/>
                  </a:lnTo>
                  <a:lnTo>
                    <a:pt x="481556" y="441167"/>
                  </a:lnTo>
                  <a:lnTo>
                    <a:pt x="423131" y="419133"/>
                  </a:lnTo>
                  <a:lnTo>
                    <a:pt x="370842" y="397991"/>
                  </a:lnTo>
                  <a:lnTo>
                    <a:pt x="326836" y="378293"/>
                  </a:lnTo>
                  <a:lnTo>
                    <a:pt x="272256" y="345422"/>
                  </a:lnTo>
                  <a:lnTo>
                    <a:pt x="265976" y="333349"/>
                  </a:lnTo>
                  <a:lnTo>
                    <a:pt x="275894" y="317829"/>
                  </a:lnTo>
                  <a:lnTo>
                    <a:pt x="335099" y="274053"/>
                  </a:lnTo>
                  <a:lnTo>
                    <a:pt x="380014" y="247441"/>
                  </a:lnTo>
                  <a:lnTo>
                    <a:pt x="432222" y="218776"/>
                  </a:lnTo>
                  <a:lnTo>
                    <a:pt x="489536" y="188880"/>
                  </a:lnTo>
                  <a:lnTo>
                    <a:pt x="549769" y="158574"/>
                  </a:lnTo>
                  <a:lnTo>
                    <a:pt x="610736" y="128680"/>
                  </a:lnTo>
                  <a:lnTo>
                    <a:pt x="670249" y="100020"/>
                  </a:lnTo>
                  <a:lnTo>
                    <a:pt x="818205" y="29663"/>
                  </a:lnTo>
                  <a:lnTo>
                    <a:pt x="850041" y="14158"/>
                  </a:lnTo>
                  <a:lnTo>
                    <a:pt x="869491" y="3996"/>
                  </a:lnTo>
                  <a:lnTo>
                    <a:pt x="874369" y="0"/>
                  </a:lnTo>
                  <a:close/>
                </a:path>
              </a:pathLst>
            </a:custGeom>
            <a:solidFill>
              <a:srgbClr val="FFFFFF">
                <a:alpha val="77999"/>
              </a:srgbClr>
            </a:solidFill>
          </p:spPr>
          <p:txBody>
            <a:bodyPr wrap="square" lIns="0" tIns="0" rIns="0" bIns="0" rtlCol="0"/>
            <a:lstStyle/>
            <a:p>
              <a:endParaRPr lang="tr-TR"/>
            </a:p>
          </p:txBody>
        </p:sp>
        <p:sp>
          <p:nvSpPr>
            <p:cNvPr id="307" name="object 303">
              <a:extLst>
                <a:ext uri="{FF2B5EF4-FFF2-40B4-BE49-F238E27FC236}">
                  <a16:creationId xmlns:a16="http://schemas.microsoft.com/office/drawing/2014/main" id="{83063A4A-79E7-45AB-8A7D-A8F52B484BB4}"/>
                </a:ext>
              </a:extLst>
            </p:cNvPr>
            <p:cNvSpPr/>
            <p:nvPr/>
          </p:nvSpPr>
          <p:spPr>
            <a:xfrm>
              <a:off x="2459459" y="5554848"/>
              <a:ext cx="1308735" cy="1664970"/>
            </a:xfrm>
            <a:custGeom>
              <a:avLst/>
              <a:gdLst/>
              <a:ahLst/>
              <a:cxnLst/>
              <a:rect l="l" t="t" r="r" b="b"/>
              <a:pathLst>
                <a:path w="1308735" h="1664970">
                  <a:moveTo>
                    <a:pt x="1272679" y="0"/>
                  </a:moveTo>
                  <a:lnTo>
                    <a:pt x="1259746" y="60292"/>
                  </a:lnTo>
                  <a:lnTo>
                    <a:pt x="1247416" y="139153"/>
                  </a:lnTo>
                  <a:lnTo>
                    <a:pt x="1223520" y="301916"/>
                  </a:lnTo>
                  <a:lnTo>
                    <a:pt x="1134536" y="926468"/>
                  </a:lnTo>
                  <a:lnTo>
                    <a:pt x="1115637" y="1055547"/>
                  </a:lnTo>
                  <a:lnTo>
                    <a:pt x="1098542" y="1168444"/>
                  </a:lnTo>
                  <a:lnTo>
                    <a:pt x="1090885" y="1216999"/>
                  </a:lnTo>
                  <a:lnTo>
                    <a:pt x="1083936" y="1259319"/>
                  </a:lnTo>
                  <a:lnTo>
                    <a:pt x="1072504" y="1322333"/>
                  </a:lnTo>
                  <a:lnTo>
                    <a:pt x="1054755" y="1358760"/>
                  </a:lnTo>
                  <a:lnTo>
                    <a:pt x="1001182" y="1368735"/>
                  </a:lnTo>
                  <a:lnTo>
                    <a:pt x="960134" y="1371828"/>
                  </a:lnTo>
                  <a:lnTo>
                    <a:pt x="911141" y="1373810"/>
                  </a:lnTo>
                  <a:lnTo>
                    <a:pt x="855379" y="1374797"/>
                  </a:lnTo>
                  <a:lnTo>
                    <a:pt x="794020" y="1374904"/>
                  </a:lnTo>
                  <a:lnTo>
                    <a:pt x="728238" y="1374244"/>
                  </a:lnTo>
                  <a:lnTo>
                    <a:pt x="659206" y="1372934"/>
                  </a:lnTo>
                  <a:lnTo>
                    <a:pt x="588099" y="1371088"/>
                  </a:lnTo>
                  <a:lnTo>
                    <a:pt x="516088" y="1368821"/>
                  </a:lnTo>
                  <a:lnTo>
                    <a:pt x="374052" y="1363484"/>
                  </a:lnTo>
                  <a:lnTo>
                    <a:pt x="48319" y="1349310"/>
                  </a:lnTo>
                  <a:lnTo>
                    <a:pt x="20989" y="1348421"/>
                  </a:lnTo>
                  <a:lnTo>
                    <a:pt x="4492" y="1348261"/>
                  </a:lnTo>
                  <a:lnTo>
                    <a:pt x="0" y="1348943"/>
                  </a:lnTo>
                  <a:lnTo>
                    <a:pt x="8166" y="1352124"/>
                  </a:lnTo>
                  <a:lnTo>
                    <a:pt x="52369" y="1365631"/>
                  </a:lnTo>
                  <a:lnTo>
                    <a:pt x="128482" y="1387215"/>
                  </a:lnTo>
                  <a:lnTo>
                    <a:pt x="230210" y="1415138"/>
                  </a:lnTo>
                  <a:lnTo>
                    <a:pt x="351258" y="1447660"/>
                  </a:lnTo>
                  <a:lnTo>
                    <a:pt x="485328" y="1483044"/>
                  </a:lnTo>
                  <a:lnTo>
                    <a:pt x="626125" y="1519550"/>
                  </a:lnTo>
                  <a:lnTo>
                    <a:pt x="767353" y="1555439"/>
                  </a:lnTo>
                  <a:lnTo>
                    <a:pt x="902715" y="1588973"/>
                  </a:lnTo>
                  <a:lnTo>
                    <a:pt x="966229" y="1604313"/>
                  </a:lnTo>
                  <a:lnTo>
                    <a:pt x="1025916" y="1618413"/>
                  </a:lnTo>
                  <a:lnTo>
                    <a:pt x="1080988" y="1631054"/>
                  </a:lnTo>
                  <a:lnTo>
                    <a:pt x="1130658" y="1642019"/>
                  </a:lnTo>
                  <a:lnTo>
                    <a:pt x="1174140" y="1651092"/>
                  </a:lnTo>
                  <a:lnTo>
                    <a:pt x="1239391" y="1662689"/>
                  </a:lnTo>
                  <a:lnTo>
                    <a:pt x="1259586" y="1664779"/>
                  </a:lnTo>
                  <a:lnTo>
                    <a:pt x="1270444" y="1664106"/>
                  </a:lnTo>
                  <a:lnTo>
                    <a:pt x="1283894" y="1626890"/>
                  </a:lnTo>
                  <a:lnTo>
                    <a:pt x="1291127" y="1570192"/>
                  </a:lnTo>
                  <a:lnTo>
                    <a:pt x="1297033" y="1491867"/>
                  </a:lnTo>
                  <a:lnTo>
                    <a:pt x="1299504" y="1445633"/>
                  </a:lnTo>
                  <a:lnTo>
                    <a:pt x="1301663" y="1395240"/>
                  </a:lnTo>
                  <a:lnTo>
                    <a:pt x="1303515" y="1341104"/>
                  </a:lnTo>
                  <a:lnTo>
                    <a:pt x="1305068" y="1283639"/>
                  </a:lnTo>
                  <a:lnTo>
                    <a:pt x="1306327" y="1223263"/>
                  </a:lnTo>
                  <a:lnTo>
                    <a:pt x="1307298" y="1160391"/>
                  </a:lnTo>
                  <a:lnTo>
                    <a:pt x="1307990" y="1095439"/>
                  </a:lnTo>
                  <a:lnTo>
                    <a:pt x="1308406" y="1028822"/>
                  </a:lnTo>
                  <a:lnTo>
                    <a:pt x="1308555" y="960958"/>
                  </a:lnTo>
                  <a:lnTo>
                    <a:pt x="1308074" y="823146"/>
                  </a:lnTo>
                  <a:lnTo>
                    <a:pt x="1306598" y="685332"/>
                  </a:lnTo>
                  <a:lnTo>
                    <a:pt x="1304177" y="550841"/>
                  </a:lnTo>
                  <a:lnTo>
                    <a:pt x="1302629" y="485881"/>
                  </a:lnTo>
                  <a:lnTo>
                    <a:pt x="1300863" y="423000"/>
                  </a:lnTo>
                  <a:lnTo>
                    <a:pt x="1298887" y="362614"/>
                  </a:lnTo>
                  <a:lnTo>
                    <a:pt x="1296707" y="305138"/>
                  </a:lnTo>
                  <a:lnTo>
                    <a:pt x="1294329" y="250987"/>
                  </a:lnTo>
                  <a:lnTo>
                    <a:pt x="1291760" y="200579"/>
                  </a:lnTo>
                  <a:lnTo>
                    <a:pt x="1289005" y="154329"/>
                  </a:lnTo>
                  <a:lnTo>
                    <a:pt x="1286072" y="112652"/>
                  </a:lnTo>
                  <a:lnTo>
                    <a:pt x="1279695" y="44683"/>
                  </a:lnTo>
                  <a:lnTo>
                    <a:pt x="1276263" y="19223"/>
                  </a:lnTo>
                  <a:lnTo>
                    <a:pt x="1272679" y="0"/>
                  </a:lnTo>
                  <a:close/>
                </a:path>
              </a:pathLst>
            </a:custGeom>
            <a:solidFill>
              <a:srgbClr val="FFFFFF">
                <a:alpha val="38999"/>
              </a:srgbClr>
            </a:solidFill>
          </p:spPr>
          <p:txBody>
            <a:bodyPr wrap="square" lIns="0" tIns="0" rIns="0" bIns="0" rtlCol="0"/>
            <a:lstStyle/>
            <a:p>
              <a:endParaRPr lang="tr-TR"/>
            </a:p>
          </p:txBody>
        </p:sp>
        <p:sp>
          <p:nvSpPr>
            <p:cNvPr id="308" name="object 304">
              <a:extLst>
                <a:ext uri="{FF2B5EF4-FFF2-40B4-BE49-F238E27FC236}">
                  <a16:creationId xmlns:a16="http://schemas.microsoft.com/office/drawing/2014/main" id="{140B7A50-2B29-5BA1-50B8-907C6DC31D31}"/>
                </a:ext>
              </a:extLst>
            </p:cNvPr>
            <p:cNvSpPr/>
            <p:nvPr/>
          </p:nvSpPr>
          <p:spPr>
            <a:xfrm>
              <a:off x="2168118" y="4694389"/>
              <a:ext cx="3298190" cy="2562860"/>
            </a:xfrm>
            <a:custGeom>
              <a:avLst/>
              <a:gdLst/>
              <a:ahLst/>
              <a:cxnLst/>
              <a:rect l="l" t="t" r="r" b="b"/>
              <a:pathLst>
                <a:path w="3298190" h="2562859">
                  <a:moveTo>
                    <a:pt x="377621" y="640575"/>
                  </a:moveTo>
                  <a:lnTo>
                    <a:pt x="372719" y="633996"/>
                  </a:lnTo>
                  <a:lnTo>
                    <a:pt x="198475" y="785139"/>
                  </a:lnTo>
                  <a:lnTo>
                    <a:pt x="203377" y="791705"/>
                  </a:lnTo>
                  <a:lnTo>
                    <a:pt x="377621" y="640575"/>
                  </a:lnTo>
                  <a:close/>
                </a:path>
                <a:path w="3298190" h="2562859">
                  <a:moveTo>
                    <a:pt x="633730" y="1881378"/>
                  </a:moveTo>
                  <a:lnTo>
                    <a:pt x="202145" y="1729320"/>
                  </a:lnTo>
                  <a:lnTo>
                    <a:pt x="199720" y="1737334"/>
                  </a:lnTo>
                  <a:lnTo>
                    <a:pt x="631291" y="1889391"/>
                  </a:lnTo>
                  <a:lnTo>
                    <a:pt x="633730" y="1881378"/>
                  </a:lnTo>
                  <a:close/>
                </a:path>
                <a:path w="3298190" h="2562859">
                  <a:moveTo>
                    <a:pt x="673341" y="2261412"/>
                  </a:moveTo>
                  <a:lnTo>
                    <a:pt x="670331" y="2253640"/>
                  </a:lnTo>
                  <a:lnTo>
                    <a:pt x="0" y="2555075"/>
                  </a:lnTo>
                  <a:lnTo>
                    <a:pt x="3009" y="2562847"/>
                  </a:lnTo>
                  <a:lnTo>
                    <a:pt x="673341" y="2261412"/>
                  </a:lnTo>
                  <a:close/>
                </a:path>
                <a:path w="3298190" h="2562859">
                  <a:moveTo>
                    <a:pt x="986116" y="488048"/>
                  </a:moveTo>
                  <a:lnTo>
                    <a:pt x="202895" y="0"/>
                  </a:lnTo>
                  <a:lnTo>
                    <a:pt x="198970" y="7289"/>
                  </a:lnTo>
                  <a:lnTo>
                    <a:pt x="982205" y="495338"/>
                  </a:lnTo>
                  <a:lnTo>
                    <a:pt x="986116" y="488048"/>
                  </a:lnTo>
                  <a:close/>
                </a:path>
                <a:path w="3298190" h="2562859">
                  <a:moveTo>
                    <a:pt x="2792895" y="48742"/>
                  </a:moveTo>
                  <a:lnTo>
                    <a:pt x="2787256" y="42887"/>
                  </a:lnTo>
                  <a:lnTo>
                    <a:pt x="2440762" y="431622"/>
                  </a:lnTo>
                  <a:lnTo>
                    <a:pt x="2446401" y="437451"/>
                  </a:lnTo>
                  <a:lnTo>
                    <a:pt x="2792895" y="48742"/>
                  </a:lnTo>
                  <a:close/>
                </a:path>
                <a:path w="3298190" h="2562859">
                  <a:moveTo>
                    <a:pt x="3136989" y="1322997"/>
                  </a:moveTo>
                  <a:lnTo>
                    <a:pt x="3134893" y="1314869"/>
                  </a:lnTo>
                  <a:lnTo>
                    <a:pt x="2555519" y="1488833"/>
                  </a:lnTo>
                  <a:lnTo>
                    <a:pt x="2557615" y="1496949"/>
                  </a:lnTo>
                  <a:lnTo>
                    <a:pt x="3136989" y="1322997"/>
                  </a:lnTo>
                  <a:close/>
                </a:path>
                <a:path w="3298190" h="2562859">
                  <a:moveTo>
                    <a:pt x="3144469" y="527405"/>
                  </a:moveTo>
                  <a:lnTo>
                    <a:pt x="2677083" y="465696"/>
                  </a:lnTo>
                  <a:lnTo>
                    <a:pt x="2676131" y="474065"/>
                  </a:lnTo>
                  <a:lnTo>
                    <a:pt x="3127438" y="533654"/>
                  </a:lnTo>
                  <a:lnTo>
                    <a:pt x="2692196" y="995692"/>
                  </a:lnTo>
                  <a:lnTo>
                    <a:pt x="2697683" y="1001687"/>
                  </a:lnTo>
                  <a:lnTo>
                    <a:pt x="3144469" y="527405"/>
                  </a:lnTo>
                  <a:close/>
                </a:path>
                <a:path w="3298190" h="2562859">
                  <a:moveTo>
                    <a:pt x="3154832" y="2441460"/>
                  </a:moveTo>
                  <a:lnTo>
                    <a:pt x="2668905" y="2190115"/>
                  </a:lnTo>
                  <a:lnTo>
                    <a:pt x="2665514" y="2197722"/>
                  </a:lnTo>
                  <a:lnTo>
                    <a:pt x="3117062" y="2431275"/>
                  </a:lnTo>
                  <a:lnTo>
                    <a:pt x="2059762" y="2382507"/>
                  </a:lnTo>
                  <a:lnTo>
                    <a:pt x="2059419" y="2390940"/>
                  </a:lnTo>
                  <a:lnTo>
                    <a:pt x="3154832" y="2441460"/>
                  </a:lnTo>
                  <a:close/>
                </a:path>
                <a:path w="3298190" h="2562859">
                  <a:moveTo>
                    <a:pt x="3297694" y="1787436"/>
                  </a:moveTo>
                  <a:lnTo>
                    <a:pt x="2282672" y="1760169"/>
                  </a:lnTo>
                  <a:lnTo>
                    <a:pt x="2282482" y="1768602"/>
                  </a:lnTo>
                  <a:lnTo>
                    <a:pt x="3297491" y="1795868"/>
                  </a:lnTo>
                  <a:lnTo>
                    <a:pt x="3297694" y="1787436"/>
                  </a:lnTo>
                  <a:close/>
                </a:path>
              </a:pathLst>
            </a:custGeom>
            <a:solidFill>
              <a:srgbClr val="000000"/>
            </a:solidFill>
          </p:spPr>
          <p:txBody>
            <a:bodyPr wrap="square" lIns="0" tIns="0" rIns="0" bIns="0" rtlCol="0"/>
            <a:lstStyle/>
            <a:p>
              <a:endParaRPr lang="tr-TR"/>
            </a:p>
          </p:txBody>
        </p:sp>
        <p:pic>
          <p:nvPicPr>
            <p:cNvPr id="309" name="object 305">
              <a:extLst>
                <a:ext uri="{FF2B5EF4-FFF2-40B4-BE49-F238E27FC236}">
                  <a16:creationId xmlns:a16="http://schemas.microsoft.com/office/drawing/2014/main" id="{99AD5831-878F-8DB0-500C-E33493EFF72C}"/>
                </a:ext>
              </a:extLst>
            </p:cNvPr>
            <p:cNvPicPr/>
            <p:nvPr/>
          </p:nvPicPr>
          <p:blipFill>
            <a:blip r:embed="rId35" cstate="print"/>
            <a:stretch>
              <a:fillRect/>
            </a:stretch>
          </p:blipFill>
          <p:spPr>
            <a:xfrm>
              <a:off x="2972511" y="5847575"/>
              <a:ext cx="318935" cy="428840"/>
            </a:xfrm>
            <a:prstGeom prst="rect">
              <a:avLst/>
            </a:prstGeom>
          </p:spPr>
        </p:pic>
        <p:sp>
          <p:nvSpPr>
            <p:cNvPr id="310" name="object 306">
              <a:extLst>
                <a:ext uri="{FF2B5EF4-FFF2-40B4-BE49-F238E27FC236}">
                  <a16:creationId xmlns:a16="http://schemas.microsoft.com/office/drawing/2014/main" id="{B83D1481-B6F2-020F-6413-1F4E8FE9A8F9}"/>
                </a:ext>
              </a:extLst>
            </p:cNvPr>
            <p:cNvSpPr/>
            <p:nvPr/>
          </p:nvSpPr>
          <p:spPr>
            <a:xfrm>
              <a:off x="2972507" y="5847583"/>
              <a:ext cx="319405" cy="429259"/>
            </a:xfrm>
            <a:custGeom>
              <a:avLst/>
              <a:gdLst/>
              <a:ahLst/>
              <a:cxnLst/>
              <a:rect l="l" t="t" r="r" b="b"/>
              <a:pathLst>
                <a:path w="319404" h="429260">
                  <a:moveTo>
                    <a:pt x="0" y="171818"/>
                  </a:moveTo>
                  <a:lnTo>
                    <a:pt x="125591" y="169133"/>
                  </a:lnTo>
                  <a:lnTo>
                    <a:pt x="200677" y="150341"/>
                  </a:lnTo>
                  <a:lnTo>
                    <a:pt x="255158" y="99332"/>
                  </a:lnTo>
                  <a:lnTo>
                    <a:pt x="318935" y="0"/>
                  </a:lnTo>
                  <a:lnTo>
                    <a:pt x="228154" y="167691"/>
                  </a:lnTo>
                  <a:lnTo>
                    <a:pt x="190668" y="265877"/>
                  </a:lnTo>
                  <a:lnTo>
                    <a:pt x="199973" y="332616"/>
                  </a:lnTo>
                  <a:lnTo>
                    <a:pt x="249567" y="405968"/>
                  </a:lnTo>
                  <a:lnTo>
                    <a:pt x="195877" y="339317"/>
                  </a:lnTo>
                  <a:lnTo>
                    <a:pt x="157899" y="319481"/>
                  </a:lnTo>
                  <a:lnTo>
                    <a:pt x="117558" y="348603"/>
                  </a:lnTo>
                  <a:lnTo>
                    <a:pt x="56781" y="428828"/>
                  </a:lnTo>
                  <a:lnTo>
                    <a:pt x="67674" y="370698"/>
                  </a:lnTo>
                  <a:lnTo>
                    <a:pt x="65390" y="324550"/>
                  </a:lnTo>
                  <a:lnTo>
                    <a:pt x="44606" y="266288"/>
                  </a:lnTo>
                  <a:lnTo>
                    <a:pt x="0" y="171818"/>
                  </a:lnTo>
                  <a:close/>
                </a:path>
              </a:pathLst>
            </a:custGeom>
            <a:ln w="3175">
              <a:solidFill>
                <a:srgbClr val="052F18"/>
              </a:solidFill>
            </a:ln>
          </p:spPr>
          <p:txBody>
            <a:bodyPr wrap="square" lIns="0" tIns="0" rIns="0" bIns="0" rtlCol="0"/>
            <a:lstStyle/>
            <a:p>
              <a:endParaRPr lang="tr-TR"/>
            </a:p>
          </p:txBody>
        </p:sp>
        <p:pic>
          <p:nvPicPr>
            <p:cNvPr id="311" name="object 307">
              <a:extLst>
                <a:ext uri="{FF2B5EF4-FFF2-40B4-BE49-F238E27FC236}">
                  <a16:creationId xmlns:a16="http://schemas.microsoft.com/office/drawing/2014/main" id="{96BA906B-0DD5-1237-85A4-22D834D1CEFA}"/>
                </a:ext>
              </a:extLst>
            </p:cNvPr>
            <p:cNvPicPr/>
            <p:nvPr/>
          </p:nvPicPr>
          <p:blipFill>
            <a:blip r:embed="rId36" cstate="print"/>
            <a:stretch>
              <a:fillRect/>
            </a:stretch>
          </p:blipFill>
          <p:spPr>
            <a:xfrm>
              <a:off x="3082391" y="6037935"/>
              <a:ext cx="83096" cy="45554"/>
            </a:xfrm>
            <a:prstGeom prst="rect">
              <a:avLst/>
            </a:prstGeom>
          </p:spPr>
        </p:pic>
        <p:pic>
          <p:nvPicPr>
            <p:cNvPr id="312" name="object 308">
              <a:extLst>
                <a:ext uri="{FF2B5EF4-FFF2-40B4-BE49-F238E27FC236}">
                  <a16:creationId xmlns:a16="http://schemas.microsoft.com/office/drawing/2014/main" id="{725DDFD6-5B54-30E9-AAF0-24EC2E7AEACF}"/>
                </a:ext>
              </a:extLst>
            </p:cNvPr>
            <p:cNvPicPr/>
            <p:nvPr/>
          </p:nvPicPr>
          <p:blipFill>
            <a:blip r:embed="rId37" cstate="print"/>
            <a:stretch>
              <a:fillRect/>
            </a:stretch>
          </p:blipFill>
          <p:spPr>
            <a:xfrm>
              <a:off x="3607714" y="5185651"/>
              <a:ext cx="372529" cy="533349"/>
            </a:xfrm>
            <a:prstGeom prst="rect">
              <a:avLst/>
            </a:prstGeom>
          </p:spPr>
        </p:pic>
        <p:sp>
          <p:nvSpPr>
            <p:cNvPr id="313" name="object 309">
              <a:extLst>
                <a:ext uri="{FF2B5EF4-FFF2-40B4-BE49-F238E27FC236}">
                  <a16:creationId xmlns:a16="http://schemas.microsoft.com/office/drawing/2014/main" id="{22F44F7C-B82D-FB91-BAB4-AF8EB2C8C564}"/>
                </a:ext>
              </a:extLst>
            </p:cNvPr>
            <p:cNvSpPr/>
            <p:nvPr/>
          </p:nvSpPr>
          <p:spPr>
            <a:xfrm>
              <a:off x="3607705" y="5185646"/>
              <a:ext cx="372745" cy="533400"/>
            </a:xfrm>
            <a:custGeom>
              <a:avLst/>
              <a:gdLst/>
              <a:ahLst/>
              <a:cxnLst/>
              <a:rect l="l" t="t" r="r" b="b"/>
              <a:pathLst>
                <a:path w="372745" h="533400">
                  <a:moveTo>
                    <a:pt x="372541" y="0"/>
                  </a:moveTo>
                  <a:lnTo>
                    <a:pt x="301427" y="127932"/>
                  </a:lnTo>
                  <a:lnTo>
                    <a:pt x="242824" y="204357"/>
                  </a:lnTo>
                  <a:lnTo>
                    <a:pt x="165323" y="259677"/>
                  </a:lnTo>
                  <a:lnTo>
                    <a:pt x="37515" y="324294"/>
                  </a:lnTo>
                  <a:lnTo>
                    <a:pt x="88193" y="378824"/>
                  </a:lnTo>
                  <a:lnTo>
                    <a:pt x="101177" y="418777"/>
                  </a:lnTo>
                  <a:lnTo>
                    <a:pt x="72952" y="463753"/>
                  </a:lnTo>
                  <a:lnTo>
                    <a:pt x="0" y="533349"/>
                  </a:lnTo>
                  <a:lnTo>
                    <a:pt x="144014" y="438372"/>
                  </a:lnTo>
                  <a:lnTo>
                    <a:pt x="227476" y="396663"/>
                  </a:lnTo>
                  <a:lnTo>
                    <a:pt x="282295" y="399177"/>
                  </a:lnTo>
                  <a:lnTo>
                    <a:pt x="340385" y="436867"/>
                  </a:lnTo>
                  <a:lnTo>
                    <a:pt x="279072" y="341094"/>
                  </a:lnTo>
                  <a:lnTo>
                    <a:pt x="261985" y="263663"/>
                  </a:lnTo>
                  <a:lnTo>
                    <a:pt x="292136" y="163617"/>
                  </a:lnTo>
                  <a:lnTo>
                    <a:pt x="372541" y="0"/>
                  </a:lnTo>
                  <a:close/>
                </a:path>
              </a:pathLst>
            </a:custGeom>
            <a:ln w="3175">
              <a:solidFill>
                <a:srgbClr val="052F18"/>
              </a:solidFill>
            </a:ln>
          </p:spPr>
          <p:txBody>
            <a:bodyPr wrap="square" lIns="0" tIns="0" rIns="0" bIns="0" rtlCol="0"/>
            <a:lstStyle/>
            <a:p>
              <a:endParaRPr lang="tr-TR"/>
            </a:p>
          </p:txBody>
        </p:sp>
        <p:sp>
          <p:nvSpPr>
            <p:cNvPr id="314" name="object 310">
              <a:extLst>
                <a:ext uri="{FF2B5EF4-FFF2-40B4-BE49-F238E27FC236}">
                  <a16:creationId xmlns:a16="http://schemas.microsoft.com/office/drawing/2014/main" id="{734702EE-4369-1A7B-729C-1DC80432CBA8}"/>
                </a:ext>
              </a:extLst>
            </p:cNvPr>
            <p:cNvSpPr/>
            <p:nvPr/>
          </p:nvSpPr>
          <p:spPr>
            <a:xfrm>
              <a:off x="3272698" y="5802082"/>
              <a:ext cx="96520" cy="281940"/>
            </a:xfrm>
            <a:custGeom>
              <a:avLst/>
              <a:gdLst/>
              <a:ahLst/>
              <a:cxnLst/>
              <a:rect l="l" t="t" r="r" b="b"/>
              <a:pathLst>
                <a:path w="96520" h="281939">
                  <a:moveTo>
                    <a:pt x="80390" y="0"/>
                  </a:moveTo>
                  <a:lnTo>
                    <a:pt x="18841" y="108845"/>
                  </a:lnTo>
                  <a:lnTo>
                    <a:pt x="0" y="174442"/>
                  </a:lnTo>
                  <a:lnTo>
                    <a:pt x="25373" y="223172"/>
                  </a:lnTo>
                  <a:lnTo>
                    <a:pt x="96469" y="281419"/>
                  </a:lnTo>
                  <a:lnTo>
                    <a:pt x="80390" y="0"/>
                  </a:lnTo>
                  <a:close/>
                </a:path>
              </a:pathLst>
            </a:custGeom>
            <a:solidFill>
              <a:srgbClr val="FFFFFF"/>
            </a:solidFill>
          </p:spPr>
          <p:txBody>
            <a:bodyPr wrap="square" lIns="0" tIns="0" rIns="0" bIns="0" rtlCol="0"/>
            <a:lstStyle/>
            <a:p>
              <a:endParaRPr lang="tr-TR"/>
            </a:p>
          </p:txBody>
        </p:sp>
        <p:sp>
          <p:nvSpPr>
            <p:cNvPr id="315" name="object 311">
              <a:extLst>
                <a:ext uri="{FF2B5EF4-FFF2-40B4-BE49-F238E27FC236}">
                  <a16:creationId xmlns:a16="http://schemas.microsoft.com/office/drawing/2014/main" id="{CD8116D9-2E01-6466-39BF-C3835FBE569D}"/>
                </a:ext>
              </a:extLst>
            </p:cNvPr>
            <p:cNvSpPr/>
            <p:nvPr/>
          </p:nvSpPr>
          <p:spPr>
            <a:xfrm>
              <a:off x="3272698" y="5802082"/>
              <a:ext cx="96520" cy="281940"/>
            </a:xfrm>
            <a:custGeom>
              <a:avLst/>
              <a:gdLst/>
              <a:ahLst/>
              <a:cxnLst/>
              <a:rect l="l" t="t" r="r" b="b"/>
              <a:pathLst>
                <a:path w="96520" h="281939">
                  <a:moveTo>
                    <a:pt x="80390" y="0"/>
                  </a:moveTo>
                  <a:lnTo>
                    <a:pt x="18841" y="108845"/>
                  </a:lnTo>
                  <a:lnTo>
                    <a:pt x="0" y="174442"/>
                  </a:lnTo>
                  <a:lnTo>
                    <a:pt x="25373" y="223172"/>
                  </a:lnTo>
                  <a:lnTo>
                    <a:pt x="96469" y="281419"/>
                  </a:lnTo>
                </a:path>
              </a:pathLst>
            </a:custGeom>
            <a:ln w="3175">
              <a:solidFill>
                <a:srgbClr val="000000"/>
              </a:solidFill>
            </a:ln>
          </p:spPr>
          <p:txBody>
            <a:bodyPr wrap="square" lIns="0" tIns="0" rIns="0" bIns="0" rtlCol="0"/>
            <a:lstStyle/>
            <a:p>
              <a:endParaRPr lang="tr-TR"/>
            </a:p>
          </p:txBody>
        </p:sp>
        <p:pic>
          <p:nvPicPr>
            <p:cNvPr id="316" name="object 312">
              <a:extLst>
                <a:ext uri="{FF2B5EF4-FFF2-40B4-BE49-F238E27FC236}">
                  <a16:creationId xmlns:a16="http://schemas.microsoft.com/office/drawing/2014/main" id="{A6E5EF15-A5CF-52B3-4213-332926E62BD6}"/>
                </a:ext>
              </a:extLst>
            </p:cNvPr>
            <p:cNvPicPr/>
            <p:nvPr/>
          </p:nvPicPr>
          <p:blipFill>
            <a:blip r:embed="rId38" cstate="print"/>
            <a:stretch>
              <a:fillRect/>
            </a:stretch>
          </p:blipFill>
          <p:spPr>
            <a:xfrm>
              <a:off x="3741712" y="5493867"/>
              <a:ext cx="80416" cy="40195"/>
            </a:xfrm>
            <a:prstGeom prst="rect">
              <a:avLst/>
            </a:prstGeom>
          </p:spPr>
        </p:pic>
        <p:pic>
          <p:nvPicPr>
            <p:cNvPr id="317" name="object 313">
              <a:extLst>
                <a:ext uri="{FF2B5EF4-FFF2-40B4-BE49-F238E27FC236}">
                  <a16:creationId xmlns:a16="http://schemas.microsoft.com/office/drawing/2014/main" id="{BB9D1A05-F693-98A0-5DC1-51565FF1B85E}"/>
                </a:ext>
              </a:extLst>
            </p:cNvPr>
            <p:cNvPicPr/>
            <p:nvPr/>
          </p:nvPicPr>
          <p:blipFill>
            <a:blip r:embed="rId39" cstate="print"/>
            <a:stretch>
              <a:fillRect/>
            </a:stretch>
          </p:blipFill>
          <p:spPr>
            <a:xfrm>
              <a:off x="4031754" y="6019406"/>
              <a:ext cx="355879" cy="371386"/>
            </a:xfrm>
            <a:prstGeom prst="rect">
              <a:avLst/>
            </a:prstGeom>
          </p:spPr>
        </p:pic>
        <p:sp>
          <p:nvSpPr>
            <p:cNvPr id="318" name="object 314">
              <a:extLst>
                <a:ext uri="{FF2B5EF4-FFF2-40B4-BE49-F238E27FC236}">
                  <a16:creationId xmlns:a16="http://schemas.microsoft.com/office/drawing/2014/main" id="{B98E505B-8687-CD42-1593-040DC7A0272A}"/>
                </a:ext>
              </a:extLst>
            </p:cNvPr>
            <p:cNvSpPr/>
            <p:nvPr/>
          </p:nvSpPr>
          <p:spPr>
            <a:xfrm>
              <a:off x="4031757" y="6019401"/>
              <a:ext cx="356235" cy="371475"/>
            </a:xfrm>
            <a:custGeom>
              <a:avLst/>
              <a:gdLst/>
              <a:ahLst/>
              <a:cxnLst/>
              <a:rect l="l" t="t" r="r" b="b"/>
              <a:pathLst>
                <a:path w="356235" h="371475">
                  <a:moveTo>
                    <a:pt x="98793" y="0"/>
                  </a:moveTo>
                  <a:lnTo>
                    <a:pt x="181084" y="61976"/>
                  </a:lnTo>
                  <a:lnTo>
                    <a:pt x="235294" y="84566"/>
                  </a:lnTo>
                  <a:lnTo>
                    <a:pt x="285525" y="69508"/>
                  </a:lnTo>
                  <a:lnTo>
                    <a:pt x="355879" y="18542"/>
                  </a:lnTo>
                  <a:lnTo>
                    <a:pt x="235321" y="124876"/>
                  </a:lnTo>
                  <a:lnTo>
                    <a:pt x="186178" y="189183"/>
                  </a:lnTo>
                  <a:lnTo>
                    <a:pt x="200392" y="237439"/>
                  </a:lnTo>
                  <a:lnTo>
                    <a:pt x="269900" y="295617"/>
                  </a:lnTo>
                  <a:lnTo>
                    <a:pt x="196288" y="268262"/>
                  </a:lnTo>
                  <a:lnTo>
                    <a:pt x="143636" y="267036"/>
                  </a:lnTo>
                  <a:lnTo>
                    <a:pt x="86641" y="299043"/>
                  </a:lnTo>
                  <a:lnTo>
                    <a:pt x="0" y="371386"/>
                  </a:lnTo>
                  <a:lnTo>
                    <a:pt x="100834" y="247132"/>
                  </a:lnTo>
                  <a:lnTo>
                    <a:pt x="144737" y="167028"/>
                  </a:lnTo>
                  <a:lnTo>
                    <a:pt x="140969" y="96257"/>
                  </a:lnTo>
                  <a:lnTo>
                    <a:pt x="98793" y="0"/>
                  </a:lnTo>
                  <a:close/>
                </a:path>
              </a:pathLst>
            </a:custGeom>
            <a:ln w="3175">
              <a:solidFill>
                <a:srgbClr val="072F18"/>
              </a:solidFill>
            </a:ln>
          </p:spPr>
          <p:txBody>
            <a:bodyPr wrap="square" lIns="0" tIns="0" rIns="0" bIns="0" rtlCol="0"/>
            <a:lstStyle/>
            <a:p>
              <a:endParaRPr lang="tr-TR"/>
            </a:p>
          </p:txBody>
        </p:sp>
        <p:pic>
          <p:nvPicPr>
            <p:cNvPr id="319" name="object 315">
              <a:extLst>
                <a:ext uri="{FF2B5EF4-FFF2-40B4-BE49-F238E27FC236}">
                  <a16:creationId xmlns:a16="http://schemas.microsoft.com/office/drawing/2014/main" id="{4B0A058A-05FB-E343-465E-1942D0A1BF77}"/>
                </a:ext>
              </a:extLst>
            </p:cNvPr>
            <p:cNvPicPr/>
            <p:nvPr/>
          </p:nvPicPr>
          <p:blipFill>
            <a:blip r:embed="rId40" cstate="print"/>
            <a:stretch>
              <a:fillRect/>
            </a:stretch>
          </p:blipFill>
          <p:spPr>
            <a:xfrm>
              <a:off x="4187951" y="6134417"/>
              <a:ext cx="83096" cy="45567"/>
            </a:xfrm>
            <a:prstGeom prst="rect">
              <a:avLst/>
            </a:prstGeom>
          </p:spPr>
        </p:pic>
        <p:sp>
          <p:nvSpPr>
            <p:cNvPr id="320" name="object 316">
              <a:extLst>
                <a:ext uri="{FF2B5EF4-FFF2-40B4-BE49-F238E27FC236}">
                  <a16:creationId xmlns:a16="http://schemas.microsoft.com/office/drawing/2014/main" id="{EB8ADCD2-F726-84EC-A481-49324426CF3C}"/>
                </a:ext>
              </a:extLst>
            </p:cNvPr>
            <p:cNvSpPr/>
            <p:nvPr/>
          </p:nvSpPr>
          <p:spPr>
            <a:xfrm>
              <a:off x="3878401" y="4705898"/>
              <a:ext cx="153670" cy="673100"/>
            </a:xfrm>
            <a:custGeom>
              <a:avLst/>
              <a:gdLst/>
              <a:ahLst/>
              <a:cxnLst/>
              <a:rect l="l" t="t" r="r" b="b"/>
              <a:pathLst>
                <a:path w="153670" h="673100">
                  <a:moveTo>
                    <a:pt x="0" y="672719"/>
                  </a:moveTo>
                  <a:lnTo>
                    <a:pt x="153352" y="0"/>
                  </a:lnTo>
                </a:path>
              </a:pathLst>
            </a:custGeom>
            <a:ln w="8039">
              <a:solidFill>
                <a:srgbClr val="000000"/>
              </a:solidFill>
            </a:ln>
          </p:spPr>
          <p:txBody>
            <a:bodyPr wrap="square" lIns="0" tIns="0" rIns="0" bIns="0" rtlCol="0"/>
            <a:lstStyle/>
            <a:p>
              <a:endParaRPr lang="tr-TR"/>
            </a:p>
          </p:txBody>
        </p:sp>
        <p:sp>
          <p:nvSpPr>
            <p:cNvPr id="321" name="object 317">
              <a:extLst>
                <a:ext uri="{FF2B5EF4-FFF2-40B4-BE49-F238E27FC236}">
                  <a16:creationId xmlns:a16="http://schemas.microsoft.com/office/drawing/2014/main" id="{6AA89511-AA4E-281B-011C-5D40FDF26B7D}"/>
                </a:ext>
              </a:extLst>
            </p:cNvPr>
            <p:cNvSpPr/>
            <p:nvPr/>
          </p:nvSpPr>
          <p:spPr>
            <a:xfrm>
              <a:off x="4031750" y="4705896"/>
              <a:ext cx="239395" cy="1393825"/>
            </a:xfrm>
            <a:custGeom>
              <a:avLst/>
              <a:gdLst/>
              <a:ahLst/>
              <a:cxnLst/>
              <a:rect l="l" t="t" r="r" b="b"/>
              <a:pathLst>
                <a:path w="239395" h="1393825">
                  <a:moveTo>
                    <a:pt x="239293" y="1393685"/>
                  </a:moveTo>
                  <a:lnTo>
                    <a:pt x="0" y="0"/>
                  </a:lnTo>
                </a:path>
              </a:pathLst>
            </a:custGeom>
            <a:ln w="8039">
              <a:solidFill>
                <a:srgbClr val="000000"/>
              </a:solidFill>
            </a:ln>
          </p:spPr>
          <p:txBody>
            <a:bodyPr wrap="square" lIns="0" tIns="0" rIns="0" bIns="0" rtlCol="0"/>
            <a:lstStyle/>
            <a:p>
              <a:endParaRPr lang="tr-TR"/>
            </a:p>
          </p:txBody>
        </p:sp>
      </p:grpSp>
      <p:sp>
        <p:nvSpPr>
          <p:cNvPr id="322" name="object 324">
            <a:extLst>
              <a:ext uri="{FF2B5EF4-FFF2-40B4-BE49-F238E27FC236}">
                <a16:creationId xmlns:a16="http://schemas.microsoft.com/office/drawing/2014/main" id="{0331DB14-3526-49B2-5282-5C68A147EA8B}"/>
              </a:ext>
            </a:extLst>
          </p:cNvPr>
          <p:cNvSpPr txBox="1"/>
          <p:nvPr/>
        </p:nvSpPr>
        <p:spPr>
          <a:xfrm>
            <a:off x="4046801" y="3152530"/>
            <a:ext cx="565785" cy="151323"/>
          </a:xfrm>
          <a:prstGeom prst="rect">
            <a:avLst/>
          </a:prstGeom>
        </p:spPr>
        <p:txBody>
          <a:bodyPr vert="horz" wrap="square" lIns="0" tIns="12700" rIns="0" bIns="0" rtlCol="0">
            <a:spAutoFit/>
          </a:bodyPr>
          <a:lstStyle/>
          <a:p>
            <a:pPr marL="12700">
              <a:lnSpc>
                <a:spcPct val="100000"/>
              </a:lnSpc>
              <a:spcBef>
                <a:spcPts val="100"/>
              </a:spcBef>
            </a:pPr>
            <a:r>
              <a:rPr lang="tr-TR" sz="900" spc="-10" dirty="0">
                <a:solidFill>
                  <a:srgbClr val="3B3A3B"/>
                </a:solidFill>
                <a:latin typeface="Myriad Pro"/>
                <a:cs typeface="Myriad Pro"/>
              </a:rPr>
              <a:t>Yağ</a:t>
            </a:r>
            <a:r>
              <a:rPr lang="tr-TR" sz="900" spc="-35" dirty="0">
                <a:solidFill>
                  <a:srgbClr val="3B3A3B"/>
                </a:solidFill>
                <a:latin typeface="Myriad Pro"/>
                <a:cs typeface="Myriad Pro"/>
              </a:rPr>
              <a:t> </a:t>
            </a:r>
            <a:r>
              <a:rPr lang="tr-TR" sz="900" spc="-10" dirty="0">
                <a:solidFill>
                  <a:srgbClr val="3B3A3B"/>
                </a:solidFill>
                <a:latin typeface="Myriad Pro"/>
                <a:cs typeface="Myriad Pro"/>
              </a:rPr>
              <a:t>hücresi</a:t>
            </a:r>
            <a:endParaRPr lang="tr-TR" sz="900" dirty="0">
              <a:latin typeface="Myriad Pro"/>
              <a:cs typeface="Myriad Pro"/>
            </a:endParaRPr>
          </a:p>
        </p:txBody>
      </p:sp>
      <p:sp>
        <p:nvSpPr>
          <p:cNvPr id="323" name="object 325">
            <a:extLst>
              <a:ext uri="{FF2B5EF4-FFF2-40B4-BE49-F238E27FC236}">
                <a16:creationId xmlns:a16="http://schemas.microsoft.com/office/drawing/2014/main" id="{F08506E7-0EDF-9DE6-6D69-9F29B33F7129}"/>
              </a:ext>
            </a:extLst>
          </p:cNvPr>
          <p:cNvSpPr txBox="1"/>
          <p:nvPr/>
        </p:nvSpPr>
        <p:spPr>
          <a:xfrm>
            <a:off x="4181230" y="3932262"/>
            <a:ext cx="403225" cy="151323"/>
          </a:xfrm>
          <a:prstGeom prst="rect">
            <a:avLst/>
          </a:prstGeom>
        </p:spPr>
        <p:txBody>
          <a:bodyPr vert="horz" wrap="square" lIns="0" tIns="12700" rIns="0" bIns="0" rtlCol="0">
            <a:spAutoFit/>
          </a:bodyPr>
          <a:lstStyle/>
          <a:p>
            <a:pPr marL="12700">
              <a:lnSpc>
                <a:spcPct val="100000"/>
              </a:lnSpc>
              <a:spcBef>
                <a:spcPts val="100"/>
              </a:spcBef>
            </a:pPr>
            <a:r>
              <a:rPr lang="tr-TR" sz="900" spc="-10">
                <a:solidFill>
                  <a:srgbClr val="3B3A3B"/>
                </a:solidFill>
                <a:latin typeface="Myriad Pro"/>
                <a:cs typeface="Myriad Pro"/>
              </a:rPr>
              <a:t>Lenfosit</a:t>
            </a:r>
            <a:endParaRPr lang="tr-TR" sz="900">
              <a:latin typeface="Myriad Pro"/>
              <a:cs typeface="Myriad Pro"/>
            </a:endParaRPr>
          </a:p>
        </p:txBody>
      </p:sp>
      <p:sp>
        <p:nvSpPr>
          <p:cNvPr id="324" name="object 326">
            <a:extLst>
              <a:ext uri="{FF2B5EF4-FFF2-40B4-BE49-F238E27FC236}">
                <a16:creationId xmlns:a16="http://schemas.microsoft.com/office/drawing/2014/main" id="{0CFADE02-2237-43E5-FA85-902F6D9CE7BD}"/>
              </a:ext>
            </a:extLst>
          </p:cNvPr>
          <p:cNvSpPr txBox="1"/>
          <p:nvPr/>
        </p:nvSpPr>
        <p:spPr>
          <a:xfrm>
            <a:off x="4084989" y="4837061"/>
            <a:ext cx="443865" cy="151323"/>
          </a:xfrm>
          <a:prstGeom prst="rect">
            <a:avLst/>
          </a:prstGeom>
        </p:spPr>
        <p:txBody>
          <a:bodyPr vert="horz" wrap="square" lIns="0" tIns="12700" rIns="0" bIns="0" rtlCol="0">
            <a:spAutoFit/>
          </a:bodyPr>
          <a:lstStyle/>
          <a:p>
            <a:pPr marL="12700">
              <a:lnSpc>
                <a:spcPct val="100000"/>
              </a:lnSpc>
              <a:spcBef>
                <a:spcPts val="100"/>
              </a:spcBef>
            </a:pPr>
            <a:r>
              <a:rPr lang="tr-TR" sz="900" spc="-10">
                <a:solidFill>
                  <a:srgbClr val="3B3A3B"/>
                </a:solidFill>
                <a:latin typeface="Myriad Pro"/>
                <a:cs typeface="Myriad Pro"/>
              </a:rPr>
              <a:t>Makrofaj</a:t>
            </a:r>
            <a:endParaRPr lang="tr-TR" sz="900">
              <a:latin typeface="Myriad Pro"/>
              <a:cs typeface="Myriad Pro"/>
            </a:endParaRPr>
          </a:p>
        </p:txBody>
      </p:sp>
      <p:sp>
        <p:nvSpPr>
          <p:cNvPr id="325" name="object 327">
            <a:extLst>
              <a:ext uri="{FF2B5EF4-FFF2-40B4-BE49-F238E27FC236}">
                <a16:creationId xmlns:a16="http://schemas.microsoft.com/office/drawing/2014/main" id="{1E1BB6CD-7598-1770-61FB-8CDCFFE3C2CD}"/>
              </a:ext>
            </a:extLst>
          </p:cNvPr>
          <p:cNvSpPr txBox="1"/>
          <p:nvPr/>
        </p:nvSpPr>
        <p:spPr>
          <a:xfrm>
            <a:off x="3762549" y="5622874"/>
            <a:ext cx="607695" cy="151323"/>
          </a:xfrm>
          <a:prstGeom prst="rect">
            <a:avLst/>
          </a:prstGeom>
        </p:spPr>
        <p:txBody>
          <a:bodyPr vert="horz" wrap="square" lIns="0" tIns="12700" rIns="0" bIns="0" rtlCol="0">
            <a:spAutoFit/>
          </a:bodyPr>
          <a:lstStyle/>
          <a:p>
            <a:pPr marL="12700">
              <a:lnSpc>
                <a:spcPct val="100000"/>
              </a:lnSpc>
              <a:spcBef>
                <a:spcPts val="100"/>
              </a:spcBef>
            </a:pPr>
            <a:r>
              <a:rPr lang="tr-TR" sz="900">
                <a:solidFill>
                  <a:srgbClr val="3B3A3B"/>
                </a:solidFill>
                <a:latin typeface="Myriad Pro"/>
                <a:cs typeface="Myriad Pro"/>
              </a:rPr>
              <a:t>Kılcal</a:t>
            </a:r>
            <a:r>
              <a:rPr lang="tr-TR" sz="900" spc="5">
                <a:solidFill>
                  <a:srgbClr val="3B3A3B"/>
                </a:solidFill>
                <a:latin typeface="Myriad Pro"/>
                <a:cs typeface="Myriad Pro"/>
              </a:rPr>
              <a:t> </a:t>
            </a:r>
            <a:r>
              <a:rPr lang="tr-TR" sz="900" spc="-10">
                <a:solidFill>
                  <a:srgbClr val="3B3A3B"/>
                </a:solidFill>
                <a:latin typeface="Myriad Pro"/>
                <a:cs typeface="Myriad Pro"/>
              </a:rPr>
              <a:t>damar</a:t>
            </a:r>
            <a:endParaRPr lang="tr-TR" sz="900">
              <a:latin typeface="Myriad Pro"/>
              <a:cs typeface="Myriad Pro"/>
            </a:endParaRPr>
          </a:p>
        </p:txBody>
      </p:sp>
      <p:sp>
        <p:nvSpPr>
          <p:cNvPr id="326" name="object 328">
            <a:extLst>
              <a:ext uri="{FF2B5EF4-FFF2-40B4-BE49-F238E27FC236}">
                <a16:creationId xmlns:a16="http://schemas.microsoft.com/office/drawing/2014/main" id="{80CBD79B-0931-EB8A-2EF8-572BA99557F3}"/>
              </a:ext>
            </a:extLst>
          </p:cNvPr>
          <p:cNvSpPr txBox="1"/>
          <p:nvPr/>
        </p:nvSpPr>
        <p:spPr>
          <a:xfrm>
            <a:off x="6987295" y="3071469"/>
            <a:ext cx="493395" cy="151323"/>
          </a:xfrm>
          <a:prstGeom prst="rect">
            <a:avLst/>
          </a:prstGeom>
        </p:spPr>
        <p:txBody>
          <a:bodyPr vert="horz" wrap="square" lIns="0" tIns="12700" rIns="0" bIns="0" rtlCol="0">
            <a:spAutoFit/>
          </a:bodyPr>
          <a:lstStyle/>
          <a:p>
            <a:pPr marL="12700">
              <a:lnSpc>
                <a:spcPct val="100000"/>
              </a:lnSpc>
              <a:spcBef>
                <a:spcPts val="100"/>
              </a:spcBef>
            </a:pPr>
            <a:r>
              <a:rPr lang="tr-TR" sz="900" spc="-10">
                <a:solidFill>
                  <a:srgbClr val="3B3A3B"/>
                </a:solidFill>
                <a:latin typeface="Myriad Pro"/>
                <a:cs typeface="Myriad Pro"/>
              </a:rPr>
              <a:t>Melanosit</a:t>
            </a:r>
            <a:endParaRPr lang="tr-TR" sz="900">
              <a:latin typeface="Myriad Pro"/>
              <a:cs typeface="Myriad Pro"/>
            </a:endParaRPr>
          </a:p>
        </p:txBody>
      </p:sp>
      <p:sp>
        <p:nvSpPr>
          <p:cNvPr id="327" name="object 330">
            <a:extLst>
              <a:ext uri="{FF2B5EF4-FFF2-40B4-BE49-F238E27FC236}">
                <a16:creationId xmlns:a16="http://schemas.microsoft.com/office/drawing/2014/main" id="{48C14682-CC0B-AB5C-543B-D0E8620D5893}"/>
              </a:ext>
            </a:extLst>
          </p:cNvPr>
          <p:cNvSpPr txBox="1"/>
          <p:nvPr/>
        </p:nvSpPr>
        <p:spPr>
          <a:xfrm>
            <a:off x="7645777" y="3603307"/>
            <a:ext cx="680720" cy="151323"/>
          </a:xfrm>
          <a:prstGeom prst="rect">
            <a:avLst/>
          </a:prstGeom>
        </p:spPr>
        <p:txBody>
          <a:bodyPr vert="horz" wrap="square" lIns="0" tIns="12700" rIns="0" bIns="0" rtlCol="0">
            <a:spAutoFit/>
          </a:bodyPr>
          <a:lstStyle/>
          <a:p>
            <a:pPr marL="12700">
              <a:lnSpc>
                <a:spcPct val="100000"/>
              </a:lnSpc>
              <a:spcBef>
                <a:spcPts val="100"/>
              </a:spcBef>
            </a:pPr>
            <a:r>
              <a:rPr lang="tr-TR" sz="900">
                <a:solidFill>
                  <a:srgbClr val="3B3A3B"/>
                </a:solidFill>
                <a:latin typeface="Myriad Pro"/>
                <a:cs typeface="Myriad Pro"/>
              </a:rPr>
              <a:t>Retiküler </a:t>
            </a:r>
            <a:r>
              <a:rPr lang="tr-TR" sz="900" spc="-10">
                <a:solidFill>
                  <a:srgbClr val="3B3A3B"/>
                </a:solidFill>
                <a:latin typeface="Myriad Pro"/>
                <a:cs typeface="Myriad Pro"/>
              </a:rPr>
              <a:t>lifler</a:t>
            </a:r>
            <a:endParaRPr lang="tr-TR" sz="900">
              <a:latin typeface="Myriad Pro"/>
              <a:cs typeface="Myriad Pro"/>
            </a:endParaRPr>
          </a:p>
        </p:txBody>
      </p:sp>
      <p:sp>
        <p:nvSpPr>
          <p:cNvPr id="328" name="object 331">
            <a:extLst>
              <a:ext uri="{FF2B5EF4-FFF2-40B4-BE49-F238E27FC236}">
                <a16:creationId xmlns:a16="http://schemas.microsoft.com/office/drawing/2014/main" id="{C953136C-1151-E253-8A40-2B0C200AB2FB}"/>
              </a:ext>
            </a:extLst>
          </p:cNvPr>
          <p:cNvSpPr txBox="1"/>
          <p:nvPr/>
        </p:nvSpPr>
        <p:spPr>
          <a:xfrm>
            <a:off x="7663836" y="4377232"/>
            <a:ext cx="623570" cy="151323"/>
          </a:xfrm>
          <a:prstGeom prst="rect">
            <a:avLst/>
          </a:prstGeom>
        </p:spPr>
        <p:txBody>
          <a:bodyPr vert="horz" wrap="square" lIns="0" tIns="12700" rIns="0" bIns="0" rtlCol="0">
            <a:spAutoFit/>
          </a:bodyPr>
          <a:lstStyle/>
          <a:p>
            <a:pPr marL="12700">
              <a:lnSpc>
                <a:spcPct val="100000"/>
              </a:lnSpc>
              <a:spcBef>
                <a:spcPts val="100"/>
              </a:spcBef>
            </a:pPr>
            <a:r>
              <a:rPr lang="tr-TR" sz="900">
                <a:solidFill>
                  <a:srgbClr val="3B3A3B"/>
                </a:solidFill>
                <a:latin typeface="Myriad Pro"/>
                <a:cs typeface="Myriad Pro"/>
              </a:rPr>
              <a:t>Mast</a:t>
            </a:r>
            <a:r>
              <a:rPr lang="tr-TR" sz="900" spc="5">
                <a:solidFill>
                  <a:srgbClr val="3B3A3B"/>
                </a:solidFill>
                <a:latin typeface="Myriad Pro"/>
                <a:cs typeface="Myriad Pro"/>
              </a:rPr>
              <a:t> </a:t>
            </a:r>
            <a:r>
              <a:rPr lang="tr-TR" sz="900" spc="-10">
                <a:solidFill>
                  <a:srgbClr val="3B3A3B"/>
                </a:solidFill>
                <a:latin typeface="Myriad Pro"/>
                <a:cs typeface="Myriad Pro"/>
              </a:rPr>
              <a:t>hücresi</a:t>
            </a:r>
            <a:endParaRPr lang="tr-TR" sz="900">
              <a:latin typeface="Myriad Pro"/>
              <a:cs typeface="Myriad Pro"/>
            </a:endParaRPr>
          </a:p>
        </p:txBody>
      </p:sp>
      <p:sp>
        <p:nvSpPr>
          <p:cNvPr id="329" name="object 332">
            <a:extLst>
              <a:ext uri="{FF2B5EF4-FFF2-40B4-BE49-F238E27FC236}">
                <a16:creationId xmlns:a16="http://schemas.microsoft.com/office/drawing/2014/main" id="{44655C29-018E-E842-690E-F88534BBED25}"/>
              </a:ext>
            </a:extLst>
          </p:cNvPr>
          <p:cNvSpPr txBox="1"/>
          <p:nvPr/>
        </p:nvSpPr>
        <p:spPr>
          <a:xfrm>
            <a:off x="7829686" y="4908155"/>
            <a:ext cx="560070" cy="151323"/>
          </a:xfrm>
          <a:prstGeom prst="rect">
            <a:avLst/>
          </a:prstGeom>
        </p:spPr>
        <p:txBody>
          <a:bodyPr vert="horz" wrap="square" lIns="0" tIns="12700" rIns="0" bIns="0" rtlCol="0">
            <a:spAutoFit/>
          </a:bodyPr>
          <a:lstStyle/>
          <a:p>
            <a:pPr marL="12700">
              <a:lnSpc>
                <a:spcPct val="100000"/>
              </a:lnSpc>
              <a:spcBef>
                <a:spcPts val="100"/>
              </a:spcBef>
            </a:pPr>
            <a:r>
              <a:rPr lang="tr-TR" sz="900">
                <a:solidFill>
                  <a:srgbClr val="3B3A3B"/>
                </a:solidFill>
                <a:latin typeface="Myriad Pro"/>
                <a:cs typeface="Myriad Pro"/>
              </a:rPr>
              <a:t>Elastik </a:t>
            </a:r>
            <a:r>
              <a:rPr lang="tr-TR" sz="900" spc="-10">
                <a:solidFill>
                  <a:srgbClr val="3B3A3B"/>
                </a:solidFill>
                <a:latin typeface="Myriad Pro"/>
                <a:cs typeface="Myriad Pro"/>
              </a:rPr>
              <a:t>lifler</a:t>
            </a:r>
            <a:endParaRPr lang="tr-TR" sz="900">
              <a:latin typeface="Myriad Pro"/>
              <a:cs typeface="Myriad Pro"/>
            </a:endParaRPr>
          </a:p>
        </p:txBody>
      </p:sp>
      <p:sp>
        <p:nvSpPr>
          <p:cNvPr id="330" name="object 333">
            <a:extLst>
              <a:ext uri="{FF2B5EF4-FFF2-40B4-BE49-F238E27FC236}">
                <a16:creationId xmlns:a16="http://schemas.microsoft.com/office/drawing/2014/main" id="{9E211278-32D2-2D5A-A6D7-ECD1B2E0253E}"/>
              </a:ext>
            </a:extLst>
          </p:cNvPr>
          <p:cNvSpPr txBox="1"/>
          <p:nvPr/>
        </p:nvSpPr>
        <p:spPr>
          <a:xfrm>
            <a:off x="7635261" y="5534519"/>
            <a:ext cx="613410" cy="151323"/>
          </a:xfrm>
          <a:prstGeom prst="rect">
            <a:avLst/>
          </a:prstGeom>
        </p:spPr>
        <p:txBody>
          <a:bodyPr vert="horz" wrap="square" lIns="0" tIns="12700" rIns="0" bIns="0" rtlCol="0">
            <a:spAutoFit/>
          </a:bodyPr>
          <a:lstStyle/>
          <a:p>
            <a:pPr marL="12700">
              <a:lnSpc>
                <a:spcPct val="100000"/>
              </a:lnSpc>
              <a:spcBef>
                <a:spcPts val="100"/>
              </a:spcBef>
            </a:pPr>
            <a:r>
              <a:rPr lang="tr-TR" sz="900">
                <a:solidFill>
                  <a:srgbClr val="3B3A3B"/>
                </a:solidFill>
                <a:latin typeface="Myriad Pro"/>
                <a:cs typeface="Myriad Pro"/>
              </a:rPr>
              <a:t>Kolajen </a:t>
            </a:r>
            <a:r>
              <a:rPr lang="tr-TR" sz="900" spc="-10">
                <a:solidFill>
                  <a:srgbClr val="3B3A3B"/>
                </a:solidFill>
                <a:latin typeface="Myriad Pro"/>
                <a:cs typeface="Myriad Pro"/>
              </a:rPr>
              <a:t>lifler</a:t>
            </a:r>
            <a:endParaRPr lang="tr-TR" sz="900">
              <a:latin typeface="Myriad Pro"/>
              <a:cs typeface="Myriad Pro"/>
            </a:endParaRPr>
          </a:p>
        </p:txBody>
      </p:sp>
      <p:sp>
        <p:nvSpPr>
          <p:cNvPr id="332" name="Metin kutusu 331">
            <a:extLst>
              <a:ext uri="{FF2B5EF4-FFF2-40B4-BE49-F238E27FC236}">
                <a16:creationId xmlns:a16="http://schemas.microsoft.com/office/drawing/2014/main" id="{087D494C-E421-7D94-E028-60731CFB5F8C}"/>
              </a:ext>
            </a:extLst>
          </p:cNvPr>
          <p:cNvSpPr txBox="1"/>
          <p:nvPr/>
        </p:nvSpPr>
        <p:spPr>
          <a:xfrm>
            <a:off x="4902044" y="5930818"/>
            <a:ext cx="2656408" cy="369332"/>
          </a:xfrm>
          <a:prstGeom prst="rect">
            <a:avLst/>
          </a:prstGeom>
          <a:noFill/>
        </p:spPr>
        <p:txBody>
          <a:bodyPr wrap="square">
            <a:spAutoFit/>
          </a:bodyPr>
          <a:lstStyle/>
          <a:p>
            <a:r>
              <a:rPr lang="tr-TR" sz="1800" i="1" dirty="0">
                <a:solidFill>
                  <a:srgbClr val="4C4D4F"/>
                </a:solidFill>
                <a:latin typeface="Times New Roman"/>
                <a:cs typeface="Times New Roman"/>
              </a:rPr>
              <a:t>Bağ</a:t>
            </a:r>
            <a:r>
              <a:rPr lang="tr-TR" sz="1800" i="1" spc="-5" dirty="0">
                <a:solidFill>
                  <a:srgbClr val="4C4D4F"/>
                </a:solidFill>
                <a:latin typeface="Times New Roman"/>
                <a:cs typeface="Times New Roman"/>
              </a:rPr>
              <a:t> </a:t>
            </a:r>
            <a:r>
              <a:rPr lang="tr-TR" sz="1800" i="1" dirty="0">
                <a:solidFill>
                  <a:srgbClr val="4C4D4F"/>
                </a:solidFill>
                <a:latin typeface="Times New Roman"/>
                <a:cs typeface="Times New Roman"/>
              </a:rPr>
              <a:t>dokunun</a:t>
            </a:r>
            <a:r>
              <a:rPr lang="tr-TR" sz="1800" i="1" spc="-5" dirty="0">
                <a:solidFill>
                  <a:srgbClr val="4C4D4F"/>
                </a:solidFill>
                <a:latin typeface="Times New Roman"/>
                <a:cs typeface="Times New Roman"/>
              </a:rPr>
              <a:t> </a:t>
            </a:r>
            <a:r>
              <a:rPr lang="tr-TR" sz="1800" i="1" spc="-10" dirty="0">
                <a:solidFill>
                  <a:srgbClr val="4C4D4F"/>
                </a:solidFill>
                <a:latin typeface="Times New Roman"/>
                <a:cs typeface="Times New Roman"/>
              </a:rPr>
              <a:t>yapısı</a:t>
            </a:r>
            <a:endParaRPr lang="tr-TR" dirty="0"/>
          </a:p>
        </p:txBody>
      </p:sp>
    </p:spTree>
    <p:extLst>
      <p:ext uri="{BB962C8B-B14F-4D97-AF65-F5344CB8AC3E}">
        <p14:creationId xmlns:p14="http://schemas.microsoft.com/office/powerpoint/2010/main" val="23381405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5AC2D4-5C11-AF91-A761-B5522D419FB4}"/>
              </a:ext>
            </a:extLst>
          </p:cNvPr>
          <p:cNvSpPr>
            <a:spLocks noGrp="1"/>
          </p:cNvSpPr>
          <p:nvPr>
            <p:ph type="title"/>
          </p:nvPr>
        </p:nvSpPr>
        <p:spPr/>
        <p:txBody>
          <a:bodyPr/>
          <a:lstStyle/>
          <a:p>
            <a:r>
              <a:rPr lang="tr-TR" dirty="0"/>
              <a:t>Bağ doku</a:t>
            </a:r>
          </a:p>
        </p:txBody>
      </p:sp>
      <p:sp>
        <p:nvSpPr>
          <p:cNvPr id="3" name="İçerik Yer Tutucusu 2">
            <a:extLst>
              <a:ext uri="{FF2B5EF4-FFF2-40B4-BE49-F238E27FC236}">
                <a16:creationId xmlns:a16="http://schemas.microsoft.com/office/drawing/2014/main" id="{1C562A20-EEC9-81B1-4B25-0D5B5FCE44B4}"/>
              </a:ext>
            </a:extLst>
          </p:cNvPr>
          <p:cNvSpPr>
            <a:spLocks noGrp="1"/>
          </p:cNvSpPr>
          <p:nvPr>
            <p:ph idx="1"/>
          </p:nvPr>
        </p:nvSpPr>
        <p:spPr/>
        <p:txBody>
          <a:bodyPr/>
          <a:lstStyle/>
          <a:p>
            <a:pPr marL="191770" marR="0" lvl="0" indent="0" defTabSz="914400" eaLnBrk="1" fontAlgn="auto" latinLnBrk="0" hangingPunct="1">
              <a:lnSpc>
                <a:spcPct val="150000"/>
              </a:lnSpc>
              <a:spcBef>
                <a:spcPts val="5"/>
              </a:spcBef>
              <a:spcAft>
                <a:spcPts val="0"/>
              </a:spcAft>
              <a:buClrTx/>
              <a:buSzTx/>
              <a:buNone/>
              <a:tabLst>
                <a:tab pos="421640" algn="l"/>
              </a:tabLst>
              <a:defRPr/>
            </a:pPr>
            <a:r>
              <a:rPr kumimoji="0" lang="tr-TR" sz="1800" b="1" i="0" u="none" strike="noStrike" kern="0" cap="none" spc="0" normalizeH="0" baseline="0" noProof="0" dirty="0">
                <a:ln>
                  <a:noFill/>
                </a:ln>
                <a:solidFill>
                  <a:srgbClr val="4966AF"/>
                </a:solidFill>
                <a:effectLst/>
                <a:uLnTx/>
                <a:uFillTx/>
                <a:latin typeface="Myriad Pro"/>
                <a:cs typeface="Myriad Pro"/>
              </a:rPr>
              <a:t>Bağ Doku </a:t>
            </a:r>
            <a:r>
              <a:rPr kumimoji="0" lang="tr-TR" sz="1800" b="1" i="0" u="none" strike="noStrike" kern="0" cap="none" spc="-10" normalizeH="0" baseline="0" noProof="0" dirty="0">
                <a:ln>
                  <a:noFill/>
                </a:ln>
                <a:solidFill>
                  <a:srgbClr val="4966AF"/>
                </a:solidFill>
                <a:effectLst/>
                <a:uLnTx/>
                <a:uFillTx/>
                <a:latin typeface="Myriad Pro"/>
                <a:cs typeface="Myriad Pro"/>
              </a:rPr>
              <a:t>Lifleri</a:t>
            </a:r>
            <a:endParaRPr kumimoji="0" lang="tr-TR" sz="1800" b="0" i="0" u="none" strike="noStrike" kern="0" cap="none" spc="0" normalizeH="0" baseline="0" noProof="0" dirty="0">
              <a:ln>
                <a:noFill/>
              </a:ln>
              <a:solidFill>
                <a:sysClr val="windowText" lastClr="000000"/>
              </a:solidFill>
              <a:effectLst/>
              <a:uLnTx/>
              <a:uFillTx/>
              <a:latin typeface="Myriad Pro"/>
              <a:cs typeface="Myriad Pro"/>
            </a:endParaRPr>
          </a:p>
          <a:p>
            <a:pPr marL="192405" marR="0" lvl="0" indent="0" defTabSz="914400" eaLnBrk="1" fontAlgn="auto" latinLnBrk="0" hangingPunct="1">
              <a:lnSpc>
                <a:spcPct val="150000"/>
              </a:lnSpc>
              <a:spcBef>
                <a:spcPts val="525"/>
              </a:spcBef>
              <a:spcAft>
                <a:spcPts val="0"/>
              </a:spcAft>
              <a:buClrTx/>
              <a:buSzTx/>
              <a:buFontTx/>
              <a:buNone/>
              <a:tabLst/>
              <a:defRPr/>
            </a:pPr>
            <a:r>
              <a:rPr kumimoji="0" lang="tr-TR" sz="1800" b="0" i="0" u="none" strike="noStrike" kern="0" cap="none" spc="-10" normalizeH="0" baseline="0" noProof="0" dirty="0">
                <a:ln>
                  <a:noFill/>
                </a:ln>
                <a:solidFill>
                  <a:srgbClr val="3B3A3B"/>
                </a:solidFill>
                <a:effectLst/>
                <a:uLnTx/>
                <a:uFillTx/>
                <a:latin typeface="Myriad Pro"/>
                <a:cs typeface="Myriad Pro"/>
              </a:rPr>
              <a:t>Temel</a:t>
            </a:r>
            <a:r>
              <a:rPr kumimoji="0" lang="tr-TR" sz="1800" b="0" i="0" u="none" strike="noStrike" kern="0" cap="none" spc="-20" normalizeH="0" baseline="0" noProof="0" dirty="0">
                <a:ln>
                  <a:noFill/>
                </a:ln>
                <a:solidFill>
                  <a:srgbClr val="3B3A3B"/>
                </a:solidFill>
                <a:effectLst/>
                <a:uLnTx/>
                <a:uFillTx/>
                <a:latin typeface="Myriad Pro"/>
                <a:cs typeface="Myriad Pro"/>
              </a:rPr>
              <a:t> </a:t>
            </a:r>
            <a:r>
              <a:rPr kumimoji="0" lang="tr-TR" sz="1800" b="0" i="0" u="none" strike="noStrike" kern="0" cap="none" spc="0" normalizeH="0" baseline="0" noProof="0" dirty="0">
                <a:ln>
                  <a:noFill/>
                </a:ln>
                <a:solidFill>
                  <a:srgbClr val="3B3A3B"/>
                </a:solidFill>
                <a:effectLst/>
                <a:uLnTx/>
                <a:uFillTx/>
                <a:latin typeface="Myriad Pro"/>
                <a:cs typeface="Myriad Pro"/>
              </a:rPr>
              <a:t>madde</a:t>
            </a:r>
            <a:r>
              <a:rPr kumimoji="0" lang="tr-TR" sz="1800" b="0" i="0" u="none" strike="noStrike" kern="0" cap="none" spc="-5" normalizeH="0" baseline="0" noProof="0" dirty="0">
                <a:ln>
                  <a:noFill/>
                </a:ln>
                <a:solidFill>
                  <a:srgbClr val="3B3A3B"/>
                </a:solidFill>
                <a:effectLst/>
                <a:uLnTx/>
                <a:uFillTx/>
                <a:latin typeface="Myriad Pro"/>
                <a:cs typeface="Myriad Pro"/>
              </a:rPr>
              <a:t> </a:t>
            </a:r>
            <a:r>
              <a:rPr kumimoji="0" lang="tr-TR" sz="1800" b="0" i="0" u="none" strike="noStrike" kern="0" cap="none" spc="0" normalizeH="0" baseline="0" noProof="0" dirty="0">
                <a:ln>
                  <a:noFill/>
                </a:ln>
                <a:solidFill>
                  <a:srgbClr val="3B3A3B"/>
                </a:solidFill>
                <a:effectLst/>
                <a:uLnTx/>
                <a:uFillTx/>
                <a:latin typeface="Myriad Pro"/>
                <a:cs typeface="Myriad Pro"/>
              </a:rPr>
              <a:t>içerisinde</a:t>
            </a:r>
            <a:r>
              <a:rPr kumimoji="0" lang="tr-TR" sz="1800" b="0" i="0" u="none" strike="noStrike" kern="0" cap="none" spc="-10" normalizeH="0" baseline="0" noProof="0" dirty="0">
                <a:ln>
                  <a:noFill/>
                </a:ln>
                <a:solidFill>
                  <a:srgbClr val="3B3A3B"/>
                </a:solidFill>
                <a:effectLst/>
                <a:uLnTx/>
                <a:uFillTx/>
                <a:latin typeface="Myriad Pro"/>
                <a:cs typeface="Myriad Pro"/>
              </a:rPr>
              <a:t> </a:t>
            </a:r>
            <a:r>
              <a:rPr kumimoji="0" lang="tr-TR" sz="1800" b="0" i="0" u="none" strike="noStrike" kern="0" cap="none" spc="0" normalizeH="0" baseline="0" noProof="0" dirty="0">
                <a:ln>
                  <a:noFill/>
                </a:ln>
                <a:solidFill>
                  <a:srgbClr val="3B3A3B"/>
                </a:solidFill>
                <a:effectLst/>
                <a:uLnTx/>
                <a:uFillTx/>
                <a:latin typeface="Myriad Pro"/>
                <a:cs typeface="Myriad Pro"/>
              </a:rPr>
              <a:t>protein</a:t>
            </a:r>
            <a:r>
              <a:rPr kumimoji="0" lang="tr-TR" sz="1800" b="0" i="0" u="none" strike="noStrike" kern="0" cap="none" spc="-5" normalizeH="0" baseline="0" noProof="0" dirty="0">
                <a:ln>
                  <a:noFill/>
                </a:ln>
                <a:solidFill>
                  <a:srgbClr val="3B3A3B"/>
                </a:solidFill>
                <a:effectLst/>
                <a:uLnTx/>
                <a:uFillTx/>
                <a:latin typeface="Myriad Pro"/>
                <a:cs typeface="Myriad Pro"/>
              </a:rPr>
              <a:t> </a:t>
            </a:r>
            <a:r>
              <a:rPr kumimoji="0" lang="tr-TR" sz="1800" b="0" i="0" u="none" strike="noStrike" kern="0" cap="none" spc="0" normalizeH="0" baseline="0" noProof="0" dirty="0">
                <a:ln>
                  <a:noFill/>
                </a:ln>
                <a:solidFill>
                  <a:srgbClr val="3B3A3B"/>
                </a:solidFill>
                <a:effectLst/>
                <a:uLnTx/>
                <a:uFillTx/>
                <a:latin typeface="Myriad Pro"/>
                <a:cs typeface="Myriad Pro"/>
              </a:rPr>
              <a:t>yapıda</a:t>
            </a:r>
            <a:r>
              <a:rPr kumimoji="0" lang="tr-TR" sz="1800" b="0" i="0" u="none" strike="noStrike" kern="0" cap="none" spc="-10" normalizeH="0" baseline="0" noProof="0" dirty="0">
                <a:ln>
                  <a:noFill/>
                </a:ln>
                <a:solidFill>
                  <a:srgbClr val="3B3A3B"/>
                </a:solidFill>
                <a:effectLst/>
                <a:uLnTx/>
                <a:uFillTx/>
                <a:latin typeface="Myriad Pro"/>
                <a:cs typeface="Myriad Pro"/>
              </a:rPr>
              <a:t> </a:t>
            </a:r>
            <a:r>
              <a:rPr kumimoji="0" lang="tr-TR" sz="1800" b="0" i="0" u="none" strike="noStrike" kern="0" cap="none" spc="0" normalizeH="0" baseline="0" noProof="0" dirty="0">
                <a:ln>
                  <a:noFill/>
                </a:ln>
                <a:solidFill>
                  <a:srgbClr val="3B3A3B"/>
                </a:solidFill>
                <a:effectLst/>
                <a:uLnTx/>
                <a:uFillTx/>
                <a:latin typeface="Myriad Pro"/>
                <a:cs typeface="Myriad Pro"/>
              </a:rPr>
              <a:t>üç</a:t>
            </a:r>
            <a:r>
              <a:rPr kumimoji="0" lang="tr-TR" sz="1800" b="0" i="0" u="none" strike="noStrike" kern="0" cap="none" spc="-5" normalizeH="0" baseline="0" noProof="0" dirty="0">
                <a:ln>
                  <a:noFill/>
                </a:ln>
                <a:solidFill>
                  <a:srgbClr val="3B3A3B"/>
                </a:solidFill>
                <a:effectLst/>
                <a:uLnTx/>
                <a:uFillTx/>
                <a:latin typeface="Myriad Pro"/>
                <a:cs typeface="Myriad Pro"/>
              </a:rPr>
              <a:t> </a:t>
            </a:r>
            <a:r>
              <a:rPr kumimoji="0" lang="tr-TR" sz="1800" b="0" i="0" u="none" strike="noStrike" kern="0" cap="none" spc="0" normalizeH="0" baseline="0" noProof="0" dirty="0">
                <a:ln>
                  <a:noFill/>
                </a:ln>
                <a:solidFill>
                  <a:srgbClr val="3B3A3B"/>
                </a:solidFill>
                <a:effectLst/>
                <a:uLnTx/>
                <a:uFillTx/>
                <a:latin typeface="Myriad Pro"/>
                <a:cs typeface="Myriad Pro"/>
              </a:rPr>
              <a:t>çeşit</a:t>
            </a:r>
            <a:r>
              <a:rPr kumimoji="0" lang="tr-TR" sz="1800" b="0" i="0" u="none" strike="noStrike" kern="0" cap="none" spc="-10" normalizeH="0" baseline="0" noProof="0" dirty="0">
                <a:ln>
                  <a:noFill/>
                </a:ln>
                <a:solidFill>
                  <a:srgbClr val="3B3A3B"/>
                </a:solidFill>
                <a:effectLst/>
                <a:uLnTx/>
                <a:uFillTx/>
                <a:latin typeface="Myriad Pro"/>
                <a:cs typeface="Myriad Pro"/>
              </a:rPr>
              <a:t> </a:t>
            </a:r>
            <a:r>
              <a:rPr kumimoji="0" lang="tr-TR" sz="1800" b="0" i="0" u="none" strike="noStrike" kern="0" cap="none" spc="0" normalizeH="0" baseline="0" noProof="0" dirty="0">
                <a:ln>
                  <a:noFill/>
                </a:ln>
                <a:solidFill>
                  <a:srgbClr val="3B3A3B"/>
                </a:solidFill>
                <a:effectLst/>
                <a:uLnTx/>
                <a:uFillTx/>
                <a:latin typeface="Myriad Pro"/>
                <a:cs typeface="Myriad Pro"/>
              </a:rPr>
              <a:t>bağ</a:t>
            </a:r>
            <a:r>
              <a:rPr kumimoji="0" lang="tr-TR" sz="1800" b="0" i="0" u="none" strike="noStrike" kern="0" cap="none" spc="-5" normalizeH="0" baseline="0" noProof="0" dirty="0">
                <a:ln>
                  <a:noFill/>
                </a:ln>
                <a:solidFill>
                  <a:srgbClr val="3B3A3B"/>
                </a:solidFill>
                <a:effectLst/>
                <a:uLnTx/>
                <a:uFillTx/>
                <a:latin typeface="Myriad Pro"/>
                <a:cs typeface="Myriad Pro"/>
              </a:rPr>
              <a:t> </a:t>
            </a:r>
            <a:r>
              <a:rPr kumimoji="0" lang="tr-TR" sz="1800" b="0" i="0" u="none" strike="noStrike" kern="0" cap="none" spc="0" normalizeH="0" baseline="0" noProof="0" dirty="0">
                <a:ln>
                  <a:noFill/>
                </a:ln>
                <a:solidFill>
                  <a:srgbClr val="3B3A3B"/>
                </a:solidFill>
                <a:effectLst/>
                <a:uLnTx/>
                <a:uFillTx/>
                <a:latin typeface="Myriad Pro"/>
                <a:cs typeface="Myriad Pro"/>
              </a:rPr>
              <a:t>doku</a:t>
            </a:r>
            <a:r>
              <a:rPr kumimoji="0" lang="tr-TR" sz="1800" b="0" i="0" u="none" strike="noStrike" kern="0" cap="none" spc="-10" normalizeH="0" baseline="0" noProof="0" dirty="0">
                <a:ln>
                  <a:noFill/>
                </a:ln>
                <a:solidFill>
                  <a:srgbClr val="3B3A3B"/>
                </a:solidFill>
                <a:effectLst/>
                <a:uLnTx/>
                <a:uFillTx/>
                <a:latin typeface="Myriad Pro"/>
                <a:cs typeface="Myriad Pro"/>
              </a:rPr>
              <a:t> </a:t>
            </a:r>
            <a:r>
              <a:rPr kumimoji="0" lang="tr-TR" sz="1800" b="0" i="0" u="none" strike="noStrike" kern="0" cap="none" spc="0" normalizeH="0" baseline="0" noProof="0" dirty="0">
                <a:ln>
                  <a:noFill/>
                </a:ln>
                <a:solidFill>
                  <a:srgbClr val="3B3A3B"/>
                </a:solidFill>
                <a:effectLst/>
                <a:uLnTx/>
                <a:uFillTx/>
                <a:latin typeface="Myriad Pro"/>
                <a:cs typeface="Myriad Pro"/>
              </a:rPr>
              <a:t>lifi</a:t>
            </a:r>
            <a:r>
              <a:rPr kumimoji="0" lang="tr-TR" sz="1800" b="0" i="0" u="none" strike="noStrike" kern="0" cap="none" spc="-5" normalizeH="0" baseline="0" noProof="0" dirty="0">
                <a:ln>
                  <a:noFill/>
                </a:ln>
                <a:solidFill>
                  <a:srgbClr val="3B3A3B"/>
                </a:solidFill>
                <a:effectLst/>
                <a:uLnTx/>
                <a:uFillTx/>
                <a:latin typeface="Myriad Pro"/>
                <a:cs typeface="Myriad Pro"/>
              </a:rPr>
              <a:t> </a:t>
            </a:r>
            <a:r>
              <a:rPr kumimoji="0" lang="tr-TR" sz="1800" b="0" i="0" u="none" strike="noStrike" kern="0" cap="none" spc="0" normalizeH="0" baseline="0" noProof="0" dirty="0">
                <a:ln>
                  <a:noFill/>
                </a:ln>
                <a:solidFill>
                  <a:srgbClr val="3B3A3B"/>
                </a:solidFill>
                <a:effectLst/>
                <a:uLnTx/>
                <a:uFillTx/>
                <a:latin typeface="Myriad Pro"/>
                <a:cs typeface="Myriad Pro"/>
              </a:rPr>
              <a:t>bulunur</a:t>
            </a:r>
            <a:r>
              <a:rPr kumimoji="0" lang="tr-TR" sz="1800" b="0" i="0" u="none" strike="noStrike" kern="0" cap="none" spc="-10" normalizeH="0" baseline="0" noProof="0" dirty="0">
                <a:ln>
                  <a:noFill/>
                </a:ln>
                <a:solidFill>
                  <a:srgbClr val="3B3A3B"/>
                </a:solidFill>
                <a:effectLst/>
                <a:uLnTx/>
                <a:uFillTx/>
                <a:latin typeface="Myriad Pro"/>
                <a:cs typeface="Myriad Pro"/>
              </a:rPr>
              <a:t>.</a:t>
            </a:r>
            <a:endParaRPr kumimoji="0" lang="tr-TR" sz="1800" b="0" i="0" u="none" strike="noStrike" kern="0" cap="none" spc="0" normalizeH="0" baseline="0" noProof="0" dirty="0">
              <a:ln>
                <a:noFill/>
              </a:ln>
              <a:solidFill>
                <a:sysClr val="windowText" lastClr="000000"/>
              </a:solidFill>
              <a:effectLst/>
              <a:uLnTx/>
              <a:uFillTx/>
              <a:latin typeface="Myriad Pro"/>
              <a:cs typeface="Myriad Pro"/>
            </a:endParaRPr>
          </a:p>
          <a:p>
            <a:pPr marL="421005" marR="0" lvl="1" indent="-229235" defTabSz="914400" eaLnBrk="1" fontAlgn="auto" latinLnBrk="0" hangingPunct="1">
              <a:lnSpc>
                <a:spcPct val="150000"/>
              </a:lnSpc>
              <a:spcBef>
                <a:spcPts val="525"/>
              </a:spcBef>
              <a:spcAft>
                <a:spcPts val="0"/>
              </a:spcAft>
              <a:buClrTx/>
              <a:buSzTx/>
              <a:buFontTx/>
              <a:buChar char="•"/>
              <a:tabLst>
                <a:tab pos="421005" algn="l"/>
                <a:tab pos="421640" algn="l"/>
              </a:tabLst>
              <a:defRPr/>
            </a:pPr>
            <a:r>
              <a:rPr kumimoji="0" lang="tr-TR" b="1" i="1" u="none" strike="noStrike" kern="0" cap="none" spc="0" normalizeH="0" baseline="0" noProof="0" dirty="0">
                <a:ln>
                  <a:noFill/>
                </a:ln>
                <a:solidFill>
                  <a:srgbClr val="3B3A3B"/>
                </a:solidFill>
                <a:effectLst/>
                <a:uLnTx/>
                <a:uFillTx/>
                <a:latin typeface="Myriad Pro"/>
                <a:cs typeface="Myriad Pro"/>
              </a:rPr>
              <a:t>Kolajen</a:t>
            </a:r>
            <a:r>
              <a:rPr kumimoji="0" lang="tr-TR" b="1" i="1" u="none" strike="noStrike" kern="0" cap="none" spc="-20" normalizeH="0" baseline="0" noProof="0" dirty="0">
                <a:ln>
                  <a:noFill/>
                </a:ln>
                <a:solidFill>
                  <a:srgbClr val="3B3A3B"/>
                </a:solidFill>
                <a:effectLst/>
                <a:uLnTx/>
                <a:uFillTx/>
                <a:latin typeface="Myriad Pro"/>
                <a:cs typeface="Myriad Pro"/>
              </a:rPr>
              <a:t> </a:t>
            </a:r>
            <a:r>
              <a:rPr kumimoji="0" lang="tr-TR" b="1" i="1" u="none" strike="noStrike" kern="0" cap="none" spc="0" normalizeH="0" baseline="0" noProof="0" dirty="0">
                <a:ln>
                  <a:noFill/>
                </a:ln>
                <a:solidFill>
                  <a:srgbClr val="3B3A3B"/>
                </a:solidFill>
                <a:effectLst/>
                <a:uLnTx/>
                <a:uFillTx/>
                <a:latin typeface="Myriad Pro"/>
                <a:cs typeface="Myriad Pro"/>
              </a:rPr>
              <a:t>Lifler:</a:t>
            </a:r>
            <a:r>
              <a:rPr kumimoji="0" lang="tr-TR" b="1" i="1" u="none" strike="noStrike" kern="0" cap="none" spc="15" normalizeH="0" baseline="0" noProof="0" dirty="0">
                <a:ln>
                  <a:noFill/>
                </a:ln>
                <a:solidFill>
                  <a:srgbClr val="3B3A3B"/>
                </a:solidFill>
                <a:effectLst/>
                <a:uLnTx/>
                <a:uFillTx/>
                <a:latin typeface="Myriad Pro"/>
                <a:cs typeface="Myriad Pro"/>
              </a:rPr>
              <a:t> </a:t>
            </a:r>
            <a:r>
              <a:rPr kumimoji="0" lang="tr-TR" b="0" i="0" u="none" strike="noStrike" kern="0" cap="none" spc="0" normalizeH="0" baseline="0" noProof="0" dirty="0">
                <a:ln>
                  <a:noFill/>
                </a:ln>
                <a:solidFill>
                  <a:srgbClr val="3B3A3B"/>
                </a:solidFill>
                <a:effectLst/>
                <a:uLnTx/>
                <a:uFillTx/>
                <a:latin typeface="Myriad Pro"/>
                <a:cs typeface="Myriad Pro"/>
              </a:rPr>
              <a:t>En</a:t>
            </a:r>
            <a:r>
              <a:rPr kumimoji="0" lang="tr-TR" b="0" i="0" u="none" strike="noStrike" kern="0" cap="none" spc="-20" normalizeH="0" baseline="0" noProof="0" dirty="0">
                <a:ln>
                  <a:noFill/>
                </a:ln>
                <a:solidFill>
                  <a:srgbClr val="3B3A3B"/>
                </a:solidFill>
                <a:effectLst/>
                <a:uLnTx/>
                <a:uFillTx/>
                <a:latin typeface="Myriad Pro"/>
                <a:cs typeface="Myriad Pro"/>
              </a:rPr>
              <a:t> </a:t>
            </a:r>
            <a:r>
              <a:rPr kumimoji="0" lang="tr-TR" b="0" i="0" u="none" strike="noStrike" kern="0" cap="none" spc="0" normalizeH="0" baseline="0" noProof="0" dirty="0">
                <a:ln>
                  <a:noFill/>
                </a:ln>
                <a:solidFill>
                  <a:srgbClr val="3B3A3B"/>
                </a:solidFill>
                <a:effectLst/>
                <a:uLnTx/>
                <a:uFillTx/>
                <a:latin typeface="Myriad Pro"/>
                <a:cs typeface="Myriad Pro"/>
              </a:rPr>
              <a:t>fazla</a:t>
            </a:r>
            <a:r>
              <a:rPr kumimoji="0" lang="tr-TR" b="0" i="0" u="none" strike="noStrike" kern="0" cap="none" spc="-20" normalizeH="0" baseline="0" noProof="0" dirty="0">
                <a:ln>
                  <a:noFill/>
                </a:ln>
                <a:solidFill>
                  <a:srgbClr val="3B3A3B"/>
                </a:solidFill>
                <a:effectLst/>
                <a:uLnTx/>
                <a:uFillTx/>
                <a:latin typeface="Myriad Pro"/>
                <a:cs typeface="Myriad Pro"/>
              </a:rPr>
              <a:t> </a:t>
            </a:r>
            <a:r>
              <a:rPr kumimoji="0" lang="tr-TR" b="0" i="0" u="none" strike="noStrike" kern="0" cap="none" spc="0" normalizeH="0" baseline="0" noProof="0" dirty="0">
                <a:ln>
                  <a:noFill/>
                </a:ln>
                <a:solidFill>
                  <a:srgbClr val="3B3A3B"/>
                </a:solidFill>
                <a:effectLst/>
                <a:uLnTx/>
                <a:uFillTx/>
                <a:latin typeface="Myriad Pro"/>
                <a:cs typeface="Myriad Pro"/>
              </a:rPr>
              <a:t>bulunan</a:t>
            </a:r>
            <a:r>
              <a:rPr kumimoji="0" lang="tr-TR" b="0" i="0" u="none" strike="noStrike" kern="0" cap="none" spc="-15" normalizeH="0" baseline="0" noProof="0" dirty="0">
                <a:ln>
                  <a:noFill/>
                </a:ln>
                <a:solidFill>
                  <a:srgbClr val="3B3A3B"/>
                </a:solidFill>
                <a:effectLst/>
                <a:uLnTx/>
                <a:uFillTx/>
                <a:latin typeface="Myriad Pro"/>
                <a:cs typeface="Myriad Pro"/>
              </a:rPr>
              <a:t> </a:t>
            </a:r>
            <a:r>
              <a:rPr kumimoji="0" lang="tr-TR" b="0" i="0" u="none" strike="noStrike" kern="0" cap="none" spc="0" normalizeH="0" baseline="0" noProof="0" dirty="0">
                <a:ln>
                  <a:noFill/>
                </a:ln>
                <a:solidFill>
                  <a:srgbClr val="3B3A3B"/>
                </a:solidFill>
                <a:effectLst/>
                <a:uLnTx/>
                <a:uFillTx/>
                <a:latin typeface="Myriad Pro"/>
                <a:cs typeface="Myriad Pro"/>
              </a:rPr>
              <a:t>liftir.</a:t>
            </a:r>
            <a:r>
              <a:rPr kumimoji="0" lang="tr-TR" b="0" i="0" u="none" strike="noStrike" kern="0" cap="none" spc="-20" normalizeH="0" baseline="0" noProof="0" dirty="0">
                <a:ln>
                  <a:noFill/>
                </a:ln>
                <a:solidFill>
                  <a:srgbClr val="3B3A3B"/>
                </a:solidFill>
                <a:effectLst/>
                <a:uLnTx/>
                <a:uFillTx/>
                <a:latin typeface="Myriad Pro"/>
                <a:cs typeface="Myriad Pro"/>
              </a:rPr>
              <a:t> </a:t>
            </a:r>
            <a:r>
              <a:rPr kumimoji="0" lang="tr-TR" b="0" i="0" u="none" strike="noStrike" kern="0" cap="none" spc="0" normalizeH="0" baseline="0" noProof="0" dirty="0">
                <a:ln>
                  <a:noFill/>
                </a:ln>
                <a:solidFill>
                  <a:srgbClr val="3B3A3B"/>
                </a:solidFill>
                <a:effectLst/>
                <a:uLnTx/>
                <a:uFillTx/>
                <a:latin typeface="Myriad Pro"/>
                <a:cs typeface="Myriad Pro"/>
              </a:rPr>
              <a:t>Dokunun</a:t>
            </a:r>
            <a:r>
              <a:rPr kumimoji="0" lang="tr-TR" b="0" i="0" u="none" strike="noStrike" kern="0" cap="none" spc="-20" normalizeH="0" baseline="0" noProof="0" dirty="0">
                <a:ln>
                  <a:noFill/>
                </a:ln>
                <a:solidFill>
                  <a:srgbClr val="3B3A3B"/>
                </a:solidFill>
                <a:effectLst/>
                <a:uLnTx/>
                <a:uFillTx/>
                <a:latin typeface="Myriad Pro"/>
                <a:cs typeface="Myriad Pro"/>
              </a:rPr>
              <a:t> </a:t>
            </a:r>
            <a:r>
              <a:rPr kumimoji="0" lang="tr-TR" b="0" i="0" u="none" strike="noStrike" kern="0" cap="none" spc="0" normalizeH="0" baseline="0" noProof="0" dirty="0">
                <a:ln>
                  <a:noFill/>
                </a:ln>
                <a:solidFill>
                  <a:srgbClr val="3B3A3B"/>
                </a:solidFill>
                <a:effectLst/>
                <a:uLnTx/>
                <a:uFillTx/>
                <a:latin typeface="Myriad Pro"/>
                <a:cs typeface="Myriad Pro"/>
              </a:rPr>
              <a:t>dayanıklılığını</a:t>
            </a:r>
            <a:r>
              <a:rPr kumimoji="0" lang="tr-TR" b="0" i="0" u="none" strike="noStrike" kern="0" cap="none" spc="-15" normalizeH="0" baseline="0" noProof="0" dirty="0">
                <a:ln>
                  <a:noFill/>
                </a:ln>
                <a:solidFill>
                  <a:srgbClr val="3B3A3B"/>
                </a:solidFill>
                <a:effectLst/>
                <a:uLnTx/>
                <a:uFillTx/>
                <a:latin typeface="Myriad Pro"/>
                <a:cs typeface="Myriad Pro"/>
              </a:rPr>
              <a:t> </a:t>
            </a:r>
            <a:r>
              <a:rPr kumimoji="0" lang="tr-TR" b="0" i="0" u="none" strike="noStrike" kern="0" cap="none" spc="-10" normalizeH="0" baseline="0" noProof="0" dirty="0">
                <a:ln>
                  <a:noFill/>
                </a:ln>
                <a:solidFill>
                  <a:srgbClr val="3B3A3B"/>
                </a:solidFill>
                <a:effectLst/>
                <a:uLnTx/>
                <a:uFillTx/>
                <a:latin typeface="Myriad Pro"/>
                <a:cs typeface="Myriad Pro"/>
              </a:rPr>
              <a:t>artırır.</a:t>
            </a:r>
            <a:endParaRPr kumimoji="0" lang="tr-TR" b="0" i="0" u="none" strike="noStrike" kern="0" cap="none" spc="0" normalizeH="0" baseline="0" noProof="0" dirty="0">
              <a:ln>
                <a:noFill/>
              </a:ln>
              <a:solidFill>
                <a:sysClr val="windowText" lastClr="000000"/>
              </a:solidFill>
              <a:effectLst/>
              <a:uLnTx/>
              <a:uFillTx/>
              <a:latin typeface="Myriad Pro"/>
              <a:cs typeface="Myriad Pro"/>
            </a:endParaRPr>
          </a:p>
          <a:p>
            <a:pPr marL="421005" marR="0" lvl="1" indent="-229235" defTabSz="914400" eaLnBrk="1" fontAlgn="auto" latinLnBrk="0" hangingPunct="1">
              <a:lnSpc>
                <a:spcPct val="150000"/>
              </a:lnSpc>
              <a:spcBef>
                <a:spcPts val="520"/>
              </a:spcBef>
              <a:spcAft>
                <a:spcPts val="0"/>
              </a:spcAft>
              <a:buClrTx/>
              <a:buSzTx/>
              <a:buFontTx/>
              <a:buChar char="•"/>
              <a:tabLst>
                <a:tab pos="421005" algn="l"/>
                <a:tab pos="421640" algn="l"/>
              </a:tabLst>
              <a:defRPr/>
            </a:pPr>
            <a:r>
              <a:rPr kumimoji="0" lang="tr-TR" b="1" i="1" u="none" strike="noStrike" kern="0" cap="none" spc="0" normalizeH="0" baseline="0" noProof="0" dirty="0">
                <a:ln>
                  <a:noFill/>
                </a:ln>
                <a:solidFill>
                  <a:srgbClr val="3B3A3B"/>
                </a:solidFill>
                <a:effectLst/>
                <a:uLnTx/>
                <a:uFillTx/>
                <a:latin typeface="Myriad Pro"/>
                <a:cs typeface="Myriad Pro"/>
              </a:rPr>
              <a:t>Elastik</a:t>
            </a:r>
            <a:r>
              <a:rPr kumimoji="0" lang="tr-TR" b="1" i="1" u="none" strike="noStrike" kern="0" cap="none" spc="-5" normalizeH="0" baseline="0" noProof="0" dirty="0">
                <a:ln>
                  <a:noFill/>
                </a:ln>
                <a:solidFill>
                  <a:srgbClr val="3B3A3B"/>
                </a:solidFill>
                <a:effectLst/>
                <a:uLnTx/>
                <a:uFillTx/>
                <a:latin typeface="Myriad Pro"/>
                <a:cs typeface="Myriad Pro"/>
              </a:rPr>
              <a:t> </a:t>
            </a:r>
            <a:r>
              <a:rPr kumimoji="0" lang="tr-TR" b="1" i="1" u="none" strike="noStrike" kern="0" cap="none" spc="0" normalizeH="0" baseline="0" noProof="0" dirty="0">
                <a:ln>
                  <a:noFill/>
                </a:ln>
                <a:solidFill>
                  <a:srgbClr val="3B3A3B"/>
                </a:solidFill>
                <a:effectLst/>
                <a:uLnTx/>
                <a:uFillTx/>
                <a:latin typeface="Myriad Pro"/>
                <a:cs typeface="Myriad Pro"/>
              </a:rPr>
              <a:t>Lifler:</a:t>
            </a:r>
            <a:r>
              <a:rPr kumimoji="0" lang="tr-TR" b="1" i="1" u="none" strike="noStrike" kern="0" cap="none" spc="-5" normalizeH="0" baseline="0" noProof="0" dirty="0">
                <a:ln>
                  <a:noFill/>
                </a:ln>
                <a:solidFill>
                  <a:srgbClr val="3B3A3B"/>
                </a:solidFill>
                <a:effectLst/>
                <a:uLnTx/>
                <a:uFillTx/>
                <a:latin typeface="Myriad Pro"/>
                <a:cs typeface="Myriad Pro"/>
              </a:rPr>
              <a:t> </a:t>
            </a:r>
            <a:r>
              <a:rPr kumimoji="0" lang="tr-TR" b="0" i="0" u="none" strike="noStrike" kern="0" cap="none" spc="0" normalizeH="0" baseline="0" noProof="0" dirty="0">
                <a:ln>
                  <a:noFill/>
                </a:ln>
                <a:solidFill>
                  <a:srgbClr val="3B3A3B"/>
                </a:solidFill>
                <a:effectLst/>
                <a:uLnTx/>
                <a:uFillTx/>
                <a:latin typeface="Myriad Pro"/>
                <a:cs typeface="Myriad Pro"/>
              </a:rPr>
              <a:t>Esnek bir</a:t>
            </a:r>
            <a:r>
              <a:rPr kumimoji="0" lang="tr-TR" b="0" i="0" u="none" strike="noStrike" kern="0" cap="none" spc="-5" normalizeH="0" baseline="0" noProof="0" dirty="0">
                <a:ln>
                  <a:noFill/>
                </a:ln>
                <a:solidFill>
                  <a:srgbClr val="3B3A3B"/>
                </a:solidFill>
                <a:effectLst/>
                <a:uLnTx/>
                <a:uFillTx/>
                <a:latin typeface="Myriad Pro"/>
                <a:cs typeface="Myriad Pro"/>
              </a:rPr>
              <a:t> </a:t>
            </a:r>
            <a:r>
              <a:rPr kumimoji="0" lang="tr-TR" b="0" i="0" u="none" strike="noStrike" kern="0" cap="none" spc="0" normalizeH="0" baseline="0" noProof="0" dirty="0">
                <a:ln>
                  <a:noFill/>
                </a:ln>
                <a:solidFill>
                  <a:srgbClr val="3B3A3B"/>
                </a:solidFill>
                <a:effectLst/>
                <a:uLnTx/>
                <a:uFillTx/>
                <a:latin typeface="Myriad Pro"/>
                <a:cs typeface="Myriad Pro"/>
              </a:rPr>
              <a:t>yapıya </a:t>
            </a:r>
            <a:r>
              <a:rPr kumimoji="0" lang="tr-TR" b="0" i="0" u="none" strike="noStrike" kern="0" cap="none" spc="-10" normalizeH="0" baseline="0" noProof="0" dirty="0">
                <a:ln>
                  <a:noFill/>
                </a:ln>
                <a:solidFill>
                  <a:srgbClr val="3B3A3B"/>
                </a:solidFill>
                <a:effectLst/>
                <a:uLnTx/>
                <a:uFillTx/>
                <a:latin typeface="Myriad Pro"/>
                <a:cs typeface="Myriad Pro"/>
              </a:rPr>
              <a:t>sahiptir.</a:t>
            </a:r>
            <a:r>
              <a:rPr kumimoji="0" lang="tr-TR" b="0" i="0" u="none" strike="noStrike" kern="0" cap="none" spc="-5" normalizeH="0" baseline="0" noProof="0" dirty="0">
                <a:ln>
                  <a:noFill/>
                </a:ln>
                <a:solidFill>
                  <a:srgbClr val="3B3A3B"/>
                </a:solidFill>
                <a:effectLst/>
                <a:uLnTx/>
                <a:uFillTx/>
                <a:latin typeface="Myriad Pro"/>
                <a:cs typeface="Myriad Pro"/>
              </a:rPr>
              <a:t> </a:t>
            </a:r>
            <a:r>
              <a:rPr kumimoji="0" lang="tr-TR" b="0" i="0" u="none" strike="noStrike" kern="0" cap="none" spc="0" normalizeH="0" baseline="0" noProof="0" dirty="0">
                <a:ln>
                  <a:noFill/>
                </a:ln>
                <a:solidFill>
                  <a:srgbClr val="3B3A3B"/>
                </a:solidFill>
                <a:effectLst/>
                <a:uLnTx/>
                <a:uFillTx/>
                <a:latin typeface="Myriad Pro"/>
                <a:cs typeface="Myriad Pro"/>
              </a:rPr>
              <a:t>Dokuların</a:t>
            </a:r>
            <a:r>
              <a:rPr kumimoji="0" lang="tr-TR" b="0" i="0" u="none" strike="noStrike" kern="0" cap="none" spc="-5" normalizeH="0" baseline="0" noProof="0" dirty="0">
                <a:ln>
                  <a:noFill/>
                </a:ln>
                <a:solidFill>
                  <a:srgbClr val="3B3A3B"/>
                </a:solidFill>
                <a:effectLst/>
                <a:uLnTx/>
                <a:uFillTx/>
                <a:latin typeface="Myriad Pro"/>
                <a:cs typeface="Myriad Pro"/>
              </a:rPr>
              <a:t> </a:t>
            </a:r>
            <a:r>
              <a:rPr kumimoji="0" lang="tr-TR" b="0" i="0" u="none" strike="noStrike" kern="0" cap="none" spc="0" normalizeH="0" baseline="0" noProof="0" dirty="0">
                <a:ln>
                  <a:noFill/>
                </a:ln>
                <a:solidFill>
                  <a:srgbClr val="3B3A3B"/>
                </a:solidFill>
                <a:effectLst/>
                <a:uLnTx/>
                <a:uFillTx/>
                <a:latin typeface="Myriad Pro"/>
                <a:cs typeface="Myriad Pro"/>
              </a:rPr>
              <a:t>esnekliğini </a:t>
            </a:r>
            <a:r>
              <a:rPr kumimoji="0" lang="tr-TR" b="0" i="0" u="none" strike="noStrike" kern="0" cap="none" spc="-10" normalizeH="0" baseline="0" noProof="0" dirty="0">
                <a:ln>
                  <a:noFill/>
                </a:ln>
                <a:solidFill>
                  <a:srgbClr val="3B3A3B"/>
                </a:solidFill>
                <a:effectLst/>
                <a:uLnTx/>
                <a:uFillTx/>
                <a:latin typeface="Myriad Pro"/>
                <a:cs typeface="Myriad Pro"/>
              </a:rPr>
              <a:t>artırır.</a:t>
            </a:r>
            <a:endParaRPr kumimoji="0" lang="tr-TR" b="0" i="0" u="none" strike="noStrike" kern="0" cap="none" spc="0" normalizeH="0" baseline="0" noProof="0" dirty="0">
              <a:ln>
                <a:noFill/>
              </a:ln>
              <a:solidFill>
                <a:sysClr val="windowText" lastClr="000000"/>
              </a:solidFill>
              <a:effectLst/>
              <a:uLnTx/>
              <a:uFillTx/>
              <a:latin typeface="Myriad Pro"/>
              <a:cs typeface="Myriad Pro"/>
            </a:endParaRPr>
          </a:p>
          <a:p>
            <a:pPr marL="421005" marR="0" lvl="1" indent="-229235" defTabSz="914400" eaLnBrk="1" fontAlgn="auto" latinLnBrk="0" hangingPunct="1">
              <a:lnSpc>
                <a:spcPct val="150000"/>
              </a:lnSpc>
              <a:spcBef>
                <a:spcPts val="525"/>
              </a:spcBef>
              <a:spcAft>
                <a:spcPts val="0"/>
              </a:spcAft>
              <a:buClrTx/>
              <a:buSzTx/>
              <a:buFontTx/>
              <a:buChar char="•"/>
              <a:tabLst>
                <a:tab pos="421005" algn="l"/>
                <a:tab pos="421640" algn="l"/>
              </a:tabLst>
              <a:defRPr/>
            </a:pPr>
            <a:r>
              <a:rPr kumimoji="0" lang="tr-TR" b="1" i="1" u="none" strike="noStrike" kern="0" cap="none" spc="-10" normalizeH="0" baseline="0" noProof="0" dirty="0">
                <a:ln>
                  <a:noFill/>
                </a:ln>
                <a:solidFill>
                  <a:srgbClr val="3B3A3B"/>
                </a:solidFill>
                <a:effectLst/>
                <a:uLnTx/>
                <a:uFillTx/>
                <a:latin typeface="Myriad Pro"/>
                <a:cs typeface="Myriad Pro"/>
              </a:rPr>
              <a:t>Retiküler</a:t>
            </a:r>
            <a:r>
              <a:rPr kumimoji="0" lang="tr-TR" b="1" i="1" u="none" strike="noStrike" kern="0" cap="none" spc="-30" normalizeH="0" baseline="0" noProof="0" dirty="0">
                <a:ln>
                  <a:noFill/>
                </a:ln>
                <a:solidFill>
                  <a:srgbClr val="3B3A3B"/>
                </a:solidFill>
                <a:effectLst/>
                <a:uLnTx/>
                <a:uFillTx/>
                <a:latin typeface="Myriad Pro"/>
                <a:cs typeface="Myriad Pro"/>
              </a:rPr>
              <a:t> </a:t>
            </a:r>
            <a:r>
              <a:rPr kumimoji="0" lang="tr-TR" b="1" i="1" u="none" strike="noStrike" kern="0" cap="none" spc="-10" normalizeH="0" baseline="0" noProof="0" dirty="0">
                <a:ln>
                  <a:noFill/>
                </a:ln>
                <a:solidFill>
                  <a:srgbClr val="3B3A3B"/>
                </a:solidFill>
                <a:effectLst/>
                <a:uLnTx/>
                <a:uFillTx/>
                <a:latin typeface="Myriad Pro"/>
                <a:cs typeface="Myriad Pro"/>
              </a:rPr>
              <a:t>Lifler:</a:t>
            </a:r>
            <a:r>
              <a:rPr kumimoji="0" lang="tr-TR" b="1" i="1" u="none" strike="noStrike" kern="0" cap="none" spc="-5" normalizeH="0" baseline="0" noProof="0" dirty="0">
                <a:ln>
                  <a:noFill/>
                </a:ln>
                <a:solidFill>
                  <a:srgbClr val="3B3A3B"/>
                </a:solidFill>
                <a:effectLst/>
                <a:uLnTx/>
                <a:uFillTx/>
                <a:latin typeface="Myriad Pro"/>
                <a:cs typeface="Myriad Pro"/>
              </a:rPr>
              <a:t> </a:t>
            </a:r>
            <a:r>
              <a:rPr kumimoji="0" lang="tr-TR" b="0" i="0" u="none" strike="noStrike" kern="0" cap="none" spc="0" normalizeH="0" baseline="0" noProof="0" dirty="0">
                <a:ln>
                  <a:noFill/>
                </a:ln>
                <a:solidFill>
                  <a:srgbClr val="3B3A3B"/>
                </a:solidFill>
                <a:effectLst/>
                <a:uLnTx/>
                <a:uFillTx/>
                <a:latin typeface="Myriad Pro"/>
                <a:cs typeface="Myriad Pro"/>
              </a:rPr>
              <a:t>En</a:t>
            </a:r>
            <a:r>
              <a:rPr kumimoji="0" lang="tr-TR" b="0" i="0" u="none" strike="noStrike" kern="0" cap="none" spc="-35" normalizeH="0" baseline="0" noProof="0" dirty="0">
                <a:ln>
                  <a:noFill/>
                </a:ln>
                <a:solidFill>
                  <a:srgbClr val="3B3A3B"/>
                </a:solidFill>
                <a:effectLst/>
                <a:uLnTx/>
                <a:uFillTx/>
                <a:latin typeface="Myriad Pro"/>
                <a:cs typeface="Myriad Pro"/>
              </a:rPr>
              <a:t> </a:t>
            </a:r>
            <a:r>
              <a:rPr kumimoji="0" lang="tr-TR" b="0" i="0" u="none" strike="noStrike" kern="0" cap="none" spc="0" normalizeH="0" baseline="0" noProof="0" dirty="0">
                <a:ln>
                  <a:noFill/>
                </a:ln>
                <a:solidFill>
                  <a:srgbClr val="3B3A3B"/>
                </a:solidFill>
                <a:effectLst/>
                <a:uLnTx/>
                <a:uFillTx/>
                <a:latin typeface="Myriad Pro"/>
                <a:cs typeface="Myriad Pro"/>
              </a:rPr>
              <a:t>ince</a:t>
            </a:r>
            <a:r>
              <a:rPr kumimoji="0" lang="tr-TR" b="0" i="0" u="none" strike="noStrike" kern="0" cap="none" spc="-30" normalizeH="0" baseline="0" noProof="0" dirty="0">
                <a:ln>
                  <a:noFill/>
                </a:ln>
                <a:solidFill>
                  <a:srgbClr val="3B3A3B"/>
                </a:solidFill>
                <a:effectLst/>
                <a:uLnTx/>
                <a:uFillTx/>
                <a:latin typeface="Myriad Pro"/>
                <a:cs typeface="Myriad Pro"/>
              </a:rPr>
              <a:t> </a:t>
            </a:r>
            <a:r>
              <a:rPr kumimoji="0" lang="tr-TR" b="0" i="0" u="none" strike="noStrike" kern="0" cap="none" spc="-10" normalizeH="0" baseline="0" noProof="0" dirty="0">
                <a:ln>
                  <a:noFill/>
                </a:ln>
                <a:solidFill>
                  <a:srgbClr val="3B3A3B"/>
                </a:solidFill>
                <a:effectLst/>
                <a:uLnTx/>
                <a:uFillTx/>
                <a:latin typeface="Myriad Pro"/>
                <a:cs typeface="Myriad Pro"/>
              </a:rPr>
              <a:t>liftir.</a:t>
            </a:r>
            <a:r>
              <a:rPr kumimoji="0" lang="tr-TR" b="0" i="0" u="none" strike="noStrike" kern="0" cap="none" spc="-35" normalizeH="0" baseline="0" noProof="0" dirty="0">
                <a:ln>
                  <a:noFill/>
                </a:ln>
                <a:solidFill>
                  <a:srgbClr val="3B3A3B"/>
                </a:solidFill>
                <a:effectLst/>
                <a:uLnTx/>
                <a:uFillTx/>
                <a:latin typeface="Myriad Pro"/>
                <a:cs typeface="Myriad Pro"/>
              </a:rPr>
              <a:t> </a:t>
            </a:r>
            <a:r>
              <a:rPr kumimoji="0" lang="tr-TR" b="0" i="0" u="none" strike="noStrike" kern="0" cap="none" spc="-10" normalizeH="0" baseline="0" noProof="0" dirty="0">
                <a:ln>
                  <a:noFill/>
                </a:ln>
                <a:solidFill>
                  <a:srgbClr val="3B3A3B"/>
                </a:solidFill>
                <a:effectLst/>
                <a:uLnTx/>
                <a:uFillTx/>
                <a:latin typeface="Myriad Pro"/>
                <a:cs typeface="Myriad Pro"/>
              </a:rPr>
              <a:t>Etrafına</a:t>
            </a:r>
            <a:r>
              <a:rPr kumimoji="0" lang="tr-TR" b="0" i="0" u="none" strike="noStrike" kern="0" cap="none" spc="-30" normalizeH="0" baseline="0" noProof="0" dirty="0">
                <a:ln>
                  <a:noFill/>
                </a:ln>
                <a:solidFill>
                  <a:srgbClr val="3B3A3B"/>
                </a:solidFill>
                <a:effectLst/>
                <a:uLnTx/>
                <a:uFillTx/>
                <a:latin typeface="Myriad Pro"/>
                <a:cs typeface="Myriad Pro"/>
              </a:rPr>
              <a:t> </a:t>
            </a:r>
            <a:r>
              <a:rPr kumimoji="0" lang="tr-TR" b="0" i="0" u="none" strike="noStrike" kern="0" cap="none" spc="0" normalizeH="0" baseline="0" noProof="0" dirty="0">
                <a:ln>
                  <a:noFill/>
                </a:ln>
                <a:solidFill>
                  <a:srgbClr val="3B3A3B"/>
                </a:solidFill>
                <a:effectLst/>
                <a:uLnTx/>
                <a:uFillTx/>
                <a:latin typeface="Myriad Pro"/>
                <a:cs typeface="Myriad Pro"/>
              </a:rPr>
              <a:t>kollar</a:t>
            </a:r>
            <a:r>
              <a:rPr kumimoji="0" lang="tr-TR" b="0" i="0" u="none" strike="noStrike" kern="0" cap="none" spc="-35" normalizeH="0" baseline="0" noProof="0" dirty="0">
                <a:ln>
                  <a:noFill/>
                </a:ln>
                <a:solidFill>
                  <a:srgbClr val="3B3A3B"/>
                </a:solidFill>
                <a:effectLst/>
                <a:uLnTx/>
                <a:uFillTx/>
                <a:latin typeface="Myriad Pro"/>
                <a:cs typeface="Myriad Pro"/>
              </a:rPr>
              <a:t> </a:t>
            </a:r>
            <a:r>
              <a:rPr kumimoji="0" lang="tr-TR" b="0" i="0" u="none" strike="noStrike" kern="0" cap="none" spc="-10" normalizeH="0" baseline="0" noProof="0" dirty="0">
                <a:ln>
                  <a:noFill/>
                </a:ln>
                <a:solidFill>
                  <a:srgbClr val="3B3A3B"/>
                </a:solidFill>
                <a:effectLst/>
                <a:uLnTx/>
                <a:uFillTx/>
                <a:latin typeface="Myriad Pro"/>
                <a:cs typeface="Myriad Pro"/>
              </a:rPr>
              <a:t>vererek</a:t>
            </a:r>
            <a:r>
              <a:rPr kumimoji="0" lang="tr-TR" b="0" i="0" u="none" strike="noStrike" kern="0" cap="none" spc="-35" normalizeH="0" baseline="0" noProof="0" dirty="0">
                <a:ln>
                  <a:noFill/>
                </a:ln>
                <a:solidFill>
                  <a:srgbClr val="3B3A3B"/>
                </a:solidFill>
                <a:effectLst/>
                <a:uLnTx/>
                <a:uFillTx/>
                <a:latin typeface="Myriad Pro"/>
                <a:cs typeface="Myriad Pro"/>
              </a:rPr>
              <a:t> </a:t>
            </a:r>
            <a:r>
              <a:rPr kumimoji="0" lang="tr-TR" b="0" i="0" u="none" strike="noStrike" kern="0" cap="none" spc="0" normalizeH="0" baseline="0" noProof="0" dirty="0">
                <a:ln>
                  <a:noFill/>
                </a:ln>
                <a:solidFill>
                  <a:srgbClr val="3B3A3B"/>
                </a:solidFill>
                <a:effectLst/>
                <a:uLnTx/>
                <a:uFillTx/>
                <a:latin typeface="Myriad Pro"/>
                <a:cs typeface="Myriad Pro"/>
              </a:rPr>
              <a:t>organ</a:t>
            </a:r>
            <a:r>
              <a:rPr kumimoji="0" lang="tr-TR" b="0" i="0" u="none" strike="noStrike" kern="0" cap="none" spc="-30" normalizeH="0" baseline="0" noProof="0" dirty="0">
                <a:ln>
                  <a:noFill/>
                </a:ln>
                <a:solidFill>
                  <a:srgbClr val="3B3A3B"/>
                </a:solidFill>
                <a:effectLst/>
                <a:uLnTx/>
                <a:uFillTx/>
                <a:latin typeface="Myriad Pro"/>
                <a:cs typeface="Myriad Pro"/>
              </a:rPr>
              <a:t> </a:t>
            </a:r>
            <a:r>
              <a:rPr kumimoji="0" lang="tr-TR" b="0" i="0" u="none" strike="noStrike" kern="0" cap="none" spc="-10" normalizeH="0" baseline="0" noProof="0" dirty="0">
                <a:ln>
                  <a:noFill/>
                </a:ln>
                <a:solidFill>
                  <a:srgbClr val="3B3A3B"/>
                </a:solidFill>
                <a:effectLst/>
                <a:uLnTx/>
                <a:uFillTx/>
                <a:latin typeface="Myriad Pro"/>
                <a:cs typeface="Myriad Pro"/>
              </a:rPr>
              <a:t>ve</a:t>
            </a:r>
            <a:r>
              <a:rPr kumimoji="0" lang="tr-TR" b="0" i="0" u="none" strike="noStrike" kern="0" cap="none" spc="-35" normalizeH="0" baseline="0" noProof="0" dirty="0">
                <a:ln>
                  <a:noFill/>
                </a:ln>
                <a:solidFill>
                  <a:srgbClr val="3B3A3B"/>
                </a:solidFill>
                <a:effectLst/>
                <a:uLnTx/>
                <a:uFillTx/>
                <a:latin typeface="Myriad Pro"/>
                <a:cs typeface="Myriad Pro"/>
              </a:rPr>
              <a:t> </a:t>
            </a:r>
            <a:r>
              <a:rPr kumimoji="0" lang="tr-TR" b="0" i="0" u="none" strike="noStrike" kern="0" cap="none" spc="0" normalizeH="0" baseline="0" noProof="0" dirty="0">
                <a:ln>
                  <a:noFill/>
                </a:ln>
                <a:solidFill>
                  <a:srgbClr val="3B3A3B"/>
                </a:solidFill>
                <a:effectLst/>
                <a:uLnTx/>
                <a:uFillTx/>
                <a:latin typeface="Myriad Pro"/>
                <a:cs typeface="Myriad Pro"/>
              </a:rPr>
              <a:t>yapıları</a:t>
            </a:r>
            <a:r>
              <a:rPr kumimoji="0" lang="tr-TR" b="0" i="0" u="none" strike="noStrike" kern="0" cap="none" spc="-30" normalizeH="0" baseline="0" noProof="0" dirty="0">
                <a:ln>
                  <a:noFill/>
                </a:ln>
                <a:solidFill>
                  <a:srgbClr val="3B3A3B"/>
                </a:solidFill>
                <a:effectLst/>
                <a:uLnTx/>
                <a:uFillTx/>
                <a:latin typeface="Myriad Pro"/>
                <a:cs typeface="Myriad Pro"/>
              </a:rPr>
              <a:t> </a:t>
            </a:r>
            <a:r>
              <a:rPr kumimoji="0" lang="tr-TR" b="0" i="0" u="none" strike="noStrike" kern="0" cap="none" spc="0" normalizeH="0" baseline="0" noProof="0" dirty="0">
                <a:ln>
                  <a:noFill/>
                </a:ln>
                <a:solidFill>
                  <a:srgbClr val="3B3A3B"/>
                </a:solidFill>
                <a:effectLst/>
                <a:uLnTx/>
                <a:uFillTx/>
                <a:latin typeface="Myriad Pro"/>
                <a:cs typeface="Myriad Pro"/>
              </a:rPr>
              <a:t>destekleyen</a:t>
            </a:r>
            <a:r>
              <a:rPr kumimoji="0" lang="tr-TR" b="0" i="0" u="none" strike="noStrike" kern="0" cap="none" spc="-35" normalizeH="0" baseline="0" noProof="0" dirty="0">
                <a:ln>
                  <a:noFill/>
                </a:ln>
                <a:solidFill>
                  <a:srgbClr val="3B3A3B"/>
                </a:solidFill>
                <a:effectLst/>
                <a:uLnTx/>
                <a:uFillTx/>
                <a:latin typeface="Myriad Pro"/>
                <a:cs typeface="Myriad Pro"/>
              </a:rPr>
              <a:t> </a:t>
            </a:r>
            <a:r>
              <a:rPr kumimoji="0" lang="tr-TR" b="0" i="0" u="none" strike="noStrike" kern="0" cap="none" spc="0" normalizeH="0" baseline="0" noProof="0" dirty="0">
                <a:ln>
                  <a:noFill/>
                </a:ln>
                <a:solidFill>
                  <a:srgbClr val="3B3A3B"/>
                </a:solidFill>
                <a:effectLst/>
                <a:uLnTx/>
                <a:uFillTx/>
                <a:latin typeface="Myriad Pro"/>
                <a:cs typeface="Myriad Pro"/>
              </a:rPr>
              <a:t>bir</a:t>
            </a:r>
            <a:r>
              <a:rPr kumimoji="0" lang="tr-TR" b="0" i="0" u="none" strike="noStrike" kern="0" cap="none" spc="-35" normalizeH="0" baseline="0" noProof="0" dirty="0">
                <a:ln>
                  <a:noFill/>
                </a:ln>
                <a:solidFill>
                  <a:srgbClr val="3B3A3B"/>
                </a:solidFill>
                <a:effectLst/>
                <a:uLnTx/>
                <a:uFillTx/>
                <a:latin typeface="Myriad Pro"/>
                <a:cs typeface="Myriad Pro"/>
              </a:rPr>
              <a:t> </a:t>
            </a:r>
            <a:r>
              <a:rPr kumimoji="0" lang="tr-TR" b="0" i="0" u="none" strike="noStrike" kern="0" cap="none" spc="0" normalizeH="0" baseline="0" noProof="0" dirty="0">
                <a:ln>
                  <a:noFill/>
                </a:ln>
                <a:solidFill>
                  <a:srgbClr val="3B3A3B"/>
                </a:solidFill>
                <a:effectLst/>
                <a:uLnTx/>
                <a:uFillTx/>
                <a:latin typeface="Myriad Pro"/>
                <a:cs typeface="Myriad Pro"/>
              </a:rPr>
              <a:t>ağ</a:t>
            </a:r>
            <a:r>
              <a:rPr kumimoji="0" lang="tr-TR" b="0" i="0" u="none" strike="noStrike" kern="0" cap="none" spc="-30" normalizeH="0" baseline="0" noProof="0" dirty="0">
                <a:ln>
                  <a:noFill/>
                </a:ln>
                <a:solidFill>
                  <a:srgbClr val="3B3A3B"/>
                </a:solidFill>
                <a:effectLst/>
                <a:uLnTx/>
                <a:uFillTx/>
                <a:latin typeface="Myriad Pro"/>
                <a:cs typeface="Myriad Pro"/>
              </a:rPr>
              <a:t> </a:t>
            </a:r>
            <a:r>
              <a:rPr kumimoji="0" lang="tr-TR" b="0" i="0" u="none" strike="noStrike" kern="0" cap="none" spc="-10" normalizeH="0" baseline="0" noProof="0" dirty="0">
                <a:ln>
                  <a:noFill/>
                </a:ln>
                <a:solidFill>
                  <a:srgbClr val="3B3A3B"/>
                </a:solidFill>
                <a:effectLst/>
                <a:uLnTx/>
                <a:uFillTx/>
                <a:latin typeface="Myriad Pro"/>
                <a:cs typeface="Myriad Pro"/>
              </a:rPr>
              <a:t>oluşturur.</a:t>
            </a:r>
            <a:endParaRPr kumimoji="0" lang="tr-TR" b="0" i="0" u="none" strike="noStrike" kern="0" cap="none" spc="0" normalizeH="0" baseline="0" noProof="0" dirty="0">
              <a:ln>
                <a:noFill/>
              </a:ln>
              <a:solidFill>
                <a:sysClr val="windowText" lastClr="000000"/>
              </a:solidFill>
              <a:effectLst/>
              <a:uLnTx/>
              <a:uFillTx/>
              <a:latin typeface="Myriad Pro"/>
              <a:cs typeface="Myriad Pro"/>
            </a:endParaRPr>
          </a:p>
          <a:p>
            <a:pPr marL="192405" marR="0" lvl="0" indent="0" defTabSz="914400" eaLnBrk="1" fontAlgn="auto" latinLnBrk="0" hangingPunct="1">
              <a:lnSpc>
                <a:spcPct val="150000"/>
              </a:lnSpc>
              <a:spcBef>
                <a:spcPts val="525"/>
              </a:spcBef>
              <a:spcAft>
                <a:spcPts val="0"/>
              </a:spcAft>
              <a:buClrTx/>
              <a:buSzTx/>
              <a:buFontTx/>
              <a:buNone/>
              <a:tabLst/>
              <a:defRPr/>
            </a:pPr>
            <a:r>
              <a:rPr kumimoji="0" lang="tr-TR" sz="1800" b="1" i="0" u="none" strike="noStrike" kern="0" cap="none" spc="0" normalizeH="0" baseline="0" noProof="0" dirty="0">
                <a:ln>
                  <a:noFill/>
                </a:ln>
                <a:solidFill>
                  <a:srgbClr val="4966AF"/>
                </a:solidFill>
                <a:effectLst/>
                <a:uLnTx/>
                <a:uFillTx/>
                <a:latin typeface="Myriad Pro"/>
                <a:cs typeface="Myriad Pro"/>
              </a:rPr>
              <a:t>Bağ Doku </a:t>
            </a:r>
            <a:r>
              <a:rPr kumimoji="0" lang="tr-TR" sz="1800" b="1" i="0" u="none" strike="noStrike" kern="0" cap="none" spc="-10" normalizeH="0" baseline="0" noProof="0" dirty="0">
                <a:ln>
                  <a:noFill/>
                </a:ln>
                <a:solidFill>
                  <a:srgbClr val="4966AF"/>
                </a:solidFill>
                <a:effectLst/>
                <a:uLnTx/>
                <a:uFillTx/>
                <a:latin typeface="Myriad Pro"/>
                <a:cs typeface="Myriad Pro"/>
              </a:rPr>
              <a:t>Hücreleri</a:t>
            </a:r>
            <a:endParaRPr kumimoji="0" lang="tr-TR" sz="1800" b="0" i="0" u="none" strike="noStrike" kern="0" cap="none" spc="0" normalizeH="0" baseline="0" noProof="0" dirty="0">
              <a:ln>
                <a:noFill/>
              </a:ln>
              <a:solidFill>
                <a:sysClr val="windowText" lastClr="000000"/>
              </a:solidFill>
              <a:effectLst/>
              <a:uLnTx/>
              <a:uFillTx/>
              <a:latin typeface="Myriad Pro"/>
              <a:cs typeface="Myriad Pro"/>
            </a:endParaRPr>
          </a:p>
          <a:p>
            <a:pPr marL="12700" marR="5080" lvl="0" indent="179705" defTabSz="914400" eaLnBrk="1" fontAlgn="auto" latinLnBrk="0" hangingPunct="1">
              <a:lnSpc>
                <a:spcPct val="150000"/>
              </a:lnSpc>
              <a:spcBef>
                <a:spcPts val="570"/>
              </a:spcBef>
              <a:spcAft>
                <a:spcPts val="0"/>
              </a:spcAft>
              <a:buClrTx/>
              <a:buSzTx/>
              <a:buFontTx/>
              <a:buNone/>
              <a:tabLst/>
              <a:defRPr/>
            </a:pPr>
            <a:r>
              <a:rPr kumimoji="0" lang="tr-TR" sz="1800" b="1" i="0" u="none" strike="noStrike" kern="0" cap="none" spc="0" normalizeH="0" baseline="0" noProof="0" dirty="0">
                <a:ln>
                  <a:noFill/>
                </a:ln>
                <a:solidFill>
                  <a:schemeClr val="accent2"/>
                </a:solidFill>
                <a:effectLst/>
                <a:uLnTx/>
                <a:uFillTx/>
                <a:latin typeface="Myriad Pro"/>
                <a:cs typeface="Myriad Pro"/>
              </a:rPr>
              <a:t>Fibroblast:</a:t>
            </a:r>
            <a:r>
              <a:rPr kumimoji="0" lang="tr-TR" sz="1800" b="1" i="0" u="none" strike="noStrike" kern="0" cap="none" spc="60" normalizeH="0" baseline="0" noProof="0" dirty="0">
                <a:ln>
                  <a:noFill/>
                </a:ln>
                <a:solidFill>
                  <a:schemeClr val="accent2"/>
                </a:solidFill>
                <a:effectLst/>
                <a:uLnTx/>
                <a:uFillTx/>
                <a:latin typeface="Myriad Pro"/>
                <a:cs typeface="Myriad Pro"/>
              </a:rPr>
              <a:t> </a:t>
            </a:r>
            <a:r>
              <a:rPr kumimoji="0" lang="tr-TR" sz="1800" b="0" i="0" u="none" strike="noStrike" kern="0" cap="none" spc="0" normalizeH="0" baseline="0" noProof="0" dirty="0">
                <a:ln>
                  <a:noFill/>
                </a:ln>
                <a:solidFill>
                  <a:srgbClr val="3B3A3B"/>
                </a:solidFill>
                <a:effectLst/>
                <a:uLnTx/>
                <a:uFillTx/>
                <a:latin typeface="Myriad Pro"/>
                <a:cs typeface="Myriad Pro"/>
              </a:rPr>
              <a:t>Sayıca</a:t>
            </a:r>
            <a:r>
              <a:rPr kumimoji="0" lang="tr-TR" sz="1800" b="0" i="0" u="none" strike="noStrike" kern="0" cap="none" spc="60" normalizeH="0" baseline="0" noProof="0" dirty="0">
                <a:ln>
                  <a:noFill/>
                </a:ln>
                <a:solidFill>
                  <a:srgbClr val="3B3A3B"/>
                </a:solidFill>
                <a:effectLst/>
                <a:uLnTx/>
                <a:uFillTx/>
                <a:latin typeface="Myriad Pro"/>
                <a:cs typeface="Myriad Pro"/>
              </a:rPr>
              <a:t> </a:t>
            </a:r>
            <a:r>
              <a:rPr kumimoji="0" lang="tr-TR" sz="1800" b="0" i="0" u="none" strike="noStrike" kern="0" cap="none" spc="0" normalizeH="0" baseline="0" noProof="0" dirty="0">
                <a:ln>
                  <a:noFill/>
                </a:ln>
                <a:solidFill>
                  <a:srgbClr val="3B3A3B"/>
                </a:solidFill>
                <a:effectLst/>
                <a:uLnTx/>
                <a:uFillTx/>
                <a:latin typeface="Myriad Pro"/>
                <a:cs typeface="Myriad Pro"/>
              </a:rPr>
              <a:t>en</a:t>
            </a:r>
            <a:r>
              <a:rPr kumimoji="0" lang="tr-TR" sz="1800" b="0" i="0" u="none" strike="noStrike" kern="0" cap="none" spc="60" normalizeH="0" baseline="0" noProof="0" dirty="0">
                <a:ln>
                  <a:noFill/>
                </a:ln>
                <a:solidFill>
                  <a:srgbClr val="3B3A3B"/>
                </a:solidFill>
                <a:effectLst/>
                <a:uLnTx/>
                <a:uFillTx/>
                <a:latin typeface="Myriad Pro"/>
                <a:cs typeface="Myriad Pro"/>
              </a:rPr>
              <a:t> </a:t>
            </a:r>
            <a:r>
              <a:rPr kumimoji="0" lang="tr-TR" sz="1800" b="0" i="0" u="none" strike="noStrike" kern="0" cap="none" spc="0" normalizeH="0" baseline="0" noProof="0" dirty="0">
                <a:ln>
                  <a:noFill/>
                </a:ln>
                <a:solidFill>
                  <a:srgbClr val="3B3A3B"/>
                </a:solidFill>
                <a:effectLst/>
                <a:uLnTx/>
                <a:uFillTx/>
                <a:latin typeface="Myriad Pro"/>
                <a:cs typeface="Myriad Pro"/>
              </a:rPr>
              <a:t>fazla</a:t>
            </a:r>
            <a:r>
              <a:rPr kumimoji="0" lang="tr-TR" sz="1800" b="0" i="0" u="none" strike="noStrike" kern="0" cap="none" spc="60" normalizeH="0" baseline="0" noProof="0" dirty="0">
                <a:ln>
                  <a:noFill/>
                </a:ln>
                <a:solidFill>
                  <a:srgbClr val="3B3A3B"/>
                </a:solidFill>
                <a:effectLst/>
                <a:uLnTx/>
                <a:uFillTx/>
                <a:latin typeface="Myriad Pro"/>
                <a:cs typeface="Myriad Pro"/>
              </a:rPr>
              <a:t> </a:t>
            </a:r>
            <a:r>
              <a:rPr kumimoji="0" lang="tr-TR" sz="1800" b="0" i="0" u="none" strike="noStrike" kern="0" cap="none" spc="0" normalizeH="0" baseline="0" noProof="0" dirty="0">
                <a:ln>
                  <a:noFill/>
                </a:ln>
                <a:solidFill>
                  <a:srgbClr val="3B3A3B"/>
                </a:solidFill>
                <a:effectLst/>
                <a:uLnTx/>
                <a:uFillTx/>
                <a:latin typeface="Myriad Pro"/>
                <a:cs typeface="Myriad Pro"/>
              </a:rPr>
              <a:t>bulunan</a:t>
            </a:r>
            <a:r>
              <a:rPr kumimoji="0" lang="tr-TR" sz="1800" b="0" i="0" u="none" strike="noStrike" kern="0" cap="none" spc="60" normalizeH="0" baseline="0" noProof="0" dirty="0">
                <a:ln>
                  <a:noFill/>
                </a:ln>
                <a:solidFill>
                  <a:srgbClr val="3B3A3B"/>
                </a:solidFill>
                <a:effectLst/>
                <a:uLnTx/>
                <a:uFillTx/>
                <a:latin typeface="Myriad Pro"/>
                <a:cs typeface="Myriad Pro"/>
              </a:rPr>
              <a:t> </a:t>
            </a:r>
            <a:r>
              <a:rPr kumimoji="0" lang="tr-TR" sz="1800" b="0" i="0" u="none" strike="noStrike" kern="0" cap="none" spc="0" normalizeH="0" baseline="0" noProof="0" dirty="0">
                <a:ln>
                  <a:noFill/>
                </a:ln>
                <a:solidFill>
                  <a:srgbClr val="3B3A3B"/>
                </a:solidFill>
                <a:effectLst/>
                <a:uLnTx/>
                <a:uFillTx/>
                <a:latin typeface="Myriad Pro"/>
                <a:cs typeface="Myriad Pro"/>
              </a:rPr>
              <a:t>hücredir.</a:t>
            </a:r>
            <a:r>
              <a:rPr kumimoji="0" lang="tr-TR" sz="1800" b="0" i="0" u="none" strike="noStrike" kern="0" cap="none" spc="60" normalizeH="0" baseline="0" noProof="0" dirty="0">
                <a:ln>
                  <a:noFill/>
                </a:ln>
                <a:solidFill>
                  <a:srgbClr val="3B3A3B"/>
                </a:solidFill>
                <a:effectLst/>
                <a:uLnTx/>
                <a:uFillTx/>
                <a:latin typeface="Myriad Pro"/>
                <a:cs typeface="Myriad Pro"/>
              </a:rPr>
              <a:t> </a:t>
            </a:r>
            <a:r>
              <a:rPr kumimoji="0" lang="tr-TR" sz="1800" b="0" i="0" u="none" strike="noStrike" kern="0" cap="none" spc="0" normalizeH="0" baseline="0" noProof="0" dirty="0">
                <a:ln>
                  <a:noFill/>
                </a:ln>
                <a:solidFill>
                  <a:srgbClr val="3B3A3B"/>
                </a:solidFill>
                <a:effectLst/>
                <a:uLnTx/>
                <a:uFillTx/>
                <a:latin typeface="Myriad Pro"/>
                <a:cs typeface="Myriad Pro"/>
              </a:rPr>
              <a:t>Hareketsizdir.</a:t>
            </a:r>
            <a:r>
              <a:rPr kumimoji="0" lang="tr-TR" sz="1800" b="0" i="0" u="none" strike="noStrike" kern="0" cap="none" spc="60" normalizeH="0" baseline="0" noProof="0" dirty="0">
                <a:ln>
                  <a:noFill/>
                </a:ln>
                <a:solidFill>
                  <a:srgbClr val="3B3A3B"/>
                </a:solidFill>
                <a:effectLst/>
                <a:uLnTx/>
                <a:uFillTx/>
                <a:latin typeface="Myriad Pro"/>
                <a:cs typeface="Myriad Pro"/>
              </a:rPr>
              <a:t> </a:t>
            </a:r>
            <a:r>
              <a:rPr kumimoji="0" lang="tr-TR" sz="1800" b="0" i="0" u="none" strike="noStrike" kern="0" cap="none" spc="0" normalizeH="0" baseline="0" noProof="0" dirty="0">
                <a:ln>
                  <a:noFill/>
                </a:ln>
                <a:solidFill>
                  <a:srgbClr val="3B3A3B"/>
                </a:solidFill>
                <a:effectLst/>
                <a:uLnTx/>
                <a:uFillTx/>
                <a:latin typeface="Myriad Pro"/>
                <a:cs typeface="Myriad Pro"/>
              </a:rPr>
              <a:t>Görevi,</a:t>
            </a:r>
            <a:r>
              <a:rPr kumimoji="0" lang="tr-TR" sz="1800" b="0" i="0" u="none" strike="noStrike" kern="0" cap="none" spc="65" normalizeH="0" baseline="0" noProof="0" dirty="0">
                <a:ln>
                  <a:noFill/>
                </a:ln>
                <a:solidFill>
                  <a:srgbClr val="3B3A3B"/>
                </a:solidFill>
                <a:effectLst/>
                <a:uLnTx/>
                <a:uFillTx/>
                <a:latin typeface="Myriad Pro"/>
                <a:cs typeface="Myriad Pro"/>
              </a:rPr>
              <a:t> </a:t>
            </a:r>
            <a:r>
              <a:rPr kumimoji="0" lang="tr-TR" sz="1800" b="0" i="0" u="none" strike="noStrike" kern="0" cap="none" spc="0" normalizeH="0" baseline="0" noProof="0" dirty="0">
                <a:ln>
                  <a:noFill/>
                </a:ln>
                <a:solidFill>
                  <a:srgbClr val="3B3A3B"/>
                </a:solidFill>
                <a:effectLst/>
                <a:uLnTx/>
                <a:uFillTx/>
                <a:latin typeface="Myriad Pro"/>
                <a:cs typeface="Myriad Pro"/>
              </a:rPr>
              <a:t>bağ</a:t>
            </a:r>
            <a:r>
              <a:rPr kumimoji="0" lang="tr-TR" sz="1800" b="0" i="0" u="none" strike="noStrike" kern="0" cap="none" spc="60" normalizeH="0" baseline="0" noProof="0" dirty="0">
                <a:ln>
                  <a:noFill/>
                </a:ln>
                <a:solidFill>
                  <a:srgbClr val="3B3A3B"/>
                </a:solidFill>
                <a:effectLst/>
                <a:uLnTx/>
                <a:uFillTx/>
                <a:latin typeface="Myriad Pro"/>
                <a:cs typeface="Myriad Pro"/>
              </a:rPr>
              <a:t> </a:t>
            </a:r>
            <a:r>
              <a:rPr kumimoji="0" lang="tr-TR" sz="1800" b="0" i="0" u="none" strike="noStrike" kern="0" cap="none" spc="0" normalizeH="0" baseline="0" noProof="0" dirty="0">
                <a:ln>
                  <a:noFill/>
                </a:ln>
                <a:solidFill>
                  <a:srgbClr val="3B3A3B"/>
                </a:solidFill>
                <a:effectLst/>
                <a:uLnTx/>
                <a:uFillTx/>
                <a:latin typeface="Myriad Pro"/>
                <a:cs typeface="Myriad Pro"/>
              </a:rPr>
              <a:t>dokunun</a:t>
            </a:r>
            <a:r>
              <a:rPr kumimoji="0" lang="tr-TR" sz="1800" b="0" i="0" u="none" strike="noStrike" kern="0" cap="none" spc="60" normalizeH="0" baseline="0" noProof="0" dirty="0">
                <a:ln>
                  <a:noFill/>
                </a:ln>
                <a:solidFill>
                  <a:srgbClr val="3B3A3B"/>
                </a:solidFill>
                <a:effectLst/>
                <a:uLnTx/>
                <a:uFillTx/>
                <a:latin typeface="Myriad Pro"/>
                <a:cs typeface="Myriad Pro"/>
              </a:rPr>
              <a:t> </a:t>
            </a:r>
            <a:r>
              <a:rPr kumimoji="0" lang="tr-TR" sz="1800" b="0" i="0" u="none" strike="noStrike" kern="0" cap="none" spc="0" normalizeH="0" baseline="0" noProof="0" dirty="0">
                <a:ln>
                  <a:noFill/>
                </a:ln>
                <a:solidFill>
                  <a:srgbClr val="3B3A3B"/>
                </a:solidFill>
                <a:effectLst/>
                <a:uLnTx/>
                <a:uFillTx/>
                <a:latin typeface="Myriad Pro"/>
                <a:cs typeface="Myriad Pro"/>
              </a:rPr>
              <a:t>temel</a:t>
            </a:r>
            <a:r>
              <a:rPr kumimoji="0" lang="tr-TR" sz="1800" b="0" i="0" u="none" strike="noStrike" kern="0" cap="none" spc="60" normalizeH="0" baseline="0" noProof="0" dirty="0">
                <a:ln>
                  <a:noFill/>
                </a:ln>
                <a:solidFill>
                  <a:srgbClr val="3B3A3B"/>
                </a:solidFill>
                <a:effectLst/>
                <a:uLnTx/>
                <a:uFillTx/>
                <a:latin typeface="Myriad Pro"/>
                <a:cs typeface="Myriad Pro"/>
              </a:rPr>
              <a:t> </a:t>
            </a:r>
            <a:r>
              <a:rPr kumimoji="0" lang="tr-TR" sz="1800" b="0" i="0" u="none" strike="noStrike" kern="0" cap="none" spc="0" normalizeH="0" baseline="0" noProof="0" dirty="0">
                <a:ln>
                  <a:noFill/>
                </a:ln>
                <a:solidFill>
                  <a:srgbClr val="3B3A3B"/>
                </a:solidFill>
                <a:effectLst/>
                <a:uLnTx/>
                <a:uFillTx/>
                <a:latin typeface="Myriad Pro"/>
                <a:cs typeface="Myriad Pro"/>
              </a:rPr>
              <a:t>madde</a:t>
            </a:r>
            <a:r>
              <a:rPr kumimoji="0" lang="tr-TR" sz="1800" b="0" i="0" u="none" strike="noStrike" kern="0" cap="none" spc="65" normalizeH="0" baseline="0" noProof="0" dirty="0">
                <a:ln>
                  <a:noFill/>
                </a:ln>
                <a:solidFill>
                  <a:srgbClr val="3B3A3B"/>
                </a:solidFill>
                <a:effectLst/>
                <a:uLnTx/>
                <a:uFillTx/>
                <a:latin typeface="Myriad Pro"/>
                <a:cs typeface="Myriad Pro"/>
              </a:rPr>
              <a:t> </a:t>
            </a:r>
            <a:r>
              <a:rPr kumimoji="0" lang="tr-TR" sz="1800" b="0" i="0" u="none" strike="noStrike" kern="0" cap="none" spc="-25" normalizeH="0" baseline="0" noProof="0" dirty="0">
                <a:ln>
                  <a:noFill/>
                </a:ln>
                <a:solidFill>
                  <a:srgbClr val="3B3A3B"/>
                </a:solidFill>
                <a:effectLst/>
                <a:uLnTx/>
                <a:uFillTx/>
                <a:latin typeface="Myriad Pro"/>
                <a:cs typeface="Myriad Pro"/>
              </a:rPr>
              <a:t>ve </a:t>
            </a:r>
            <a:r>
              <a:rPr kumimoji="0" lang="tr-TR" sz="1800" b="0" i="0" u="none" strike="noStrike" kern="0" cap="none" spc="0" normalizeH="0" baseline="0" noProof="0" dirty="0">
                <a:ln>
                  <a:noFill/>
                </a:ln>
                <a:solidFill>
                  <a:srgbClr val="3B3A3B"/>
                </a:solidFill>
                <a:effectLst/>
                <a:uLnTx/>
                <a:uFillTx/>
                <a:latin typeface="Myriad Pro"/>
                <a:cs typeface="Myriad Pro"/>
              </a:rPr>
              <a:t>liflerini</a:t>
            </a:r>
            <a:r>
              <a:rPr kumimoji="0" lang="tr-TR" sz="1800" b="0" i="0" u="none" strike="noStrike" kern="0" cap="none" spc="-5" normalizeH="0" baseline="0" noProof="0" dirty="0">
                <a:ln>
                  <a:noFill/>
                </a:ln>
                <a:solidFill>
                  <a:srgbClr val="3B3A3B"/>
                </a:solidFill>
                <a:effectLst/>
                <a:uLnTx/>
                <a:uFillTx/>
                <a:latin typeface="Myriad Pro"/>
                <a:cs typeface="Myriad Pro"/>
              </a:rPr>
              <a:t> </a:t>
            </a:r>
            <a:r>
              <a:rPr kumimoji="0" lang="tr-TR" sz="1800" b="0" i="0" u="none" strike="noStrike" kern="0" cap="none" spc="-10" normalizeH="0" baseline="0" noProof="0" dirty="0">
                <a:ln>
                  <a:noFill/>
                </a:ln>
                <a:solidFill>
                  <a:srgbClr val="3B3A3B"/>
                </a:solidFill>
                <a:effectLst/>
                <a:uLnTx/>
                <a:uFillTx/>
                <a:latin typeface="Myriad Pro"/>
                <a:cs typeface="Myriad Pro"/>
              </a:rPr>
              <a:t>yapmaktır.</a:t>
            </a:r>
            <a:r>
              <a:rPr kumimoji="0" lang="tr-TR" sz="1800" b="0" i="0" u="none" strike="noStrike" kern="0" cap="none" spc="-5" normalizeH="0" baseline="0" noProof="0" dirty="0">
                <a:ln>
                  <a:noFill/>
                </a:ln>
                <a:solidFill>
                  <a:srgbClr val="3B3A3B"/>
                </a:solidFill>
                <a:effectLst/>
                <a:uLnTx/>
                <a:uFillTx/>
                <a:latin typeface="Myriad Pro"/>
                <a:cs typeface="Myriad Pro"/>
              </a:rPr>
              <a:t> </a:t>
            </a:r>
            <a:r>
              <a:rPr kumimoji="0" lang="tr-TR" sz="1800" b="0" i="0" u="none" strike="noStrike" kern="0" cap="none" spc="0" normalizeH="0" baseline="0" noProof="0" dirty="0">
                <a:ln>
                  <a:noFill/>
                </a:ln>
                <a:solidFill>
                  <a:srgbClr val="3B3A3B"/>
                </a:solidFill>
                <a:effectLst/>
                <a:uLnTx/>
                <a:uFillTx/>
                <a:latin typeface="Myriad Pro"/>
                <a:cs typeface="Myriad Pro"/>
              </a:rPr>
              <a:t>Bu</a:t>
            </a:r>
            <a:r>
              <a:rPr kumimoji="0" lang="tr-TR" sz="1800" b="0" i="0" u="none" strike="noStrike" kern="0" cap="none" spc="-5" normalizeH="0" baseline="0" noProof="0" dirty="0">
                <a:ln>
                  <a:noFill/>
                </a:ln>
                <a:solidFill>
                  <a:srgbClr val="3B3A3B"/>
                </a:solidFill>
                <a:effectLst/>
                <a:uLnTx/>
                <a:uFillTx/>
                <a:latin typeface="Myriad Pro"/>
                <a:cs typeface="Myriad Pro"/>
              </a:rPr>
              <a:t> </a:t>
            </a:r>
            <a:r>
              <a:rPr kumimoji="0" lang="tr-TR" sz="1800" b="0" i="0" u="none" strike="noStrike" kern="0" cap="none" spc="0" normalizeH="0" baseline="0" noProof="0" dirty="0">
                <a:ln>
                  <a:noFill/>
                </a:ln>
                <a:solidFill>
                  <a:srgbClr val="3B3A3B"/>
                </a:solidFill>
                <a:effectLst/>
                <a:uLnTx/>
                <a:uFillTx/>
                <a:latin typeface="Myriad Pro"/>
                <a:cs typeface="Myriad Pro"/>
              </a:rPr>
              <a:t>sayede yaralanan</a:t>
            </a:r>
            <a:r>
              <a:rPr kumimoji="0" lang="tr-TR" sz="1800" b="0" i="0" u="none" strike="noStrike" kern="0" cap="none" spc="-5" normalizeH="0" baseline="0" noProof="0" dirty="0">
                <a:ln>
                  <a:noFill/>
                </a:ln>
                <a:solidFill>
                  <a:srgbClr val="3B3A3B"/>
                </a:solidFill>
                <a:effectLst/>
                <a:uLnTx/>
                <a:uFillTx/>
                <a:latin typeface="Myriad Pro"/>
                <a:cs typeface="Myriad Pro"/>
              </a:rPr>
              <a:t> </a:t>
            </a:r>
            <a:r>
              <a:rPr kumimoji="0" lang="tr-TR" sz="1800" b="0" i="0" u="none" strike="noStrike" kern="0" cap="none" spc="0" normalizeH="0" baseline="0" noProof="0" dirty="0">
                <a:ln>
                  <a:noFill/>
                </a:ln>
                <a:solidFill>
                  <a:srgbClr val="3B3A3B"/>
                </a:solidFill>
                <a:effectLst/>
                <a:uLnTx/>
                <a:uFillTx/>
                <a:latin typeface="Myriad Pro"/>
                <a:cs typeface="Myriad Pro"/>
              </a:rPr>
              <a:t>dokuların</a:t>
            </a:r>
            <a:r>
              <a:rPr kumimoji="0" lang="tr-TR" sz="1800" b="0" i="0" u="none" strike="noStrike" kern="0" cap="none" spc="-5" normalizeH="0" baseline="0" noProof="0" dirty="0">
                <a:ln>
                  <a:noFill/>
                </a:ln>
                <a:solidFill>
                  <a:srgbClr val="3B3A3B"/>
                </a:solidFill>
                <a:effectLst/>
                <a:uLnTx/>
                <a:uFillTx/>
                <a:latin typeface="Myriad Pro"/>
                <a:cs typeface="Myriad Pro"/>
              </a:rPr>
              <a:t> </a:t>
            </a:r>
            <a:r>
              <a:rPr kumimoji="0" lang="tr-TR" sz="1800" b="0" i="0" u="none" strike="noStrike" kern="0" cap="none" spc="0" normalizeH="0" baseline="0" noProof="0" dirty="0">
                <a:ln>
                  <a:noFill/>
                </a:ln>
                <a:solidFill>
                  <a:srgbClr val="3B3A3B"/>
                </a:solidFill>
                <a:effectLst/>
                <a:uLnTx/>
                <a:uFillTx/>
                <a:latin typeface="Myriad Pro"/>
                <a:cs typeface="Myriad Pro"/>
              </a:rPr>
              <a:t>onarılmasını</a:t>
            </a:r>
            <a:r>
              <a:rPr kumimoji="0" lang="tr-TR" sz="1800" b="0" i="0" u="none" strike="noStrike" kern="0" cap="none" spc="-5" normalizeH="0" baseline="0" noProof="0" dirty="0">
                <a:ln>
                  <a:noFill/>
                </a:ln>
                <a:solidFill>
                  <a:srgbClr val="3B3A3B"/>
                </a:solidFill>
                <a:effectLst/>
                <a:uLnTx/>
                <a:uFillTx/>
                <a:latin typeface="Myriad Pro"/>
                <a:cs typeface="Myriad Pro"/>
              </a:rPr>
              <a:t> </a:t>
            </a:r>
            <a:r>
              <a:rPr kumimoji="0" lang="tr-TR" sz="1800" b="0" i="0" u="none" strike="noStrike" kern="0" cap="none" spc="-10" normalizeH="0" baseline="0" noProof="0" dirty="0">
                <a:ln>
                  <a:noFill/>
                </a:ln>
                <a:solidFill>
                  <a:srgbClr val="3B3A3B"/>
                </a:solidFill>
                <a:effectLst/>
                <a:uLnTx/>
                <a:uFillTx/>
                <a:latin typeface="Myriad Pro"/>
                <a:cs typeface="Myriad Pro"/>
              </a:rPr>
              <a:t>sağlar.</a:t>
            </a:r>
            <a:endParaRPr kumimoji="0" lang="tr-TR" sz="1800" b="0" i="0" u="none" strike="noStrike" kern="0" cap="none" spc="0" normalizeH="0" baseline="0" noProof="0" dirty="0">
              <a:ln>
                <a:noFill/>
              </a:ln>
              <a:solidFill>
                <a:sysClr val="windowText" lastClr="000000"/>
              </a:solidFill>
              <a:effectLst/>
              <a:uLnTx/>
              <a:uFillTx/>
              <a:latin typeface="Myriad Pro"/>
              <a:cs typeface="Myriad Pro"/>
            </a:endParaRPr>
          </a:p>
          <a:p>
            <a:pPr marL="12700" marR="5080" lvl="0" indent="179705" defTabSz="914400" eaLnBrk="1" fontAlgn="auto" latinLnBrk="0" hangingPunct="1">
              <a:lnSpc>
                <a:spcPct val="150000"/>
              </a:lnSpc>
              <a:spcBef>
                <a:spcPts val="565"/>
              </a:spcBef>
              <a:spcAft>
                <a:spcPts val="0"/>
              </a:spcAft>
              <a:buClrTx/>
              <a:buSzTx/>
              <a:buFontTx/>
              <a:buNone/>
              <a:tabLst/>
              <a:defRPr/>
            </a:pPr>
            <a:r>
              <a:rPr kumimoji="0" lang="tr-TR" sz="1800" b="0" i="0" u="none" strike="noStrike" kern="0" cap="none" spc="0" normalizeH="0" baseline="0" noProof="0" dirty="0">
                <a:ln>
                  <a:noFill/>
                </a:ln>
                <a:solidFill>
                  <a:srgbClr val="3B3A3B"/>
                </a:solidFill>
                <a:effectLst/>
                <a:uLnTx/>
                <a:uFillTx/>
                <a:latin typeface="Myriad Pro"/>
                <a:cs typeface="Myriad Pro"/>
              </a:rPr>
              <a:t>Bağ</a:t>
            </a:r>
            <a:r>
              <a:rPr kumimoji="0" lang="tr-TR" sz="1800" b="0" i="0" u="none" strike="noStrike" kern="0" cap="none" spc="30" normalizeH="0" baseline="0" noProof="0" dirty="0">
                <a:ln>
                  <a:noFill/>
                </a:ln>
                <a:solidFill>
                  <a:srgbClr val="3B3A3B"/>
                </a:solidFill>
                <a:effectLst/>
                <a:uLnTx/>
                <a:uFillTx/>
                <a:latin typeface="Myriad Pro"/>
                <a:cs typeface="Myriad Pro"/>
              </a:rPr>
              <a:t> </a:t>
            </a:r>
            <a:r>
              <a:rPr kumimoji="0" lang="tr-TR" sz="1800" b="0" i="0" u="none" strike="noStrike" kern="0" cap="none" spc="0" normalizeH="0" baseline="0" noProof="0" dirty="0">
                <a:ln>
                  <a:noFill/>
                </a:ln>
                <a:solidFill>
                  <a:srgbClr val="3B3A3B"/>
                </a:solidFill>
                <a:effectLst/>
                <a:uLnTx/>
                <a:uFillTx/>
                <a:latin typeface="Myriad Pro"/>
                <a:cs typeface="Myriad Pro"/>
              </a:rPr>
              <a:t>dokuda</a:t>
            </a:r>
            <a:r>
              <a:rPr kumimoji="0" lang="tr-TR" sz="1800" b="0" i="0" u="none" strike="noStrike" kern="0" cap="none" spc="35" normalizeH="0" baseline="0" noProof="0" dirty="0">
                <a:ln>
                  <a:noFill/>
                </a:ln>
                <a:solidFill>
                  <a:srgbClr val="3B3A3B"/>
                </a:solidFill>
                <a:effectLst/>
                <a:uLnTx/>
                <a:uFillTx/>
                <a:latin typeface="Myriad Pro"/>
                <a:cs typeface="Myriad Pro"/>
              </a:rPr>
              <a:t> </a:t>
            </a:r>
            <a:r>
              <a:rPr kumimoji="0" lang="tr-TR" sz="1800" b="0" i="0" u="none" strike="noStrike" kern="0" cap="none" spc="0" normalizeH="0" baseline="0" noProof="0" dirty="0">
                <a:ln>
                  <a:noFill/>
                </a:ln>
                <a:solidFill>
                  <a:srgbClr val="3B3A3B"/>
                </a:solidFill>
                <a:effectLst/>
                <a:uLnTx/>
                <a:uFillTx/>
                <a:latin typeface="Myriad Pro"/>
                <a:cs typeface="Myriad Pro"/>
              </a:rPr>
              <a:t>bundan</a:t>
            </a:r>
            <a:r>
              <a:rPr kumimoji="0" lang="tr-TR" sz="1800" b="0" i="0" u="none" strike="noStrike" kern="0" cap="none" spc="30" normalizeH="0" baseline="0" noProof="0" dirty="0">
                <a:ln>
                  <a:noFill/>
                </a:ln>
                <a:solidFill>
                  <a:srgbClr val="3B3A3B"/>
                </a:solidFill>
                <a:effectLst/>
                <a:uLnTx/>
                <a:uFillTx/>
                <a:latin typeface="Myriad Pro"/>
                <a:cs typeface="Myriad Pro"/>
              </a:rPr>
              <a:t> </a:t>
            </a:r>
            <a:r>
              <a:rPr kumimoji="0" lang="tr-TR" sz="1800" b="0" i="0" u="none" strike="noStrike" kern="0" cap="none" spc="0" normalizeH="0" baseline="0" noProof="0" dirty="0">
                <a:ln>
                  <a:noFill/>
                </a:ln>
                <a:solidFill>
                  <a:srgbClr val="3B3A3B"/>
                </a:solidFill>
                <a:effectLst/>
                <a:uLnTx/>
                <a:uFillTx/>
                <a:latin typeface="Myriad Pro"/>
                <a:cs typeface="Myriad Pro"/>
              </a:rPr>
              <a:t>başka</a:t>
            </a:r>
            <a:r>
              <a:rPr kumimoji="0" lang="tr-TR" sz="1800" b="0" i="0" u="none" strike="noStrike" kern="0" cap="none" spc="35" normalizeH="0" baseline="0" noProof="0" dirty="0">
                <a:ln>
                  <a:noFill/>
                </a:ln>
                <a:solidFill>
                  <a:srgbClr val="3B3A3B"/>
                </a:solidFill>
                <a:effectLst/>
                <a:uLnTx/>
                <a:uFillTx/>
                <a:latin typeface="Myriad Pro"/>
                <a:cs typeface="Myriad Pro"/>
              </a:rPr>
              <a:t> </a:t>
            </a:r>
            <a:r>
              <a:rPr kumimoji="0" lang="tr-TR" sz="1800" b="1" i="0" u="none" strike="noStrike" kern="0" cap="none" spc="0" normalizeH="0" baseline="0" noProof="0" dirty="0">
                <a:ln>
                  <a:noFill/>
                </a:ln>
                <a:solidFill>
                  <a:srgbClr val="3B3A3B"/>
                </a:solidFill>
                <a:effectLst/>
                <a:uLnTx/>
                <a:uFillTx/>
                <a:latin typeface="Myriad Pro"/>
                <a:cs typeface="Myriad Pro"/>
              </a:rPr>
              <a:t>yağ</a:t>
            </a:r>
            <a:r>
              <a:rPr kumimoji="0" lang="tr-TR" sz="1800" b="1" i="0" u="none" strike="noStrike" kern="0" cap="none" spc="30" normalizeH="0" baseline="0" noProof="0" dirty="0">
                <a:ln>
                  <a:noFill/>
                </a:ln>
                <a:solidFill>
                  <a:srgbClr val="3B3A3B"/>
                </a:solidFill>
                <a:effectLst/>
                <a:uLnTx/>
                <a:uFillTx/>
                <a:latin typeface="Myriad Pro"/>
                <a:cs typeface="Myriad Pro"/>
              </a:rPr>
              <a:t> </a:t>
            </a:r>
            <a:r>
              <a:rPr kumimoji="0" lang="tr-TR" sz="1800" b="1" i="0" u="none" strike="noStrike" kern="0" cap="none" spc="0" normalizeH="0" baseline="0" noProof="0" dirty="0">
                <a:ln>
                  <a:noFill/>
                </a:ln>
                <a:solidFill>
                  <a:srgbClr val="3B3A3B"/>
                </a:solidFill>
                <a:effectLst/>
                <a:uLnTx/>
                <a:uFillTx/>
                <a:latin typeface="Myriad Pro"/>
                <a:cs typeface="Myriad Pro"/>
              </a:rPr>
              <a:t>hücreleri,</a:t>
            </a:r>
            <a:r>
              <a:rPr kumimoji="0" lang="tr-TR" sz="1800" b="1" i="0" u="none" strike="noStrike" kern="0" cap="none" spc="35" normalizeH="0" baseline="0" noProof="0" dirty="0">
                <a:ln>
                  <a:noFill/>
                </a:ln>
                <a:solidFill>
                  <a:srgbClr val="3B3A3B"/>
                </a:solidFill>
                <a:effectLst/>
                <a:uLnTx/>
                <a:uFillTx/>
                <a:latin typeface="Myriad Pro"/>
                <a:cs typeface="Myriad Pro"/>
              </a:rPr>
              <a:t> </a:t>
            </a:r>
            <a:r>
              <a:rPr kumimoji="0" lang="tr-TR" sz="1800" b="1" i="0" u="none" strike="noStrike" kern="0" cap="none" spc="0" normalizeH="0" baseline="0" noProof="0" dirty="0" err="1">
                <a:ln>
                  <a:noFill/>
                </a:ln>
                <a:solidFill>
                  <a:srgbClr val="3B3A3B"/>
                </a:solidFill>
                <a:effectLst/>
                <a:uLnTx/>
                <a:uFillTx/>
                <a:latin typeface="Myriad Pro"/>
                <a:cs typeface="Myriad Pro"/>
              </a:rPr>
              <a:t>mast</a:t>
            </a:r>
            <a:r>
              <a:rPr kumimoji="0" lang="tr-TR" sz="1800" b="1" i="0" u="none" strike="noStrike" kern="0" cap="none" spc="30" normalizeH="0" baseline="0" noProof="0" dirty="0">
                <a:ln>
                  <a:noFill/>
                </a:ln>
                <a:solidFill>
                  <a:srgbClr val="3B3A3B"/>
                </a:solidFill>
                <a:effectLst/>
                <a:uLnTx/>
                <a:uFillTx/>
                <a:latin typeface="Myriad Pro"/>
                <a:cs typeface="Myriad Pro"/>
              </a:rPr>
              <a:t> </a:t>
            </a:r>
            <a:r>
              <a:rPr kumimoji="0" lang="tr-TR" sz="1800" b="1" i="0" u="none" strike="noStrike" kern="0" cap="none" spc="0" normalizeH="0" baseline="0" noProof="0" dirty="0">
                <a:ln>
                  <a:noFill/>
                </a:ln>
                <a:solidFill>
                  <a:srgbClr val="3B3A3B"/>
                </a:solidFill>
                <a:effectLst/>
                <a:uLnTx/>
                <a:uFillTx/>
                <a:latin typeface="Myriad Pro"/>
                <a:cs typeface="Myriad Pro"/>
              </a:rPr>
              <a:t>hücreleri,</a:t>
            </a:r>
            <a:r>
              <a:rPr kumimoji="0" lang="tr-TR" sz="1800" b="1" i="0" u="none" strike="noStrike" kern="0" cap="none" spc="35" normalizeH="0" baseline="0" noProof="0" dirty="0">
                <a:ln>
                  <a:noFill/>
                </a:ln>
                <a:solidFill>
                  <a:srgbClr val="3B3A3B"/>
                </a:solidFill>
                <a:effectLst/>
                <a:uLnTx/>
                <a:uFillTx/>
                <a:latin typeface="Myriad Pro"/>
                <a:cs typeface="Myriad Pro"/>
              </a:rPr>
              <a:t> </a:t>
            </a:r>
            <a:r>
              <a:rPr kumimoji="0" lang="tr-TR" sz="1800" b="1" i="0" u="none" strike="noStrike" kern="0" cap="none" spc="0" normalizeH="0" baseline="0" noProof="0" dirty="0">
                <a:ln>
                  <a:noFill/>
                </a:ln>
                <a:solidFill>
                  <a:srgbClr val="3B3A3B"/>
                </a:solidFill>
                <a:effectLst/>
                <a:uLnTx/>
                <a:uFillTx/>
                <a:latin typeface="Myriad Pro"/>
                <a:cs typeface="Myriad Pro"/>
              </a:rPr>
              <a:t>makrofaj</a:t>
            </a:r>
            <a:r>
              <a:rPr kumimoji="0" lang="tr-TR" sz="1800" b="1" i="0" u="none" strike="noStrike" kern="0" cap="none" spc="30" normalizeH="0" baseline="0" noProof="0" dirty="0">
                <a:ln>
                  <a:noFill/>
                </a:ln>
                <a:solidFill>
                  <a:srgbClr val="3B3A3B"/>
                </a:solidFill>
                <a:effectLst/>
                <a:uLnTx/>
                <a:uFillTx/>
                <a:latin typeface="Myriad Pro"/>
                <a:cs typeface="Myriad Pro"/>
              </a:rPr>
              <a:t> </a:t>
            </a:r>
            <a:r>
              <a:rPr kumimoji="0" lang="tr-TR" sz="1800" b="1" i="0" u="none" strike="noStrike" kern="0" cap="none" spc="0" normalizeH="0" baseline="0" noProof="0" dirty="0">
                <a:ln>
                  <a:noFill/>
                </a:ln>
                <a:solidFill>
                  <a:srgbClr val="3B3A3B"/>
                </a:solidFill>
                <a:effectLst/>
                <a:uLnTx/>
                <a:uFillTx/>
                <a:latin typeface="Myriad Pro"/>
                <a:cs typeface="Myriad Pro"/>
              </a:rPr>
              <a:t>hücreleri,</a:t>
            </a:r>
            <a:r>
              <a:rPr kumimoji="0" lang="tr-TR" sz="1800" b="1" i="0" u="none" strike="noStrike" kern="0" cap="none" spc="35" normalizeH="0" baseline="0" noProof="0" dirty="0">
                <a:ln>
                  <a:noFill/>
                </a:ln>
                <a:solidFill>
                  <a:srgbClr val="3B3A3B"/>
                </a:solidFill>
                <a:effectLst/>
                <a:uLnTx/>
                <a:uFillTx/>
                <a:latin typeface="Myriad Pro"/>
                <a:cs typeface="Myriad Pro"/>
              </a:rPr>
              <a:t> </a:t>
            </a:r>
            <a:r>
              <a:rPr kumimoji="0" lang="tr-TR" sz="1800" b="1" i="0" u="none" strike="noStrike" kern="0" cap="none" spc="0" normalizeH="0" baseline="0" noProof="0" dirty="0">
                <a:ln>
                  <a:noFill/>
                </a:ln>
                <a:solidFill>
                  <a:srgbClr val="3B3A3B"/>
                </a:solidFill>
                <a:effectLst/>
                <a:uLnTx/>
                <a:uFillTx/>
                <a:latin typeface="Myriad Pro"/>
                <a:cs typeface="Myriad Pro"/>
              </a:rPr>
              <a:t>plazma</a:t>
            </a:r>
            <a:r>
              <a:rPr kumimoji="0" lang="tr-TR" sz="1800" b="1" i="0" u="none" strike="noStrike" kern="0" cap="none" spc="35" normalizeH="0" baseline="0" noProof="0" dirty="0">
                <a:ln>
                  <a:noFill/>
                </a:ln>
                <a:solidFill>
                  <a:srgbClr val="3B3A3B"/>
                </a:solidFill>
                <a:effectLst/>
                <a:uLnTx/>
                <a:uFillTx/>
                <a:latin typeface="Myriad Pro"/>
                <a:cs typeface="Myriad Pro"/>
              </a:rPr>
              <a:t> </a:t>
            </a:r>
            <a:r>
              <a:rPr kumimoji="0" lang="tr-TR" sz="1800" b="1" i="0" u="none" strike="noStrike" kern="0" cap="none" spc="-10" normalizeH="0" baseline="0" noProof="0" dirty="0">
                <a:ln>
                  <a:noFill/>
                </a:ln>
                <a:solidFill>
                  <a:srgbClr val="3B3A3B"/>
                </a:solidFill>
                <a:effectLst/>
                <a:uLnTx/>
                <a:uFillTx/>
                <a:latin typeface="Myriad Pro"/>
                <a:cs typeface="Myriad Pro"/>
              </a:rPr>
              <a:t>hücreleri, </a:t>
            </a:r>
            <a:r>
              <a:rPr kumimoji="0" lang="tr-TR" sz="1800" b="1" i="0" u="none" strike="noStrike" kern="0" cap="none" spc="0" normalizeH="0" baseline="0" noProof="0" dirty="0">
                <a:ln>
                  <a:noFill/>
                </a:ln>
                <a:solidFill>
                  <a:srgbClr val="3B3A3B"/>
                </a:solidFill>
                <a:effectLst/>
                <a:uLnTx/>
                <a:uFillTx/>
                <a:latin typeface="Myriad Pro"/>
                <a:cs typeface="Myriad Pro"/>
              </a:rPr>
              <a:t>retikulum</a:t>
            </a:r>
            <a:r>
              <a:rPr kumimoji="0" lang="tr-TR" sz="1800" b="1" i="0" u="none" strike="noStrike" kern="0" cap="none" spc="-10" normalizeH="0" baseline="0" noProof="0" dirty="0">
                <a:ln>
                  <a:noFill/>
                </a:ln>
                <a:solidFill>
                  <a:srgbClr val="3B3A3B"/>
                </a:solidFill>
                <a:effectLst/>
                <a:uLnTx/>
                <a:uFillTx/>
                <a:latin typeface="Myriad Pro"/>
                <a:cs typeface="Myriad Pro"/>
              </a:rPr>
              <a:t> </a:t>
            </a:r>
            <a:r>
              <a:rPr kumimoji="0" lang="tr-TR" sz="1800" b="1" i="0" u="none" strike="noStrike" kern="0" cap="none" spc="0" normalizeH="0" baseline="0" noProof="0" dirty="0">
                <a:ln>
                  <a:noFill/>
                </a:ln>
                <a:solidFill>
                  <a:srgbClr val="3B3A3B"/>
                </a:solidFill>
                <a:effectLst/>
                <a:uLnTx/>
                <a:uFillTx/>
                <a:latin typeface="Myriad Pro"/>
                <a:cs typeface="Myriad Pro"/>
              </a:rPr>
              <a:t>hücreleri</a:t>
            </a:r>
            <a:r>
              <a:rPr kumimoji="0" lang="tr-TR" sz="1800" b="1" i="0" u="none" strike="noStrike" kern="0" cap="none" spc="-10" normalizeH="0" baseline="0" noProof="0" dirty="0">
                <a:ln>
                  <a:noFill/>
                </a:ln>
                <a:solidFill>
                  <a:srgbClr val="3B3A3B"/>
                </a:solidFill>
                <a:effectLst/>
                <a:uLnTx/>
                <a:uFillTx/>
                <a:latin typeface="Myriad Pro"/>
                <a:cs typeface="Myriad Pro"/>
              </a:rPr>
              <a:t> </a:t>
            </a:r>
            <a:r>
              <a:rPr kumimoji="0" lang="tr-TR" sz="1800" b="0" i="0" u="none" strike="noStrike" kern="0" cap="none" spc="0" normalizeH="0" baseline="0" noProof="0" dirty="0">
                <a:ln>
                  <a:noFill/>
                </a:ln>
                <a:solidFill>
                  <a:srgbClr val="3B3A3B"/>
                </a:solidFill>
                <a:effectLst/>
                <a:uLnTx/>
                <a:uFillTx/>
                <a:latin typeface="Myriad Pro"/>
                <a:cs typeface="Myriad Pro"/>
              </a:rPr>
              <a:t>ve</a:t>
            </a:r>
            <a:r>
              <a:rPr kumimoji="0" lang="tr-TR" sz="1800" b="0" i="0" u="none" strike="noStrike" kern="0" cap="none" spc="-15" normalizeH="0" baseline="0" noProof="0" dirty="0">
                <a:ln>
                  <a:noFill/>
                </a:ln>
                <a:solidFill>
                  <a:srgbClr val="3B3A3B"/>
                </a:solidFill>
                <a:effectLst/>
                <a:uLnTx/>
                <a:uFillTx/>
                <a:latin typeface="Myriad Pro"/>
                <a:cs typeface="Myriad Pro"/>
              </a:rPr>
              <a:t> </a:t>
            </a:r>
            <a:r>
              <a:rPr kumimoji="0" lang="tr-TR" sz="1800" b="1" i="0" u="none" strike="noStrike" kern="0" cap="none" spc="0" normalizeH="0" baseline="0" noProof="0" dirty="0">
                <a:ln>
                  <a:noFill/>
                </a:ln>
                <a:solidFill>
                  <a:srgbClr val="3B3A3B"/>
                </a:solidFill>
                <a:effectLst/>
                <a:uLnTx/>
                <a:uFillTx/>
                <a:latin typeface="Myriad Pro"/>
                <a:cs typeface="Myriad Pro"/>
              </a:rPr>
              <a:t>pigment</a:t>
            </a:r>
            <a:r>
              <a:rPr kumimoji="0" lang="tr-TR" sz="1800" b="1" i="0" u="none" strike="noStrike" kern="0" cap="none" spc="-10" normalizeH="0" baseline="0" noProof="0" dirty="0">
                <a:ln>
                  <a:noFill/>
                </a:ln>
                <a:solidFill>
                  <a:srgbClr val="3B3A3B"/>
                </a:solidFill>
                <a:effectLst/>
                <a:uLnTx/>
                <a:uFillTx/>
                <a:latin typeface="Myriad Pro"/>
                <a:cs typeface="Myriad Pro"/>
              </a:rPr>
              <a:t> </a:t>
            </a:r>
            <a:r>
              <a:rPr kumimoji="0" lang="tr-TR" sz="1800" b="1" i="0" u="none" strike="noStrike" kern="0" cap="none" spc="0" normalizeH="0" baseline="0" noProof="0" dirty="0">
                <a:ln>
                  <a:noFill/>
                </a:ln>
                <a:solidFill>
                  <a:srgbClr val="3B3A3B"/>
                </a:solidFill>
                <a:effectLst/>
                <a:uLnTx/>
                <a:uFillTx/>
                <a:latin typeface="Myriad Pro"/>
                <a:cs typeface="Myriad Pro"/>
              </a:rPr>
              <a:t>hücreleri</a:t>
            </a:r>
            <a:r>
              <a:rPr kumimoji="0" lang="tr-TR" sz="1800" b="1" i="0" u="none" strike="noStrike" kern="0" cap="none" spc="-10" normalizeH="0" baseline="0" noProof="0" dirty="0">
                <a:ln>
                  <a:noFill/>
                </a:ln>
                <a:solidFill>
                  <a:srgbClr val="3B3A3B"/>
                </a:solidFill>
                <a:effectLst/>
                <a:uLnTx/>
                <a:uFillTx/>
                <a:latin typeface="Myriad Pro"/>
                <a:cs typeface="Myriad Pro"/>
              </a:rPr>
              <a:t> </a:t>
            </a:r>
            <a:r>
              <a:rPr kumimoji="0" lang="tr-TR" sz="1800" b="0" i="0" u="none" strike="noStrike" kern="0" cap="none" spc="0" normalizeH="0" baseline="0" noProof="0" dirty="0">
                <a:ln>
                  <a:noFill/>
                </a:ln>
                <a:solidFill>
                  <a:srgbClr val="3B3A3B"/>
                </a:solidFill>
                <a:effectLst/>
                <a:uLnTx/>
                <a:uFillTx/>
                <a:latin typeface="Myriad Pro"/>
                <a:cs typeface="Myriad Pro"/>
              </a:rPr>
              <a:t>de</a:t>
            </a:r>
            <a:r>
              <a:rPr kumimoji="0" lang="tr-TR" sz="1800" b="0" i="0" u="none" strike="noStrike" kern="0" cap="none" spc="-5" normalizeH="0" baseline="0" noProof="0" dirty="0">
                <a:ln>
                  <a:noFill/>
                </a:ln>
                <a:solidFill>
                  <a:srgbClr val="3B3A3B"/>
                </a:solidFill>
                <a:effectLst/>
                <a:uLnTx/>
                <a:uFillTx/>
                <a:latin typeface="Myriad Pro"/>
                <a:cs typeface="Myriad Pro"/>
              </a:rPr>
              <a:t> </a:t>
            </a:r>
            <a:r>
              <a:rPr kumimoji="0" lang="tr-TR" sz="1800" b="0" i="0" u="none" strike="noStrike" kern="0" cap="none" spc="-10" normalizeH="0" baseline="0" noProof="0" dirty="0">
                <a:ln>
                  <a:noFill/>
                </a:ln>
                <a:solidFill>
                  <a:srgbClr val="3B3A3B"/>
                </a:solidFill>
                <a:effectLst/>
                <a:uLnTx/>
                <a:uFillTx/>
                <a:latin typeface="Myriad Pro"/>
                <a:cs typeface="Myriad Pro"/>
              </a:rPr>
              <a:t>bulunur.</a:t>
            </a:r>
            <a:endParaRPr kumimoji="0" lang="tr-TR" sz="1800" b="0" i="0" u="none" strike="noStrike" kern="0" cap="none" spc="0" normalizeH="0" baseline="0" noProof="0" dirty="0">
              <a:ln>
                <a:noFill/>
              </a:ln>
              <a:solidFill>
                <a:sysClr val="windowText" lastClr="000000"/>
              </a:solidFill>
              <a:effectLst/>
              <a:uLnTx/>
              <a:uFillTx/>
              <a:latin typeface="Myriad Pro"/>
              <a:cs typeface="Myriad Pro"/>
            </a:endParaRPr>
          </a:p>
          <a:p>
            <a:endParaRPr lang="tr-TR" dirty="0"/>
          </a:p>
        </p:txBody>
      </p:sp>
      <p:sp>
        <p:nvSpPr>
          <p:cNvPr id="5" name="Alt Bilgi Yer Tutucusu 4">
            <a:extLst>
              <a:ext uri="{FF2B5EF4-FFF2-40B4-BE49-F238E27FC236}">
                <a16:creationId xmlns:a16="http://schemas.microsoft.com/office/drawing/2014/main" id="{64674C5B-589A-F75F-A9C4-29CE8166A019}"/>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E12532AD-0BEC-E860-0A52-D314139E4EFE}"/>
              </a:ext>
            </a:extLst>
          </p:cNvPr>
          <p:cNvSpPr>
            <a:spLocks noGrp="1"/>
          </p:cNvSpPr>
          <p:nvPr>
            <p:ph type="sldNum" sz="quarter" idx="12"/>
          </p:nvPr>
        </p:nvSpPr>
        <p:spPr/>
        <p:txBody>
          <a:bodyPr/>
          <a:lstStyle/>
          <a:p>
            <a:fld id="{60FF87A7-9A7A-4B3D-9625-8440EC4947F9}" type="slidenum">
              <a:rPr lang="tr-TR" smtClean="0"/>
              <a:pPr/>
              <a:t>28</a:t>
            </a:fld>
            <a:endParaRPr lang="tr-TR"/>
          </a:p>
        </p:txBody>
      </p:sp>
    </p:spTree>
    <p:extLst>
      <p:ext uri="{BB962C8B-B14F-4D97-AF65-F5344CB8AC3E}">
        <p14:creationId xmlns:p14="http://schemas.microsoft.com/office/powerpoint/2010/main" val="10895944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EB7BFD3-9F60-A05C-AFD0-BE1E7A9FAB08}"/>
              </a:ext>
            </a:extLst>
          </p:cNvPr>
          <p:cNvSpPr>
            <a:spLocks noGrp="1"/>
          </p:cNvSpPr>
          <p:nvPr>
            <p:ph type="title"/>
          </p:nvPr>
        </p:nvSpPr>
        <p:spPr>
          <a:xfrm>
            <a:off x="4808763" y="634946"/>
            <a:ext cx="3845379" cy="1450757"/>
          </a:xfrm>
        </p:spPr>
        <p:txBody>
          <a:bodyPr>
            <a:normAutofit/>
          </a:bodyPr>
          <a:lstStyle/>
          <a:p>
            <a:r>
              <a:rPr lang="tr-TR"/>
              <a:t>Yağ doku</a:t>
            </a:r>
            <a:endParaRPr lang="tr-TR" dirty="0"/>
          </a:p>
        </p:txBody>
      </p:sp>
      <p:pic>
        <p:nvPicPr>
          <p:cNvPr id="7" name="Picture 4" descr="This colored scanning electron micrograph (SEM) shows fat cells surrounded by fine strands of supportive connective tissue.">
            <a:extLst>
              <a:ext uri="{FF2B5EF4-FFF2-40B4-BE49-F238E27FC236}">
                <a16:creationId xmlns:a16="http://schemas.microsoft.com/office/drawing/2014/main" id="{F836D033-CA5F-B2D2-BDF2-223729EF319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2394" y="1571928"/>
            <a:ext cx="4088720" cy="3092094"/>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9E83DF2F-2B01-1C61-AED5-0D01564D9FDD}"/>
              </a:ext>
            </a:extLst>
          </p:cNvPr>
          <p:cNvSpPr>
            <a:spLocks noGrp="1"/>
          </p:cNvSpPr>
          <p:nvPr>
            <p:ph idx="1"/>
          </p:nvPr>
        </p:nvSpPr>
        <p:spPr>
          <a:xfrm>
            <a:off x="4808763" y="2198914"/>
            <a:ext cx="3845379" cy="3670180"/>
          </a:xfrm>
        </p:spPr>
        <p:txBody>
          <a:bodyPr>
            <a:normAutofit fontScale="47500" lnSpcReduction="20000"/>
          </a:bodyPr>
          <a:lstStyle/>
          <a:p>
            <a:pPr>
              <a:lnSpc>
                <a:spcPct val="110000"/>
              </a:lnSpc>
            </a:pPr>
            <a:r>
              <a:rPr lang="tr-TR" sz="3300" dirty="0">
                <a:latin typeface="Myriad Pro"/>
                <a:cs typeface="Myriad Pro"/>
              </a:rPr>
              <a:t>Yağ</a:t>
            </a:r>
            <a:r>
              <a:rPr lang="tr-TR" sz="3300" spc="60" dirty="0">
                <a:latin typeface="Myriad Pro"/>
                <a:cs typeface="Myriad Pro"/>
              </a:rPr>
              <a:t> </a:t>
            </a:r>
            <a:r>
              <a:rPr lang="tr-TR" sz="3300" dirty="0">
                <a:latin typeface="Myriad Pro"/>
                <a:cs typeface="Myriad Pro"/>
              </a:rPr>
              <a:t>hücrelerinin</a:t>
            </a:r>
            <a:r>
              <a:rPr lang="tr-TR" sz="3300" spc="60" dirty="0">
                <a:latin typeface="Myriad Pro"/>
                <a:cs typeface="Myriad Pro"/>
              </a:rPr>
              <a:t> </a:t>
            </a:r>
            <a:r>
              <a:rPr lang="tr-TR" sz="3300" dirty="0">
                <a:latin typeface="Myriad Pro"/>
                <a:cs typeface="Myriad Pro"/>
              </a:rPr>
              <a:t>oluşturduğu</a:t>
            </a:r>
            <a:r>
              <a:rPr lang="tr-TR" sz="3300" spc="65" dirty="0">
                <a:latin typeface="Myriad Pro"/>
                <a:cs typeface="Myriad Pro"/>
              </a:rPr>
              <a:t> </a:t>
            </a:r>
            <a:r>
              <a:rPr lang="tr-TR" sz="3300" dirty="0">
                <a:latin typeface="Myriad Pro"/>
                <a:cs typeface="Myriad Pro"/>
              </a:rPr>
              <a:t>doku</a:t>
            </a:r>
            <a:r>
              <a:rPr lang="tr-TR" sz="3300" spc="60" dirty="0">
                <a:latin typeface="Myriad Pro"/>
                <a:cs typeface="Myriad Pro"/>
              </a:rPr>
              <a:t> </a:t>
            </a:r>
            <a:r>
              <a:rPr lang="tr-TR" sz="3300" dirty="0">
                <a:latin typeface="Myriad Pro"/>
                <a:cs typeface="Myriad Pro"/>
              </a:rPr>
              <a:t>çeşididir.</a:t>
            </a:r>
            <a:r>
              <a:rPr lang="tr-TR" sz="3300" spc="15" dirty="0">
                <a:latin typeface="Myriad Pro"/>
                <a:cs typeface="Myriad Pro"/>
              </a:rPr>
              <a:t> </a:t>
            </a:r>
          </a:p>
          <a:p>
            <a:pPr>
              <a:lnSpc>
                <a:spcPct val="110000"/>
              </a:lnSpc>
            </a:pPr>
            <a:r>
              <a:rPr lang="tr-TR" sz="3300" dirty="0">
                <a:latin typeface="Myriad Pro"/>
                <a:cs typeface="Myriad Pro"/>
              </a:rPr>
              <a:t>Yağ</a:t>
            </a:r>
            <a:r>
              <a:rPr lang="tr-TR" sz="3300" spc="65" dirty="0">
                <a:latin typeface="Myriad Pro"/>
                <a:cs typeface="Myriad Pro"/>
              </a:rPr>
              <a:t> </a:t>
            </a:r>
            <a:r>
              <a:rPr lang="tr-TR" sz="3300" dirty="0">
                <a:latin typeface="Myriad Pro"/>
                <a:cs typeface="Myriad Pro"/>
              </a:rPr>
              <a:t>depolamakla</a:t>
            </a:r>
            <a:r>
              <a:rPr lang="tr-TR" sz="3300" spc="60" dirty="0">
                <a:latin typeface="Myriad Pro"/>
                <a:cs typeface="Myriad Pro"/>
              </a:rPr>
              <a:t> </a:t>
            </a:r>
            <a:r>
              <a:rPr lang="tr-TR" sz="3300" dirty="0">
                <a:latin typeface="Myriad Pro"/>
                <a:cs typeface="Myriad Pro"/>
              </a:rPr>
              <a:t>görevlidir.</a:t>
            </a:r>
            <a:r>
              <a:rPr lang="tr-TR" sz="3300" spc="20" dirty="0">
                <a:latin typeface="Myriad Pro"/>
                <a:cs typeface="Myriad Pro"/>
              </a:rPr>
              <a:t> </a:t>
            </a:r>
          </a:p>
          <a:p>
            <a:pPr>
              <a:lnSpc>
                <a:spcPct val="110000"/>
              </a:lnSpc>
            </a:pPr>
            <a:r>
              <a:rPr lang="tr-TR" sz="3300" dirty="0">
                <a:latin typeface="Myriad Pro"/>
                <a:cs typeface="Myriad Pro"/>
              </a:rPr>
              <a:t>Yağ</a:t>
            </a:r>
            <a:r>
              <a:rPr lang="tr-TR" sz="3300" spc="60" dirty="0">
                <a:latin typeface="Myriad Pro"/>
                <a:cs typeface="Myriad Pro"/>
              </a:rPr>
              <a:t> </a:t>
            </a:r>
            <a:r>
              <a:rPr lang="tr-TR" sz="3300" dirty="0">
                <a:latin typeface="Myriad Pro"/>
                <a:cs typeface="Myriad Pro"/>
              </a:rPr>
              <a:t>doku</a:t>
            </a:r>
            <a:r>
              <a:rPr lang="tr-TR" sz="3300" spc="60" dirty="0">
                <a:latin typeface="Myriad Pro"/>
                <a:cs typeface="Myriad Pro"/>
              </a:rPr>
              <a:t> </a:t>
            </a:r>
            <a:r>
              <a:rPr lang="tr-TR" sz="3300" dirty="0">
                <a:latin typeface="Myriad Pro"/>
                <a:cs typeface="Myriad Pro"/>
              </a:rPr>
              <a:t>(</a:t>
            </a:r>
            <a:r>
              <a:rPr lang="tr-TR" sz="3300" b="1" dirty="0">
                <a:latin typeface="Myriad Pro"/>
                <a:cs typeface="Myriad Pro"/>
              </a:rPr>
              <a:t>adipoz</a:t>
            </a:r>
            <a:r>
              <a:rPr lang="tr-TR" sz="3300" b="1" spc="65" dirty="0">
                <a:latin typeface="Myriad Pro"/>
                <a:cs typeface="Myriad Pro"/>
              </a:rPr>
              <a:t> </a:t>
            </a:r>
            <a:r>
              <a:rPr lang="tr-TR" sz="3300" b="1" spc="-10" dirty="0">
                <a:latin typeface="Myriad Pro"/>
                <a:cs typeface="Myriad Pro"/>
              </a:rPr>
              <a:t>doku</a:t>
            </a:r>
            <a:r>
              <a:rPr lang="tr-TR" sz="3300" spc="-10" dirty="0">
                <a:latin typeface="Myriad Pro"/>
                <a:cs typeface="Myriad Pro"/>
              </a:rPr>
              <a:t>), </a:t>
            </a:r>
            <a:r>
              <a:rPr lang="tr-TR" sz="3300" dirty="0">
                <a:latin typeface="Myriad Pro"/>
                <a:cs typeface="Myriad Pro"/>
              </a:rPr>
              <a:t>daha</a:t>
            </a:r>
            <a:r>
              <a:rPr lang="tr-TR" sz="3300" spc="100" dirty="0">
                <a:latin typeface="Myriad Pro"/>
                <a:cs typeface="Myriad Pro"/>
              </a:rPr>
              <a:t> </a:t>
            </a:r>
            <a:r>
              <a:rPr lang="tr-TR" sz="3300" dirty="0">
                <a:latin typeface="Myriad Pro"/>
                <a:cs typeface="Myriad Pro"/>
              </a:rPr>
              <a:t>çok</a:t>
            </a:r>
            <a:r>
              <a:rPr lang="tr-TR" sz="3300" spc="105" dirty="0">
                <a:latin typeface="Myriad Pro"/>
                <a:cs typeface="Myriad Pro"/>
              </a:rPr>
              <a:t> </a:t>
            </a:r>
            <a:r>
              <a:rPr lang="tr-TR" sz="3300" dirty="0">
                <a:latin typeface="Myriad Pro"/>
                <a:cs typeface="Myriad Pro"/>
              </a:rPr>
              <a:t>iç</a:t>
            </a:r>
            <a:r>
              <a:rPr lang="tr-TR" sz="3300" spc="100" dirty="0">
                <a:latin typeface="Myriad Pro"/>
                <a:cs typeface="Myriad Pro"/>
              </a:rPr>
              <a:t> </a:t>
            </a:r>
            <a:r>
              <a:rPr lang="tr-TR" sz="3300" dirty="0">
                <a:latin typeface="Myriad Pro"/>
                <a:cs typeface="Myriad Pro"/>
              </a:rPr>
              <a:t>organların</a:t>
            </a:r>
            <a:r>
              <a:rPr lang="tr-TR" sz="3300" spc="105" dirty="0">
                <a:latin typeface="Myriad Pro"/>
                <a:cs typeface="Myriad Pro"/>
              </a:rPr>
              <a:t> </a:t>
            </a:r>
            <a:r>
              <a:rPr lang="tr-TR" sz="3300" dirty="0">
                <a:latin typeface="Myriad Pro"/>
                <a:cs typeface="Myriad Pro"/>
              </a:rPr>
              <a:t>çevrelerinde</a:t>
            </a:r>
            <a:r>
              <a:rPr lang="tr-TR" sz="3300" spc="100" dirty="0">
                <a:latin typeface="Myriad Pro"/>
                <a:cs typeface="Myriad Pro"/>
              </a:rPr>
              <a:t> </a:t>
            </a:r>
            <a:r>
              <a:rPr lang="tr-TR" sz="3300" dirty="0">
                <a:latin typeface="Myriad Pro"/>
                <a:cs typeface="Myriad Pro"/>
              </a:rPr>
              <a:t>ve</a:t>
            </a:r>
            <a:r>
              <a:rPr lang="tr-TR" sz="3300" spc="105" dirty="0">
                <a:latin typeface="Myriad Pro"/>
                <a:cs typeface="Myriad Pro"/>
              </a:rPr>
              <a:t> </a:t>
            </a:r>
            <a:r>
              <a:rPr lang="tr-TR" sz="3300" dirty="0">
                <a:latin typeface="Myriad Pro"/>
                <a:cs typeface="Myriad Pro"/>
              </a:rPr>
              <a:t>deri</a:t>
            </a:r>
            <a:r>
              <a:rPr lang="tr-TR" sz="3300" spc="100" dirty="0">
                <a:latin typeface="Myriad Pro"/>
                <a:cs typeface="Myriad Pro"/>
              </a:rPr>
              <a:t> </a:t>
            </a:r>
            <a:r>
              <a:rPr lang="tr-TR" sz="3300" dirty="0">
                <a:latin typeface="Myriad Pro"/>
                <a:cs typeface="Myriad Pro"/>
              </a:rPr>
              <a:t>altında</a:t>
            </a:r>
            <a:r>
              <a:rPr lang="tr-TR" sz="3300" spc="105" dirty="0">
                <a:latin typeface="Myriad Pro"/>
                <a:cs typeface="Myriad Pro"/>
              </a:rPr>
              <a:t> </a:t>
            </a:r>
            <a:r>
              <a:rPr lang="tr-TR" sz="3300" dirty="0">
                <a:latin typeface="Myriad Pro"/>
                <a:cs typeface="Myriad Pro"/>
              </a:rPr>
              <a:t>bulunur.</a:t>
            </a:r>
            <a:r>
              <a:rPr lang="tr-TR" sz="3300" spc="70" dirty="0">
                <a:latin typeface="Myriad Pro"/>
                <a:cs typeface="Myriad Pro"/>
              </a:rPr>
              <a:t> </a:t>
            </a:r>
          </a:p>
          <a:p>
            <a:pPr>
              <a:lnSpc>
                <a:spcPct val="110000"/>
              </a:lnSpc>
            </a:pPr>
            <a:r>
              <a:rPr lang="tr-TR" sz="3300" dirty="0">
                <a:latin typeface="Myriad Pro"/>
                <a:cs typeface="Myriad Pro"/>
              </a:rPr>
              <a:t>Vücudun</a:t>
            </a:r>
            <a:r>
              <a:rPr lang="tr-TR" sz="3300" spc="100" dirty="0">
                <a:latin typeface="Myriad Pro"/>
                <a:cs typeface="Myriad Pro"/>
              </a:rPr>
              <a:t> </a:t>
            </a:r>
            <a:r>
              <a:rPr lang="tr-TR" sz="3300" dirty="0">
                <a:latin typeface="Myriad Pro"/>
                <a:cs typeface="Myriad Pro"/>
              </a:rPr>
              <a:t>organ</a:t>
            </a:r>
            <a:r>
              <a:rPr lang="tr-TR" sz="3300" spc="105" dirty="0">
                <a:latin typeface="Myriad Pro"/>
                <a:cs typeface="Myriad Pro"/>
              </a:rPr>
              <a:t> </a:t>
            </a:r>
            <a:r>
              <a:rPr lang="tr-TR" sz="3300" dirty="0">
                <a:latin typeface="Myriad Pro"/>
                <a:cs typeface="Myriad Pro"/>
              </a:rPr>
              <a:t>ve</a:t>
            </a:r>
            <a:r>
              <a:rPr lang="tr-TR" sz="3300" spc="100" dirty="0">
                <a:latin typeface="Myriad Pro"/>
                <a:cs typeface="Myriad Pro"/>
              </a:rPr>
              <a:t> </a:t>
            </a:r>
            <a:r>
              <a:rPr lang="tr-TR" sz="3300" dirty="0">
                <a:latin typeface="Myriad Pro"/>
                <a:cs typeface="Myriad Pro"/>
              </a:rPr>
              <a:t>yapılarını,</a:t>
            </a:r>
            <a:r>
              <a:rPr lang="tr-TR" sz="3300" spc="105" dirty="0">
                <a:latin typeface="Myriad Pro"/>
                <a:cs typeface="Myriad Pro"/>
              </a:rPr>
              <a:t> </a:t>
            </a:r>
            <a:r>
              <a:rPr lang="tr-TR" sz="3300" dirty="0">
                <a:latin typeface="Myriad Pro"/>
                <a:cs typeface="Myriad Pro"/>
              </a:rPr>
              <a:t>basınca</a:t>
            </a:r>
            <a:r>
              <a:rPr lang="tr-TR" sz="3300" spc="105" dirty="0">
                <a:latin typeface="Myriad Pro"/>
                <a:cs typeface="Myriad Pro"/>
              </a:rPr>
              <a:t> </a:t>
            </a:r>
            <a:r>
              <a:rPr lang="tr-TR" sz="3300" spc="-25" dirty="0">
                <a:latin typeface="Myriad Pro"/>
                <a:cs typeface="Myriad Pro"/>
              </a:rPr>
              <a:t>ve </a:t>
            </a:r>
            <a:r>
              <a:rPr lang="tr-TR" sz="3300" dirty="0">
                <a:latin typeface="Myriad Pro"/>
                <a:cs typeface="Myriad Pro"/>
              </a:rPr>
              <a:t>dış etkilere</a:t>
            </a:r>
            <a:r>
              <a:rPr lang="tr-TR" sz="3300" spc="5" dirty="0">
                <a:latin typeface="Myriad Pro"/>
                <a:cs typeface="Myriad Pro"/>
              </a:rPr>
              <a:t> </a:t>
            </a:r>
            <a:r>
              <a:rPr lang="tr-TR" sz="3300" dirty="0">
                <a:latin typeface="Myriad Pro"/>
                <a:cs typeface="Myriad Pro"/>
              </a:rPr>
              <a:t>karşı</a:t>
            </a:r>
            <a:r>
              <a:rPr lang="tr-TR" sz="3300" spc="5" dirty="0">
                <a:latin typeface="Myriad Pro"/>
                <a:cs typeface="Myriad Pro"/>
              </a:rPr>
              <a:t> </a:t>
            </a:r>
            <a:r>
              <a:rPr lang="tr-TR" sz="3300" dirty="0">
                <a:latin typeface="Myriad Pro"/>
                <a:cs typeface="Myriad Pro"/>
              </a:rPr>
              <a:t>(sıcak,</a:t>
            </a:r>
            <a:r>
              <a:rPr lang="tr-TR" sz="3300" spc="5" dirty="0">
                <a:latin typeface="Myriad Pro"/>
                <a:cs typeface="Myriad Pro"/>
              </a:rPr>
              <a:t> </a:t>
            </a:r>
            <a:r>
              <a:rPr lang="tr-TR" sz="3300" dirty="0">
                <a:latin typeface="Myriad Pro"/>
                <a:cs typeface="Myriad Pro"/>
              </a:rPr>
              <a:t>soğuk,</a:t>
            </a:r>
            <a:r>
              <a:rPr lang="tr-TR" sz="3300" spc="5" dirty="0">
                <a:latin typeface="Myriad Pro"/>
                <a:cs typeface="Myriad Pro"/>
              </a:rPr>
              <a:t> </a:t>
            </a:r>
            <a:r>
              <a:rPr lang="tr-TR" sz="3300" dirty="0">
                <a:latin typeface="Myriad Pro"/>
                <a:cs typeface="Myriad Pro"/>
              </a:rPr>
              <a:t>çarpma</a:t>
            </a:r>
            <a:r>
              <a:rPr lang="tr-TR" sz="3300" spc="5" dirty="0">
                <a:latin typeface="Myriad Pro"/>
                <a:cs typeface="Myriad Pro"/>
              </a:rPr>
              <a:t> </a:t>
            </a:r>
            <a:r>
              <a:rPr lang="tr-TR" sz="3300" dirty="0">
                <a:latin typeface="Myriad Pro"/>
                <a:cs typeface="Myriad Pro"/>
              </a:rPr>
              <a:t>vb.)</a:t>
            </a:r>
            <a:r>
              <a:rPr lang="tr-TR" sz="3300" spc="5" dirty="0">
                <a:latin typeface="Myriad Pro"/>
                <a:cs typeface="Myriad Pro"/>
              </a:rPr>
              <a:t> </a:t>
            </a:r>
            <a:r>
              <a:rPr lang="tr-TR" sz="3300" dirty="0">
                <a:latin typeface="Myriad Pro"/>
                <a:cs typeface="Myriad Pro"/>
              </a:rPr>
              <a:t>korur.</a:t>
            </a:r>
            <a:r>
              <a:rPr lang="tr-TR" sz="3300" spc="5" dirty="0">
                <a:latin typeface="Myriad Pro"/>
                <a:cs typeface="Myriad Pro"/>
              </a:rPr>
              <a:t> </a:t>
            </a:r>
          </a:p>
          <a:p>
            <a:pPr>
              <a:lnSpc>
                <a:spcPct val="110000"/>
              </a:lnSpc>
            </a:pPr>
            <a:r>
              <a:rPr lang="tr-TR" sz="3300" dirty="0">
                <a:latin typeface="Myriad Pro"/>
                <a:cs typeface="Myriad Pro"/>
              </a:rPr>
              <a:t>Ayrıca</a:t>
            </a:r>
            <a:r>
              <a:rPr lang="tr-TR" sz="3300" spc="5" dirty="0">
                <a:latin typeface="Myriad Pro"/>
                <a:cs typeface="Myriad Pro"/>
              </a:rPr>
              <a:t> </a:t>
            </a:r>
            <a:r>
              <a:rPr lang="tr-TR" sz="3300" dirty="0">
                <a:latin typeface="Myriad Pro"/>
                <a:cs typeface="Myriad Pro"/>
              </a:rPr>
              <a:t>deri</a:t>
            </a:r>
            <a:r>
              <a:rPr lang="tr-TR" sz="3300" spc="5" dirty="0">
                <a:latin typeface="Myriad Pro"/>
                <a:cs typeface="Myriad Pro"/>
              </a:rPr>
              <a:t> </a:t>
            </a:r>
            <a:r>
              <a:rPr lang="tr-TR" sz="3300" dirty="0">
                <a:latin typeface="Myriad Pro"/>
                <a:cs typeface="Myriad Pro"/>
              </a:rPr>
              <a:t>altındaki</a:t>
            </a:r>
            <a:r>
              <a:rPr lang="tr-TR" sz="3300" spc="5" dirty="0">
                <a:latin typeface="Myriad Pro"/>
                <a:cs typeface="Myriad Pro"/>
              </a:rPr>
              <a:t> </a:t>
            </a:r>
            <a:r>
              <a:rPr lang="tr-TR" sz="3300" dirty="0">
                <a:latin typeface="Myriad Pro"/>
                <a:cs typeface="Myriad Pro"/>
              </a:rPr>
              <a:t>küçük</a:t>
            </a:r>
            <a:r>
              <a:rPr lang="tr-TR" sz="3300" spc="5" dirty="0">
                <a:latin typeface="Myriad Pro"/>
                <a:cs typeface="Myriad Pro"/>
              </a:rPr>
              <a:t> </a:t>
            </a:r>
            <a:r>
              <a:rPr lang="tr-TR" sz="3300" dirty="0">
                <a:latin typeface="Myriad Pro"/>
                <a:cs typeface="Myriad Pro"/>
              </a:rPr>
              <a:t>çukurları</a:t>
            </a:r>
            <a:r>
              <a:rPr lang="tr-TR" sz="3300" spc="5" dirty="0">
                <a:latin typeface="Myriad Pro"/>
                <a:cs typeface="Myriad Pro"/>
              </a:rPr>
              <a:t> </a:t>
            </a:r>
            <a:r>
              <a:rPr lang="tr-TR" sz="3300" dirty="0">
                <a:latin typeface="Myriad Pro"/>
                <a:cs typeface="Myriad Pro"/>
              </a:rPr>
              <a:t>doldurarak</a:t>
            </a:r>
            <a:r>
              <a:rPr lang="tr-TR" sz="3300" spc="5" dirty="0">
                <a:latin typeface="Myriad Pro"/>
                <a:cs typeface="Myriad Pro"/>
              </a:rPr>
              <a:t> </a:t>
            </a:r>
            <a:r>
              <a:rPr lang="tr-TR" sz="3300" spc="-10" dirty="0">
                <a:latin typeface="Myriad Pro"/>
                <a:cs typeface="Myriad Pro"/>
              </a:rPr>
              <a:t>vücut </a:t>
            </a:r>
            <a:r>
              <a:rPr lang="tr-TR" sz="3300" dirty="0">
                <a:latin typeface="Myriad Pro"/>
                <a:cs typeface="Myriad Pro"/>
              </a:rPr>
              <a:t>hatlarının</a:t>
            </a:r>
            <a:r>
              <a:rPr lang="tr-TR" sz="3300" spc="-5" dirty="0">
                <a:latin typeface="Myriad Pro"/>
                <a:cs typeface="Myriad Pro"/>
              </a:rPr>
              <a:t> </a:t>
            </a:r>
            <a:r>
              <a:rPr lang="tr-TR" sz="3300" dirty="0">
                <a:latin typeface="Myriad Pro"/>
                <a:cs typeface="Myriad Pro"/>
              </a:rPr>
              <a:t>estetik</a:t>
            </a:r>
            <a:r>
              <a:rPr lang="tr-TR" sz="3300" spc="-5" dirty="0">
                <a:latin typeface="Myriad Pro"/>
                <a:cs typeface="Myriad Pro"/>
              </a:rPr>
              <a:t> </a:t>
            </a:r>
            <a:r>
              <a:rPr lang="tr-TR" sz="3300" dirty="0">
                <a:latin typeface="Myriad Pro"/>
                <a:cs typeface="Myriad Pro"/>
              </a:rPr>
              <a:t>görünümünü</a:t>
            </a:r>
            <a:r>
              <a:rPr lang="tr-TR" sz="3300" spc="-5" dirty="0">
                <a:latin typeface="Myriad Pro"/>
                <a:cs typeface="Myriad Pro"/>
              </a:rPr>
              <a:t> </a:t>
            </a:r>
            <a:r>
              <a:rPr lang="tr-TR" sz="3300" spc="-10" dirty="0">
                <a:latin typeface="Myriad Pro"/>
                <a:cs typeface="Myriad Pro"/>
              </a:rPr>
              <a:t>oluşturur.</a:t>
            </a:r>
            <a:endParaRPr lang="tr-TR" sz="3300" dirty="0">
              <a:latin typeface="Myriad Pro"/>
              <a:cs typeface="Myriad Pro"/>
            </a:endParaRPr>
          </a:p>
          <a:p>
            <a:pPr>
              <a:lnSpc>
                <a:spcPct val="110000"/>
              </a:lnSpc>
            </a:pPr>
            <a:endParaRPr lang="tr-TR" sz="1400" dirty="0"/>
          </a:p>
        </p:txBody>
      </p:sp>
      <p:sp>
        <p:nvSpPr>
          <p:cNvPr id="16" name="Rectangle 15">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8" name="Rectangle 17">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 name="Alt Bilgi Yer Tutucusu 4">
            <a:extLst>
              <a:ext uri="{FF2B5EF4-FFF2-40B4-BE49-F238E27FC236}">
                <a16:creationId xmlns:a16="http://schemas.microsoft.com/office/drawing/2014/main" id="{FDF784B0-C9CF-B60F-DB83-88EF72130E36}"/>
              </a:ext>
            </a:extLst>
          </p:cNvPr>
          <p:cNvSpPr>
            <a:spLocks noGrp="1"/>
          </p:cNvSpPr>
          <p:nvPr>
            <p:ph type="ftr" sz="quarter" idx="11"/>
          </p:nvPr>
        </p:nvSpPr>
        <p:spPr>
          <a:xfrm>
            <a:off x="2764638" y="6459785"/>
            <a:ext cx="3617103" cy="365125"/>
          </a:xfrm>
        </p:spPr>
        <p:txBody>
          <a:bodyPr>
            <a:normAutofit/>
          </a:bodyPr>
          <a:lstStyle/>
          <a:p>
            <a:pPr>
              <a:spcAft>
                <a:spcPts val="600"/>
              </a:spcAft>
            </a:pPr>
            <a:r>
              <a:rPr lang="tr-TR"/>
              <a:t>Dr. Ali Tekin GÜNER - BİYOMEKANİK</a:t>
            </a:r>
          </a:p>
        </p:txBody>
      </p:sp>
      <p:sp>
        <p:nvSpPr>
          <p:cNvPr id="6" name="Slayt Numarası Yer Tutucusu 5">
            <a:extLst>
              <a:ext uri="{FF2B5EF4-FFF2-40B4-BE49-F238E27FC236}">
                <a16:creationId xmlns:a16="http://schemas.microsoft.com/office/drawing/2014/main" id="{A5C6248E-A908-59DF-7EE3-5680904E9B8F}"/>
              </a:ext>
            </a:extLst>
          </p:cNvPr>
          <p:cNvSpPr>
            <a:spLocks noGrp="1"/>
          </p:cNvSpPr>
          <p:nvPr>
            <p:ph type="sldNum" sz="quarter" idx="12"/>
          </p:nvPr>
        </p:nvSpPr>
        <p:spPr>
          <a:xfrm>
            <a:off x="7425343" y="6459785"/>
            <a:ext cx="984019" cy="365125"/>
          </a:xfrm>
        </p:spPr>
        <p:txBody>
          <a:bodyPr>
            <a:normAutofit/>
          </a:bodyPr>
          <a:lstStyle/>
          <a:p>
            <a:pPr>
              <a:spcAft>
                <a:spcPts val="600"/>
              </a:spcAft>
            </a:pPr>
            <a:fld id="{60FF87A7-9A7A-4B3D-9625-8440EC4947F9}" type="slidenum">
              <a:rPr lang="tr-TR" smtClean="0"/>
              <a:pPr>
                <a:spcAft>
                  <a:spcPts val="600"/>
                </a:spcAft>
              </a:pPr>
              <a:t>29</a:t>
            </a:fld>
            <a:endParaRPr lang="tr-TR"/>
          </a:p>
        </p:txBody>
      </p:sp>
      <p:sp>
        <p:nvSpPr>
          <p:cNvPr id="9" name="Metin kutusu 8">
            <a:extLst>
              <a:ext uri="{FF2B5EF4-FFF2-40B4-BE49-F238E27FC236}">
                <a16:creationId xmlns:a16="http://schemas.microsoft.com/office/drawing/2014/main" id="{1EB4A25C-D337-1053-80EF-50D9A2A1F810}"/>
              </a:ext>
            </a:extLst>
          </p:cNvPr>
          <p:cNvSpPr txBox="1"/>
          <p:nvPr/>
        </p:nvSpPr>
        <p:spPr>
          <a:xfrm>
            <a:off x="489858" y="4706560"/>
            <a:ext cx="4081256" cy="738664"/>
          </a:xfrm>
          <a:prstGeom prst="rect">
            <a:avLst/>
          </a:prstGeom>
          <a:noFill/>
        </p:spPr>
        <p:txBody>
          <a:bodyPr wrap="square">
            <a:spAutoFit/>
          </a:bodyPr>
          <a:lstStyle/>
          <a:p>
            <a:r>
              <a:rPr lang="tr-TR" sz="1400" dirty="0"/>
              <a:t>Bu renkli taramalı elektron </a:t>
            </a:r>
            <a:r>
              <a:rPr lang="tr-TR" sz="1400" dirty="0" err="1"/>
              <a:t>mikrografı</a:t>
            </a:r>
            <a:r>
              <a:rPr lang="tr-TR" sz="1400" dirty="0"/>
              <a:t> (SEM), ince destekleyici bağ dokusu şeritleriyle çevrili yağ hücrelerini göstermektedir.</a:t>
            </a:r>
          </a:p>
        </p:txBody>
      </p:sp>
    </p:spTree>
    <p:extLst>
      <p:ext uri="{BB962C8B-B14F-4D97-AF65-F5344CB8AC3E}">
        <p14:creationId xmlns:p14="http://schemas.microsoft.com/office/powerpoint/2010/main" val="21424088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A19E8F-B439-58AC-D500-7C930D836251}"/>
              </a:ext>
            </a:extLst>
          </p:cNvPr>
          <p:cNvSpPr>
            <a:spLocks noGrp="1"/>
          </p:cNvSpPr>
          <p:nvPr>
            <p:ph type="title"/>
          </p:nvPr>
        </p:nvSpPr>
        <p:spPr/>
        <p:txBody>
          <a:bodyPr/>
          <a:lstStyle/>
          <a:p>
            <a:r>
              <a:rPr lang="tr-TR" dirty="0"/>
              <a:t>2. BÖLÜM</a:t>
            </a:r>
          </a:p>
        </p:txBody>
      </p:sp>
      <p:sp>
        <p:nvSpPr>
          <p:cNvPr id="4" name="Metin Yer Tutucusu 3">
            <a:extLst>
              <a:ext uri="{FF2B5EF4-FFF2-40B4-BE49-F238E27FC236}">
                <a16:creationId xmlns:a16="http://schemas.microsoft.com/office/drawing/2014/main" id="{75E4026C-1E27-5A48-A3C2-4852C39E57DE}"/>
              </a:ext>
            </a:extLst>
          </p:cNvPr>
          <p:cNvSpPr>
            <a:spLocks noGrp="1"/>
          </p:cNvSpPr>
          <p:nvPr>
            <p:ph type="body" sz="half" idx="2"/>
          </p:nvPr>
        </p:nvSpPr>
        <p:spPr/>
        <p:txBody>
          <a:bodyPr/>
          <a:lstStyle/>
          <a:p>
            <a:r>
              <a:rPr lang="tr-TR" dirty="0"/>
              <a:t>Anatomi ve Fizyolojiye Giriş</a:t>
            </a:r>
          </a:p>
        </p:txBody>
      </p:sp>
      <p:sp>
        <p:nvSpPr>
          <p:cNvPr id="6" name="Alt Bilgi Yer Tutucusu 5">
            <a:extLst>
              <a:ext uri="{FF2B5EF4-FFF2-40B4-BE49-F238E27FC236}">
                <a16:creationId xmlns:a16="http://schemas.microsoft.com/office/drawing/2014/main" id="{7B03CFDC-95BF-FBA9-DB23-28F700F185F9}"/>
              </a:ext>
            </a:extLst>
          </p:cNvPr>
          <p:cNvSpPr>
            <a:spLocks noGrp="1"/>
          </p:cNvSpPr>
          <p:nvPr>
            <p:ph type="ftr" sz="quarter" idx="11"/>
          </p:nvPr>
        </p:nvSpPr>
        <p:spPr/>
        <p:txBody>
          <a:bodyPr/>
          <a:lstStyle/>
          <a:p>
            <a:r>
              <a:rPr lang="tr-TR" dirty="0"/>
              <a:t>Dr. Ali Tekin GÜNER - BİYOMEKANİK</a:t>
            </a:r>
          </a:p>
        </p:txBody>
      </p:sp>
      <p:pic>
        <p:nvPicPr>
          <p:cNvPr id="4098" name="Picture 2">
            <a:extLst>
              <a:ext uri="{FF2B5EF4-FFF2-40B4-BE49-F238E27FC236}">
                <a16:creationId xmlns:a16="http://schemas.microsoft.com/office/drawing/2014/main" id="{9A21F9E2-F836-B2B6-05D5-7FABC4EBA945}"/>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9688" b="968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3965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3C9D89-D01A-3811-C73E-D0673D6BB3E9}"/>
              </a:ext>
            </a:extLst>
          </p:cNvPr>
          <p:cNvSpPr>
            <a:spLocks noGrp="1"/>
          </p:cNvSpPr>
          <p:nvPr>
            <p:ph type="title"/>
          </p:nvPr>
        </p:nvSpPr>
        <p:spPr/>
        <p:txBody>
          <a:bodyPr/>
          <a:lstStyle/>
          <a:p>
            <a:r>
              <a:rPr lang="tr-TR" dirty="0"/>
              <a:t>Kıkırdak doku</a:t>
            </a:r>
          </a:p>
        </p:txBody>
      </p:sp>
      <p:sp>
        <p:nvSpPr>
          <p:cNvPr id="3" name="İçerik Yer Tutucusu 2">
            <a:extLst>
              <a:ext uri="{FF2B5EF4-FFF2-40B4-BE49-F238E27FC236}">
                <a16:creationId xmlns:a16="http://schemas.microsoft.com/office/drawing/2014/main" id="{91A27169-1399-1D95-6E56-E5EF028FD3C9}"/>
              </a:ext>
            </a:extLst>
          </p:cNvPr>
          <p:cNvSpPr>
            <a:spLocks noGrp="1"/>
          </p:cNvSpPr>
          <p:nvPr>
            <p:ph idx="1"/>
          </p:nvPr>
        </p:nvSpPr>
        <p:spPr/>
        <p:txBody>
          <a:bodyPr>
            <a:normAutofit/>
          </a:bodyPr>
          <a:lstStyle/>
          <a:p>
            <a:pPr marL="12700" marR="130810" indent="179705" algn="just">
              <a:lnSpc>
                <a:spcPct val="150000"/>
              </a:lnSpc>
              <a:spcBef>
                <a:spcPts val="545"/>
              </a:spcBef>
            </a:pPr>
            <a:r>
              <a:rPr lang="tr-TR" sz="1600" b="1" dirty="0">
                <a:solidFill>
                  <a:schemeClr val="accent2"/>
                </a:solidFill>
                <a:latin typeface="Myriad Pro"/>
                <a:cs typeface="Myriad Pro"/>
              </a:rPr>
              <a:t>Kondrosit</a:t>
            </a:r>
            <a:r>
              <a:rPr lang="tr-TR" sz="1600" b="1" spc="20" dirty="0">
                <a:solidFill>
                  <a:srgbClr val="3B3A3B"/>
                </a:solidFill>
                <a:latin typeface="Myriad Pro"/>
                <a:cs typeface="Myriad Pro"/>
              </a:rPr>
              <a:t> </a:t>
            </a:r>
            <a:r>
              <a:rPr lang="tr-TR" sz="1600" dirty="0">
                <a:solidFill>
                  <a:srgbClr val="3B3A3B"/>
                </a:solidFill>
                <a:latin typeface="Myriad Pro"/>
                <a:cs typeface="Myriad Pro"/>
              </a:rPr>
              <a:t>hücrelerinin</a:t>
            </a:r>
            <a:r>
              <a:rPr lang="tr-TR" sz="1600" spc="10" dirty="0">
                <a:solidFill>
                  <a:srgbClr val="3B3A3B"/>
                </a:solidFill>
                <a:latin typeface="Myriad Pro"/>
                <a:cs typeface="Myriad Pro"/>
              </a:rPr>
              <a:t> </a:t>
            </a:r>
            <a:r>
              <a:rPr lang="tr-TR" sz="1600" dirty="0">
                <a:solidFill>
                  <a:srgbClr val="3B3A3B"/>
                </a:solidFill>
                <a:latin typeface="Myriad Pro"/>
                <a:cs typeface="Myriad Pro"/>
              </a:rPr>
              <a:t>oluşturduğu</a:t>
            </a:r>
            <a:r>
              <a:rPr lang="tr-TR" sz="1600" spc="10" dirty="0">
                <a:solidFill>
                  <a:srgbClr val="3B3A3B"/>
                </a:solidFill>
                <a:latin typeface="Myriad Pro"/>
                <a:cs typeface="Myriad Pro"/>
              </a:rPr>
              <a:t> </a:t>
            </a:r>
            <a:r>
              <a:rPr lang="tr-TR" sz="1600" dirty="0">
                <a:solidFill>
                  <a:srgbClr val="3B3A3B"/>
                </a:solidFill>
                <a:latin typeface="Myriad Pro"/>
                <a:cs typeface="Myriad Pro"/>
              </a:rPr>
              <a:t>dokudur.</a:t>
            </a:r>
            <a:r>
              <a:rPr lang="tr-TR" sz="1600" spc="10" dirty="0">
                <a:solidFill>
                  <a:srgbClr val="3B3A3B"/>
                </a:solidFill>
                <a:latin typeface="Myriad Pro"/>
                <a:cs typeface="Myriad Pro"/>
              </a:rPr>
              <a:t> </a:t>
            </a:r>
            <a:r>
              <a:rPr lang="tr-TR" sz="1600" dirty="0">
                <a:solidFill>
                  <a:srgbClr val="3B3A3B"/>
                </a:solidFill>
                <a:latin typeface="Myriad Pro"/>
                <a:cs typeface="Myriad Pro"/>
              </a:rPr>
              <a:t>Matriks</a:t>
            </a:r>
            <a:r>
              <a:rPr lang="tr-TR" sz="1600" spc="10" dirty="0">
                <a:solidFill>
                  <a:srgbClr val="3B3A3B"/>
                </a:solidFill>
                <a:latin typeface="Myriad Pro"/>
                <a:cs typeface="Myriad Pro"/>
              </a:rPr>
              <a:t> </a:t>
            </a:r>
            <a:r>
              <a:rPr lang="tr-TR" sz="1600" dirty="0">
                <a:solidFill>
                  <a:srgbClr val="3B3A3B"/>
                </a:solidFill>
                <a:latin typeface="Myriad Pro"/>
                <a:cs typeface="Myriad Pro"/>
              </a:rPr>
              <a:t>(</a:t>
            </a:r>
            <a:r>
              <a:rPr lang="tr-TR" sz="1600" b="1" dirty="0" err="1">
                <a:solidFill>
                  <a:srgbClr val="3B3A3B"/>
                </a:solidFill>
                <a:latin typeface="Myriad Pro"/>
                <a:cs typeface="Myriad Pro"/>
              </a:rPr>
              <a:t>kondrin</a:t>
            </a:r>
            <a:r>
              <a:rPr lang="tr-TR" sz="1600" dirty="0">
                <a:solidFill>
                  <a:srgbClr val="3B3A3B"/>
                </a:solidFill>
                <a:latin typeface="Myriad Pro"/>
                <a:cs typeface="Myriad Pro"/>
              </a:rPr>
              <a:t>),</a:t>
            </a:r>
            <a:r>
              <a:rPr lang="tr-TR" sz="1600" spc="10" dirty="0">
                <a:solidFill>
                  <a:srgbClr val="3B3A3B"/>
                </a:solidFill>
                <a:latin typeface="Myriad Pro"/>
                <a:cs typeface="Myriad Pro"/>
              </a:rPr>
              <a:t> </a:t>
            </a:r>
            <a:r>
              <a:rPr lang="tr-TR" sz="1600" b="1" dirty="0">
                <a:solidFill>
                  <a:srgbClr val="3B3A3B"/>
                </a:solidFill>
                <a:latin typeface="Myriad Pro"/>
                <a:cs typeface="Myriad Pro"/>
              </a:rPr>
              <a:t>kondrosit</a:t>
            </a:r>
            <a:r>
              <a:rPr lang="tr-TR" sz="1600" spc="10" dirty="0">
                <a:solidFill>
                  <a:srgbClr val="3B3A3B"/>
                </a:solidFill>
                <a:latin typeface="Myriad Pro"/>
                <a:cs typeface="Myriad Pro"/>
              </a:rPr>
              <a:t> </a:t>
            </a:r>
            <a:r>
              <a:rPr lang="tr-TR" sz="1600" dirty="0">
                <a:solidFill>
                  <a:srgbClr val="3B3A3B"/>
                </a:solidFill>
                <a:latin typeface="Myriad Pro"/>
                <a:cs typeface="Myriad Pro"/>
              </a:rPr>
              <a:t>ve</a:t>
            </a:r>
            <a:r>
              <a:rPr lang="tr-TR" sz="1600" spc="10" dirty="0">
                <a:solidFill>
                  <a:srgbClr val="3B3A3B"/>
                </a:solidFill>
                <a:latin typeface="Myriad Pro"/>
                <a:cs typeface="Myriad Pro"/>
              </a:rPr>
              <a:t> </a:t>
            </a:r>
            <a:r>
              <a:rPr lang="tr-TR" sz="1600" b="1" dirty="0">
                <a:solidFill>
                  <a:srgbClr val="3B3A3B"/>
                </a:solidFill>
                <a:latin typeface="Myriad Pro"/>
                <a:cs typeface="Myriad Pro"/>
              </a:rPr>
              <a:t>liflerden</a:t>
            </a:r>
            <a:r>
              <a:rPr lang="tr-TR" sz="1600" spc="10" dirty="0">
                <a:solidFill>
                  <a:srgbClr val="3B3A3B"/>
                </a:solidFill>
                <a:latin typeface="Myriad Pro"/>
                <a:cs typeface="Myriad Pro"/>
              </a:rPr>
              <a:t> </a:t>
            </a:r>
            <a:r>
              <a:rPr lang="tr-TR" sz="1600" dirty="0">
                <a:solidFill>
                  <a:srgbClr val="3B3A3B"/>
                </a:solidFill>
                <a:latin typeface="Myriad Pro"/>
                <a:cs typeface="Myriad Pro"/>
              </a:rPr>
              <a:t>oluşur.</a:t>
            </a:r>
            <a:r>
              <a:rPr lang="tr-TR" sz="1600" spc="10" dirty="0">
                <a:solidFill>
                  <a:srgbClr val="3B3A3B"/>
                </a:solidFill>
                <a:latin typeface="Myriad Pro"/>
                <a:cs typeface="Myriad Pro"/>
              </a:rPr>
              <a:t> </a:t>
            </a:r>
            <a:r>
              <a:rPr lang="tr-TR" sz="1600" spc="-10" dirty="0">
                <a:solidFill>
                  <a:srgbClr val="3B3A3B"/>
                </a:solidFill>
                <a:latin typeface="Myriad Pro"/>
                <a:cs typeface="Myriad Pro"/>
              </a:rPr>
              <a:t>Esne</a:t>
            </a:r>
            <a:r>
              <a:rPr lang="tr-TR" sz="1600" dirty="0">
                <a:solidFill>
                  <a:srgbClr val="3B3A3B"/>
                </a:solidFill>
                <a:latin typeface="Myriad Pro"/>
                <a:cs typeface="Myriad Pro"/>
              </a:rPr>
              <a:t>yebildiği</a:t>
            </a:r>
            <a:r>
              <a:rPr lang="tr-TR" sz="1600" spc="10" dirty="0">
                <a:solidFill>
                  <a:srgbClr val="3B3A3B"/>
                </a:solidFill>
                <a:latin typeface="Myriad Pro"/>
                <a:cs typeface="Myriad Pro"/>
              </a:rPr>
              <a:t> </a:t>
            </a:r>
            <a:r>
              <a:rPr lang="tr-TR" sz="1600" dirty="0">
                <a:solidFill>
                  <a:srgbClr val="3B3A3B"/>
                </a:solidFill>
                <a:latin typeface="Myriad Pro"/>
                <a:cs typeface="Myriad Pro"/>
              </a:rPr>
              <a:t>için</a:t>
            </a:r>
            <a:r>
              <a:rPr lang="tr-TR" sz="1600" spc="10" dirty="0">
                <a:solidFill>
                  <a:srgbClr val="3B3A3B"/>
                </a:solidFill>
                <a:latin typeface="Myriad Pro"/>
                <a:cs typeface="Myriad Pro"/>
              </a:rPr>
              <a:t> </a:t>
            </a:r>
            <a:r>
              <a:rPr lang="tr-TR" sz="1600" dirty="0">
                <a:solidFill>
                  <a:srgbClr val="3B3A3B"/>
                </a:solidFill>
                <a:latin typeface="Myriad Pro"/>
                <a:cs typeface="Myriad Pro"/>
              </a:rPr>
              <a:t>çok</a:t>
            </a:r>
            <a:r>
              <a:rPr lang="tr-TR" sz="1600" spc="15" dirty="0">
                <a:solidFill>
                  <a:srgbClr val="3B3A3B"/>
                </a:solidFill>
                <a:latin typeface="Myriad Pro"/>
                <a:cs typeface="Myriad Pro"/>
              </a:rPr>
              <a:t> </a:t>
            </a:r>
            <a:r>
              <a:rPr lang="tr-TR" sz="1600" dirty="0">
                <a:solidFill>
                  <a:srgbClr val="3B3A3B"/>
                </a:solidFill>
                <a:latin typeface="Myriad Pro"/>
                <a:cs typeface="Myriad Pro"/>
              </a:rPr>
              <a:t>dayanaklı</a:t>
            </a:r>
            <a:r>
              <a:rPr lang="tr-TR" sz="1600" spc="10" dirty="0">
                <a:solidFill>
                  <a:srgbClr val="3B3A3B"/>
                </a:solidFill>
                <a:latin typeface="Myriad Pro"/>
                <a:cs typeface="Myriad Pro"/>
              </a:rPr>
              <a:t> </a:t>
            </a:r>
            <a:r>
              <a:rPr lang="tr-TR" sz="1600" dirty="0">
                <a:solidFill>
                  <a:srgbClr val="3B3A3B"/>
                </a:solidFill>
                <a:latin typeface="Myriad Pro"/>
                <a:cs typeface="Myriad Pro"/>
              </a:rPr>
              <a:t>olmasının</a:t>
            </a:r>
            <a:r>
              <a:rPr lang="tr-TR" sz="1600" spc="10" dirty="0">
                <a:solidFill>
                  <a:srgbClr val="3B3A3B"/>
                </a:solidFill>
                <a:latin typeface="Myriad Pro"/>
                <a:cs typeface="Myriad Pro"/>
              </a:rPr>
              <a:t> </a:t>
            </a:r>
            <a:r>
              <a:rPr lang="tr-TR" sz="1600" dirty="0">
                <a:solidFill>
                  <a:srgbClr val="3B3A3B"/>
                </a:solidFill>
                <a:latin typeface="Myriad Pro"/>
                <a:cs typeface="Myriad Pro"/>
              </a:rPr>
              <a:t>yanında</a:t>
            </a:r>
            <a:r>
              <a:rPr lang="tr-TR" sz="1600" spc="15" dirty="0">
                <a:solidFill>
                  <a:srgbClr val="3B3A3B"/>
                </a:solidFill>
                <a:latin typeface="Myriad Pro"/>
                <a:cs typeface="Myriad Pro"/>
              </a:rPr>
              <a:t> </a:t>
            </a:r>
            <a:r>
              <a:rPr lang="tr-TR" sz="1600" dirty="0">
                <a:solidFill>
                  <a:srgbClr val="3B3A3B"/>
                </a:solidFill>
                <a:latin typeface="Myriad Pro"/>
                <a:cs typeface="Myriad Pro"/>
              </a:rPr>
              <a:t>sert</a:t>
            </a:r>
            <a:r>
              <a:rPr lang="tr-TR" sz="1600" spc="10" dirty="0">
                <a:solidFill>
                  <a:srgbClr val="3B3A3B"/>
                </a:solidFill>
                <a:latin typeface="Myriad Pro"/>
                <a:cs typeface="Myriad Pro"/>
              </a:rPr>
              <a:t> </a:t>
            </a:r>
            <a:r>
              <a:rPr lang="tr-TR" sz="1600" dirty="0">
                <a:solidFill>
                  <a:srgbClr val="3B3A3B"/>
                </a:solidFill>
                <a:latin typeface="Myriad Pro"/>
                <a:cs typeface="Myriad Pro"/>
              </a:rPr>
              <a:t>bir</a:t>
            </a:r>
            <a:r>
              <a:rPr lang="tr-TR" sz="1600" spc="10" dirty="0">
                <a:solidFill>
                  <a:srgbClr val="3B3A3B"/>
                </a:solidFill>
                <a:latin typeface="Myriad Pro"/>
                <a:cs typeface="Myriad Pro"/>
              </a:rPr>
              <a:t> </a:t>
            </a:r>
            <a:r>
              <a:rPr lang="tr-TR" sz="1600" dirty="0">
                <a:solidFill>
                  <a:srgbClr val="3B3A3B"/>
                </a:solidFill>
                <a:latin typeface="Myriad Pro"/>
                <a:cs typeface="Myriad Pro"/>
              </a:rPr>
              <a:t>dokudur.</a:t>
            </a:r>
            <a:r>
              <a:rPr lang="tr-TR" sz="1600" spc="15" dirty="0">
                <a:solidFill>
                  <a:srgbClr val="3B3A3B"/>
                </a:solidFill>
                <a:latin typeface="Myriad Pro"/>
                <a:cs typeface="Myriad Pro"/>
              </a:rPr>
              <a:t> </a:t>
            </a:r>
            <a:r>
              <a:rPr lang="tr-TR" sz="1600" dirty="0">
                <a:solidFill>
                  <a:srgbClr val="3B3A3B"/>
                </a:solidFill>
                <a:latin typeface="Myriad Pro"/>
                <a:cs typeface="Myriad Pro"/>
              </a:rPr>
              <a:t>Çevresi</a:t>
            </a:r>
            <a:r>
              <a:rPr lang="tr-TR" sz="1600" spc="10" dirty="0">
                <a:solidFill>
                  <a:srgbClr val="3B3A3B"/>
                </a:solidFill>
                <a:latin typeface="Myriad Pro"/>
                <a:cs typeface="Myriad Pro"/>
              </a:rPr>
              <a:t> </a:t>
            </a:r>
            <a:r>
              <a:rPr lang="tr-TR" sz="1600" dirty="0">
                <a:solidFill>
                  <a:srgbClr val="3B3A3B"/>
                </a:solidFill>
                <a:latin typeface="Myriad Pro"/>
                <a:cs typeface="Myriad Pro"/>
              </a:rPr>
              <a:t>bağ</a:t>
            </a:r>
            <a:r>
              <a:rPr lang="tr-TR" sz="1600" spc="10" dirty="0">
                <a:solidFill>
                  <a:srgbClr val="3B3A3B"/>
                </a:solidFill>
                <a:latin typeface="Myriad Pro"/>
                <a:cs typeface="Myriad Pro"/>
              </a:rPr>
              <a:t> </a:t>
            </a:r>
            <a:r>
              <a:rPr lang="tr-TR" sz="1600" dirty="0">
                <a:solidFill>
                  <a:srgbClr val="3B3A3B"/>
                </a:solidFill>
                <a:latin typeface="Myriad Pro"/>
                <a:cs typeface="Myriad Pro"/>
              </a:rPr>
              <a:t>dokudan</a:t>
            </a:r>
            <a:r>
              <a:rPr lang="tr-TR" sz="1600" spc="15" dirty="0">
                <a:solidFill>
                  <a:srgbClr val="3B3A3B"/>
                </a:solidFill>
                <a:latin typeface="Myriad Pro"/>
                <a:cs typeface="Myriad Pro"/>
              </a:rPr>
              <a:t> </a:t>
            </a:r>
            <a:r>
              <a:rPr lang="tr-TR" sz="1600" dirty="0">
                <a:solidFill>
                  <a:srgbClr val="3B3A3B"/>
                </a:solidFill>
                <a:latin typeface="Myriad Pro"/>
                <a:cs typeface="Myriad Pro"/>
              </a:rPr>
              <a:t>yapılmış</a:t>
            </a:r>
            <a:r>
              <a:rPr lang="tr-TR" sz="1600" spc="10" dirty="0">
                <a:solidFill>
                  <a:srgbClr val="3B3A3B"/>
                </a:solidFill>
                <a:latin typeface="Myriad Pro"/>
                <a:cs typeface="Myriad Pro"/>
              </a:rPr>
              <a:t> </a:t>
            </a:r>
            <a:r>
              <a:rPr lang="tr-TR" sz="1600" dirty="0">
                <a:solidFill>
                  <a:srgbClr val="3B3A3B"/>
                </a:solidFill>
                <a:latin typeface="Myriad Pro"/>
                <a:cs typeface="Myriad Pro"/>
              </a:rPr>
              <a:t>bir</a:t>
            </a:r>
            <a:r>
              <a:rPr lang="tr-TR" sz="1600" spc="10" dirty="0">
                <a:solidFill>
                  <a:srgbClr val="3B3A3B"/>
                </a:solidFill>
                <a:latin typeface="Myriad Pro"/>
                <a:cs typeface="Myriad Pro"/>
              </a:rPr>
              <a:t> </a:t>
            </a:r>
            <a:r>
              <a:rPr lang="tr-TR" sz="1600" spc="-10" dirty="0">
                <a:solidFill>
                  <a:srgbClr val="3B3A3B"/>
                </a:solidFill>
                <a:latin typeface="Myriad Pro"/>
                <a:cs typeface="Myriad Pro"/>
              </a:rPr>
              <a:t>zarla </a:t>
            </a:r>
            <a:r>
              <a:rPr lang="tr-TR" sz="1600" dirty="0">
                <a:solidFill>
                  <a:srgbClr val="3B3A3B"/>
                </a:solidFill>
                <a:latin typeface="Myriad Pro"/>
                <a:cs typeface="Myriad Pro"/>
              </a:rPr>
              <a:t>(</a:t>
            </a:r>
            <a:r>
              <a:rPr lang="tr-TR" sz="1600" b="1" dirty="0" err="1">
                <a:solidFill>
                  <a:srgbClr val="3B3A3B"/>
                </a:solidFill>
                <a:latin typeface="Myriad Pro"/>
                <a:cs typeface="Myriad Pro"/>
              </a:rPr>
              <a:t>perikondriyum</a:t>
            </a:r>
            <a:r>
              <a:rPr lang="tr-TR" sz="1600" dirty="0">
                <a:solidFill>
                  <a:srgbClr val="3B3A3B"/>
                </a:solidFill>
                <a:latin typeface="Myriad Pro"/>
                <a:cs typeface="Myriad Pro"/>
              </a:rPr>
              <a:t>)</a:t>
            </a:r>
            <a:r>
              <a:rPr lang="tr-TR" sz="1600" spc="-55" dirty="0">
                <a:solidFill>
                  <a:srgbClr val="3B3A3B"/>
                </a:solidFill>
                <a:latin typeface="Myriad Pro"/>
                <a:cs typeface="Myriad Pro"/>
              </a:rPr>
              <a:t> </a:t>
            </a:r>
            <a:r>
              <a:rPr lang="tr-TR" sz="1600" spc="-10" dirty="0">
                <a:solidFill>
                  <a:srgbClr val="3B3A3B"/>
                </a:solidFill>
                <a:latin typeface="Myriad Pro"/>
                <a:cs typeface="Myriad Pro"/>
              </a:rPr>
              <a:t>sarılmıştır.</a:t>
            </a:r>
            <a:r>
              <a:rPr lang="tr-TR" sz="1600" spc="-50" dirty="0">
                <a:solidFill>
                  <a:srgbClr val="3B3A3B"/>
                </a:solidFill>
                <a:latin typeface="Myriad Pro"/>
                <a:cs typeface="Myriad Pro"/>
              </a:rPr>
              <a:t> </a:t>
            </a:r>
            <a:r>
              <a:rPr lang="tr-TR" sz="1600" spc="-10" dirty="0">
                <a:solidFill>
                  <a:srgbClr val="3B3A3B"/>
                </a:solidFill>
                <a:latin typeface="Myriad Pro"/>
                <a:cs typeface="Myriad Pro"/>
              </a:rPr>
              <a:t>Yapısında</a:t>
            </a:r>
            <a:r>
              <a:rPr lang="tr-TR" sz="1600" spc="-25" dirty="0">
                <a:solidFill>
                  <a:srgbClr val="3B3A3B"/>
                </a:solidFill>
                <a:latin typeface="Myriad Pro"/>
                <a:cs typeface="Myriad Pro"/>
              </a:rPr>
              <a:t> </a:t>
            </a:r>
            <a:r>
              <a:rPr lang="tr-TR" sz="1600" dirty="0">
                <a:solidFill>
                  <a:srgbClr val="3B3A3B"/>
                </a:solidFill>
                <a:latin typeface="Myriad Pro"/>
                <a:cs typeface="Myriad Pro"/>
              </a:rPr>
              <a:t>damar</a:t>
            </a:r>
            <a:r>
              <a:rPr lang="tr-TR" sz="1600" spc="-25" dirty="0">
                <a:solidFill>
                  <a:srgbClr val="3B3A3B"/>
                </a:solidFill>
                <a:latin typeface="Myriad Pro"/>
                <a:cs typeface="Myriad Pro"/>
              </a:rPr>
              <a:t> </a:t>
            </a:r>
            <a:r>
              <a:rPr lang="tr-TR" sz="1600" dirty="0">
                <a:solidFill>
                  <a:srgbClr val="3B3A3B"/>
                </a:solidFill>
                <a:latin typeface="Myriad Pro"/>
                <a:cs typeface="Myriad Pro"/>
              </a:rPr>
              <a:t>bulunmadığından</a:t>
            </a:r>
            <a:r>
              <a:rPr lang="tr-TR" sz="1600" spc="-25" dirty="0">
                <a:solidFill>
                  <a:srgbClr val="3B3A3B"/>
                </a:solidFill>
                <a:latin typeface="Myriad Pro"/>
                <a:cs typeface="Myriad Pro"/>
              </a:rPr>
              <a:t> </a:t>
            </a:r>
            <a:r>
              <a:rPr lang="tr-TR" sz="1600" dirty="0">
                <a:solidFill>
                  <a:srgbClr val="3B3A3B"/>
                </a:solidFill>
                <a:latin typeface="Myriad Pro"/>
                <a:cs typeface="Myriad Pro"/>
              </a:rPr>
              <a:t>beslenme</a:t>
            </a:r>
            <a:r>
              <a:rPr lang="tr-TR" sz="1600" spc="-25" dirty="0">
                <a:solidFill>
                  <a:srgbClr val="3B3A3B"/>
                </a:solidFill>
                <a:latin typeface="Myriad Pro"/>
                <a:cs typeface="Myriad Pro"/>
              </a:rPr>
              <a:t> </a:t>
            </a:r>
            <a:r>
              <a:rPr lang="tr-TR" sz="1600" dirty="0">
                <a:solidFill>
                  <a:srgbClr val="3B3A3B"/>
                </a:solidFill>
                <a:latin typeface="Myriad Pro"/>
                <a:cs typeface="Myriad Pro"/>
              </a:rPr>
              <a:t>ve</a:t>
            </a:r>
            <a:r>
              <a:rPr lang="tr-TR" sz="1600" spc="-25" dirty="0">
                <a:solidFill>
                  <a:srgbClr val="3B3A3B"/>
                </a:solidFill>
                <a:latin typeface="Myriad Pro"/>
                <a:cs typeface="Myriad Pro"/>
              </a:rPr>
              <a:t> </a:t>
            </a:r>
            <a:r>
              <a:rPr lang="tr-TR" sz="1600" dirty="0">
                <a:solidFill>
                  <a:srgbClr val="3B3A3B"/>
                </a:solidFill>
                <a:latin typeface="Myriad Pro"/>
                <a:cs typeface="Myriad Pro"/>
              </a:rPr>
              <a:t>büyümesi</a:t>
            </a:r>
            <a:r>
              <a:rPr lang="tr-TR" sz="1600" spc="-25" dirty="0">
                <a:solidFill>
                  <a:srgbClr val="3B3A3B"/>
                </a:solidFill>
                <a:latin typeface="Myriad Pro"/>
                <a:cs typeface="Myriad Pro"/>
              </a:rPr>
              <a:t> </a:t>
            </a:r>
            <a:r>
              <a:rPr lang="tr-TR" sz="1600" dirty="0">
                <a:solidFill>
                  <a:srgbClr val="3B3A3B"/>
                </a:solidFill>
                <a:latin typeface="Myriad Pro"/>
                <a:cs typeface="Myriad Pro"/>
              </a:rPr>
              <a:t>bu</a:t>
            </a:r>
            <a:r>
              <a:rPr lang="tr-TR" sz="1600" spc="-25" dirty="0">
                <a:solidFill>
                  <a:srgbClr val="3B3A3B"/>
                </a:solidFill>
                <a:latin typeface="Myriad Pro"/>
                <a:cs typeface="Myriad Pro"/>
              </a:rPr>
              <a:t> </a:t>
            </a:r>
            <a:r>
              <a:rPr lang="tr-TR" sz="1600" dirty="0">
                <a:solidFill>
                  <a:srgbClr val="3B3A3B"/>
                </a:solidFill>
                <a:latin typeface="Myriad Pro"/>
                <a:cs typeface="Myriad Pro"/>
              </a:rPr>
              <a:t>zar</a:t>
            </a:r>
            <a:r>
              <a:rPr lang="tr-TR" sz="1600" spc="-25" dirty="0">
                <a:solidFill>
                  <a:srgbClr val="3B3A3B"/>
                </a:solidFill>
                <a:latin typeface="Myriad Pro"/>
                <a:cs typeface="Myriad Pro"/>
              </a:rPr>
              <a:t> </a:t>
            </a:r>
            <a:r>
              <a:rPr lang="tr-TR" sz="1600" spc="-10" dirty="0">
                <a:solidFill>
                  <a:srgbClr val="3B3A3B"/>
                </a:solidFill>
                <a:latin typeface="Myriad Pro"/>
                <a:cs typeface="Myriad Pro"/>
              </a:rPr>
              <a:t>aracılığıy</a:t>
            </a:r>
            <a:r>
              <a:rPr lang="tr-TR" sz="1600" dirty="0">
                <a:solidFill>
                  <a:srgbClr val="3B3A3B"/>
                </a:solidFill>
                <a:latin typeface="Myriad Pro"/>
                <a:cs typeface="Myriad Pro"/>
              </a:rPr>
              <a:t>la</a:t>
            </a:r>
            <a:r>
              <a:rPr lang="tr-TR" sz="1600" spc="-5" dirty="0">
                <a:solidFill>
                  <a:srgbClr val="3B3A3B"/>
                </a:solidFill>
                <a:latin typeface="Myriad Pro"/>
                <a:cs typeface="Myriad Pro"/>
              </a:rPr>
              <a:t> </a:t>
            </a:r>
            <a:r>
              <a:rPr lang="tr-TR" sz="1600" spc="-10" dirty="0">
                <a:solidFill>
                  <a:srgbClr val="3B3A3B"/>
                </a:solidFill>
                <a:latin typeface="Myriad Pro"/>
                <a:cs typeface="Myriad Pro"/>
              </a:rPr>
              <a:t>sağlanır.</a:t>
            </a:r>
            <a:r>
              <a:rPr lang="tr-TR" sz="1600" spc="5" dirty="0">
                <a:solidFill>
                  <a:srgbClr val="3B3A3B"/>
                </a:solidFill>
                <a:latin typeface="Myriad Pro"/>
                <a:cs typeface="Myriad Pro"/>
              </a:rPr>
              <a:t> </a:t>
            </a:r>
            <a:r>
              <a:rPr lang="tr-TR" sz="1600" b="1" dirty="0">
                <a:solidFill>
                  <a:schemeClr val="accent1"/>
                </a:solidFill>
                <a:latin typeface="Myriad Pro"/>
                <a:cs typeface="Myriad Pro"/>
              </a:rPr>
              <a:t>Üç</a:t>
            </a:r>
            <a:r>
              <a:rPr lang="tr-TR" sz="1600" b="1" spc="5" dirty="0">
                <a:solidFill>
                  <a:schemeClr val="accent1"/>
                </a:solidFill>
                <a:latin typeface="Myriad Pro"/>
                <a:cs typeface="Myriad Pro"/>
              </a:rPr>
              <a:t> </a:t>
            </a:r>
            <a:r>
              <a:rPr lang="tr-TR" sz="1600" b="1" dirty="0">
                <a:solidFill>
                  <a:schemeClr val="accent1"/>
                </a:solidFill>
                <a:latin typeface="Myriad Pro"/>
                <a:cs typeface="Myriad Pro"/>
              </a:rPr>
              <a:t>çeşit</a:t>
            </a:r>
            <a:r>
              <a:rPr lang="tr-TR" sz="1600" b="1" spc="5" dirty="0">
                <a:solidFill>
                  <a:schemeClr val="accent1"/>
                </a:solidFill>
                <a:latin typeface="Myriad Pro"/>
                <a:cs typeface="Myriad Pro"/>
              </a:rPr>
              <a:t> </a:t>
            </a:r>
            <a:r>
              <a:rPr lang="tr-TR" sz="1600" b="1" dirty="0">
                <a:solidFill>
                  <a:schemeClr val="accent1"/>
                </a:solidFill>
                <a:latin typeface="Myriad Pro"/>
                <a:cs typeface="Myriad Pro"/>
              </a:rPr>
              <a:t>kıkırdak</a:t>
            </a:r>
            <a:r>
              <a:rPr lang="tr-TR" sz="1600" b="1" spc="5" dirty="0">
                <a:solidFill>
                  <a:schemeClr val="accent1"/>
                </a:solidFill>
                <a:latin typeface="Myriad Pro"/>
                <a:cs typeface="Myriad Pro"/>
              </a:rPr>
              <a:t> </a:t>
            </a:r>
            <a:r>
              <a:rPr lang="tr-TR" sz="1600" b="1" dirty="0">
                <a:solidFill>
                  <a:schemeClr val="accent1"/>
                </a:solidFill>
                <a:latin typeface="Myriad Pro"/>
                <a:cs typeface="Myriad Pro"/>
              </a:rPr>
              <a:t>doku</a:t>
            </a:r>
            <a:r>
              <a:rPr lang="tr-TR" sz="1600" b="1" spc="10" dirty="0">
                <a:solidFill>
                  <a:schemeClr val="accent1"/>
                </a:solidFill>
                <a:latin typeface="Myriad Pro"/>
                <a:cs typeface="Myriad Pro"/>
              </a:rPr>
              <a:t> </a:t>
            </a:r>
            <a:r>
              <a:rPr lang="tr-TR" sz="1600" b="1" spc="-10" dirty="0">
                <a:solidFill>
                  <a:schemeClr val="accent1"/>
                </a:solidFill>
                <a:latin typeface="Myriad Pro"/>
                <a:cs typeface="Myriad Pro"/>
              </a:rPr>
              <a:t>vardır:</a:t>
            </a:r>
            <a:endParaRPr lang="tr-TR" sz="1600" b="1" dirty="0">
              <a:solidFill>
                <a:schemeClr val="accent1"/>
              </a:solidFill>
              <a:latin typeface="Myriad Pro"/>
              <a:cs typeface="Myriad Pro"/>
            </a:endParaRPr>
          </a:p>
          <a:p>
            <a:pPr marL="421005" marR="130810" lvl="1" indent="-228600" algn="just">
              <a:lnSpc>
                <a:spcPct val="150000"/>
              </a:lnSpc>
              <a:spcBef>
                <a:spcPts val="285"/>
              </a:spcBef>
              <a:buAutoNum type="arabicPeriod"/>
              <a:tabLst>
                <a:tab pos="421640" algn="l"/>
              </a:tabLst>
            </a:pPr>
            <a:r>
              <a:rPr lang="tr-TR" sz="1600" b="1" dirty="0" err="1">
                <a:solidFill>
                  <a:schemeClr val="accent2"/>
                </a:solidFill>
                <a:latin typeface="Myriad Pro"/>
                <a:cs typeface="Myriad Pro"/>
              </a:rPr>
              <a:t>Hyalin</a:t>
            </a:r>
            <a:r>
              <a:rPr lang="tr-TR" sz="1600" b="1" spc="-5" dirty="0">
                <a:solidFill>
                  <a:schemeClr val="accent2"/>
                </a:solidFill>
                <a:latin typeface="Myriad Pro"/>
                <a:cs typeface="Myriad Pro"/>
              </a:rPr>
              <a:t> </a:t>
            </a:r>
            <a:r>
              <a:rPr lang="tr-TR" sz="1600" b="1" dirty="0">
                <a:solidFill>
                  <a:schemeClr val="accent2"/>
                </a:solidFill>
                <a:latin typeface="Myriad Pro"/>
                <a:cs typeface="Myriad Pro"/>
              </a:rPr>
              <a:t>(</a:t>
            </a:r>
            <a:r>
              <a:rPr lang="tr-TR" sz="1600" b="1" dirty="0" err="1">
                <a:solidFill>
                  <a:schemeClr val="accent2"/>
                </a:solidFill>
                <a:latin typeface="Myriad Pro"/>
                <a:cs typeface="Myriad Pro"/>
              </a:rPr>
              <a:t>Hiyalin</a:t>
            </a:r>
            <a:r>
              <a:rPr lang="tr-TR" sz="1600" b="1" dirty="0">
                <a:solidFill>
                  <a:schemeClr val="accent2"/>
                </a:solidFill>
                <a:latin typeface="Myriad Pro"/>
                <a:cs typeface="Myriad Pro"/>
              </a:rPr>
              <a:t>)</a:t>
            </a:r>
            <a:r>
              <a:rPr lang="tr-TR" sz="1600" b="1" spc="-5" dirty="0">
                <a:solidFill>
                  <a:schemeClr val="accent2"/>
                </a:solidFill>
                <a:latin typeface="Myriad Pro"/>
                <a:cs typeface="Myriad Pro"/>
              </a:rPr>
              <a:t> </a:t>
            </a:r>
            <a:r>
              <a:rPr lang="tr-TR" sz="1600" b="1" dirty="0">
                <a:solidFill>
                  <a:schemeClr val="accent2"/>
                </a:solidFill>
                <a:latin typeface="Myriad Pro"/>
                <a:cs typeface="Myriad Pro"/>
              </a:rPr>
              <a:t>Kıkırdak: </a:t>
            </a:r>
            <a:r>
              <a:rPr lang="tr-TR" sz="1600" dirty="0">
                <a:solidFill>
                  <a:srgbClr val="3B3A3B"/>
                </a:solidFill>
                <a:latin typeface="Myriad Pro"/>
                <a:cs typeface="Myriad Pro"/>
              </a:rPr>
              <a:t>Vücutta en çok</a:t>
            </a:r>
            <a:r>
              <a:rPr lang="tr-TR" sz="1600" spc="-5" dirty="0">
                <a:solidFill>
                  <a:srgbClr val="3B3A3B"/>
                </a:solidFill>
                <a:latin typeface="Myriad Pro"/>
                <a:cs typeface="Myriad Pro"/>
              </a:rPr>
              <a:t> </a:t>
            </a:r>
            <a:r>
              <a:rPr lang="tr-TR" sz="1600" dirty="0">
                <a:solidFill>
                  <a:srgbClr val="3B3A3B"/>
                </a:solidFill>
                <a:latin typeface="Myriad Pro"/>
                <a:cs typeface="Myriad Pro"/>
              </a:rPr>
              <a:t>bulunan kıkırdak </a:t>
            </a:r>
            <a:r>
              <a:rPr lang="tr-TR" sz="1600" spc="-10" dirty="0">
                <a:solidFill>
                  <a:srgbClr val="3B3A3B"/>
                </a:solidFill>
                <a:latin typeface="Myriad Pro"/>
                <a:cs typeface="Myriad Pro"/>
              </a:rPr>
              <a:t>çeşididir.</a:t>
            </a:r>
            <a:r>
              <a:rPr lang="tr-TR" sz="1600" spc="-50" dirty="0">
                <a:solidFill>
                  <a:srgbClr val="3B3A3B"/>
                </a:solidFill>
                <a:latin typeface="Myriad Pro"/>
                <a:cs typeface="Myriad Pro"/>
              </a:rPr>
              <a:t> </a:t>
            </a:r>
            <a:r>
              <a:rPr lang="tr-TR" sz="1600" spc="-10" dirty="0">
                <a:solidFill>
                  <a:srgbClr val="3B3A3B"/>
                </a:solidFill>
                <a:latin typeface="Myriad Pro"/>
                <a:cs typeface="Myriad Pro"/>
              </a:rPr>
              <a:t>Yapısında</a:t>
            </a:r>
            <a:r>
              <a:rPr lang="tr-TR" sz="1600" dirty="0">
                <a:solidFill>
                  <a:srgbClr val="3B3A3B"/>
                </a:solidFill>
                <a:latin typeface="Myriad Pro"/>
                <a:cs typeface="Myriad Pro"/>
              </a:rPr>
              <a:t> kolajen lifler</a:t>
            </a:r>
            <a:r>
              <a:rPr lang="tr-TR" sz="1600" spc="-5" dirty="0">
                <a:solidFill>
                  <a:srgbClr val="3B3A3B"/>
                </a:solidFill>
                <a:latin typeface="Myriad Pro"/>
                <a:cs typeface="Myriad Pro"/>
              </a:rPr>
              <a:t> </a:t>
            </a:r>
            <a:r>
              <a:rPr lang="tr-TR" sz="1600" spc="-25" dirty="0">
                <a:solidFill>
                  <a:srgbClr val="3B3A3B"/>
                </a:solidFill>
                <a:latin typeface="Myriad Pro"/>
                <a:cs typeface="Myriad Pro"/>
              </a:rPr>
              <a:t>bu- </a:t>
            </a:r>
            <a:r>
              <a:rPr lang="tr-TR" sz="1600" dirty="0" err="1">
                <a:solidFill>
                  <a:srgbClr val="3B3A3B"/>
                </a:solidFill>
                <a:latin typeface="Myriad Pro"/>
                <a:cs typeface="Myriad Pro"/>
              </a:rPr>
              <a:t>lunur</a:t>
            </a:r>
            <a:r>
              <a:rPr lang="tr-TR" sz="1600" dirty="0">
                <a:solidFill>
                  <a:srgbClr val="3B3A3B"/>
                </a:solidFill>
                <a:latin typeface="Myriad Pro"/>
                <a:cs typeface="Myriad Pro"/>
              </a:rPr>
              <a:t>.</a:t>
            </a:r>
            <a:r>
              <a:rPr lang="tr-TR" sz="1600" spc="10" dirty="0">
                <a:solidFill>
                  <a:srgbClr val="3B3A3B"/>
                </a:solidFill>
                <a:latin typeface="Myriad Pro"/>
                <a:cs typeface="Myriad Pro"/>
              </a:rPr>
              <a:t> </a:t>
            </a:r>
            <a:r>
              <a:rPr lang="tr-TR" sz="1600" dirty="0">
                <a:solidFill>
                  <a:srgbClr val="3B3A3B"/>
                </a:solidFill>
                <a:latin typeface="Myriad Pro"/>
                <a:cs typeface="Myriad Pro"/>
              </a:rPr>
              <a:t>Kaburga</a:t>
            </a:r>
            <a:r>
              <a:rPr lang="tr-TR" sz="1600" spc="10" dirty="0">
                <a:solidFill>
                  <a:srgbClr val="3B3A3B"/>
                </a:solidFill>
                <a:latin typeface="Myriad Pro"/>
                <a:cs typeface="Myriad Pro"/>
              </a:rPr>
              <a:t> </a:t>
            </a:r>
            <a:r>
              <a:rPr lang="tr-TR" sz="1600" dirty="0">
                <a:solidFill>
                  <a:srgbClr val="3B3A3B"/>
                </a:solidFill>
                <a:latin typeface="Myriad Pro"/>
                <a:cs typeface="Myriad Pro"/>
              </a:rPr>
              <a:t>kıkırdakları,</a:t>
            </a:r>
            <a:r>
              <a:rPr lang="tr-TR" sz="1600" spc="15" dirty="0">
                <a:solidFill>
                  <a:srgbClr val="3B3A3B"/>
                </a:solidFill>
                <a:latin typeface="Myriad Pro"/>
                <a:cs typeface="Myriad Pro"/>
              </a:rPr>
              <a:t> </a:t>
            </a:r>
            <a:r>
              <a:rPr lang="tr-TR" sz="1600" dirty="0">
                <a:solidFill>
                  <a:srgbClr val="3B3A3B"/>
                </a:solidFill>
                <a:latin typeface="Myriad Pro"/>
                <a:cs typeface="Myriad Pro"/>
              </a:rPr>
              <a:t>soluk</a:t>
            </a:r>
            <a:r>
              <a:rPr lang="tr-TR" sz="1600" spc="10" dirty="0">
                <a:solidFill>
                  <a:srgbClr val="3B3A3B"/>
                </a:solidFill>
                <a:latin typeface="Myriad Pro"/>
                <a:cs typeface="Myriad Pro"/>
              </a:rPr>
              <a:t> </a:t>
            </a:r>
            <a:r>
              <a:rPr lang="tr-TR" sz="1600" dirty="0">
                <a:solidFill>
                  <a:srgbClr val="3B3A3B"/>
                </a:solidFill>
                <a:latin typeface="Myriad Pro"/>
                <a:cs typeface="Myriad Pro"/>
              </a:rPr>
              <a:t>borusu,</a:t>
            </a:r>
            <a:r>
              <a:rPr lang="tr-TR" sz="1600" spc="15" dirty="0">
                <a:solidFill>
                  <a:srgbClr val="3B3A3B"/>
                </a:solidFill>
                <a:latin typeface="Myriad Pro"/>
                <a:cs typeface="Myriad Pro"/>
              </a:rPr>
              <a:t> </a:t>
            </a:r>
            <a:r>
              <a:rPr lang="tr-TR" sz="1600" dirty="0">
                <a:solidFill>
                  <a:srgbClr val="3B3A3B"/>
                </a:solidFill>
                <a:latin typeface="Myriad Pro"/>
                <a:cs typeface="Myriad Pro"/>
              </a:rPr>
              <a:t>burun,</a:t>
            </a:r>
            <a:r>
              <a:rPr lang="tr-TR" sz="1600" spc="10" dirty="0">
                <a:solidFill>
                  <a:srgbClr val="3B3A3B"/>
                </a:solidFill>
                <a:latin typeface="Myriad Pro"/>
                <a:cs typeface="Myriad Pro"/>
              </a:rPr>
              <a:t> </a:t>
            </a:r>
            <a:r>
              <a:rPr lang="tr-TR" sz="1600" dirty="0">
                <a:solidFill>
                  <a:srgbClr val="3B3A3B"/>
                </a:solidFill>
                <a:latin typeface="Myriad Pro"/>
                <a:cs typeface="Myriad Pro"/>
              </a:rPr>
              <a:t>kemiklerin</a:t>
            </a:r>
            <a:r>
              <a:rPr lang="tr-TR" sz="1600" spc="15" dirty="0">
                <a:solidFill>
                  <a:srgbClr val="3B3A3B"/>
                </a:solidFill>
                <a:latin typeface="Myriad Pro"/>
                <a:cs typeface="Myriad Pro"/>
              </a:rPr>
              <a:t> </a:t>
            </a:r>
            <a:r>
              <a:rPr lang="tr-TR" sz="1600" dirty="0">
                <a:solidFill>
                  <a:srgbClr val="3B3A3B"/>
                </a:solidFill>
                <a:latin typeface="Myriad Pro"/>
                <a:cs typeface="Myriad Pro"/>
              </a:rPr>
              <a:t>eklem</a:t>
            </a:r>
            <a:r>
              <a:rPr lang="tr-TR" sz="1600" spc="10" dirty="0">
                <a:solidFill>
                  <a:srgbClr val="3B3A3B"/>
                </a:solidFill>
                <a:latin typeface="Myriad Pro"/>
                <a:cs typeface="Myriad Pro"/>
              </a:rPr>
              <a:t> </a:t>
            </a:r>
            <a:r>
              <a:rPr lang="tr-TR" sz="1600" dirty="0">
                <a:solidFill>
                  <a:srgbClr val="3B3A3B"/>
                </a:solidFill>
                <a:latin typeface="Myriad Pro"/>
                <a:cs typeface="Myriad Pro"/>
              </a:rPr>
              <a:t>yüzleri</a:t>
            </a:r>
            <a:r>
              <a:rPr lang="tr-TR" sz="1600" spc="15" dirty="0">
                <a:solidFill>
                  <a:srgbClr val="3B3A3B"/>
                </a:solidFill>
                <a:latin typeface="Myriad Pro"/>
                <a:cs typeface="Myriad Pro"/>
              </a:rPr>
              <a:t> </a:t>
            </a:r>
            <a:r>
              <a:rPr lang="tr-TR" sz="1600" dirty="0">
                <a:solidFill>
                  <a:srgbClr val="3B3A3B"/>
                </a:solidFill>
                <a:latin typeface="Myriad Pro"/>
                <a:cs typeface="Myriad Pro"/>
              </a:rPr>
              <a:t>ve</a:t>
            </a:r>
            <a:r>
              <a:rPr lang="tr-TR" sz="1600" spc="10" dirty="0">
                <a:solidFill>
                  <a:srgbClr val="3B3A3B"/>
                </a:solidFill>
                <a:latin typeface="Myriad Pro"/>
                <a:cs typeface="Myriad Pro"/>
              </a:rPr>
              <a:t> </a:t>
            </a:r>
            <a:r>
              <a:rPr lang="tr-TR" sz="1600" dirty="0">
                <a:solidFill>
                  <a:srgbClr val="3B3A3B"/>
                </a:solidFill>
                <a:latin typeface="Myriad Pro"/>
                <a:cs typeface="Myriad Pro"/>
              </a:rPr>
              <a:t>kemiğin</a:t>
            </a:r>
            <a:r>
              <a:rPr lang="tr-TR" sz="1600" spc="15" dirty="0">
                <a:solidFill>
                  <a:srgbClr val="3B3A3B"/>
                </a:solidFill>
                <a:latin typeface="Myriad Pro"/>
                <a:cs typeface="Myriad Pro"/>
              </a:rPr>
              <a:t> </a:t>
            </a:r>
            <a:r>
              <a:rPr lang="tr-TR" sz="1600" spc="-10" dirty="0">
                <a:solidFill>
                  <a:srgbClr val="3B3A3B"/>
                </a:solidFill>
                <a:latin typeface="Myriad Pro"/>
                <a:cs typeface="Myriad Pro"/>
              </a:rPr>
              <a:t>uzamasın- </a:t>
            </a:r>
            <a:r>
              <a:rPr lang="tr-TR" sz="1600" dirty="0">
                <a:solidFill>
                  <a:srgbClr val="3B3A3B"/>
                </a:solidFill>
                <a:latin typeface="Myriad Pro"/>
                <a:cs typeface="Myriad Pro"/>
              </a:rPr>
              <a:t>dan</a:t>
            </a:r>
            <a:r>
              <a:rPr lang="tr-TR" sz="1600" spc="-5" dirty="0">
                <a:solidFill>
                  <a:srgbClr val="3B3A3B"/>
                </a:solidFill>
                <a:latin typeface="Myriad Pro"/>
                <a:cs typeface="Myriad Pro"/>
              </a:rPr>
              <a:t> </a:t>
            </a:r>
            <a:r>
              <a:rPr lang="tr-TR" sz="1600" dirty="0">
                <a:solidFill>
                  <a:srgbClr val="3B3A3B"/>
                </a:solidFill>
                <a:latin typeface="Myriad Pro"/>
                <a:cs typeface="Myriad Pro"/>
              </a:rPr>
              <a:t>sorumlu epifiz</a:t>
            </a:r>
            <a:r>
              <a:rPr lang="tr-TR" sz="1600" spc="-5" dirty="0">
                <a:solidFill>
                  <a:srgbClr val="3B3A3B"/>
                </a:solidFill>
                <a:latin typeface="Myriad Pro"/>
                <a:cs typeface="Myriad Pro"/>
              </a:rPr>
              <a:t> </a:t>
            </a:r>
            <a:r>
              <a:rPr lang="tr-TR" sz="1600" dirty="0">
                <a:solidFill>
                  <a:srgbClr val="3B3A3B"/>
                </a:solidFill>
                <a:latin typeface="Myriad Pro"/>
                <a:cs typeface="Myriad Pro"/>
              </a:rPr>
              <a:t>plağında </a:t>
            </a:r>
            <a:r>
              <a:rPr lang="tr-TR" sz="1600" spc="-10" dirty="0">
                <a:solidFill>
                  <a:srgbClr val="3B3A3B"/>
                </a:solidFill>
                <a:latin typeface="Myriad Pro"/>
                <a:cs typeface="Myriad Pro"/>
              </a:rPr>
              <a:t>bulunur.</a:t>
            </a:r>
            <a:endParaRPr lang="tr-TR" sz="1600" dirty="0">
              <a:latin typeface="Myriad Pro"/>
              <a:cs typeface="Myriad Pro"/>
            </a:endParaRPr>
          </a:p>
          <a:p>
            <a:pPr marL="421005" marR="130810" lvl="1" indent="-228600" algn="just">
              <a:lnSpc>
                <a:spcPct val="150000"/>
              </a:lnSpc>
              <a:spcBef>
                <a:spcPts val="285"/>
              </a:spcBef>
              <a:buAutoNum type="arabicPeriod"/>
              <a:tabLst>
                <a:tab pos="421640" algn="l"/>
              </a:tabLst>
            </a:pPr>
            <a:r>
              <a:rPr lang="tr-TR" sz="1600" b="1" dirty="0">
                <a:solidFill>
                  <a:schemeClr val="accent2"/>
                </a:solidFill>
                <a:latin typeface="Myriad Pro"/>
                <a:cs typeface="Myriad Pro"/>
              </a:rPr>
              <a:t>Elastik</a:t>
            </a:r>
            <a:r>
              <a:rPr lang="tr-TR" sz="1600" b="1" spc="30" dirty="0">
                <a:solidFill>
                  <a:schemeClr val="accent2"/>
                </a:solidFill>
                <a:latin typeface="Myriad Pro"/>
                <a:cs typeface="Myriad Pro"/>
              </a:rPr>
              <a:t> </a:t>
            </a:r>
            <a:r>
              <a:rPr lang="tr-TR" sz="1600" b="1" dirty="0">
                <a:solidFill>
                  <a:schemeClr val="accent2"/>
                </a:solidFill>
                <a:latin typeface="Myriad Pro"/>
                <a:cs typeface="Myriad Pro"/>
              </a:rPr>
              <a:t>Kıkırdak:</a:t>
            </a:r>
            <a:r>
              <a:rPr lang="tr-TR" sz="1600" b="1" spc="45" dirty="0">
                <a:solidFill>
                  <a:schemeClr val="accent2"/>
                </a:solidFill>
                <a:latin typeface="Myriad Pro"/>
                <a:cs typeface="Myriad Pro"/>
              </a:rPr>
              <a:t> </a:t>
            </a:r>
            <a:r>
              <a:rPr lang="tr-TR" sz="1600" dirty="0">
                <a:solidFill>
                  <a:srgbClr val="3B3A3B"/>
                </a:solidFill>
                <a:latin typeface="Myriad Pro"/>
                <a:cs typeface="Myriad Pro"/>
              </a:rPr>
              <a:t>Esneme</a:t>
            </a:r>
            <a:r>
              <a:rPr lang="tr-TR" sz="1600" spc="35" dirty="0">
                <a:solidFill>
                  <a:srgbClr val="3B3A3B"/>
                </a:solidFill>
                <a:latin typeface="Myriad Pro"/>
                <a:cs typeface="Myriad Pro"/>
              </a:rPr>
              <a:t> </a:t>
            </a:r>
            <a:r>
              <a:rPr lang="tr-TR" sz="1600" dirty="0">
                <a:solidFill>
                  <a:srgbClr val="3B3A3B"/>
                </a:solidFill>
                <a:latin typeface="Myriad Pro"/>
                <a:cs typeface="Myriad Pro"/>
              </a:rPr>
              <a:t>özelliği</a:t>
            </a:r>
            <a:r>
              <a:rPr lang="tr-TR" sz="1600" spc="35" dirty="0">
                <a:solidFill>
                  <a:srgbClr val="3B3A3B"/>
                </a:solidFill>
                <a:latin typeface="Myriad Pro"/>
                <a:cs typeface="Myriad Pro"/>
              </a:rPr>
              <a:t> </a:t>
            </a:r>
            <a:r>
              <a:rPr lang="tr-TR" sz="1600" dirty="0">
                <a:solidFill>
                  <a:srgbClr val="3B3A3B"/>
                </a:solidFill>
                <a:latin typeface="Myriad Pro"/>
                <a:cs typeface="Myriad Pro"/>
              </a:rPr>
              <a:t>diğerlerinden</a:t>
            </a:r>
            <a:r>
              <a:rPr lang="tr-TR" sz="1600" spc="40" dirty="0">
                <a:solidFill>
                  <a:srgbClr val="3B3A3B"/>
                </a:solidFill>
                <a:latin typeface="Myriad Pro"/>
                <a:cs typeface="Myriad Pro"/>
              </a:rPr>
              <a:t> </a:t>
            </a:r>
            <a:r>
              <a:rPr lang="tr-TR" sz="1600" dirty="0">
                <a:solidFill>
                  <a:srgbClr val="3B3A3B"/>
                </a:solidFill>
                <a:latin typeface="Myriad Pro"/>
                <a:cs typeface="Myriad Pro"/>
              </a:rPr>
              <a:t>fazladır.</a:t>
            </a:r>
            <a:r>
              <a:rPr lang="tr-TR" sz="1600" spc="-10" dirty="0">
                <a:solidFill>
                  <a:srgbClr val="3B3A3B"/>
                </a:solidFill>
                <a:latin typeface="Myriad Pro"/>
                <a:cs typeface="Myriad Pro"/>
              </a:rPr>
              <a:t> </a:t>
            </a:r>
            <a:r>
              <a:rPr lang="tr-TR" sz="1600" dirty="0">
                <a:solidFill>
                  <a:srgbClr val="3B3A3B"/>
                </a:solidFill>
                <a:latin typeface="Myriad Pro"/>
                <a:cs typeface="Myriad Pro"/>
              </a:rPr>
              <a:t>Yapısında</a:t>
            </a:r>
            <a:r>
              <a:rPr lang="tr-TR" sz="1600" spc="35" dirty="0">
                <a:solidFill>
                  <a:srgbClr val="3B3A3B"/>
                </a:solidFill>
                <a:latin typeface="Myriad Pro"/>
                <a:cs typeface="Myriad Pro"/>
              </a:rPr>
              <a:t> </a:t>
            </a:r>
            <a:r>
              <a:rPr lang="tr-TR" sz="1600" dirty="0">
                <a:solidFill>
                  <a:srgbClr val="3B3A3B"/>
                </a:solidFill>
                <a:latin typeface="Myriad Pro"/>
                <a:cs typeface="Myriad Pro"/>
              </a:rPr>
              <a:t>kolajen</a:t>
            </a:r>
            <a:r>
              <a:rPr lang="tr-TR" sz="1600" spc="35" dirty="0">
                <a:solidFill>
                  <a:srgbClr val="3B3A3B"/>
                </a:solidFill>
                <a:latin typeface="Myriad Pro"/>
                <a:cs typeface="Myriad Pro"/>
              </a:rPr>
              <a:t> </a:t>
            </a:r>
            <a:r>
              <a:rPr lang="tr-TR" sz="1600" dirty="0">
                <a:solidFill>
                  <a:srgbClr val="3B3A3B"/>
                </a:solidFill>
                <a:latin typeface="Myriad Pro"/>
                <a:cs typeface="Myriad Pro"/>
              </a:rPr>
              <a:t>ve</a:t>
            </a:r>
            <a:r>
              <a:rPr lang="tr-TR" sz="1600" spc="35" dirty="0">
                <a:solidFill>
                  <a:srgbClr val="3B3A3B"/>
                </a:solidFill>
                <a:latin typeface="Myriad Pro"/>
                <a:cs typeface="Myriad Pro"/>
              </a:rPr>
              <a:t> </a:t>
            </a:r>
            <a:r>
              <a:rPr lang="tr-TR" sz="1600" dirty="0">
                <a:solidFill>
                  <a:srgbClr val="3B3A3B"/>
                </a:solidFill>
                <a:latin typeface="Myriad Pro"/>
                <a:cs typeface="Myriad Pro"/>
              </a:rPr>
              <a:t>elastik</a:t>
            </a:r>
            <a:r>
              <a:rPr lang="tr-TR" sz="1600" spc="35" dirty="0">
                <a:solidFill>
                  <a:srgbClr val="3B3A3B"/>
                </a:solidFill>
                <a:latin typeface="Myriad Pro"/>
                <a:cs typeface="Myriad Pro"/>
              </a:rPr>
              <a:t> </a:t>
            </a:r>
            <a:r>
              <a:rPr lang="tr-TR" sz="1600" dirty="0">
                <a:solidFill>
                  <a:srgbClr val="3B3A3B"/>
                </a:solidFill>
                <a:latin typeface="Myriad Pro"/>
                <a:cs typeface="Myriad Pro"/>
              </a:rPr>
              <a:t>lifler</a:t>
            </a:r>
            <a:r>
              <a:rPr lang="tr-TR" sz="1600" spc="35" dirty="0">
                <a:solidFill>
                  <a:srgbClr val="3B3A3B"/>
                </a:solidFill>
                <a:latin typeface="Myriad Pro"/>
                <a:cs typeface="Myriad Pro"/>
              </a:rPr>
              <a:t> </a:t>
            </a:r>
            <a:r>
              <a:rPr lang="tr-TR" sz="1600" spc="-10" dirty="0">
                <a:solidFill>
                  <a:srgbClr val="3B3A3B"/>
                </a:solidFill>
                <a:latin typeface="Myriad Pro"/>
                <a:cs typeface="Myriad Pro"/>
              </a:rPr>
              <a:t>bulunur.</a:t>
            </a:r>
            <a:r>
              <a:rPr lang="tr-TR" sz="1600" spc="-20" dirty="0">
                <a:solidFill>
                  <a:srgbClr val="3B3A3B"/>
                </a:solidFill>
                <a:latin typeface="Myriad Pro"/>
                <a:cs typeface="Myriad Pro"/>
              </a:rPr>
              <a:t> </a:t>
            </a:r>
            <a:r>
              <a:rPr lang="tr-TR" sz="1600" dirty="0">
                <a:solidFill>
                  <a:srgbClr val="3B3A3B"/>
                </a:solidFill>
                <a:latin typeface="Myriad Pro"/>
                <a:cs typeface="Myriad Pro"/>
              </a:rPr>
              <a:t>Epiglottis,</a:t>
            </a:r>
            <a:r>
              <a:rPr lang="tr-TR" sz="1600" spc="-5" dirty="0">
                <a:solidFill>
                  <a:srgbClr val="3B3A3B"/>
                </a:solidFill>
                <a:latin typeface="Myriad Pro"/>
                <a:cs typeface="Myriad Pro"/>
              </a:rPr>
              <a:t> </a:t>
            </a:r>
            <a:r>
              <a:rPr lang="tr-TR" sz="1600" dirty="0">
                <a:solidFill>
                  <a:srgbClr val="3B3A3B"/>
                </a:solidFill>
                <a:latin typeface="Myriad Pro"/>
                <a:cs typeface="Myriad Pro"/>
              </a:rPr>
              <a:t>burun</a:t>
            </a:r>
            <a:r>
              <a:rPr lang="tr-TR" sz="1600" spc="-10" dirty="0">
                <a:solidFill>
                  <a:srgbClr val="3B3A3B"/>
                </a:solidFill>
                <a:latin typeface="Myriad Pro"/>
                <a:cs typeface="Myriad Pro"/>
              </a:rPr>
              <a:t> </a:t>
            </a:r>
            <a:r>
              <a:rPr lang="tr-TR" sz="1600" dirty="0">
                <a:solidFill>
                  <a:srgbClr val="3B3A3B"/>
                </a:solidFill>
                <a:latin typeface="Myriad Pro"/>
                <a:cs typeface="Myriad Pro"/>
              </a:rPr>
              <a:t>kanatları</a:t>
            </a:r>
            <a:r>
              <a:rPr lang="tr-TR" sz="1600" spc="-5" dirty="0">
                <a:solidFill>
                  <a:srgbClr val="3B3A3B"/>
                </a:solidFill>
                <a:latin typeface="Myriad Pro"/>
                <a:cs typeface="Myriad Pro"/>
              </a:rPr>
              <a:t> </a:t>
            </a:r>
            <a:r>
              <a:rPr lang="tr-TR" sz="1600" dirty="0">
                <a:solidFill>
                  <a:srgbClr val="3B3A3B"/>
                </a:solidFill>
                <a:latin typeface="Myriad Pro"/>
                <a:cs typeface="Myriad Pro"/>
              </a:rPr>
              <a:t>ve</a:t>
            </a:r>
            <a:r>
              <a:rPr lang="tr-TR" sz="1600" spc="-10" dirty="0">
                <a:solidFill>
                  <a:srgbClr val="3B3A3B"/>
                </a:solidFill>
                <a:latin typeface="Myriad Pro"/>
                <a:cs typeface="Myriad Pro"/>
              </a:rPr>
              <a:t> </a:t>
            </a:r>
            <a:r>
              <a:rPr lang="tr-TR" sz="1600" dirty="0">
                <a:solidFill>
                  <a:srgbClr val="3B3A3B"/>
                </a:solidFill>
                <a:latin typeface="Myriad Pro"/>
                <a:cs typeface="Myriad Pro"/>
              </a:rPr>
              <a:t>kulak</a:t>
            </a:r>
            <a:r>
              <a:rPr lang="tr-TR" sz="1600" spc="-5" dirty="0">
                <a:solidFill>
                  <a:srgbClr val="3B3A3B"/>
                </a:solidFill>
                <a:latin typeface="Myriad Pro"/>
                <a:cs typeface="Myriad Pro"/>
              </a:rPr>
              <a:t> </a:t>
            </a:r>
            <a:r>
              <a:rPr lang="tr-TR" sz="1600" dirty="0">
                <a:solidFill>
                  <a:srgbClr val="3B3A3B"/>
                </a:solidFill>
                <a:latin typeface="Myriad Pro"/>
                <a:cs typeface="Myriad Pro"/>
              </a:rPr>
              <a:t>kepçesinde</a:t>
            </a:r>
            <a:r>
              <a:rPr lang="tr-TR" sz="1600" spc="-5" dirty="0">
                <a:solidFill>
                  <a:srgbClr val="3B3A3B"/>
                </a:solidFill>
                <a:latin typeface="Myriad Pro"/>
                <a:cs typeface="Myriad Pro"/>
              </a:rPr>
              <a:t> </a:t>
            </a:r>
            <a:r>
              <a:rPr lang="tr-TR" sz="1600" spc="-10" dirty="0">
                <a:solidFill>
                  <a:srgbClr val="3B3A3B"/>
                </a:solidFill>
                <a:latin typeface="Myriad Pro"/>
                <a:cs typeface="Myriad Pro"/>
              </a:rPr>
              <a:t>bulunur.</a:t>
            </a:r>
            <a:endParaRPr lang="tr-TR" sz="1600" dirty="0">
              <a:latin typeface="Myriad Pro"/>
              <a:cs typeface="Myriad Pro"/>
            </a:endParaRPr>
          </a:p>
          <a:p>
            <a:pPr marL="421005" marR="130810" lvl="1" indent="-228600" algn="just">
              <a:lnSpc>
                <a:spcPct val="150000"/>
              </a:lnSpc>
              <a:spcBef>
                <a:spcPts val="285"/>
              </a:spcBef>
              <a:buAutoNum type="arabicPeriod"/>
              <a:tabLst>
                <a:tab pos="421640" algn="l"/>
              </a:tabLst>
            </a:pPr>
            <a:r>
              <a:rPr lang="tr-TR" sz="1600" b="1" spc="-10" dirty="0">
                <a:solidFill>
                  <a:schemeClr val="accent2"/>
                </a:solidFill>
                <a:latin typeface="Myriad Pro"/>
                <a:cs typeface="Myriad Pro"/>
              </a:rPr>
              <a:t>Fibröz</a:t>
            </a:r>
            <a:r>
              <a:rPr lang="tr-TR" sz="1600" b="1" spc="-25" dirty="0">
                <a:solidFill>
                  <a:schemeClr val="accent2"/>
                </a:solidFill>
                <a:latin typeface="Myriad Pro"/>
                <a:cs typeface="Myriad Pro"/>
              </a:rPr>
              <a:t> </a:t>
            </a:r>
            <a:r>
              <a:rPr lang="tr-TR" sz="1600" b="1" dirty="0">
                <a:solidFill>
                  <a:schemeClr val="accent2"/>
                </a:solidFill>
                <a:latin typeface="Myriad Pro"/>
                <a:cs typeface="Myriad Pro"/>
              </a:rPr>
              <a:t>Kıkırdak: </a:t>
            </a:r>
            <a:r>
              <a:rPr lang="tr-TR" sz="1600" dirty="0">
                <a:solidFill>
                  <a:srgbClr val="3B3A3B"/>
                </a:solidFill>
                <a:latin typeface="Myriad Pro"/>
                <a:cs typeface="Myriad Pro"/>
              </a:rPr>
              <a:t>En</a:t>
            </a:r>
            <a:r>
              <a:rPr lang="tr-TR" sz="1600" spc="-10" dirty="0">
                <a:solidFill>
                  <a:srgbClr val="3B3A3B"/>
                </a:solidFill>
                <a:latin typeface="Myriad Pro"/>
                <a:cs typeface="Myriad Pro"/>
              </a:rPr>
              <a:t> </a:t>
            </a:r>
            <a:r>
              <a:rPr lang="tr-TR" sz="1600" dirty="0">
                <a:solidFill>
                  <a:srgbClr val="3B3A3B"/>
                </a:solidFill>
                <a:latin typeface="Myriad Pro"/>
                <a:cs typeface="Myriad Pro"/>
              </a:rPr>
              <a:t>dayanıklı</a:t>
            </a:r>
            <a:r>
              <a:rPr lang="tr-TR" sz="1600" spc="-15" dirty="0">
                <a:solidFill>
                  <a:srgbClr val="3B3A3B"/>
                </a:solidFill>
                <a:latin typeface="Myriad Pro"/>
                <a:cs typeface="Myriad Pro"/>
              </a:rPr>
              <a:t> </a:t>
            </a:r>
            <a:r>
              <a:rPr lang="tr-TR" sz="1600" dirty="0">
                <a:solidFill>
                  <a:srgbClr val="3B3A3B"/>
                </a:solidFill>
                <a:latin typeface="Myriad Pro"/>
                <a:cs typeface="Myriad Pro"/>
              </a:rPr>
              <a:t>kıkırdak</a:t>
            </a:r>
            <a:r>
              <a:rPr lang="tr-TR" sz="1600" spc="-10" dirty="0">
                <a:solidFill>
                  <a:srgbClr val="3B3A3B"/>
                </a:solidFill>
                <a:latin typeface="Myriad Pro"/>
                <a:cs typeface="Myriad Pro"/>
              </a:rPr>
              <a:t> çeşididir. </a:t>
            </a:r>
            <a:r>
              <a:rPr lang="tr-TR" sz="1600" dirty="0">
                <a:solidFill>
                  <a:srgbClr val="3B3A3B"/>
                </a:solidFill>
                <a:latin typeface="Myriad Pro"/>
                <a:cs typeface="Myriad Pro"/>
              </a:rPr>
              <a:t>Kolajen</a:t>
            </a:r>
            <a:r>
              <a:rPr lang="tr-TR" sz="1600" spc="-10" dirty="0">
                <a:solidFill>
                  <a:srgbClr val="3B3A3B"/>
                </a:solidFill>
                <a:latin typeface="Myriad Pro"/>
                <a:cs typeface="Myriad Pro"/>
              </a:rPr>
              <a:t> </a:t>
            </a:r>
            <a:r>
              <a:rPr lang="tr-TR" sz="1600" dirty="0">
                <a:solidFill>
                  <a:srgbClr val="3B3A3B"/>
                </a:solidFill>
                <a:latin typeface="Myriad Pro"/>
                <a:cs typeface="Myriad Pro"/>
              </a:rPr>
              <a:t>lif</a:t>
            </a:r>
            <a:r>
              <a:rPr lang="tr-TR" sz="1600" spc="-15" dirty="0">
                <a:solidFill>
                  <a:srgbClr val="3B3A3B"/>
                </a:solidFill>
                <a:latin typeface="Myriad Pro"/>
                <a:cs typeface="Myriad Pro"/>
              </a:rPr>
              <a:t> </a:t>
            </a:r>
            <a:r>
              <a:rPr lang="tr-TR" sz="1600" dirty="0">
                <a:solidFill>
                  <a:srgbClr val="3B3A3B"/>
                </a:solidFill>
                <a:latin typeface="Myriad Pro"/>
                <a:cs typeface="Myriad Pro"/>
              </a:rPr>
              <a:t>bakımından</a:t>
            </a:r>
            <a:r>
              <a:rPr lang="tr-TR" sz="1600" spc="-10" dirty="0">
                <a:solidFill>
                  <a:srgbClr val="3B3A3B"/>
                </a:solidFill>
                <a:latin typeface="Myriad Pro"/>
                <a:cs typeface="Myriad Pro"/>
              </a:rPr>
              <a:t> </a:t>
            </a:r>
            <a:r>
              <a:rPr lang="tr-TR" sz="1600" dirty="0">
                <a:solidFill>
                  <a:srgbClr val="3B3A3B"/>
                </a:solidFill>
                <a:latin typeface="Myriad Pro"/>
                <a:cs typeface="Myriad Pro"/>
              </a:rPr>
              <a:t>oldukça</a:t>
            </a:r>
            <a:r>
              <a:rPr lang="tr-TR" sz="1600" spc="-10" dirty="0">
                <a:solidFill>
                  <a:srgbClr val="3B3A3B"/>
                </a:solidFill>
                <a:latin typeface="Myriad Pro"/>
                <a:cs typeface="Myriad Pro"/>
              </a:rPr>
              <a:t> zengindir. Omur</a:t>
            </a:r>
            <a:r>
              <a:rPr lang="tr-TR" sz="1600" dirty="0">
                <a:solidFill>
                  <a:srgbClr val="3B3A3B"/>
                </a:solidFill>
                <a:latin typeface="Myriad Pro"/>
                <a:cs typeface="Myriad Pro"/>
              </a:rPr>
              <a:t>lar</a:t>
            </a:r>
            <a:r>
              <a:rPr lang="tr-TR" sz="1600" spc="40" dirty="0">
                <a:solidFill>
                  <a:srgbClr val="3B3A3B"/>
                </a:solidFill>
                <a:latin typeface="Myriad Pro"/>
                <a:cs typeface="Myriad Pro"/>
              </a:rPr>
              <a:t> </a:t>
            </a:r>
            <a:r>
              <a:rPr lang="tr-TR" sz="1600" dirty="0">
                <a:solidFill>
                  <a:srgbClr val="3B3A3B"/>
                </a:solidFill>
                <a:latin typeface="Myriad Pro"/>
                <a:cs typeface="Myriad Pro"/>
              </a:rPr>
              <a:t>arası</a:t>
            </a:r>
            <a:r>
              <a:rPr lang="tr-TR" sz="1600" spc="45" dirty="0">
                <a:solidFill>
                  <a:srgbClr val="3B3A3B"/>
                </a:solidFill>
                <a:latin typeface="Myriad Pro"/>
                <a:cs typeface="Myriad Pro"/>
              </a:rPr>
              <a:t> </a:t>
            </a:r>
            <a:r>
              <a:rPr lang="tr-TR" sz="1600" dirty="0">
                <a:solidFill>
                  <a:srgbClr val="3B3A3B"/>
                </a:solidFill>
                <a:latin typeface="Myriad Pro"/>
                <a:cs typeface="Myriad Pro"/>
              </a:rPr>
              <a:t>diskler</a:t>
            </a:r>
            <a:r>
              <a:rPr lang="tr-TR" sz="1600" spc="45" dirty="0">
                <a:solidFill>
                  <a:srgbClr val="3B3A3B"/>
                </a:solidFill>
                <a:latin typeface="Myriad Pro"/>
                <a:cs typeface="Myriad Pro"/>
              </a:rPr>
              <a:t> </a:t>
            </a:r>
            <a:r>
              <a:rPr lang="tr-TR" sz="1600" dirty="0">
                <a:solidFill>
                  <a:srgbClr val="3B3A3B"/>
                </a:solidFill>
                <a:latin typeface="Myriad Pro"/>
                <a:cs typeface="Myriad Pro"/>
              </a:rPr>
              <a:t>[</a:t>
            </a:r>
            <a:r>
              <a:rPr lang="tr-TR" sz="1600" b="1" dirty="0" err="1">
                <a:solidFill>
                  <a:schemeClr val="accent2"/>
                </a:solidFill>
                <a:latin typeface="Myriad Pro"/>
                <a:cs typeface="Myriad Pro"/>
              </a:rPr>
              <a:t>discus</a:t>
            </a:r>
            <a:r>
              <a:rPr lang="tr-TR" sz="1600" spc="45" dirty="0">
                <a:solidFill>
                  <a:srgbClr val="3B3A3B"/>
                </a:solidFill>
                <a:latin typeface="Myriad Pro"/>
                <a:cs typeface="Myriad Pro"/>
              </a:rPr>
              <a:t> </a:t>
            </a:r>
            <a:r>
              <a:rPr lang="tr-TR" sz="1600" dirty="0">
                <a:solidFill>
                  <a:srgbClr val="3B3A3B"/>
                </a:solidFill>
                <a:latin typeface="Myriad Pro"/>
                <a:cs typeface="Myriad Pro"/>
              </a:rPr>
              <a:t>(</a:t>
            </a:r>
            <a:r>
              <a:rPr lang="tr-TR" sz="1600" dirty="0" err="1">
                <a:solidFill>
                  <a:srgbClr val="3B3A3B"/>
                </a:solidFill>
                <a:latin typeface="Myriad Pro"/>
                <a:cs typeface="Myriad Pro"/>
              </a:rPr>
              <a:t>diskus</a:t>
            </a:r>
            <a:r>
              <a:rPr lang="tr-TR" sz="1600" dirty="0">
                <a:solidFill>
                  <a:srgbClr val="3B3A3B"/>
                </a:solidFill>
                <a:latin typeface="Myriad Pro"/>
                <a:cs typeface="Myriad Pro"/>
              </a:rPr>
              <a:t>)</a:t>
            </a:r>
            <a:r>
              <a:rPr lang="tr-TR" sz="1600" spc="45" dirty="0">
                <a:solidFill>
                  <a:srgbClr val="3B3A3B"/>
                </a:solidFill>
                <a:latin typeface="Myriad Pro"/>
                <a:cs typeface="Myriad Pro"/>
              </a:rPr>
              <a:t> </a:t>
            </a:r>
            <a:r>
              <a:rPr lang="tr-TR" sz="1600" b="1" dirty="0" err="1">
                <a:solidFill>
                  <a:schemeClr val="accent2"/>
                </a:solidFill>
                <a:latin typeface="Myriad Pro"/>
                <a:cs typeface="Myriad Pro"/>
              </a:rPr>
              <a:t>intervertebralis</a:t>
            </a:r>
            <a:r>
              <a:rPr lang="tr-TR" sz="1600" dirty="0">
                <a:solidFill>
                  <a:srgbClr val="3B3A3B"/>
                </a:solidFill>
                <a:latin typeface="Myriad Pro"/>
                <a:cs typeface="Myriad Pro"/>
              </a:rPr>
              <a:t>],</a:t>
            </a:r>
            <a:r>
              <a:rPr lang="tr-TR" sz="1600" spc="45" dirty="0">
                <a:solidFill>
                  <a:srgbClr val="3B3A3B"/>
                </a:solidFill>
                <a:latin typeface="Myriad Pro"/>
                <a:cs typeface="Myriad Pro"/>
              </a:rPr>
              <a:t> </a:t>
            </a:r>
            <a:r>
              <a:rPr lang="tr-TR" sz="1600" b="1" dirty="0" err="1">
                <a:solidFill>
                  <a:schemeClr val="accent2"/>
                </a:solidFill>
                <a:latin typeface="Myriad Pro"/>
                <a:cs typeface="Myriad Pro"/>
              </a:rPr>
              <a:t>symphsis</a:t>
            </a:r>
            <a:r>
              <a:rPr lang="tr-TR" sz="1600" b="1" spc="40" dirty="0">
                <a:solidFill>
                  <a:schemeClr val="accent2"/>
                </a:solidFill>
                <a:latin typeface="Myriad Pro"/>
                <a:cs typeface="Myriad Pro"/>
              </a:rPr>
              <a:t> </a:t>
            </a:r>
            <a:r>
              <a:rPr lang="tr-TR" sz="1600" b="1" dirty="0">
                <a:solidFill>
                  <a:schemeClr val="accent2"/>
                </a:solidFill>
                <a:latin typeface="Myriad Pro"/>
                <a:cs typeface="Myriad Pro"/>
              </a:rPr>
              <a:t>pubis</a:t>
            </a:r>
            <a:r>
              <a:rPr lang="tr-TR" sz="1600" b="1" spc="45" dirty="0">
                <a:solidFill>
                  <a:schemeClr val="accent2"/>
                </a:solidFill>
                <a:latin typeface="Myriad Pro"/>
                <a:cs typeface="Myriad Pro"/>
              </a:rPr>
              <a:t> </a:t>
            </a:r>
            <a:r>
              <a:rPr lang="tr-TR" sz="1600" dirty="0">
                <a:solidFill>
                  <a:srgbClr val="3B3A3B"/>
                </a:solidFill>
                <a:latin typeface="Myriad Pro"/>
                <a:cs typeface="Myriad Pro"/>
              </a:rPr>
              <a:t>(</a:t>
            </a:r>
            <a:r>
              <a:rPr lang="tr-TR" sz="1600" dirty="0" err="1">
                <a:solidFill>
                  <a:srgbClr val="3B3A3B"/>
                </a:solidFill>
                <a:latin typeface="Myriad Pro"/>
                <a:cs typeface="Myriad Pro"/>
              </a:rPr>
              <a:t>simfizis</a:t>
            </a:r>
            <a:r>
              <a:rPr lang="tr-TR" sz="1600" spc="45" dirty="0">
                <a:solidFill>
                  <a:srgbClr val="3B3A3B"/>
                </a:solidFill>
                <a:latin typeface="Myriad Pro"/>
                <a:cs typeface="Myriad Pro"/>
              </a:rPr>
              <a:t> </a:t>
            </a:r>
            <a:r>
              <a:rPr lang="tr-TR" sz="1600" dirty="0">
                <a:solidFill>
                  <a:srgbClr val="3B3A3B"/>
                </a:solidFill>
                <a:latin typeface="Myriad Pro"/>
                <a:cs typeface="Myriad Pro"/>
              </a:rPr>
              <a:t>pubis)</a:t>
            </a:r>
            <a:r>
              <a:rPr lang="tr-TR" sz="1600" spc="45" dirty="0">
                <a:solidFill>
                  <a:srgbClr val="3B3A3B"/>
                </a:solidFill>
                <a:latin typeface="Myriad Pro"/>
                <a:cs typeface="Myriad Pro"/>
              </a:rPr>
              <a:t> </a:t>
            </a:r>
            <a:r>
              <a:rPr lang="tr-TR" sz="1600" dirty="0">
                <a:solidFill>
                  <a:srgbClr val="3B3A3B"/>
                </a:solidFill>
                <a:latin typeface="Myriad Pro"/>
                <a:cs typeface="Myriad Pro"/>
              </a:rPr>
              <a:t>ve</a:t>
            </a:r>
            <a:r>
              <a:rPr lang="tr-TR" sz="1600" spc="45" dirty="0">
                <a:solidFill>
                  <a:srgbClr val="3B3A3B"/>
                </a:solidFill>
                <a:latin typeface="Myriad Pro"/>
                <a:cs typeface="Myriad Pro"/>
              </a:rPr>
              <a:t> </a:t>
            </a:r>
            <a:r>
              <a:rPr lang="tr-TR" sz="1600" dirty="0">
                <a:solidFill>
                  <a:srgbClr val="3B3A3B"/>
                </a:solidFill>
                <a:latin typeface="Myriad Pro"/>
                <a:cs typeface="Myriad Pro"/>
              </a:rPr>
              <a:t>diz</a:t>
            </a:r>
            <a:r>
              <a:rPr lang="tr-TR" sz="1600" spc="45" dirty="0">
                <a:solidFill>
                  <a:srgbClr val="3B3A3B"/>
                </a:solidFill>
                <a:latin typeface="Myriad Pro"/>
                <a:cs typeface="Myriad Pro"/>
              </a:rPr>
              <a:t> </a:t>
            </a:r>
            <a:r>
              <a:rPr lang="tr-TR" sz="1600" spc="-10" dirty="0">
                <a:solidFill>
                  <a:srgbClr val="3B3A3B"/>
                </a:solidFill>
                <a:latin typeface="Myriad Pro"/>
                <a:cs typeface="Myriad Pro"/>
              </a:rPr>
              <a:t>eklemin</a:t>
            </a:r>
            <a:r>
              <a:rPr lang="tr-TR" sz="1600" dirty="0">
                <a:solidFill>
                  <a:srgbClr val="3B3A3B"/>
                </a:solidFill>
                <a:latin typeface="Myriad Pro"/>
                <a:cs typeface="Myriad Pro"/>
              </a:rPr>
              <a:t>deki</a:t>
            </a:r>
            <a:r>
              <a:rPr lang="tr-TR" sz="1600" spc="-10" dirty="0">
                <a:solidFill>
                  <a:srgbClr val="3B3A3B"/>
                </a:solidFill>
                <a:latin typeface="Myriad Pro"/>
                <a:cs typeface="Myriad Pro"/>
              </a:rPr>
              <a:t> </a:t>
            </a:r>
            <a:r>
              <a:rPr lang="tr-TR" sz="1600" b="1" dirty="0">
                <a:solidFill>
                  <a:schemeClr val="accent2"/>
                </a:solidFill>
                <a:latin typeface="Myriad Pro"/>
                <a:cs typeface="Myriad Pro"/>
              </a:rPr>
              <a:t>menisküslerde</a:t>
            </a:r>
            <a:r>
              <a:rPr lang="tr-TR" sz="1600" dirty="0">
                <a:solidFill>
                  <a:srgbClr val="3B3A3B"/>
                </a:solidFill>
                <a:latin typeface="Myriad Pro"/>
                <a:cs typeface="Myriad Pro"/>
              </a:rPr>
              <a:t> </a:t>
            </a:r>
            <a:r>
              <a:rPr lang="tr-TR" sz="1600" spc="-10" dirty="0">
                <a:solidFill>
                  <a:srgbClr val="3B3A3B"/>
                </a:solidFill>
                <a:latin typeface="Myriad Pro"/>
                <a:cs typeface="Myriad Pro"/>
              </a:rPr>
              <a:t>bulunur.</a:t>
            </a:r>
            <a:endParaRPr lang="tr-TR" sz="1600" dirty="0">
              <a:latin typeface="Myriad Pro"/>
              <a:cs typeface="Myriad Pro"/>
            </a:endParaRPr>
          </a:p>
        </p:txBody>
      </p:sp>
      <p:sp>
        <p:nvSpPr>
          <p:cNvPr id="5" name="Alt Bilgi Yer Tutucusu 4">
            <a:extLst>
              <a:ext uri="{FF2B5EF4-FFF2-40B4-BE49-F238E27FC236}">
                <a16:creationId xmlns:a16="http://schemas.microsoft.com/office/drawing/2014/main" id="{15C4DBA0-EA96-619C-9793-0A0A3FF71840}"/>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18EB7509-6D2C-3BAE-CF82-1DACED6B98EB}"/>
              </a:ext>
            </a:extLst>
          </p:cNvPr>
          <p:cNvSpPr>
            <a:spLocks noGrp="1"/>
          </p:cNvSpPr>
          <p:nvPr>
            <p:ph type="sldNum" sz="quarter" idx="12"/>
          </p:nvPr>
        </p:nvSpPr>
        <p:spPr/>
        <p:txBody>
          <a:bodyPr/>
          <a:lstStyle/>
          <a:p>
            <a:fld id="{60FF87A7-9A7A-4B3D-9625-8440EC4947F9}" type="slidenum">
              <a:rPr lang="tr-TR" smtClean="0"/>
              <a:pPr/>
              <a:t>30</a:t>
            </a:fld>
            <a:endParaRPr lang="tr-TR"/>
          </a:p>
        </p:txBody>
      </p:sp>
    </p:spTree>
    <p:extLst>
      <p:ext uri="{BB962C8B-B14F-4D97-AF65-F5344CB8AC3E}">
        <p14:creationId xmlns:p14="http://schemas.microsoft.com/office/powerpoint/2010/main" val="17525802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65A1EE-A94E-91BC-3DD1-152BF0BB7771}"/>
              </a:ext>
            </a:extLst>
          </p:cNvPr>
          <p:cNvSpPr>
            <a:spLocks noGrp="1"/>
          </p:cNvSpPr>
          <p:nvPr>
            <p:ph type="title"/>
          </p:nvPr>
        </p:nvSpPr>
        <p:spPr>
          <a:xfrm>
            <a:off x="4808763" y="634946"/>
            <a:ext cx="3845379" cy="1450757"/>
          </a:xfrm>
        </p:spPr>
        <p:txBody>
          <a:bodyPr>
            <a:normAutofit/>
          </a:bodyPr>
          <a:lstStyle/>
          <a:p>
            <a:r>
              <a:rPr lang="tr-TR" dirty="0"/>
              <a:t>Kıkırdaklar</a:t>
            </a:r>
          </a:p>
        </p:txBody>
      </p:sp>
      <p:pic>
        <p:nvPicPr>
          <p:cNvPr id="2050" name="Picture 2" descr="Kıkırdak Yaralanmaları Nelerdir?Belirti ve Tedavi Yöntemleri Nelerdir?">
            <a:extLst>
              <a:ext uri="{FF2B5EF4-FFF2-40B4-BE49-F238E27FC236}">
                <a16:creationId xmlns:a16="http://schemas.microsoft.com/office/drawing/2014/main" id="{A9AF67E6-1021-CFDC-0366-E15208721D7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2394" y="1817484"/>
            <a:ext cx="4088720" cy="2902991"/>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id="{185F1780-B45C-D75E-DC6A-B42556543D33}"/>
              </a:ext>
            </a:extLst>
          </p:cNvPr>
          <p:cNvSpPr>
            <a:spLocks noGrp="1"/>
          </p:cNvSpPr>
          <p:nvPr>
            <p:ph idx="1"/>
          </p:nvPr>
        </p:nvSpPr>
        <p:spPr>
          <a:xfrm>
            <a:off x="4808763" y="2198914"/>
            <a:ext cx="3845379" cy="3670180"/>
          </a:xfrm>
        </p:spPr>
        <p:txBody>
          <a:bodyPr>
            <a:normAutofit fontScale="92500" lnSpcReduction="10000"/>
          </a:bodyPr>
          <a:lstStyle/>
          <a:p>
            <a:pPr marL="355600" indent="-342900">
              <a:lnSpc>
                <a:spcPct val="110000"/>
              </a:lnSpc>
              <a:buFont typeface="Arial"/>
              <a:buChar char="•"/>
              <a:tabLst>
                <a:tab pos="356235" algn="l"/>
              </a:tabLst>
            </a:pPr>
            <a:r>
              <a:rPr lang="tr-TR" spc="-35" dirty="0">
                <a:latin typeface="Calibri"/>
                <a:cs typeface="Calibri"/>
              </a:rPr>
              <a:t>K</a:t>
            </a:r>
            <a:r>
              <a:rPr lang="tr-TR" dirty="0">
                <a:latin typeface="Calibri"/>
                <a:cs typeface="Calibri"/>
              </a:rPr>
              <a:t>ık</a:t>
            </a:r>
            <a:r>
              <a:rPr lang="tr-TR" spc="-10" dirty="0">
                <a:latin typeface="Calibri"/>
                <a:cs typeface="Calibri"/>
              </a:rPr>
              <a:t>ı</a:t>
            </a:r>
            <a:r>
              <a:rPr lang="tr-TR" spc="-30" dirty="0">
                <a:latin typeface="Calibri"/>
                <a:cs typeface="Calibri"/>
              </a:rPr>
              <a:t>r</a:t>
            </a:r>
            <a:r>
              <a:rPr lang="tr-TR" dirty="0">
                <a:latin typeface="Calibri"/>
                <a:cs typeface="Calibri"/>
              </a:rPr>
              <a:t>dakla</a:t>
            </a:r>
            <a:r>
              <a:rPr lang="tr-TR" spc="-5" dirty="0">
                <a:latin typeface="Calibri"/>
                <a:cs typeface="Calibri"/>
              </a:rPr>
              <a:t>r</a:t>
            </a:r>
            <a:r>
              <a:rPr lang="tr-TR" dirty="0">
                <a:latin typeface="Calibri"/>
                <a:cs typeface="Calibri"/>
              </a:rPr>
              <a:t>;</a:t>
            </a:r>
            <a:r>
              <a:rPr lang="tr-TR" spc="15" dirty="0">
                <a:latin typeface="Calibri"/>
                <a:cs typeface="Calibri"/>
              </a:rPr>
              <a:t> </a:t>
            </a:r>
            <a:r>
              <a:rPr lang="tr-TR" dirty="0">
                <a:latin typeface="Calibri"/>
                <a:cs typeface="Calibri"/>
              </a:rPr>
              <a:t>m</a:t>
            </a:r>
            <a:r>
              <a:rPr lang="tr-TR" spc="-10" dirty="0">
                <a:latin typeface="Calibri"/>
                <a:cs typeface="Calibri"/>
              </a:rPr>
              <a:t>e</a:t>
            </a:r>
            <a:r>
              <a:rPr lang="tr-TR" spc="-40" dirty="0">
                <a:latin typeface="Calibri"/>
                <a:cs typeface="Calibri"/>
              </a:rPr>
              <a:t>k</a:t>
            </a:r>
            <a:r>
              <a:rPr lang="tr-TR" dirty="0">
                <a:latin typeface="Calibri"/>
                <a:cs typeface="Calibri"/>
              </a:rPr>
              <a:t>anik</a:t>
            </a:r>
            <a:r>
              <a:rPr lang="tr-TR" spc="10" dirty="0">
                <a:latin typeface="Calibri"/>
                <a:cs typeface="Calibri"/>
              </a:rPr>
              <a:t> </a:t>
            </a:r>
            <a:r>
              <a:rPr lang="tr-TR" spc="-30" dirty="0">
                <a:latin typeface="Calibri"/>
                <a:cs typeface="Calibri"/>
              </a:rPr>
              <a:t>s</a:t>
            </a:r>
            <a:r>
              <a:rPr lang="tr-TR" dirty="0">
                <a:latin typeface="Calibri"/>
                <a:cs typeface="Calibri"/>
              </a:rPr>
              <a:t>t</a:t>
            </a:r>
            <a:r>
              <a:rPr lang="tr-TR" spc="-30" dirty="0">
                <a:latin typeface="Calibri"/>
                <a:cs typeface="Calibri"/>
              </a:rPr>
              <a:t>r</a:t>
            </a:r>
            <a:r>
              <a:rPr lang="tr-TR" dirty="0">
                <a:latin typeface="Calibri"/>
                <a:cs typeface="Calibri"/>
              </a:rPr>
              <a:t>es</a:t>
            </a:r>
            <a:r>
              <a:rPr lang="tr-TR" spc="-10" dirty="0">
                <a:latin typeface="Calibri"/>
                <a:cs typeface="Calibri"/>
              </a:rPr>
              <a:t>l</a:t>
            </a:r>
            <a:r>
              <a:rPr lang="tr-TR" dirty="0">
                <a:latin typeface="Calibri"/>
                <a:cs typeface="Calibri"/>
              </a:rPr>
              <a:t>e</a:t>
            </a:r>
            <a:r>
              <a:rPr lang="tr-TR" spc="-30" dirty="0">
                <a:latin typeface="Calibri"/>
                <a:cs typeface="Calibri"/>
              </a:rPr>
              <a:t>r</a:t>
            </a:r>
            <a:r>
              <a:rPr lang="tr-TR" dirty="0">
                <a:latin typeface="Calibri"/>
                <a:cs typeface="Calibri"/>
              </a:rPr>
              <a:t>e</a:t>
            </a:r>
            <a:r>
              <a:rPr lang="tr-TR" spc="35" dirty="0">
                <a:latin typeface="Calibri"/>
                <a:cs typeface="Calibri"/>
              </a:rPr>
              <a:t> </a:t>
            </a:r>
            <a:r>
              <a:rPr lang="tr-TR" spc="-40" dirty="0">
                <a:latin typeface="Calibri"/>
                <a:cs typeface="Calibri"/>
              </a:rPr>
              <a:t>k</a:t>
            </a:r>
            <a:r>
              <a:rPr lang="tr-TR" dirty="0">
                <a:latin typeface="Calibri"/>
                <a:cs typeface="Calibri"/>
              </a:rPr>
              <a:t>a</a:t>
            </a:r>
            <a:r>
              <a:rPr lang="tr-TR" spc="-40" dirty="0">
                <a:latin typeface="Calibri"/>
                <a:cs typeface="Calibri"/>
              </a:rPr>
              <a:t>r</a:t>
            </a:r>
            <a:r>
              <a:rPr lang="tr-TR" dirty="0">
                <a:latin typeface="Calibri"/>
                <a:cs typeface="Calibri"/>
              </a:rPr>
              <a:t>şı</a:t>
            </a:r>
            <a:r>
              <a:rPr lang="tr-TR" spc="5" dirty="0">
                <a:latin typeface="Calibri"/>
                <a:cs typeface="Calibri"/>
              </a:rPr>
              <a:t> </a:t>
            </a:r>
            <a:r>
              <a:rPr lang="tr-TR" spc="-75" dirty="0">
                <a:latin typeface="Calibri"/>
                <a:cs typeface="Calibri"/>
              </a:rPr>
              <a:t>k</a:t>
            </a:r>
            <a:r>
              <a:rPr lang="tr-TR" spc="-15" dirty="0">
                <a:latin typeface="Calibri"/>
                <a:cs typeface="Calibri"/>
              </a:rPr>
              <a:t>o</a:t>
            </a:r>
            <a:r>
              <a:rPr lang="tr-TR" spc="-35" dirty="0">
                <a:latin typeface="Calibri"/>
                <a:cs typeface="Calibri"/>
              </a:rPr>
              <a:t>y</a:t>
            </a:r>
            <a:r>
              <a:rPr lang="tr-TR" dirty="0">
                <a:latin typeface="Calibri"/>
                <a:cs typeface="Calibri"/>
              </a:rPr>
              <a:t>an d</a:t>
            </a:r>
            <a:r>
              <a:rPr lang="tr-TR" spc="-40" dirty="0">
                <a:latin typeface="Calibri"/>
                <a:cs typeface="Calibri"/>
              </a:rPr>
              <a:t>a</a:t>
            </a:r>
            <a:r>
              <a:rPr lang="tr-TR" spc="-35" dirty="0">
                <a:latin typeface="Calibri"/>
                <a:cs typeface="Calibri"/>
              </a:rPr>
              <a:t>y</a:t>
            </a:r>
            <a:r>
              <a:rPr lang="tr-TR" dirty="0">
                <a:latin typeface="Calibri"/>
                <a:cs typeface="Calibri"/>
              </a:rPr>
              <a:t>anıklı</a:t>
            </a:r>
            <a:r>
              <a:rPr lang="tr-TR" spc="-10" dirty="0">
                <a:latin typeface="Calibri"/>
                <a:cs typeface="Calibri"/>
              </a:rPr>
              <a:t> </a:t>
            </a:r>
            <a:r>
              <a:rPr lang="tr-TR" dirty="0">
                <a:latin typeface="Calibri"/>
                <a:cs typeface="Calibri"/>
              </a:rPr>
              <a:t>ela</a:t>
            </a:r>
            <a:r>
              <a:rPr lang="tr-TR" spc="-35" dirty="0">
                <a:latin typeface="Calibri"/>
                <a:cs typeface="Calibri"/>
              </a:rPr>
              <a:t>s</a:t>
            </a:r>
            <a:r>
              <a:rPr lang="tr-TR" dirty="0">
                <a:latin typeface="Calibri"/>
                <a:cs typeface="Calibri"/>
              </a:rPr>
              <a:t>tik</a:t>
            </a:r>
            <a:r>
              <a:rPr lang="tr-TR" spc="20" dirty="0">
                <a:latin typeface="Calibri"/>
                <a:cs typeface="Calibri"/>
              </a:rPr>
              <a:t> </a:t>
            </a:r>
            <a:r>
              <a:rPr lang="tr-TR" spc="-35" dirty="0">
                <a:latin typeface="Calibri"/>
                <a:cs typeface="Calibri"/>
              </a:rPr>
              <a:t>y</a:t>
            </a:r>
            <a:r>
              <a:rPr lang="tr-TR" dirty="0">
                <a:latin typeface="Calibri"/>
                <a:cs typeface="Calibri"/>
              </a:rPr>
              <a:t>apıla</a:t>
            </a:r>
            <a:r>
              <a:rPr lang="tr-TR" spc="-35" dirty="0">
                <a:latin typeface="Calibri"/>
                <a:cs typeface="Calibri"/>
              </a:rPr>
              <a:t>r</a:t>
            </a:r>
            <a:r>
              <a:rPr lang="tr-TR" dirty="0">
                <a:latin typeface="Calibri"/>
                <a:cs typeface="Calibri"/>
              </a:rPr>
              <a:t>dı</a:t>
            </a:r>
            <a:r>
              <a:rPr lang="tr-TR" spc="-210" dirty="0">
                <a:latin typeface="Calibri"/>
                <a:cs typeface="Calibri"/>
              </a:rPr>
              <a:t>r</a:t>
            </a:r>
            <a:r>
              <a:rPr lang="tr-TR" dirty="0">
                <a:latin typeface="Calibri"/>
                <a:cs typeface="Calibri"/>
              </a:rPr>
              <a:t>.</a:t>
            </a:r>
          </a:p>
          <a:p>
            <a:pPr marL="355600" indent="-342900">
              <a:lnSpc>
                <a:spcPct val="110000"/>
              </a:lnSpc>
              <a:spcBef>
                <a:spcPts val="480"/>
              </a:spcBef>
              <a:buFont typeface="Arial"/>
              <a:buChar char="•"/>
              <a:tabLst>
                <a:tab pos="356235" algn="l"/>
              </a:tabLst>
            </a:pPr>
            <a:r>
              <a:rPr lang="tr-TR" dirty="0">
                <a:latin typeface="Calibri"/>
                <a:cs typeface="Calibri"/>
              </a:rPr>
              <a:t>Ekl</a:t>
            </a:r>
            <a:r>
              <a:rPr lang="tr-TR" spc="-5" dirty="0">
                <a:latin typeface="Calibri"/>
                <a:cs typeface="Calibri"/>
              </a:rPr>
              <a:t>e</a:t>
            </a:r>
            <a:r>
              <a:rPr lang="tr-TR" dirty="0">
                <a:latin typeface="Calibri"/>
                <a:cs typeface="Calibri"/>
              </a:rPr>
              <a:t>m y</a:t>
            </a:r>
            <a:r>
              <a:rPr lang="tr-TR" spc="5" dirty="0">
                <a:latin typeface="Calibri"/>
                <a:cs typeface="Calibri"/>
              </a:rPr>
              <a:t>ü</a:t>
            </a:r>
            <a:r>
              <a:rPr lang="tr-TR" dirty="0">
                <a:latin typeface="Calibri"/>
                <a:cs typeface="Calibri"/>
              </a:rPr>
              <a:t>zl</a:t>
            </a:r>
            <a:r>
              <a:rPr lang="tr-TR" spc="-10" dirty="0">
                <a:latin typeface="Calibri"/>
                <a:cs typeface="Calibri"/>
              </a:rPr>
              <a:t>e</a:t>
            </a:r>
            <a:r>
              <a:rPr lang="tr-TR" dirty="0">
                <a:latin typeface="Calibri"/>
                <a:cs typeface="Calibri"/>
              </a:rPr>
              <a:t>r</a:t>
            </a:r>
            <a:r>
              <a:rPr lang="tr-TR" spc="-10" dirty="0">
                <a:latin typeface="Calibri"/>
                <a:cs typeface="Calibri"/>
              </a:rPr>
              <a:t>i</a:t>
            </a:r>
            <a:r>
              <a:rPr lang="tr-TR" dirty="0">
                <a:latin typeface="Calibri"/>
                <a:cs typeface="Calibri"/>
              </a:rPr>
              <a:t>, </a:t>
            </a:r>
            <a:r>
              <a:rPr lang="tr-TR" spc="-70" dirty="0">
                <a:latin typeface="Calibri"/>
                <a:cs typeface="Calibri"/>
              </a:rPr>
              <a:t>k</a:t>
            </a:r>
            <a:r>
              <a:rPr lang="tr-TR" dirty="0">
                <a:latin typeface="Calibri"/>
                <a:cs typeface="Calibri"/>
              </a:rPr>
              <a:t>e</a:t>
            </a:r>
            <a:r>
              <a:rPr lang="tr-TR" spc="-10" dirty="0">
                <a:latin typeface="Calibri"/>
                <a:cs typeface="Calibri"/>
              </a:rPr>
              <a:t>m</a:t>
            </a:r>
            <a:r>
              <a:rPr lang="tr-TR" dirty="0">
                <a:latin typeface="Calibri"/>
                <a:cs typeface="Calibri"/>
              </a:rPr>
              <a:t>ik uçla</a:t>
            </a:r>
            <a:r>
              <a:rPr lang="tr-TR" spc="-10" dirty="0">
                <a:latin typeface="Calibri"/>
                <a:cs typeface="Calibri"/>
              </a:rPr>
              <a:t>r</a:t>
            </a:r>
            <a:r>
              <a:rPr lang="tr-TR" dirty="0">
                <a:latin typeface="Calibri"/>
                <a:cs typeface="Calibri"/>
              </a:rPr>
              <a:t>ı</a:t>
            </a:r>
            <a:r>
              <a:rPr lang="tr-TR" spc="5" dirty="0">
                <a:latin typeface="Calibri"/>
                <a:cs typeface="Calibri"/>
              </a:rPr>
              <a:t> </a:t>
            </a:r>
            <a:r>
              <a:rPr lang="tr-TR" spc="-30" dirty="0">
                <a:latin typeface="Calibri"/>
                <a:cs typeface="Calibri"/>
              </a:rPr>
              <a:t>v</a:t>
            </a:r>
            <a:r>
              <a:rPr lang="tr-TR" dirty="0">
                <a:latin typeface="Calibri"/>
                <a:cs typeface="Calibri"/>
              </a:rPr>
              <a:t>e ekl</a:t>
            </a:r>
            <a:r>
              <a:rPr lang="tr-TR" spc="-10" dirty="0">
                <a:latin typeface="Calibri"/>
                <a:cs typeface="Calibri"/>
              </a:rPr>
              <a:t>e</a:t>
            </a:r>
            <a:r>
              <a:rPr lang="tr-TR" dirty="0">
                <a:latin typeface="Calibri"/>
                <a:cs typeface="Calibri"/>
              </a:rPr>
              <a:t>m</a:t>
            </a:r>
            <a:r>
              <a:rPr lang="tr-TR" spc="-10" dirty="0">
                <a:latin typeface="Calibri"/>
                <a:cs typeface="Calibri"/>
              </a:rPr>
              <a:t>l</a:t>
            </a:r>
            <a:r>
              <a:rPr lang="tr-TR" dirty="0">
                <a:latin typeface="Calibri"/>
                <a:cs typeface="Calibri"/>
              </a:rPr>
              <a:t>er</a:t>
            </a:r>
            <a:r>
              <a:rPr lang="tr-TR" spc="-10" dirty="0">
                <a:latin typeface="Calibri"/>
                <a:cs typeface="Calibri"/>
              </a:rPr>
              <a:t>i</a:t>
            </a:r>
            <a:r>
              <a:rPr lang="tr-TR" dirty="0">
                <a:latin typeface="Calibri"/>
                <a:cs typeface="Calibri"/>
              </a:rPr>
              <a:t>n</a:t>
            </a:r>
            <a:r>
              <a:rPr lang="tr-TR" spc="25" dirty="0">
                <a:latin typeface="Calibri"/>
                <a:cs typeface="Calibri"/>
              </a:rPr>
              <a:t> </a:t>
            </a:r>
            <a:r>
              <a:rPr lang="tr-TR" spc="-35" dirty="0">
                <a:latin typeface="Calibri"/>
                <a:cs typeface="Calibri"/>
              </a:rPr>
              <a:t>y</a:t>
            </a:r>
            <a:r>
              <a:rPr lang="tr-TR" dirty="0">
                <a:latin typeface="Calibri"/>
                <a:cs typeface="Calibri"/>
              </a:rPr>
              <a:t>a</a:t>
            </a:r>
            <a:r>
              <a:rPr lang="tr-TR" spc="-30" dirty="0">
                <a:latin typeface="Calibri"/>
                <a:cs typeface="Calibri"/>
              </a:rPr>
              <a:t>r</a:t>
            </a:r>
            <a:r>
              <a:rPr lang="tr-TR" dirty="0">
                <a:latin typeface="Calibri"/>
                <a:cs typeface="Calibri"/>
              </a:rPr>
              <a:t>dı</a:t>
            </a:r>
            <a:r>
              <a:rPr lang="tr-TR" spc="-10" dirty="0">
                <a:latin typeface="Calibri"/>
                <a:cs typeface="Calibri"/>
              </a:rPr>
              <a:t>m</a:t>
            </a:r>
            <a:r>
              <a:rPr lang="tr-TR" dirty="0">
                <a:latin typeface="Calibri"/>
                <a:cs typeface="Calibri"/>
              </a:rPr>
              <a:t>cı oluşum</a:t>
            </a:r>
            <a:r>
              <a:rPr lang="tr-TR" spc="-10" dirty="0">
                <a:latin typeface="Calibri"/>
                <a:cs typeface="Calibri"/>
              </a:rPr>
              <a:t>l</a:t>
            </a:r>
            <a:r>
              <a:rPr lang="tr-TR" dirty="0">
                <a:latin typeface="Calibri"/>
                <a:cs typeface="Calibri"/>
              </a:rPr>
              <a:t>ar</a:t>
            </a:r>
            <a:r>
              <a:rPr lang="tr-TR" spc="-10" dirty="0">
                <a:latin typeface="Calibri"/>
                <a:cs typeface="Calibri"/>
              </a:rPr>
              <a:t>ı</a:t>
            </a:r>
            <a:r>
              <a:rPr lang="tr-TR" dirty="0">
                <a:latin typeface="Calibri"/>
                <a:cs typeface="Calibri"/>
              </a:rPr>
              <a:t>nın </a:t>
            </a:r>
            <a:r>
              <a:rPr lang="tr-TR" spc="-35" dirty="0">
                <a:latin typeface="Calibri"/>
                <a:cs typeface="Calibri"/>
              </a:rPr>
              <a:t>y</a:t>
            </a:r>
            <a:r>
              <a:rPr lang="tr-TR" dirty="0">
                <a:latin typeface="Calibri"/>
                <a:cs typeface="Calibri"/>
              </a:rPr>
              <a:t>apı</a:t>
            </a:r>
            <a:r>
              <a:rPr lang="tr-TR" spc="-10" dirty="0">
                <a:latin typeface="Calibri"/>
                <a:cs typeface="Calibri"/>
              </a:rPr>
              <a:t>l</a:t>
            </a:r>
            <a:r>
              <a:rPr lang="tr-TR" dirty="0">
                <a:latin typeface="Calibri"/>
                <a:cs typeface="Calibri"/>
              </a:rPr>
              <a:t>ar</a:t>
            </a:r>
            <a:r>
              <a:rPr lang="tr-TR" spc="-10" dirty="0">
                <a:latin typeface="Calibri"/>
                <a:cs typeface="Calibri"/>
              </a:rPr>
              <a:t>ı</a:t>
            </a:r>
            <a:r>
              <a:rPr lang="tr-TR" dirty="0">
                <a:latin typeface="Calibri"/>
                <a:cs typeface="Calibri"/>
              </a:rPr>
              <a:t>nda</a:t>
            </a:r>
            <a:r>
              <a:rPr lang="tr-TR" spc="5" dirty="0">
                <a:latin typeface="Calibri"/>
                <a:cs typeface="Calibri"/>
              </a:rPr>
              <a:t> </a:t>
            </a:r>
            <a:r>
              <a:rPr lang="tr-TR" dirty="0">
                <a:latin typeface="Calibri"/>
                <a:cs typeface="Calibri"/>
              </a:rPr>
              <a:t>bulun</a:t>
            </a:r>
            <a:r>
              <a:rPr lang="tr-TR" spc="5" dirty="0">
                <a:latin typeface="Calibri"/>
                <a:cs typeface="Calibri"/>
              </a:rPr>
              <a:t>u</a:t>
            </a:r>
            <a:r>
              <a:rPr lang="tr-TR" spc="-210" dirty="0">
                <a:latin typeface="Calibri"/>
                <a:cs typeface="Calibri"/>
              </a:rPr>
              <a:t>r</a:t>
            </a:r>
            <a:r>
              <a:rPr lang="tr-TR" dirty="0">
                <a:latin typeface="Calibri"/>
                <a:cs typeface="Calibri"/>
              </a:rPr>
              <a:t>.</a:t>
            </a:r>
          </a:p>
          <a:p>
            <a:pPr marL="355600" indent="-342900">
              <a:lnSpc>
                <a:spcPct val="110000"/>
              </a:lnSpc>
              <a:spcBef>
                <a:spcPts val="480"/>
              </a:spcBef>
              <a:buFont typeface="Arial"/>
              <a:buChar char="•"/>
              <a:tabLst>
                <a:tab pos="356235" algn="l"/>
              </a:tabLst>
            </a:pPr>
            <a:r>
              <a:rPr lang="tr-TR" b="1" spc="-30" dirty="0">
                <a:latin typeface="Calibri"/>
                <a:cs typeface="Calibri"/>
              </a:rPr>
              <a:t>K</a:t>
            </a:r>
            <a:r>
              <a:rPr lang="tr-TR" b="1" dirty="0">
                <a:latin typeface="Calibri"/>
                <a:cs typeface="Calibri"/>
              </a:rPr>
              <a:t>ıkı</a:t>
            </a:r>
            <a:r>
              <a:rPr lang="tr-TR" b="1" spc="-35" dirty="0">
                <a:latin typeface="Calibri"/>
                <a:cs typeface="Calibri"/>
              </a:rPr>
              <a:t>r</a:t>
            </a:r>
            <a:r>
              <a:rPr lang="tr-TR" b="1" dirty="0">
                <a:latin typeface="Calibri"/>
                <a:cs typeface="Calibri"/>
              </a:rPr>
              <a:t>dakl</a:t>
            </a:r>
            <a:r>
              <a:rPr lang="tr-TR" b="1" spc="-10" dirty="0">
                <a:latin typeface="Calibri"/>
                <a:cs typeface="Calibri"/>
              </a:rPr>
              <a:t>a</a:t>
            </a:r>
            <a:r>
              <a:rPr lang="tr-TR" b="1" spc="-5" dirty="0">
                <a:latin typeface="Calibri"/>
                <a:cs typeface="Calibri"/>
              </a:rPr>
              <a:t>r</a:t>
            </a:r>
            <a:r>
              <a:rPr lang="tr-TR" b="1" dirty="0">
                <a:latin typeface="Calibri"/>
                <a:cs typeface="Calibri"/>
              </a:rPr>
              <a:t>; </a:t>
            </a:r>
            <a:r>
              <a:rPr lang="tr-TR" b="1" spc="-30" dirty="0">
                <a:latin typeface="Calibri"/>
                <a:cs typeface="Calibri"/>
              </a:rPr>
              <a:t>k</a:t>
            </a:r>
            <a:r>
              <a:rPr lang="tr-TR" b="1" dirty="0">
                <a:latin typeface="Calibri"/>
                <a:cs typeface="Calibri"/>
              </a:rPr>
              <a:t>an dama</a:t>
            </a:r>
            <a:r>
              <a:rPr lang="tr-TR" b="1" spc="-10" dirty="0">
                <a:latin typeface="Calibri"/>
                <a:cs typeface="Calibri"/>
              </a:rPr>
              <a:t>r</a:t>
            </a:r>
            <a:r>
              <a:rPr lang="tr-TR" b="1" dirty="0">
                <a:latin typeface="Calibri"/>
                <a:cs typeface="Calibri"/>
              </a:rPr>
              <a:t>ı,</a:t>
            </a:r>
            <a:r>
              <a:rPr lang="tr-TR" b="1" spc="-10" dirty="0">
                <a:latin typeface="Calibri"/>
                <a:cs typeface="Calibri"/>
              </a:rPr>
              <a:t> </a:t>
            </a:r>
            <a:r>
              <a:rPr lang="tr-TR" b="1" dirty="0">
                <a:latin typeface="Calibri"/>
                <a:cs typeface="Calibri"/>
              </a:rPr>
              <a:t>le</a:t>
            </a:r>
            <a:r>
              <a:rPr lang="tr-TR" b="1" spc="-10" dirty="0">
                <a:latin typeface="Calibri"/>
                <a:cs typeface="Calibri"/>
              </a:rPr>
              <a:t>n</a:t>
            </a:r>
            <a:r>
              <a:rPr lang="tr-TR" b="1" dirty="0">
                <a:latin typeface="Calibri"/>
                <a:cs typeface="Calibri"/>
              </a:rPr>
              <a:t>f</a:t>
            </a:r>
            <a:r>
              <a:rPr lang="tr-TR" b="1" spc="-10" dirty="0">
                <a:latin typeface="Calibri"/>
                <a:cs typeface="Calibri"/>
              </a:rPr>
              <a:t> </a:t>
            </a:r>
            <a:r>
              <a:rPr lang="tr-TR" b="1" dirty="0">
                <a:latin typeface="Calibri"/>
                <a:cs typeface="Calibri"/>
              </a:rPr>
              <a:t>dama</a:t>
            </a:r>
            <a:r>
              <a:rPr lang="tr-TR" b="1" spc="-10" dirty="0">
                <a:latin typeface="Calibri"/>
                <a:cs typeface="Calibri"/>
              </a:rPr>
              <a:t>r</a:t>
            </a:r>
            <a:r>
              <a:rPr lang="tr-TR" b="1" dirty="0">
                <a:latin typeface="Calibri"/>
                <a:cs typeface="Calibri"/>
              </a:rPr>
              <a:t>ı,</a:t>
            </a:r>
            <a:r>
              <a:rPr lang="tr-TR" b="1" spc="-10" dirty="0">
                <a:latin typeface="Calibri"/>
                <a:cs typeface="Calibri"/>
              </a:rPr>
              <a:t> </a:t>
            </a:r>
            <a:r>
              <a:rPr lang="tr-TR" b="1" dirty="0">
                <a:latin typeface="Calibri"/>
                <a:cs typeface="Calibri"/>
              </a:rPr>
              <a:t>si</a:t>
            </a:r>
            <a:r>
              <a:rPr lang="tr-TR" b="1" spc="5" dirty="0">
                <a:latin typeface="Calibri"/>
                <a:cs typeface="Calibri"/>
              </a:rPr>
              <a:t>n</a:t>
            </a:r>
            <a:r>
              <a:rPr lang="tr-TR" b="1" dirty="0">
                <a:latin typeface="Calibri"/>
                <a:cs typeface="Calibri"/>
              </a:rPr>
              <a:t>ir</a:t>
            </a:r>
            <a:r>
              <a:rPr lang="tr-TR" b="1" spc="-30" dirty="0">
                <a:latin typeface="Calibri"/>
                <a:cs typeface="Calibri"/>
              </a:rPr>
              <a:t> </a:t>
            </a:r>
            <a:r>
              <a:rPr lang="tr-TR" b="1" spc="-25" dirty="0">
                <a:latin typeface="Calibri"/>
                <a:cs typeface="Calibri"/>
              </a:rPr>
              <a:t>v</a:t>
            </a:r>
            <a:r>
              <a:rPr lang="tr-TR" b="1" dirty="0">
                <a:latin typeface="Calibri"/>
                <a:cs typeface="Calibri"/>
              </a:rPr>
              <a:t>e</a:t>
            </a:r>
            <a:r>
              <a:rPr lang="tr-TR" b="1" spc="15" dirty="0">
                <a:latin typeface="Calibri"/>
                <a:cs typeface="Calibri"/>
              </a:rPr>
              <a:t> </a:t>
            </a:r>
            <a:r>
              <a:rPr lang="tr-TR" b="1" dirty="0">
                <a:latin typeface="Calibri"/>
                <a:cs typeface="Calibri"/>
              </a:rPr>
              <a:t>d</a:t>
            </a:r>
            <a:r>
              <a:rPr lang="tr-TR" b="1" spc="5" dirty="0">
                <a:latin typeface="Calibri"/>
                <a:cs typeface="Calibri"/>
              </a:rPr>
              <a:t>u</a:t>
            </a:r>
            <a:r>
              <a:rPr lang="tr-TR" b="1" dirty="0">
                <a:latin typeface="Calibri"/>
                <a:cs typeface="Calibri"/>
              </a:rPr>
              <a:t>yu</a:t>
            </a:r>
            <a:r>
              <a:rPr lang="tr-TR" b="1" spc="-20" dirty="0">
                <a:latin typeface="Calibri"/>
                <a:cs typeface="Calibri"/>
              </a:rPr>
              <a:t> </a:t>
            </a:r>
            <a:r>
              <a:rPr lang="tr-TR" b="1" spc="-30" dirty="0">
                <a:latin typeface="Calibri"/>
                <a:cs typeface="Calibri"/>
              </a:rPr>
              <a:t>r</a:t>
            </a:r>
            <a:r>
              <a:rPr lang="tr-TR" b="1" dirty="0">
                <a:latin typeface="Calibri"/>
                <a:cs typeface="Calibri"/>
              </a:rPr>
              <a:t>esep</a:t>
            </a:r>
            <a:r>
              <a:rPr lang="tr-TR" b="1" spc="-30" dirty="0">
                <a:latin typeface="Calibri"/>
                <a:cs typeface="Calibri"/>
              </a:rPr>
              <a:t>t</a:t>
            </a:r>
            <a:r>
              <a:rPr lang="tr-TR" b="1" dirty="0">
                <a:latin typeface="Calibri"/>
                <a:cs typeface="Calibri"/>
              </a:rPr>
              <a:t>örleri</a:t>
            </a:r>
            <a:r>
              <a:rPr lang="tr-TR" b="1" spc="-10" dirty="0">
                <a:latin typeface="Calibri"/>
                <a:cs typeface="Calibri"/>
              </a:rPr>
              <a:t> </a:t>
            </a:r>
            <a:r>
              <a:rPr lang="tr-TR" b="1" dirty="0">
                <a:latin typeface="Calibri"/>
                <a:cs typeface="Calibri"/>
              </a:rPr>
              <a:t>içerm</a:t>
            </a:r>
            <a:r>
              <a:rPr lang="tr-TR" b="1" spc="-20" dirty="0">
                <a:latin typeface="Calibri"/>
                <a:cs typeface="Calibri"/>
              </a:rPr>
              <a:t>e</a:t>
            </a:r>
            <a:r>
              <a:rPr lang="tr-TR" b="1" spc="5" dirty="0">
                <a:latin typeface="Calibri"/>
                <a:cs typeface="Calibri"/>
              </a:rPr>
              <a:t>z</a:t>
            </a:r>
            <a:r>
              <a:rPr lang="tr-TR" dirty="0">
                <a:latin typeface="Calibri"/>
                <a:cs typeface="Calibri"/>
              </a:rPr>
              <a:t>.</a:t>
            </a:r>
          </a:p>
          <a:p>
            <a:pPr marL="355600" indent="-342900">
              <a:lnSpc>
                <a:spcPct val="110000"/>
              </a:lnSpc>
              <a:spcBef>
                <a:spcPts val="480"/>
              </a:spcBef>
              <a:buFont typeface="Arial"/>
              <a:buChar char="•"/>
              <a:tabLst>
                <a:tab pos="356235" algn="l"/>
              </a:tabLst>
            </a:pPr>
            <a:r>
              <a:rPr lang="tr-TR" dirty="0">
                <a:latin typeface="Calibri"/>
                <a:cs typeface="Calibri"/>
              </a:rPr>
              <a:t>Bes</a:t>
            </a:r>
            <a:r>
              <a:rPr lang="tr-TR" spc="-10" dirty="0">
                <a:latin typeface="Calibri"/>
                <a:cs typeface="Calibri"/>
              </a:rPr>
              <a:t>l</a:t>
            </a:r>
            <a:r>
              <a:rPr lang="tr-TR" dirty="0">
                <a:latin typeface="Calibri"/>
                <a:cs typeface="Calibri"/>
              </a:rPr>
              <a:t>enme</a:t>
            </a:r>
            <a:r>
              <a:rPr lang="tr-TR" spc="-10" dirty="0">
                <a:latin typeface="Calibri"/>
                <a:cs typeface="Calibri"/>
              </a:rPr>
              <a:t>s</a:t>
            </a:r>
            <a:r>
              <a:rPr lang="tr-TR" dirty="0">
                <a:latin typeface="Calibri"/>
                <a:cs typeface="Calibri"/>
              </a:rPr>
              <a:t>i</a:t>
            </a:r>
            <a:r>
              <a:rPr lang="tr-TR" spc="20" dirty="0">
                <a:latin typeface="Calibri"/>
                <a:cs typeface="Calibri"/>
              </a:rPr>
              <a:t> </a:t>
            </a:r>
            <a:r>
              <a:rPr lang="tr-TR" dirty="0" err="1">
                <a:latin typeface="Calibri"/>
                <a:cs typeface="Calibri"/>
              </a:rPr>
              <a:t>di</a:t>
            </a:r>
            <a:r>
              <a:rPr lang="tr-TR" spc="-25" dirty="0" err="1">
                <a:latin typeface="Calibri"/>
                <a:cs typeface="Calibri"/>
              </a:rPr>
              <a:t>f</a:t>
            </a:r>
            <a:r>
              <a:rPr lang="tr-TR" dirty="0" err="1">
                <a:latin typeface="Calibri"/>
                <a:cs typeface="Calibri"/>
              </a:rPr>
              <a:t>fü</a:t>
            </a:r>
            <a:r>
              <a:rPr lang="tr-TR" spc="-10" dirty="0" err="1">
                <a:latin typeface="Calibri"/>
                <a:cs typeface="Calibri"/>
              </a:rPr>
              <a:t>z</a:t>
            </a:r>
            <a:r>
              <a:rPr lang="tr-TR" spc="-20" dirty="0" err="1">
                <a:latin typeface="Calibri"/>
                <a:cs typeface="Calibri"/>
              </a:rPr>
              <a:t>y</a:t>
            </a:r>
            <a:r>
              <a:rPr lang="tr-TR" dirty="0" err="1">
                <a:latin typeface="Calibri"/>
                <a:cs typeface="Calibri"/>
              </a:rPr>
              <a:t>on</a:t>
            </a:r>
            <a:r>
              <a:rPr lang="tr-TR" spc="-30" dirty="0">
                <a:latin typeface="Calibri"/>
                <a:cs typeface="Calibri"/>
              </a:rPr>
              <a:t> </a:t>
            </a:r>
            <a:r>
              <a:rPr lang="tr-TR" spc="-20" dirty="0">
                <a:latin typeface="Calibri"/>
                <a:cs typeface="Calibri"/>
              </a:rPr>
              <a:t>y</a:t>
            </a:r>
            <a:r>
              <a:rPr lang="tr-TR" dirty="0">
                <a:latin typeface="Calibri"/>
                <a:cs typeface="Calibri"/>
              </a:rPr>
              <a:t>olu</a:t>
            </a:r>
            <a:r>
              <a:rPr lang="tr-TR" spc="-25" dirty="0">
                <a:latin typeface="Calibri"/>
                <a:cs typeface="Calibri"/>
              </a:rPr>
              <a:t> </a:t>
            </a:r>
            <a:r>
              <a:rPr lang="tr-TR" dirty="0">
                <a:latin typeface="Calibri"/>
                <a:cs typeface="Calibri"/>
              </a:rPr>
              <a:t>i</a:t>
            </a:r>
            <a:r>
              <a:rPr lang="tr-TR" spc="-10" dirty="0">
                <a:latin typeface="Calibri"/>
                <a:cs typeface="Calibri"/>
              </a:rPr>
              <a:t>l</a:t>
            </a:r>
            <a:r>
              <a:rPr lang="tr-TR" dirty="0">
                <a:latin typeface="Calibri"/>
                <a:cs typeface="Calibri"/>
              </a:rPr>
              <a:t>e</a:t>
            </a:r>
            <a:r>
              <a:rPr lang="tr-TR" spc="10" dirty="0">
                <a:latin typeface="Calibri"/>
                <a:cs typeface="Calibri"/>
              </a:rPr>
              <a:t> </a:t>
            </a:r>
            <a:r>
              <a:rPr lang="tr-TR" spc="-15" dirty="0">
                <a:latin typeface="Calibri"/>
                <a:cs typeface="Calibri"/>
              </a:rPr>
              <a:t>e</a:t>
            </a:r>
            <a:r>
              <a:rPr lang="tr-TR" dirty="0">
                <a:latin typeface="Calibri"/>
                <a:cs typeface="Calibri"/>
              </a:rPr>
              <a:t>t</a:t>
            </a:r>
            <a:r>
              <a:rPr lang="tr-TR" spc="-40" dirty="0">
                <a:latin typeface="Calibri"/>
                <a:cs typeface="Calibri"/>
              </a:rPr>
              <a:t>r</a:t>
            </a:r>
            <a:r>
              <a:rPr lang="tr-TR" spc="-15" dirty="0">
                <a:latin typeface="Calibri"/>
                <a:cs typeface="Calibri"/>
              </a:rPr>
              <a:t>a</a:t>
            </a:r>
            <a:r>
              <a:rPr lang="tr-TR" dirty="0">
                <a:latin typeface="Calibri"/>
                <a:cs typeface="Calibri"/>
              </a:rPr>
              <a:t>f</a:t>
            </a:r>
            <a:r>
              <a:rPr lang="tr-TR" spc="-25" dirty="0">
                <a:latin typeface="Calibri"/>
                <a:cs typeface="Calibri"/>
              </a:rPr>
              <a:t>t</a:t>
            </a:r>
            <a:r>
              <a:rPr lang="tr-TR" dirty="0">
                <a:latin typeface="Calibri"/>
                <a:cs typeface="Calibri"/>
              </a:rPr>
              <a:t>aki</a:t>
            </a:r>
            <a:r>
              <a:rPr lang="tr-TR" spc="5" dirty="0">
                <a:latin typeface="Calibri"/>
                <a:cs typeface="Calibri"/>
              </a:rPr>
              <a:t> </a:t>
            </a:r>
            <a:r>
              <a:rPr lang="tr-TR" dirty="0">
                <a:latin typeface="Calibri"/>
                <a:cs typeface="Calibri"/>
              </a:rPr>
              <a:t>damar</a:t>
            </a:r>
            <a:r>
              <a:rPr lang="tr-TR" spc="-10" dirty="0">
                <a:latin typeface="Calibri"/>
                <a:cs typeface="Calibri"/>
              </a:rPr>
              <a:t>l</a:t>
            </a:r>
            <a:r>
              <a:rPr lang="tr-TR" dirty="0">
                <a:latin typeface="Calibri"/>
                <a:cs typeface="Calibri"/>
              </a:rPr>
              <a:t>a</a:t>
            </a:r>
            <a:r>
              <a:rPr lang="tr-TR" spc="-30" dirty="0">
                <a:latin typeface="Calibri"/>
                <a:cs typeface="Calibri"/>
              </a:rPr>
              <a:t>r</a:t>
            </a:r>
            <a:r>
              <a:rPr lang="tr-TR" dirty="0">
                <a:latin typeface="Calibri"/>
                <a:cs typeface="Calibri"/>
              </a:rPr>
              <a:t>dan</a:t>
            </a:r>
            <a:r>
              <a:rPr lang="tr-TR" spc="20" dirty="0">
                <a:latin typeface="Calibri"/>
                <a:cs typeface="Calibri"/>
              </a:rPr>
              <a:t> </a:t>
            </a:r>
            <a:r>
              <a:rPr lang="tr-TR" spc="-30" dirty="0">
                <a:latin typeface="Calibri"/>
                <a:cs typeface="Calibri"/>
              </a:rPr>
              <a:t>v</a:t>
            </a:r>
            <a:r>
              <a:rPr lang="tr-TR" dirty="0">
                <a:latin typeface="Calibri"/>
                <a:cs typeface="Calibri"/>
              </a:rPr>
              <a:t>e </a:t>
            </a:r>
            <a:r>
              <a:rPr lang="tr-TR" spc="-40" dirty="0" err="1">
                <a:latin typeface="Calibri"/>
                <a:cs typeface="Calibri"/>
              </a:rPr>
              <a:t>s</a:t>
            </a:r>
            <a:r>
              <a:rPr lang="tr-TR" dirty="0" err="1">
                <a:latin typeface="Calibri"/>
                <a:cs typeface="Calibri"/>
              </a:rPr>
              <a:t>y</a:t>
            </a:r>
            <a:r>
              <a:rPr lang="tr-TR" spc="5" dirty="0" err="1">
                <a:latin typeface="Calibri"/>
                <a:cs typeface="Calibri"/>
              </a:rPr>
              <a:t>n</a:t>
            </a:r>
            <a:r>
              <a:rPr lang="tr-TR" spc="-15" dirty="0" err="1">
                <a:latin typeface="Calibri"/>
                <a:cs typeface="Calibri"/>
              </a:rPr>
              <a:t>o</a:t>
            </a:r>
            <a:r>
              <a:rPr lang="tr-TR" dirty="0" err="1">
                <a:latin typeface="Calibri"/>
                <a:cs typeface="Calibri"/>
              </a:rPr>
              <a:t>v</a:t>
            </a:r>
            <a:r>
              <a:rPr lang="tr-TR" spc="-10" dirty="0" err="1">
                <a:latin typeface="Calibri"/>
                <a:cs typeface="Calibri"/>
              </a:rPr>
              <a:t>i</a:t>
            </a:r>
            <a:r>
              <a:rPr lang="tr-TR" dirty="0" err="1">
                <a:latin typeface="Calibri"/>
                <a:cs typeface="Calibri"/>
              </a:rPr>
              <a:t>a</a:t>
            </a:r>
            <a:r>
              <a:rPr lang="tr-TR" spc="-145" dirty="0" err="1">
                <a:latin typeface="Calibri"/>
                <a:cs typeface="Calibri"/>
              </a:rPr>
              <a:t>’</a:t>
            </a:r>
            <a:r>
              <a:rPr lang="tr-TR" dirty="0" err="1">
                <a:latin typeface="Calibri"/>
                <a:cs typeface="Calibri"/>
              </a:rPr>
              <a:t>dan</a:t>
            </a:r>
            <a:r>
              <a:rPr lang="tr-TR" dirty="0">
                <a:latin typeface="Calibri"/>
                <a:cs typeface="Calibri"/>
              </a:rPr>
              <a:t> sağ</a:t>
            </a:r>
            <a:r>
              <a:rPr lang="tr-TR" spc="-10" dirty="0">
                <a:latin typeface="Calibri"/>
                <a:cs typeface="Calibri"/>
              </a:rPr>
              <a:t>l</a:t>
            </a:r>
            <a:r>
              <a:rPr lang="tr-TR" dirty="0">
                <a:latin typeface="Calibri"/>
                <a:cs typeface="Calibri"/>
              </a:rPr>
              <a:t>anı</a:t>
            </a:r>
            <a:r>
              <a:rPr lang="tr-TR" spc="-215" dirty="0">
                <a:latin typeface="Calibri"/>
                <a:cs typeface="Calibri"/>
              </a:rPr>
              <a:t>r</a:t>
            </a:r>
            <a:r>
              <a:rPr lang="tr-TR" dirty="0">
                <a:latin typeface="Calibri"/>
                <a:cs typeface="Calibri"/>
              </a:rPr>
              <a:t>.</a:t>
            </a:r>
          </a:p>
        </p:txBody>
      </p:sp>
      <p:sp>
        <p:nvSpPr>
          <p:cNvPr id="5" name="Alt Bilgi Yer Tutucusu 4">
            <a:extLst>
              <a:ext uri="{FF2B5EF4-FFF2-40B4-BE49-F238E27FC236}">
                <a16:creationId xmlns:a16="http://schemas.microsoft.com/office/drawing/2014/main" id="{680AC1CE-E453-380E-2C99-BCBEFE8737CC}"/>
              </a:ext>
            </a:extLst>
          </p:cNvPr>
          <p:cNvSpPr>
            <a:spLocks noGrp="1"/>
          </p:cNvSpPr>
          <p:nvPr>
            <p:ph type="ftr" sz="quarter" idx="11"/>
          </p:nvPr>
        </p:nvSpPr>
        <p:spPr>
          <a:xfrm>
            <a:off x="2764638" y="6459785"/>
            <a:ext cx="3617103" cy="365125"/>
          </a:xfrm>
        </p:spPr>
        <p:txBody>
          <a:bodyPr>
            <a:normAutofit/>
          </a:bodyPr>
          <a:lstStyle/>
          <a:p>
            <a:pPr>
              <a:spcAft>
                <a:spcPts val="600"/>
              </a:spcAft>
            </a:pPr>
            <a:r>
              <a:rPr lang="tr-TR"/>
              <a:t>Dr. Ali Tekin GÜNER - BİYOMEKANİK</a:t>
            </a:r>
          </a:p>
        </p:txBody>
      </p:sp>
      <p:sp>
        <p:nvSpPr>
          <p:cNvPr id="6" name="Slayt Numarası Yer Tutucusu 5">
            <a:extLst>
              <a:ext uri="{FF2B5EF4-FFF2-40B4-BE49-F238E27FC236}">
                <a16:creationId xmlns:a16="http://schemas.microsoft.com/office/drawing/2014/main" id="{4DC00AB8-51B6-83BF-96AF-D3813A7655FB}"/>
              </a:ext>
            </a:extLst>
          </p:cNvPr>
          <p:cNvSpPr>
            <a:spLocks noGrp="1"/>
          </p:cNvSpPr>
          <p:nvPr>
            <p:ph type="sldNum" sz="quarter" idx="12"/>
          </p:nvPr>
        </p:nvSpPr>
        <p:spPr>
          <a:xfrm>
            <a:off x="7425343" y="6459785"/>
            <a:ext cx="984019" cy="365125"/>
          </a:xfrm>
        </p:spPr>
        <p:txBody>
          <a:bodyPr>
            <a:normAutofit/>
          </a:bodyPr>
          <a:lstStyle/>
          <a:p>
            <a:pPr>
              <a:spcAft>
                <a:spcPts val="600"/>
              </a:spcAft>
            </a:pPr>
            <a:fld id="{60FF87A7-9A7A-4B3D-9625-8440EC4947F9}" type="slidenum">
              <a:rPr lang="tr-TR" smtClean="0"/>
              <a:pPr>
                <a:spcAft>
                  <a:spcPts val="600"/>
                </a:spcAft>
              </a:pPr>
              <a:t>31</a:t>
            </a:fld>
            <a:endParaRPr lang="tr-TR"/>
          </a:p>
        </p:txBody>
      </p:sp>
    </p:spTree>
    <p:extLst>
      <p:ext uri="{BB962C8B-B14F-4D97-AF65-F5344CB8AC3E}">
        <p14:creationId xmlns:p14="http://schemas.microsoft.com/office/powerpoint/2010/main" val="4101276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5058C2-3F9C-F9E6-A176-9690AD57EDA2}"/>
              </a:ext>
            </a:extLst>
          </p:cNvPr>
          <p:cNvSpPr>
            <a:spLocks noGrp="1"/>
          </p:cNvSpPr>
          <p:nvPr>
            <p:ph type="title"/>
          </p:nvPr>
        </p:nvSpPr>
        <p:spPr/>
        <p:txBody>
          <a:bodyPr/>
          <a:lstStyle/>
          <a:p>
            <a:r>
              <a:rPr lang="tr-TR" dirty="0"/>
              <a:t>Kemik doku</a:t>
            </a:r>
          </a:p>
        </p:txBody>
      </p:sp>
      <p:sp>
        <p:nvSpPr>
          <p:cNvPr id="3" name="İçerik Yer Tutucusu 2">
            <a:extLst>
              <a:ext uri="{FF2B5EF4-FFF2-40B4-BE49-F238E27FC236}">
                <a16:creationId xmlns:a16="http://schemas.microsoft.com/office/drawing/2014/main" id="{52C27C63-A1CA-2685-9DD0-500C8008C818}"/>
              </a:ext>
            </a:extLst>
          </p:cNvPr>
          <p:cNvSpPr>
            <a:spLocks noGrp="1"/>
          </p:cNvSpPr>
          <p:nvPr>
            <p:ph idx="1"/>
          </p:nvPr>
        </p:nvSpPr>
        <p:spPr>
          <a:xfrm>
            <a:off x="251520" y="895699"/>
            <a:ext cx="8568951" cy="5273527"/>
          </a:xfrm>
        </p:spPr>
        <p:txBody>
          <a:bodyPr>
            <a:normAutofit/>
          </a:bodyPr>
          <a:lstStyle/>
          <a:p>
            <a:pPr marL="12700" marR="130810" indent="179705" algn="just">
              <a:lnSpc>
                <a:spcPct val="106000"/>
              </a:lnSpc>
              <a:spcBef>
                <a:spcPts val="545"/>
              </a:spcBef>
            </a:pPr>
            <a:r>
              <a:rPr lang="tr-TR" sz="2000" dirty="0">
                <a:solidFill>
                  <a:srgbClr val="3B3A3B"/>
                </a:solidFill>
                <a:latin typeface="Myriad Pro"/>
                <a:cs typeface="Myriad Pro"/>
              </a:rPr>
              <a:t>Kemiğin</a:t>
            </a:r>
            <a:r>
              <a:rPr lang="tr-TR" sz="2000" spc="-30" dirty="0">
                <a:solidFill>
                  <a:srgbClr val="3B3A3B"/>
                </a:solidFill>
                <a:latin typeface="Myriad Pro"/>
                <a:cs typeface="Myriad Pro"/>
              </a:rPr>
              <a:t> </a:t>
            </a:r>
            <a:r>
              <a:rPr lang="tr-TR" sz="2000" dirty="0">
                <a:solidFill>
                  <a:srgbClr val="3B3A3B"/>
                </a:solidFill>
                <a:latin typeface="Myriad Pro"/>
                <a:cs typeface="Myriad Pro"/>
              </a:rPr>
              <a:t>yapısını</a:t>
            </a:r>
            <a:r>
              <a:rPr lang="tr-TR" sz="2000" spc="-30" dirty="0">
                <a:solidFill>
                  <a:srgbClr val="3B3A3B"/>
                </a:solidFill>
                <a:latin typeface="Myriad Pro"/>
                <a:cs typeface="Myriad Pro"/>
              </a:rPr>
              <a:t> </a:t>
            </a:r>
            <a:r>
              <a:rPr lang="tr-TR" sz="2000" spc="-10" dirty="0">
                <a:solidFill>
                  <a:srgbClr val="3B3A3B"/>
                </a:solidFill>
                <a:latin typeface="Myriad Pro"/>
                <a:cs typeface="Myriad Pro"/>
              </a:rPr>
              <a:t>oluşturur.</a:t>
            </a:r>
            <a:r>
              <a:rPr lang="tr-TR" sz="2000" spc="-30" dirty="0">
                <a:solidFill>
                  <a:srgbClr val="3B3A3B"/>
                </a:solidFill>
                <a:latin typeface="Myriad Pro"/>
                <a:cs typeface="Myriad Pro"/>
              </a:rPr>
              <a:t> </a:t>
            </a:r>
            <a:r>
              <a:rPr lang="tr-TR" sz="2000" dirty="0">
                <a:solidFill>
                  <a:srgbClr val="3B3A3B"/>
                </a:solidFill>
                <a:latin typeface="Myriad Pro"/>
                <a:cs typeface="Myriad Pro"/>
              </a:rPr>
              <a:t>Mineral</a:t>
            </a:r>
            <a:r>
              <a:rPr lang="tr-TR" sz="2000" spc="-25" dirty="0">
                <a:solidFill>
                  <a:srgbClr val="3B3A3B"/>
                </a:solidFill>
                <a:latin typeface="Myriad Pro"/>
                <a:cs typeface="Myriad Pro"/>
              </a:rPr>
              <a:t> </a:t>
            </a:r>
            <a:r>
              <a:rPr lang="tr-TR" sz="2000" dirty="0">
                <a:solidFill>
                  <a:srgbClr val="3B3A3B"/>
                </a:solidFill>
                <a:latin typeface="Myriad Pro"/>
                <a:cs typeface="Myriad Pro"/>
              </a:rPr>
              <a:t>birikimi</a:t>
            </a:r>
            <a:r>
              <a:rPr lang="tr-TR" sz="2000" spc="-30" dirty="0">
                <a:solidFill>
                  <a:srgbClr val="3B3A3B"/>
                </a:solidFill>
                <a:latin typeface="Myriad Pro"/>
                <a:cs typeface="Myriad Pro"/>
              </a:rPr>
              <a:t> </a:t>
            </a:r>
            <a:r>
              <a:rPr lang="tr-TR" sz="2000" dirty="0">
                <a:solidFill>
                  <a:srgbClr val="3B3A3B"/>
                </a:solidFill>
                <a:latin typeface="Myriad Pro"/>
                <a:cs typeface="Myriad Pro"/>
              </a:rPr>
              <a:t>nedeniyle</a:t>
            </a:r>
            <a:r>
              <a:rPr lang="tr-TR" sz="2000" spc="-30" dirty="0">
                <a:solidFill>
                  <a:srgbClr val="3B3A3B"/>
                </a:solidFill>
                <a:latin typeface="Myriad Pro"/>
                <a:cs typeface="Myriad Pro"/>
              </a:rPr>
              <a:t> </a:t>
            </a:r>
            <a:r>
              <a:rPr lang="tr-TR" sz="2000" dirty="0">
                <a:solidFill>
                  <a:srgbClr val="3B3A3B"/>
                </a:solidFill>
                <a:latin typeface="Myriad Pro"/>
                <a:cs typeface="Myriad Pro"/>
              </a:rPr>
              <a:t>oldukça</a:t>
            </a:r>
            <a:r>
              <a:rPr lang="tr-TR" sz="2000" spc="-30" dirty="0">
                <a:solidFill>
                  <a:srgbClr val="3B3A3B"/>
                </a:solidFill>
                <a:latin typeface="Myriad Pro"/>
                <a:cs typeface="Myriad Pro"/>
              </a:rPr>
              <a:t> </a:t>
            </a:r>
            <a:r>
              <a:rPr lang="tr-TR" sz="2000" spc="-10" dirty="0">
                <a:solidFill>
                  <a:srgbClr val="3B3A3B"/>
                </a:solidFill>
                <a:latin typeface="Myriad Pro"/>
                <a:cs typeface="Myriad Pro"/>
              </a:rPr>
              <a:t>serttir.</a:t>
            </a:r>
            <a:r>
              <a:rPr lang="tr-TR" sz="2000" spc="-25" dirty="0">
                <a:solidFill>
                  <a:srgbClr val="3B3A3B"/>
                </a:solidFill>
                <a:latin typeface="Myriad Pro"/>
                <a:cs typeface="Myriad Pro"/>
              </a:rPr>
              <a:t> </a:t>
            </a:r>
            <a:r>
              <a:rPr lang="tr-TR" sz="2000" dirty="0">
                <a:solidFill>
                  <a:srgbClr val="3B3A3B"/>
                </a:solidFill>
                <a:latin typeface="Myriad Pro"/>
                <a:cs typeface="Myriad Pro"/>
              </a:rPr>
              <a:t>Kemik</a:t>
            </a:r>
            <a:r>
              <a:rPr lang="tr-TR" sz="2000" spc="-30" dirty="0">
                <a:solidFill>
                  <a:srgbClr val="3B3A3B"/>
                </a:solidFill>
                <a:latin typeface="Myriad Pro"/>
                <a:cs typeface="Myriad Pro"/>
              </a:rPr>
              <a:t> </a:t>
            </a:r>
            <a:r>
              <a:rPr lang="tr-TR" sz="2000" dirty="0">
                <a:solidFill>
                  <a:srgbClr val="3B3A3B"/>
                </a:solidFill>
                <a:latin typeface="Myriad Pro"/>
                <a:cs typeface="Myriad Pro"/>
              </a:rPr>
              <a:t>matriksinde</a:t>
            </a:r>
            <a:r>
              <a:rPr lang="tr-TR" sz="2000" spc="-30" dirty="0">
                <a:solidFill>
                  <a:srgbClr val="3B3A3B"/>
                </a:solidFill>
                <a:latin typeface="Myriad Pro"/>
                <a:cs typeface="Myriad Pro"/>
              </a:rPr>
              <a:t> </a:t>
            </a:r>
            <a:r>
              <a:rPr lang="tr-TR" sz="2000" dirty="0">
                <a:solidFill>
                  <a:srgbClr val="3B3A3B"/>
                </a:solidFill>
                <a:latin typeface="Myriad Pro"/>
                <a:cs typeface="Myriad Pro"/>
              </a:rPr>
              <a:t>organik</a:t>
            </a:r>
            <a:r>
              <a:rPr lang="tr-TR" sz="2000" spc="-25" dirty="0">
                <a:solidFill>
                  <a:srgbClr val="3B3A3B"/>
                </a:solidFill>
                <a:latin typeface="Myriad Pro"/>
                <a:cs typeface="Myriad Pro"/>
              </a:rPr>
              <a:t> </a:t>
            </a:r>
            <a:r>
              <a:rPr lang="tr-TR" sz="2000" spc="-20" dirty="0">
                <a:solidFill>
                  <a:srgbClr val="3B3A3B"/>
                </a:solidFill>
                <a:latin typeface="Myriad Pro"/>
                <a:cs typeface="Myriad Pro"/>
              </a:rPr>
              <a:t>(ko</a:t>
            </a:r>
            <a:r>
              <a:rPr lang="tr-TR" sz="2000" dirty="0">
                <a:solidFill>
                  <a:srgbClr val="3B3A3B"/>
                </a:solidFill>
                <a:latin typeface="Myriad Pro"/>
                <a:cs typeface="Myriad Pro"/>
              </a:rPr>
              <a:t>lajen lifler vb.) ve inorganik</a:t>
            </a:r>
            <a:r>
              <a:rPr lang="tr-TR" sz="2000" spc="5" dirty="0">
                <a:solidFill>
                  <a:srgbClr val="3B3A3B"/>
                </a:solidFill>
                <a:latin typeface="Myriad Pro"/>
                <a:cs typeface="Myriad Pro"/>
              </a:rPr>
              <a:t> </a:t>
            </a:r>
            <a:r>
              <a:rPr lang="tr-TR" sz="2000" dirty="0">
                <a:solidFill>
                  <a:srgbClr val="3B3A3B"/>
                </a:solidFill>
                <a:latin typeface="Myriad Pro"/>
                <a:cs typeface="Myriad Pro"/>
              </a:rPr>
              <a:t>maddeler (kalsiyum, fosfat vb.)</a:t>
            </a:r>
            <a:r>
              <a:rPr lang="tr-TR" sz="2000" spc="5" dirty="0">
                <a:solidFill>
                  <a:srgbClr val="3B3A3B"/>
                </a:solidFill>
                <a:latin typeface="Myriad Pro"/>
                <a:cs typeface="Myriad Pro"/>
              </a:rPr>
              <a:t> </a:t>
            </a:r>
            <a:r>
              <a:rPr lang="tr-TR" sz="2000" dirty="0">
                <a:solidFill>
                  <a:srgbClr val="3B3A3B"/>
                </a:solidFill>
                <a:latin typeface="Myriad Pro"/>
                <a:cs typeface="Myriad Pro"/>
              </a:rPr>
              <a:t>bulunur. İnorganik maddeler kemiğin </a:t>
            </a:r>
            <a:r>
              <a:rPr lang="tr-TR" sz="2000" spc="-10" dirty="0">
                <a:solidFill>
                  <a:srgbClr val="3B3A3B"/>
                </a:solidFill>
                <a:latin typeface="Myriad Pro"/>
                <a:cs typeface="Myriad Pro"/>
              </a:rPr>
              <a:t>sertli</a:t>
            </a:r>
            <a:r>
              <a:rPr lang="tr-TR" sz="2000" dirty="0">
                <a:solidFill>
                  <a:srgbClr val="3B3A3B"/>
                </a:solidFill>
                <a:latin typeface="Myriad Pro"/>
                <a:cs typeface="Myriad Pro"/>
              </a:rPr>
              <a:t>ğini,</a:t>
            </a:r>
            <a:r>
              <a:rPr lang="tr-TR" sz="2000" spc="-5" dirty="0">
                <a:solidFill>
                  <a:srgbClr val="3B3A3B"/>
                </a:solidFill>
                <a:latin typeface="Myriad Pro"/>
                <a:cs typeface="Myriad Pro"/>
              </a:rPr>
              <a:t> </a:t>
            </a:r>
            <a:r>
              <a:rPr lang="tr-TR" sz="2000" dirty="0">
                <a:solidFill>
                  <a:srgbClr val="3B3A3B"/>
                </a:solidFill>
                <a:latin typeface="Myriad Pro"/>
                <a:cs typeface="Myriad Pro"/>
              </a:rPr>
              <a:t>organik</a:t>
            </a:r>
            <a:r>
              <a:rPr lang="tr-TR" sz="2000" spc="-5" dirty="0">
                <a:solidFill>
                  <a:srgbClr val="3B3A3B"/>
                </a:solidFill>
                <a:latin typeface="Myriad Pro"/>
                <a:cs typeface="Myriad Pro"/>
              </a:rPr>
              <a:t> </a:t>
            </a:r>
            <a:r>
              <a:rPr lang="tr-TR" sz="2000" dirty="0">
                <a:solidFill>
                  <a:srgbClr val="3B3A3B"/>
                </a:solidFill>
                <a:latin typeface="Myriad Pro"/>
                <a:cs typeface="Myriad Pro"/>
              </a:rPr>
              <a:t>maddeler ise</a:t>
            </a:r>
            <a:r>
              <a:rPr lang="tr-TR" sz="2000" spc="-5" dirty="0">
                <a:solidFill>
                  <a:srgbClr val="3B3A3B"/>
                </a:solidFill>
                <a:latin typeface="Myriad Pro"/>
                <a:cs typeface="Myriad Pro"/>
              </a:rPr>
              <a:t> </a:t>
            </a:r>
            <a:r>
              <a:rPr lang="tr-TR" sz="2000" dirty="0">
                <a:solidFill>
                  <a:srgbClr val="3B3A3B"/>
                </a:solidFill>
                <a:latin typeface="Myriad Pro"/>
                <a:cs typeface="Myriad Pro"/>
              </a:rPr>
              <a:t>esnekliğini </a:t>
            </a:r>
            <a:r>
              <a:rPr lang="tr-TR" sz="2000" spc="-10" dirty="0">
                <a:solidFill>
                  <a:srgbClr val="3B3A3B"/>
                </a:solidFill>
                <a:latin typeface="Myriad Pro"/>
                <a:cs typeface="Myriad Pro"/>
              </a:rPr>
              <a:t>sağlar.</a:t>
            </a:r>
            <a:endParaRPr lang="tr-TR" sz="2000" dirty="0">
              <a:latin typeface="Myriad Pro"/>
              <a:cs typeface="Myriad Pro"/>
            </a:endParaRPr>
          </a:p>
          <a:p>
            <a:pPr marL="12700" marR="130810" indent="179705" algn="just">
              <a:lnSpc>
                <a:spcPct val="106000"/>
              </a:lnSpc>
            </a:pPr>
            <a:r>
              <a:rPr lang="tr-TR" sz="2000" dirty="0">
                <a:solidFill>
                  <a:srgbClr val="3B3A3B"/>
                </a:solidFill>
                <a:latin typeface="Myriad Pro"/>
                <a:cs typeface="Myriad Pro"/>
              </a:rPr>
              <a:t>Kemik</a:t>
            </a:r>
            <a:r>
              <a:rPr lang="tr-TR" sz="2000" spc="50" dirty="0">
                <a:solidFill>
                  <a:srgbClr val="3B3A3B"/>
                </a:solidFill>
                <a:latin typeface="Myriad Pro"/>
                <a:cs typeface="Myriad Pro"/>
              </a:rPr>
              <a:t> </a:t>
            </a:r>
            <a:r>
              <a:rPr lang="tr-TR" sz="2000" dirty="0">
                <a:solidFill>
                  <a:srgbClr val="3B3A3B"/>
                </a:solidFill>
                <a:latin typeface="Myriad Pro"/>
                <a:cs typeface="Myriad Pro"/>
              </a:rPr>
              <a:t>yapımı</a:t>
            </a:r>
            <a:r>
              <a:rPr lang="tr-TR" sz="2000" spc="50" dirty="0">
                <a:solidFill>
                  <a:srgbClr val="3B3A3B"/>
                </a:solidFill>
                <a:latin typeface="Myriad Pro"/>
                <a:cs typeface="Myriad Pro"/>
              </a:rPr>
              <a:t> </a:t>
            </a:r>
            <a:r>
              <a:rPr lang="tr-TR" sz="2000" dirty="0">
                <a:solidFill>
                  <a:srgbClr val="3B3A3B"/>
                </a:solidFill>
                <a:latin typeface="Myriad Pro"/>
                <a:cs typeface="Myriad Pro"/>
              </a:rPr>
              <a:t>(kolajen</a:t>
            </a:r>
            <a:r>
              <a:rPr lang="tr-TR" sz="2000" spc="50" dirty="0">
                <a:solidFill>
                  <a:srgbClr val="3B3A3B"/>
                </a:solidFill>
                <a:latin typeface="Myriad Pro"/>
                <a:cs typeface="Myriad Pro"/>
              </a:rPr>
              <a:t> </a:t>
            </a:r>
            <a:r>
              <a:rPr lang="tr-TR" sz="2000" dirty="0">
                <a:solidFill>
                  <a:srgbClr val="3B3A3B"/>
                </a:solidFill>
                <a:latin typeface="Myriad Pro"/>
                <a:cs typeface="Myriad Pro"/>
              </a:rPr>
              <a:t>liflerin</a:t>
            </a:r>
            <a:r>
              <a:rPr lang="tr-TR" sz="2000" spc="45" dirty="0">
                <a:solidFill>
                  <a:srgbClr val="3B3A3B"/>
                </a:solidFill>
                <a:latin typeface="Myriad Pro"/>
                <a:cs typeface="Myriad Pro"/>
              </a:rPr>
              <a:t> </a:t>
            </a:r>
            <a:r>
              <a:rPr lang="tr-TR" sz="2000" dirty="0">
                <a:solidFill>
                  <a:srgbClr val="3B3A3B"/>
                </a:solidFill>
                <a:latin typeface="Myriad Pro"/>
                <a:cs typeface="Myriad Pro"/>
              </a:rPr>
              <a:t>yapımı</a:t>
            </a:r>
            <a:r>
              <a:rPr lang="tr-TR" sz="2000" spc="50" dirty="0">
                <a:solidFill>
                  <a:srgbClr val="3B3A3B"/>
                </a:solidFill>
                <a:latin typeface="Myriad Pro"/>
                <a:cs typeface="Myriad Pro"/>
              </a:rPr>
              <a:t> </a:t>
            </a:r>
            <a:r>
              <a:rPr lang="tr-TR" sz="2000" dirty="0">
                <a:solidFill>
                  <a:srgbClr val="3B3A3B"/>
                </a:solidFill>
                <a:latin typeface="Myriad Pro"/>
                <a:cs typeface="Myriad Pro"/>
              </a:rPr>
              <a:t>ve</a:t>
            </a:r>
            <a:r>
              <a:rPr lang="tr-TR" sz="2000" spc="50" dirty="0">
                <a:solidFill>
                  <a:srgbClr val="3B3A3B"/>
                </a:solidFill>
                <a:latin typeface="Myriad Pro"/>
                <a:cs typeface="Myriad Pro"/>
              </a:rPr>
              <a:t> </a:t>
            </a:r>
            <a:r>
              <a:rPr lang="tr-TR" sz="2000" dirty="0">
                <a:solidFill>
                  <a:srgbClr val="3B3A3B"/>
                </a:solidFill>
                <a:latin typeface="Myriad Pro"/>
                <a:cs typeface="Myriad Pro"/>
              </a:rPr>
              <a:t>mineral</a:t>
            </a:r>
            <a:r>
              <a:rPr lang="tr-TR" sz="2000" spc="50" dirty="0">
                <a:solidFill>
                  <a:srgbClr val="3B3A3B"/>
                </a:solidFill>
                <a:latin typeface="Myriad Pro"/>
                <a:cs typeface="Myriad Pro"/>
              </a:rPr>
              <a:t> </a:t>
            </a:r>
            <a:r>
              <a:rPr lang="tr-TR" sz="2000" dirty="0">
                <a:solidFill>
                  <a:srgbClr val="3B3A3B"/>
                </a:solidFill>
                <a:latin typeface="Myriad Pro"/>
                <a:cs typeface="Myriad Pro"/>
              </a:rPr>
              <a:t>birikimi</a:t>
            </a:r>
            <a:r>
              <a:rPr lang="tr-TR" sz="2000" spc="50" dirty="0">
                <a:solidFill>
                  <a:srgbClr val="3B3A3B"/>
                </a:solidFill>
                <a:latin typeface="Myriad Pro"/>
                <a:cs typeface="Myriad Pro"/>
              </a:rPr>
              <a:t> </a:t>
            </a:r>
            <a:r>
              <a:rPr lang="tr-TR" sz="2000" dirty="0">
                <a:solidFill>
                  <a:srgbClr val="3B3A3B"/>
                </a:solidFill>
                <a:latin typeface="Myriad Pro"/>
                <a:cs typeface="Myriad Pro"/>
              </a:rPr>
              <a:t>ile)</a:t>
            </a:r>
            <a:r>
              <a:rPr lang="tr-TR" sz="2000" spc="50" dirty="0">
                <a:solidFill>
                  <a:srgbClr val="3B3A3B"/>
                </a:solidFill>
                <a:latin typeface="Myriad Pro"/>
                <a:cs typeface="Myriad Pro"/>
              </a:rPr>
              <a:t> </a:t>
            </a:r>
            <a:r>
              <a:rPr lang="tr-TR" sz="2000" b="1" dirty="0">
                <a:solidFill>
                  <a:schemeClr val="accent1"/>
                </a:solidFill>
                <a:latin typeface="Myriad Pro"/>
                <a:cs typeface="Myriad Pro"/>
              </a:rPr>
              <a:t>osteoblast</a:t>
            </a:r>
            <a:r>
              <a:rPr lang="tr-TR" sz="2000" b="1" spc="60" dirty="0">
                <a:solidFill>
                  <a:srgbClr val="3B3A3B"/>
                </a:solidFill>
                <a:latin typeface="Myriad Pro"/>
                <a:cs typeface="Myriad Pro"/>
              </a:rPr>
              <a:t> </a:t>
            </a:r>
            <a:r>
              <a:rPr lang="tr-TR" sz="2000" dirty="0">
                <a:solidFill>
                  <a:srgbClr val="3B3A3B"/>
                </a:solidFill>
                <a:latin typeface="Myriad Pro"/>
                <a:cs typeface="Myriad Pro"/>
              </a:rPr>
              <a:t>adı</a:t>
            </a:r>
            <a:r>
              <a:rPr lang="tr-TR" sz="2000" spc="45" dirty="0">
                <a:solidFill>
                  <a:srgbClr val="3B3A3B"/>
                </a:solidFill>
                <a:latin typeface="Myriad Pro"/>
                <a:cs typeface="Myriad Pro"/>
              </a:rPr>
              <a:t> </a:t>
            </a:r>
            <a:r>
              <a:rPr lang="tr-TR" sz="2000" dirty="0">
                <a:solidFill>
                  <a:srgbClr val="3B3A3B"/>
                </a:solidFill>
                <a:latin typeface="Myriad Pro"/>
                <a:cs typeface="Myriad Pro"/>
              </a:rPr>
              <a:t>verilen</a:t>
            </a:r>
            <a:r>
              <a:rPr lang="tr-TR" sz="2000" spc="50" dirty="0">
                <a:solidFill>
                  <a:srgbClr val="3B3A3B"/>
                </a:solidFill>
                <a:latin typeface="Myriad Pro"/>
                <a:cs typeface="Myriad Pro"/>
              </a:rPr>
              <a:t> </a:t>
            </a:r>
            <a:r>
              <a:rPr lang="tr-TR" sz="2000" dirty="0">
                <a:solidFill>
                  <a:srgbClr val="3B3A3B"/>
                </a:solidFill>
                <a:latin typeface="Myriad Pro"/>
                <a:cs typeface="Myriad Pro"/>
              </a:rPr>
              <a:t>genç</a:t>
            </a:r>
            <a:r>
              <a:rPr lang="tr-TR" sz="2000" spc="50" dirty="0">
                <a:solidFill>
                  <a:srgbClr val="3B3A3B"/>
                </a:solidFill>
                <a:latin typeface="Myriad Pro"/>
                <a:cs typeface="Myriad Pro"/>
              </a:rPr>
              <a:t> </a:t>
            </a:r>
            <a:r>
              <a:rPr lang="tr-TR" sz="2000" spc="-10" dirty="0">
                <a:solidFill>
                  <a:srgbClr val="3B3A3B"/>
                </a:solidFill>
                <a:latin typeface="Myriad Pro"/>
                <a:cs typeface="Myriad Pro"/>
              </a:rPr>
              <a:t>hücrelerin </a:t>
            </a:r>
            <a:r>
              <a:rPr lang="tr-TR" sz="2000" dirty="0">
                <a:solidFill>
                  <a:srgbClr val="3B3A3B"/>
                </a:solidFill>
                <a:latin typeface="Myriad Pro"/>
                <a:cs typeface="Myriad Pro"/>
              </a:rPr>
              <a:t>görevidir.</a:t>
            </a:r>
            <a:r>
              <a:rPr lang="tr-TR" sz="2000" spc="50" dirty="0">
                <a:solidFill>
                  <a:srgbClr val="3B3A3B"/>
                </a:solidFill>
                <a:latin typeface="Myriad Pro"/>
                <a:cs typeface="Myriad Pro"/>
              </a:rPr>
              <a:t> </a:t>
            </a:r>
            <a:r>
              <a:rPr lang="tr-TR" sz="2000" dirty="0">
                <a:solidFill>
                  <a:srgbClr val="3B3A3B"/>
                </a:solidFill>
                <a:latin typeface="Myriad Pro"/>
                <a:cs typeface="Myriad Pro"/>
              </a:rPr>
              <a:t>Bu</a:t>
            </a:r>
            <a:r>
              <a:rPr lang="tr-TR" sz="2000" spc="50" dirty="0">
                <a:solidFill>
                  <a:srgbClr val="3B3A3B"/>
                </a:solidFill>
                <a:latin typeface="Myriad Pro"/>
                <a:cs typeface="Myriad Pro"/>
              </a:rPr>
              <a:t> </a:t>
            </a:r>
            <a:r>
              <a:rPr lang="tr-TR" sz="2000" dirty="0">
                <a:solidFill>
                  <a:srgbClr val="3B3A3B"/>
                </a:solidFill>
                <a:latin typeface="Myriad Pro"/>
                <a:cs typeface="Myriad Pro"/>
              </a:rPr>
              <a:t>hücreler,</a:t>
            </a:r>
            <a:r>
              <a:rPr lang="tr-TR" sz="2000" spc="50" dirty="0">
                <a:solidFill>
                  <a:srgbClr val="3B3A3B"/>
                </a:solidFill>
                <a:latin typeface="Myriad Pro"/>
                <a:cs typeface="Myriad Pro"/>
              </a:rPr>
              <a:t> </a:t>
            </a:r>
            <a:r>
              <a:rPr lang="tr-TR" sz="2000" dirty="0">
                <a:solidFill>
                  <a:srgbClr val="3B3A3B"/>
                </a:solidFill>
                <a:latin typeface="Myriad Pro"/>
                <a:cs typeface="Myriad Pro"/>
              </a:rPr>
              <a:t>daha</a:t>
            </a:r>
            <a:r>
              <a:rPr lang="tr-TR" sz="2000" spc="50" dirty="0">
                <a:solidFill>
                  <a:srgbClr val="3B3A3B"/>
                </a:solidFill>
                <a:latin typeface="Myriad Pro"/>
                <a:cs typeface="Myriad Pro"/>
              </a:rPr>
              <a:t> </a:t>
            </a:r>
            <a:r>
              <a:rPr lang="tr-TR" sz="2000" dirty="0">
                <a:solidFill>
                  <a:srgbClr val="3B3A3B"/>
                </a:solidFill>
                <a:latin typeface="Myriad Pro"/>
                <a:cs typeface="Myriad Pro"/>
              </a:rPr>
              <a:t>çok</a:t>
            </a:r>
            <a:r>
              <a:rPr lang="tr-TR" sz="2000" spc="50" dirty="0">
                <a:solidFill>
                  <a:srgbClr val="3B3A3B"/>
                </a:solidFill>
                <a:latin typeface="Myriad Pro"/>
                <a:cs typeface="Myriad Pro"/>
              </a:rPr>
              <a:t> </a:t>
            </a:r>
            <a:r>
              <a:rPr lang="tr-TR" sz="2000" dirty="0">
                <a:solidFill>
                  <a:srgbClr val="3B3A3B"/>
                </a:solidFill>
                <a:latin typeface="Myriad Pro"/>
                <a:cs typeface="Myriad Pro"/>
              </a:rPr>
              <a:t>kemik</a:t>
            </a:r>
            <a:r>
              <a:rPr lang="tr-TR" sz="2000" spc="50" dirty="0">
                <a:solidFill>
                  <a:srgbClr val="3B3A3B"/>
                </a:solidFill>
                <a:latin typeface="Myriad Pro"/>
                <a:cs typeface="Myriad Pro"/>
              </a:rPr>
              <a:t> </a:t>
            </a:r>
            <a:r>
              <a:rPr lang="tr-TR" sz="2000" dirty="0">
                <a:solidFill>
                  <a:srgbClr val="3B3A3B"/>
                </a:solidFill>
                <a:latin typeface="Myriad Pro"/>
                <a:cs typeface="Myriad Pro"/>
              </a:rPr>
              <a:t>yüzeylerinde</a:t>
            </a:r>
            <a:r>
              <a:rPr lang="tr-TR" sz="2000" spc="50" dirty="0">
                <a:solidFill>
                  <a:srgbClr val="3B3A3B"/>
                </a:solidFill>
                <a:latin typeface="Myriad Pro"/>
                <a:cs typeface="Myriad Pro"/>
              </a:rPr>
              <a:t> </a:t>
            </a:r>
            <a:r>
              <a:rPr lang="tr-TR" sz="2000" dirty="0">
                <a:solidFill>
                  <a:srgbClr val="3B3A3B"/>
                </a:solidFill>
                <a:latin typeface="Myriad Pro"/>
                <a:cs typeface="Myriad Pro"/>
              </a:rPr>
              <a:t>yan</a:t>
            </a:r>
            <a:r>
              <a:rPr lang="tr-TR" sz="2000" spc="50" dirty="0">
                <a:solidFill>
                  <a:srgbClr val="3B3A3B"/>
                </a:solidFill>
                <a:latin typeface="Myriad Pro"/>
                <a:cs typeface="Myriad Pro"/>
              </a:rPr>
              <a:t> </a:t>
            </a:r>
            <a:r>
              <a:rPr lang="tr-TR" sz="2000" dirty="0">
                <a:solidFill>
                  <a:srgbClr val="3B3A3B"/>
                </a:solidFill>
                <a:latin typeface="Myriad Pro"/>
                <a:cs typeface="Myriad Pro"/>
              </a:rPr>
              <a:t>yana</a:t>
            </a:r>
            <a:r>
              <a:rPr lang="tr-TR" sz="2000" spc="50" dirty="0">
                <a:solidFill>
                  <a:srgbClr val="3B3A3B"/>
                </a:solidFill>
                <a:latin typeface="Myriad Pro"/>
                <a:cs typeface="Myriad Pro"/>
              </a:rPr>
              <a:t> </a:t>
            </a:r>
            <a:r>
              <a:rPr lang="tr-TR" sz="2000" dirty="0">
                <a:solidFill>
                  <a:srgbClr val="3B3A3B"/>
                </a:solidFill>
                <a:latin typeface="Myriad Pro"/>
                <a:cs typeface="Myriad Pro"/>
              </a:rPr>
              <a:t>bulunur.</a:t>
            </a:r>
            <a:r>
              <a:rPr lang="tr-TR" sz="2000" spc="50" dirty="0">
                <a:solidFill>
                  <a:srgbClr val="3B3A3B"/>
                </a:solidFill>
                <a:latin typeface="Myriad Pro"/>
                <a:cs typeface="Myriad Pro"/>
              </a:rPr>
              <a:t> </a:t>
            </a:r>
          </a:p>
          <a:p>
            <a:pPr marL="12700" marR="130810" indent="179705" algn="just">
              <a:lnSpc>
                <a:spcPct val="106000"/>
              </a:lnSpc>
            </a:pPr>
            <a:r>
              <a:rPr lang="tr-TR" sz="2000" dirty="0">
                <a:solidFill>
                  <a:srgbClr val="3B3A3B"/>
                </a:solidFill>
                <a:latin typeface="Myriad Pro"/>
                <a:cs typeface="Myriad Pro"/>
              </a:rPr>
              <a:t>Zamanla</a:t>
            </a:r>
            <a:r>
              <a:rPr lang="tr-TR" sz="2000" spc="50" dirty="0">
                <a:solidFill>
                  <a:srgbClr val="3B3A3B"/>
                </a:solidFill>
                <a:latin typeface="Myriad Pro"/>
                <a:cs typeface="Myriad Pro"/>
              </a:rPr>
              <a:t> </a:t>
            </a:r>
            <a:r>
              <a:rPr lang="tr-TR" sz="2000" dirty="0">
                <a:solidFill>
                  <a:srgbClr val="3B3A3B"/>
                </a:solidFill>
                <a:latin typeface="Myriad Pro"/>
                <a:cs typeface="Myriad Pro"/>
              </a:rPr>
              <a:t>yeni</a:t>
            </a:r>
            <a:r>
              <a:rPr lang="tr-TR" sz="2000" spc="50" dirty="0">
                <a:solidFill>
                  <a:srgbClr val="3B3A3B"/>
                </a:solidFill>
                <a:latin typeface="Myriad Pro"/>
                <a:cs typeface="Myriad Pro"/>
              </a:rPr>
              <a:t> </a:t>
            </a:r>
            <a:r>
              <a:rPr lang="tr-TR" sz="2000" dirty="0">
                <a:solidFill>
                  <a:srgbClr val="3B3A3B"/>
                </a:solidFill>
                <a:latin typeface="Myriad Pro"/>
                <a:cs typeface="Myriad Pro"/>
              </a:rPr>
              <a:t>oluşan</a:t>
            </a:r>
            <a:r>
              <a:rPr lang="tr-TR" sz="2000" spc="55" dirty="0">
                <a:solidFill>
                  <a:srgbClr val="3B3A3B"/>
                </a:solidFill>
                <a:latin typeface="Myriad Pro"/>
                <a:cs typeface="Myriad Pro"/>
              </a:rPr>
              <a:t> </a:t>
            </a:r>
            <a:r>
              <a:rPr lang="tr-TR" sz="2000" spc="-10" dirty="0">
                <a:solidFill>
                  <a:srgbClr val="3B3A3B"/>
                </a:solidFill>
                <a:latin typeface="Myriad Pro"/>
                <a:cs typeface="Myriad Pro"/>
              </a:rPr>
              <a:t>matriksle </a:t>
            </a:r>
            <a:r>
              <a:rPr lang="tr-TR" sz="2000" dirty="0">
                <a:solidFill>
                  <a:srgbClr val="3B3A3B"/>
                </a:solidFill>
                <a:latin typeface="Myriad Pro"/>
                <a:cs typeface="Myriad Pro"/>
              </a:rPr>
              <a:t>kuşatılarak esas kemik hücresi </a:t>
            </a:r>
            <a:r>
              <a:rPr lang="tr-TR" sz="2000" b="1" dirty="0">
                <a:solidFill>
                  <a:schemeClr val="accent1"/>
                </a:solidFill>
                <a:latin typeface="Myriad Pro"/>
                <a:cs typeface="Myriad Pro"/>
              </a:rPr>
              <a:t>osteosit</a:t>
            </a:r>
            <a:r>
              <a:rPr lang="tr-TR" sz="2000" b="1" spc="10" dirty="0">
                <a:solidFill>
                  <a:srgbClr val="3B3A3B"/>
                </a:solidFill>
                <a:latin typeface="Myriad Pro"/>
                <a:cs typeface="Myriad Pro"/>
              </a:rPr>
              <a:t> </a:t>
            </a:r>
            <a:r>
              <a:rPr lang="tr-TR" sz="2000" dirty="0">
                <a:solidFill>
                  <a:srgbClr val="3B3A3B"/>
                </a:solidFill>
                <a:latin typeface="Myriad Pro"/>
                <a:cs typeface="Myriad Pro"/>
              </a:rPr>
              <a:t>şekline dönüşür. Osteositler aktivitelerini önemli ölçüde</a:t>
            </a:r>
            <a:r>
              <a:rPr lang="tr-TR" sz="2000" spc="5" dirty="0">
                <a:solidFill>
                  <a:srgbClr val="3B3A3B"/>
                </a:solidFill>
                <a:latin typeface="Myriad Pro"/>
                <a:cs typeface="Myriad Pro"/>
              </a:rPr>
              <a:t> </a:t>
            </a:r>
            <a:r>
              <a:rPr lang="tr-TR" sz="2000" spc="-10" dirty="0">
                <a:solidFill>
                  <a:srgbClr val="3B3A3B"/>
                </a:solidFill>
                <a:latin typeface="Myriad Pro"/>
                <a:cs typeface="Myriad Pro"/>
              </a:rPr>
              <a:t>kaybe</a:t>
            </a:r>
            <a:r>
              <a:rPr lang="tr-TR" sz="2000" dirty="0">
                <a:solidFill>
                  <a:srgbClr val="3B3A3B"/>
                </a:solidFill>
                <a:latin typeface="Myriad Pro"/>
                <a:cs typeface="Myriad Pro"/>
              </a:rPr>
              <a:t>derek</a:t>
            </a:r>
            <a:r>
              <a:rPr lang="tr-TR" sz="2000" spc="-25" dirty="0">
                <a:solidFill>
                  <a:srgbClr val="3B3A3B"/>
                </a:solidFill>
                <a:latin typeface="Myriad Pro"/>
                <a:cs typeface="Myriad Pro"/>
              </a:rPr>
              <a:t> </a:t>
            </a:r>
            <a:r>
              <a:rPr lang="tr-TR" sz="2000" dirty="0">
                <a:solidFill>
                  <a:srgbClr val="3B3A3B"/>
                </a:solidFill>
                <a:latin typeface="Myriad Pro"/>
                <a:cs typeface="Myriad Pro"/>
              </a:rPr>
              <a:t>daha</a:t>
            </a:r>
            <a:r>
              <a:rPr lang="tr-TR" sz="2000" spc="-25" dirty="0">
                <a:solidFill>
                  <a:srgbClr val="3B3A3B"/>
                </a:solidFill>
                <a:latin typeface="Myriad Pro"/>
                <a:cs typeface="Myriad Pro"/>
              </a:rPr>
              <a:t> </a:t>
            </a:r>
            <a:r>
              <a:rPr lang="tr-TR" sz="2000" dirty="0">
                <a:solidFill>
                  <a:srgbClr val="3B3A3B"/>
                </a:solidFill>
                <a:latin typeface="Myriad Pro"/>
                <a:cs typeface="Myriad Pro"/>
              </a:rPr>
              <a:t>çok</a:t>
            </a:r>
            <a:r>
              <a:rPr lang="tr-TR" sz="2000" spc="-25" dirty="0">
                <a:solidFill>
                  <a:srgbClr val="3B3A3B"/>
                </a:solidFill>
                <a:latin typeface="Myriad Pro"/>
                <a:cs typeface="Myriad Pro"/>
              </a:rPr>
              <a:t> </a:t>
            </a:r>
            <a:r>
              <a:rPr lang="tr-TR" sz="2000" dirty="0">
                <a:solidFill>
                  <a:srgbClr val="3B3A3B"/>
                </a:solidFill>
                <a:latin typeface="Myriad Pro"/>
                <a:cs typeface="Myriad Pro"/>
              </a:rPr>
              <a:t>matriksin</a:t>
            </a:r>
            <a:r>
              <a:rPr lang="tr-TR" sz="2000" spc="-25" dirty="0">
                <a:solidFill>
                  <a:srgbClr val="3B3A3B"/>
                </a:solidFill>
                <a:latin typeface="Myriad Pro"/>
                <a:cs typeface="Myriad Pro"/>
              </a:rPr>
              <a:t> </a:t>
            </a:r>
            <a:r>
              <a:rPr lang="tr-TR" sz="2000" dirty="0">
                <a:solidFill>
                  <a:srgbClr val="3B3A3B"/>
                </a:solidFill>
                <a:latin typeface="Myriad Pro"/>
                <a:cs typeface="Myriad Pro"/>
              </a:rPr>
              <a:t>bakımı</a:t>
            </a:r>
            <a:r>
              <a:rPr lang="tr-TR" sz="2000" spc="-25" dirty="0">
                <a:solidFill>
                  <a:srgbClr val="3B3A3B"/>
                </a:solidFill>
                <a:latin typeface="Myriad Pro"/>
                <a:cs typeface="Myriad Pro"/>
              </a:rPr>
              <a:t> </a:t>
            </a:r>
            <a:r>
              <a:rPr lang="tr-TR" sz="2000" dirty="0">
                <a:solidFill>
                  <a:srgbClr val="3B3A3B"/>
                </a:solidFill>
                <a:latin typeface="Myriad Pro"/>
                <a:cs typeface="Myriad Pro"/>
              </a:rPr>
              <a:t>ile</a:t>
            </a:r>
            <a:r>
              <a:rPr lang="tr-TR" sz="2000" spc="-25" dirty="0">
                <a:solidFill>
                  <a:srgbClr val="3B3A3B"/>
                </a:solidFill>
                <a:latin typeface="Myriad Pro"/>
                <a:cs typeface="Myriad Pro"/>
              </a:rPr>
              <a:t> </a:t>
            </a:r>
            <a:r>
              <a:rPr lang="tr-TR" sz="2000" spc="-10" dirty="0">
                <a:solidFill>
                  <a:srgbClr val="3B3A3B"/>
                </a:solidFill>
                <a:latin typeface="Myriad Pro"/>
                <a:cs typeface="Myriad Pro"/>
              </a:rPr>
              <a:t>ilgilenir.</a:t>
            </a:r>
            <a:r>
              <a:rPr lang="tr-TR" sz="2000" spc="-25" dirty="0">
                <a:solidFill>
                  <a:srgbClr val="3B3A3B"/>
                </a:solidFill>
                <a:latin typeface="Myriad Pro"/>
                <a:cs typeface="Myriad Pro"/>
              </a:rPr>
              <a:t> </a:t>
            </a:r>
          </a:p>
          <a:p>
            <a:pPr marL="12700" marR="130810" indent="179705" algn="just">
              <a:lnSpc>
                <a:spcPct val="106000"/>
              </a:lnSpc>
            </a:pPr>
            <a:r>
              <a:rPr lang="tr-TR" sz="2000" b="1" dirty="0">
                <a:solidFill>
                  <a:schemeClr val="accent1"/>
                </a:solidFill>
                <a:latin typeface="Myriad Pro"/>
                <a:cs typeface="Myriad Pro"/>
              </a:rPr>
              <a:t>Osteoklast</a:t>
            </a:r>
            <a:r>
              <a:rPr lang="tr-TR" sz="2000" dirty="0">
                <a:solidFill>
                  <a:schemeClr val="accent1"/>
                </a:solidFill>
                <a:latin typeface="Myriad Pro"/>
                <a:cs typeface="Myriad Pro"/>
              </a:rPr>
              <a:t>lar</a:t>
            </a:r>
            <a:r>
              <a:rPr lang="tr-TR" sz="2000" spc="-25" dirty="0">
                <a:solidFill>
                  <a:srgbClr val="3B3A3B"/>
                </a:solidFill>
                <a:latin typeface="Myriad Pro"/>
                <a:cs typeface="Myriad Pro"/>
              </a:rPr>
              <a:t> </a:t>
            </a:r>
            <a:r>
              <a:rPr lang="tr-TR" sz="2000" dirty="0">
                <a:solidFill>
                  <a:srgbClr val="3B3A3B"/>
                </a:solidFill>
                <a:latin typeface="Myriad Pro"/>
                <a:cs typeface="Myriad Pro"/>
              </a:rPr>
              <a:t>ise</a:t>
            </a:r>
            <a:r>
              <a:rPr lang="tr-TR" sz="2000" spc="-25" dirty="0">
                <a:solidFill>
                  <a:srgbClr val="3B3A3B"/>
                </a:solidFill>
                <a:latin typeface="Myriad Pro"/>
                <a:cs typeface="Myriad Pro"/>
              </a:rPr>
              <a:t> </a:t>
            </a:r>
            <a:r>
              <a:rPr lang="tr-TR" sz="2000" b="1" dirty="0">
                <a:solidFill>
                  <a:srgbClr val="3B3A3B"/>
                </a:solidFill>
                <a:latin typeface="Myriad Pro"/>
                <a:cs typeface="Myriad Pro"/>
              </a:rPr>
              <a:t>fagositoz</a:t>
            </a:r>
            <a:r>
              <a:rPr lang="tr-TR" sz="2000" spc="-25" dirty="0">
                <a:solidFill>
                  <a:srgbClr val="3B3A3B"/>
                </a:solidFill>
                <a:latin typeface="Myriad Pro"/>
                <a:cs typeface="Myriad Pro"/>
              </a:rPr>
              <a:t> </a:t>
            </a:r>
            <a:r>
              <a:rPr lang="tr-TR" sz="2000" spc="-10" dirty="0">
                <a:solidFill>
                  <a:srgbClr val="3B3A3B"/>
                </a:solidFill>
                <a:latin typeface="Myriad Pro"/>
                <a:cs typeface="Myriad Pro"/>
              </a:rPr>
              <a:t>yeteneği</a:t>
            </a:r>
            <a:r>
              <a:rPr lang="tr-TR" sz="2000" spc="-25" dirty="0">
                <a:solidFill>
                  <a:srgbClr val="3B3A3B"/>
                </a:solidFill>
                <a:latin typeface="Myriad Pro"/>
                <a:cs typeface="Myriad Pro"/>
              </a:rPr>
              <a:t> </a:t>
            </a:r>
            <a:r>
              <a:rPr lang="tr-TR" sz="2000" dirty="0">
                <a:solidFill>
                  <a:srgbClr val="3B3A3B"/>
                </a:solidFill>
                <a:latin typeface="Myriad Pro"/>
                <a:cs typeface="Myriad Pro"/>
              </a:rPr>
              <a:t>olan</a:t>
            </a:r>
            <a:r>
              <a:rPr lang="tr-TR" sz="2000" spc="-25" dirty="0">
                <a:solidFill>
                  <a:srgbClr val="3B3A3B"/>
                </a:solidFill>
                <a:latin typeface="Myriad Pro"/>
                <a:cs typeface="Myriad Pro"/>
              </a:rPr>
              <a:t> </a:t>
            </a:r>
            <a:r>
              <a:rPr lang="tr-TR" sz="2000" dirty="0">
                <a:solidFill>
                  <a:srgbClr val="3B3A3B"/>
                </a:solidFill>
                <a:latin typeface="Myriad Pro"/>
                <a:cs typeface="Myriad Pro"/>
              </a:rPr>
              <a:t>iri</a:t>
            </a:r>
            <a:r>
              <a:rPr lang="tr-TR" sz="2000" spc="-25" dirty="0">
                <a:solidFill>
                  <a:srgbClr val="3B3A3B"/>
                </a:solidFill>
                <a:latin typeface="Myriad Pro"/>
                <a:cs typeface="Myriad Pro"/>
              </a:rPr>
              <a:t> </a:t>
            </a:r>
            <a:r>
              <a:rPr lang="tr-TR" sz="2000" spc="-10" dirty="0">
                <a:solidFill>
                  <a:srgbClr val="3B3A3B"/>
                </a:solidFill>
                <a:latin typeface="Myriad Pro"/>
                <a:cs typeface="Myriad Pro"/>
              </a:rPr>
              <a:t>hücrelerdir.</a:t>
            </a:r>
            <a:r>
              <a:rPr lang="tr-TR" sz="2000" spc="-25" dirty="0">
                <a:solidFill>
                  <a:srgbClr val="3B3A3B"/>
                </a:solidFill>
                <a:latin typeface="Myriad Pro"/>
                <a:cs typeface="Myriad Pro"/>
              </a:rPr>
              <a:t> Ke</a:t>
            </a:r>
            <a:r>
              <a:rPr lang="tr-TR" sz="2000" dirty="0">
                <a:solidFill>
                  <a:srgbClr val="3B3A3B"/>
                </a:solidFill>
                <a:latin typeface="Myriad Pro"/>
                <a:cs typeface="Myriad Pro"/>
              </a:rPr>
              <a:t>miğin</a:t>
            </a:r>
            <a:r>
              <a:rPr lang="tr-TR" sz="2000" spc="-15" dirty="0">
                <a:solidFill>
                  <a:srgbClr val="3B3A3B"/>
                </a:solidFill>
                <a:latin typeface="Myriad Pro"/>
                <a:cs typeface="Myriad Pro"/>
              </a:rPr>
              <a:t> </a:t>
            </a:r>
            <a:r>
              <a:rPr lang="tr-TR" sz="2000" dirty="0">
                <a:solidFill>
                  <a:srgbClr val="3B3A3B"/>
                </a:solidFill>
                <a:latin typeface="Myriad Pro"/>
                <a:cs typeface="Myriad Pro"/>
              </a:rPr>
              <a:t>büyümesi</a:t>
            </a:r>
            <a:r>
              <a:rPr lang="tr-TR" sz="2000" spc="-5" dirty="0">
                <a:solidFill>
                  <a:srgbClr val="3B3A3B"/>
                </a:solidFill>
                <a:latin typeface="Myriad Pro"/>
                <a:cs typeface="Myriad Pro"/>
              </a:rPr>
              <a:t> </a:t>
            </a:r>
            <a:r>
              <a:rPr lang="tr-TR" sz="2000" dirty="0">
                <a:solidFill>
                  <a:srgbClr val="3B3A3B"/>
                </a:solidFill>
                <a:latin typeface="Myriad Pro"/>
                <a:cs typeface="Myriad Pro"/>
              </a:rPr>
              <a:t>ve</a:t>
            </a:r>
            <a:r>
              <a:rPr lang="tr-TR" sz="2000" spc="-5" dirty="0">
                <a:solidFill>
                  <a:srgbClr val="3B3A3B"/>
                </a:solidFill>
                <a:latin typeface="Myriad Pro"/>
                <a:cs typeface="Myriad Pro"/>
              </a:rPr>
              <a:t> </a:t>
            </a:r>
            <a:r>
              <a:rPr lang="tr-TR" sz="2000" dirty="0">
                <a:solidFill>
                  <a:srgbClr val="3B3A3B"/>
                </a:solidFill>
                <a:latin typeface="Myriad Pro"/>
                <a:cs typeface="Myriad Pro"/>
              </a:rPr>
              <a:t>şekillenmesi</a:t>
            </a:r>
            <a:r>
              <a:rPr lang="tr-TR" sz="2000" spc="-5" dirty="0">
                <a:solidFill>
                  <a:srgbClr val="3B3A3B"/>
                </a:solidFill>
                <a:latin typeface="Myriad Pro"/>
                <a:cs typeface="Myriad Pro"/>
              </a:rPr>
              <a:t> </a:t>
            </a:r>
            <a:r>
              <a:rPr lang="tr-TR" sz="2000" dirty="0">
                <a:solidFill>
                  <a:srgbClr val="3B3A3B"/>
                </a:solidFill>
                <a:latin typeface="Myriad Pro"/>
                <a:cs typeface="Myriad Pro"/>
              </a:rPr>
              <a:t>sırasında</a:t>
            </a:r>
            <a:r>
              <a:rPr lang="tr-TR" sz="2000" spc="-5" dirty="0">
                <a:solidFill>
                  <a:srgbClr val="3B3A3B"/>
                </a:solidFill>
                <a:latin typeface="Myriad Pro"/>
                <a:cs typeface="Myriad Pro"/>
              </a:rPr>
              <a:t> </a:t>
            </a:r>
            <a:r>
              <a:rPr lang="tr-TR" sz="2000" dirty="0">
                <a:solidFill>
                  <a:srgbClr val="3B3A3B"/>
                </a:solidFill>
                <a:latin typeface="Myriad Pro"/>
                <a:cs typeface="Myriad Pro"/>
              </a:rPr>
              <a:t>kemik</a:t>
            </a:r>
            <a:r>
              <a:rPr lang="tr-TR" sz="2000" spc="-5" dirty="0">
                <a:solidFill>
                  <a:srgbClr val="3B3A3B"/>
                </a:solidFill>
                <a:latin typeface="Myriad Pro"/>
                <a:cs typeface="Myriad Pro"/>
              </a:rPr>
              <a:t> </a:t>
            </a:r>
            <a:r>
              <a:rPr lang="tr-TR" sz="2000" dirty="0">
                <a:solidFill>
                  <a:srgbClr val="3B3A3B"/>
                </a:solidFill>
                <a:latin typeface="Myriad Pro"/>
                <a:cs typeface="Myriad Pro"/>
              </a:rPr>
              <a:t>dokunun</a:t>
            </a:r>
            <a:r>
              <a:rPr lang="tr-TR" sz="2000" spc="-5" dirty="0">
                <a:solidFill>
                  <a:srgbClr val="3B3A3B"/>
                </a:solidFill>
                <a:latin typeface="Myriad Pro"/>
                <a:cs typeface="Myriad Pro"/>
              </a:rPr>
              <a:t> </a:t>
            </a:r>
            <a:r>
              <a:rPr lang="tr-TR" sz="2000" dirty="0">
                <a:solidFill>
                  <a:srgbClr val="3B3A3B"/>
                </a:solidFill>
                <a:latin typeface="Myriad Pro"/>
                <a:cs typeface="Myriad Pro"/>
              </a:rPr>
              <a:t>parçalanmasından</a:t>
            </a:r>
            <a:r>
              <a:rPr lang="tr-TR" sz="2000" spc="-5" dirty="0">
                <a:solidFill>
                  <a:srgbClr val="3B3A3B"/>
                </a:solidFill>
                <a:latin typeface="Myriad Pro"/>
                <a:cs typeface="Myriad Pro"/>
              </a:rPr>
              <a:t> </a:t>
            </a:r>
            <a:r>
              <a:rPr lang="tr-TR" sz="2000" dirty="0">
                <a:solidFill>
                  <a:srgbClr val="3B3A3B"/>
                </a:solidFill>
                <a:latin typeface="Myriad Pro"/>
                <a:cs typeface="Myriad Pro"/>
              </a:rPr>
              <a:t>sorumludur</a:t>
            </a:r>
            <a:r>
              <a:rPr lang="tr-TR" spc="-5" dirty="0">
                <a:solidFill>
                  <a:srgbClr val="3B3A3B"/>
                </a:solidFill>
                <a:latin typeface="Myriad Pro"/>
                <a:cs typeface="Myriad Pro"/>
              </a:rPr>
              <a:t>.</a:t>
            </a:r>
            <a:endParaRPr lang="tr-TR" sz="2000" dirty="0">
              <a:latin typeface="Myriad Pro"/>
              <a:cs typeface="Myriad Pro"/>
            </a:endParaRPr>
          </a:p>
        </p:txBody>
      </p:sp>
      <p:sp>
        <p:nvSpPr>
          <p:cNvPr id="5" name="Alt Bilgi Yer Tutucusu 4">
            <a:extLst>
              <a:ext uri="{FF2B5EF4-FFF2-40B4-BE49-F238E27FC236}">
                <a16:creationId xmlns:a16="http://schemas.microsoft.com/office/drawing/2014/main" id="{D175A037-3FCD-38E7-87A7-34BF47DD5370}"/>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59718AAD-C8C9-3054-E77D-AB7FEE205CB4}"/>
              </a:ext>
            </a:extLst>
          </p:cNvPr>
          <p:cNvSpPr>
            <a:spLocks noGrp="1"/>
          </p:cNvSpPr>
          <p:nvPr>
            <p:ph type="sldNum" sz="quarter" idx="12"/>
          </p:nvPr>
        </p:nvSpPr>
        <p:spPr/>
        <p:txBody>
          <a:bodyPr/>
          <a:lstStyle/>
          <a:p>
            <a:fld id="{60FF87A7-9A7A-4B3D-9625-8440EC4947F9}" type="slidenum">
              <a:rPr lang="tr-TR" smtClean="0"/>
              <a:pPr/>
              <a:t>32</a:t>
            </a:fld>
            <a:endParaRPr lang="tr-TR"/>
          </a:p>
        </p:txBody>
      </p:sp>
    </p:spTree>
    <p:extLst>
      <p:ext uri="{BB962C8B-B14F-4D97-AF65-F5344CB8AC3E}">
        <p14:creationId xmlns:p14="http://schemas.microsoft.com/office/powerpoint/2010/main" val="30095451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B34454-9446-071E-B7DB-F03CFB9C9CEF}"/>
              </a:ext>
            </a:extLst>
          </p:cNvPr>
          <p:cNvSpPr>
            <a:spLocks noGrp="1"/>
          </p:cNvSpPr>
          <p:nvPr>
            <p:ph type="title"/>
          </p:nvPr>
        </p:nvSpPr>
        <p:spPr/>
        <p:txBody>
          <a:bodyPr/>
          <a:lstStyle/>
          <a:p>
            <a:r>
              <a:rPr lang="tr-TR" dirty="0"/>
              <a:t>Kemik doku</a:t>
            </a:r>
          </a:p>
        </p:txBody>
      </p:sp>
      <p:sp>
        <p:nvSpPr>
          <p:cNvPr id="3" name="İçerik Yer Tutucusu 2">
            <a:extLst>
              <a:ext uri="{FF2B5EF4-FFF2-40B4-BE49-F238E27FC236}">
                <a16:creationId xmlns:a16="http://schemas.microsoft.com/office/drawing/2014/main" id="{5E5240D4-4331-E0C9-0779-02EE4B104C66}"/>
              </a:ext>
            </a:extLst>
          </p:cNvPr>
          <p:cNvSpPr>
            <a:spLocks noGrp="1"/>
          </p:cNvSpPr>
          <p:nvPr>
            <p:ph idx="1"/>
          </p:nvPr>
        </p:nvSpPr>
        <p:spPr>
          <a:xfrm>
            <a:off x="251520" y="895699"/>
            <a:ext cx="8568951" cy="5273527"/>
          </a:xfrm>
        </p:spPr>
        <p:txBody>
          <a:bodyPr/>
          <a:lstStyle/>
          <a:p>
            <a:r>
              <a:rPr lang="tr-TR" dirty="0">
                <a:solidFill>
                  <a:srgbClr val="3B3A3B"/>
                </a:solidFill>
                <a:latin typeface="Myriad Pro"/>
                <a:cs typeface="Myriad Pro"/>
              </a:rPr>
              <a:t>Kemiklerin</a:t>
            </a:r>
            <a:r>
              <a:rPr lang="tr-TR" spc="20" dirty="0">
                <a:solidFill>
                  <a:srgbClr val="3B3A3B"/>
                </a:solidFill>
                <a:latin typeface="Myriad Pro"/>
                <a:cs typeface="Myriad Pro"/>
              </a:rPr>
              <a:t> </a:t>
            </a:r>
            <a:r>
              <a:rPr lang="tr-TR" dirty="0">
                <a:solidFill>
                  <a:srgbClr val="3B3A3B"/>
                </a:solidFill>
                <a:latin typeface="Myriad Pro"/>
                <a:cs typeface="Myriad Pro"/>
              </a:rPr>
              <a:t>üzeri</a:t>
            </a:r>
            <a:r>
              <a:rPr lang="tr-TR" spc="25" dirty="0">
                <a:solidFill>
                  <a:srgbClr val="3B3A3B"/>
                </a:solidFill>
                <a:latin typeface="Myriad Pro"/>
                <a:cs typeface="Myriad Pro"/>
              </a:rPr>
              <a:t> </a:t>
            </a:r>
            <a:r>
              <a:rPr lang="tr-TR" dirty="0">
                <a:solidFill>
                  <a:srgbClr val="3B3A3B"/>
                </a:solidFill>
                <a:latin typeface="Myriad Pro"/>
                <a:cs typeface="Myriad Pro"/>
              </a:rPr>
              <a:t>(uç</a:t>
            </a:r>
            <a:r>
              <a:rPr lang="tr-TR" spc="20" dirty="0">
                <a:solidFill>
                  <a:srgbClr val="3B3A3B"/>
                </a:solidFill>
                <a:latin typeface="Myriad Pro"/>
                <a:cs typeface="Myriad Pro"/>
              </a:rPr>
              <a:t> </a:t>
            </a:r>
            <a:r>
              <a:rPr lang="tr-TR" dirty="0">
                <a:solidFill>
                  <a:srgbClr val="3B3A3B"/>
                </a:solidFill>
                <a:latin typeface="Myriad Pro"/>
                <a:cs typeface="Myriad Pro"/>
              </a:rPr>
              <a:t>kısımlar</a:t>
            </a:r>
            <a:r>
              <a:rPr lang="tr-TR" spc="25" dirty="0">
                <a:solidFill>
                  <a:srgbClr val="3B3A3B"/>
                </a:solidFill>
                <a:latin typeface="Myriad Pro"/>
                <a:cs typeface="Myriad Pro"/>
              </a:rPr>
              <a:t> </a:t>
            </a:r>
            <a:r>
              <a:rPr lang="tr-TR" dirty="0">
                <a:solidFill>
                  <a:srgbClr val="3B3A3B"/>
                </a:solidFill>
                <a:latin typeface="Myriad Pro"/>
                <a:cs typeface="Myriad Pro"/>
              </a:rPr>
              <a:t>hariç)</a:t>
            </a:r>
            <a:r>
              <a:rPr lang="tr-TR" spc="25" dirty="0">
                <a:solidFill>
                  <a:srgbClr val="3B3A3B"/>
                </a:solidFill>
                <a:latin typeface="Myriad Pro"/>
                <a:cs typeface="Myriad Pro"/>
              </a:rPr>
              <a:t> </a:t>
            </a:r>
            <a:r>
              <a:rPr lang="tr-TR" dirty="0">
                <a:solidFill>
                  <a:srgbClr val="3B3A3B"/>
                </a:solidFill>
                <a:latin typeface="Myriad Pro"/>
                <a:cs typeface="Myriad Pro"/>
              </a:rPr>
              <a:t>bağ</a:t>
            </a:r>
            <a:r>
              <a:rPr lang="tr-TR" spc="20" dirty="0">
                <a:solidFill>
                  <a:srgbClr val="3B3A3B"/>
                </a:solidFill>
                <a:latin typeface="Myriad Pro"/>
                <a:cs typeface="Myriad Pro"/>
              </a:rPr>
              <a:t> </a:t>
            </a:r>
            <a:r>
              <a:rPr lang="tr-TR" dirty="0">
                <a:solidFill>
                  <a:srgbClr val="3B3A3B"/>
                </a:solidFill>
                <a:latin typeface="Myriad Pro"/>
                <a:cs typeface="Myriad Pro"/>
              </a:rPr>
              <a:t>dokudan</a:t>
            </a:r>
            <a:r>
              <a:rPr lang="tr-TR" spc="25" dirty="0">
                <a:solidFill>
                  <a:srgbClr val="3B3A3B"/>
                </a:solidFill>
                <a:latin typeface="Myriad Pro"/>
                <a:cs typeface="Myriad Pro"/>
              </a:rPr>
              <a:t> </a:t>
            </a:r>
            <a:r>
              <a:rPr lang="tr-TR" dirty="0">
                <a:solidFill>
                  <a:srgbClr val="3B3A3B"/>
                </a:solidFill>
                <a:latin typeface="Myriad Pro"/>
                <a:cs typeface="Myriad Pro"/>
              </a:rPr>
              <a:t>yapılmış,</a:t>
            </a:r>
            <a:r>
              <a:rPr lang="tr-TR" spc="20" dirty="0">
                <a:solidFill>
                  <a:srgbClr val="3B3A3B"/>
                </a:solidFill>
                <a:latin typeface="Myriad Pro"/>
                <a:cs typeface="Myriad Pro"/>
              </a:rPr>
              <a:t> </a:t>
            </a:r>
            <a:r>
              <a:rPr lang="tr-TR" b="1" dirty="0" err="1">
                <a:solidFill>
                  <a:schemeClr val="accent1"/>
                </a:solidFill>
                <a:latin typeface="Myriad Pro"/>
                <a:cs typeface="Myriad Pro"/>
              </a:rPr>
              <a:t>periosteum</a:t>
            </a:r>
            <a:r>
              <a:rPr lang="tr-TR" b="1" spc="35" dirty="0">
                <a:solidFill>
                  <a:srgbClr val="3B3A3B"/>
                </a:solidFill>
                <a:latin typeface="Myriad Pro"/>
                <a:cs typeface="Myriad Pro"/>
              </a:rPr>
              <a:t> </a:t>
            </a:r>
            <a:r>
              <a:rPr lang="tr-TR" dirty="0">
                <a:solidFill>
                  <a:srgbClr val="3B3A3B"/>
                </a:solidFill>
                <a:latin typeface="Myriad Pro"/>
                <a:cs typeface="Myriad Pro"/>
              </a:rPr>
              <a:t>(</a:t>
            </a:r>
            <a:r>
              <a:rPr lang="tr-TR" b="1" dirty="0">
                <a:solidFill>
                  <a:schemeClr val="accent2"/>
                </a:solidFill>
                <a:latin typeface="Myriad Pro"/>
                <a:cs typeface="Myriad Pro"/>
              </a:rPr>
              <a:t>periost</a:t>
            </a:r>
            <a:r>
              <a:rPr lang="tr-TR" dirty="0">
                <a:solidFill>
                  <a:srgbClr val="3B3A3B"/>
                </a:solidFill>
                <a:latin typeface="Myriad Pro"/>
                <a:cs typeface="Myriad Pro"/>
              </a:rPr>
              <a:t>)</a:t>
            </a:r>
            <a:r>
              <a:rPr lang="tr-TR" spc="25" dirty="0">
                <a:solidFill>
                  <a:srgbClr val="3B3A3B"/>
                </a:solidFill>
                <a:latin typeface="Myriad Pro"/>
                <a:cs typeface="Myriad Pro"/>
              </a:rPr>
              <a:t> </a:t>
            </a:r>
            <a:r>
              <a:rPr lang="tr-TR" dirty="0">
                <a:solidFill>
                  <a:srgbClr val="3B3A3B"/>
                </a:solidFill>
                <a:latin typeface="Myriad Pro"/>
                <a:cs typeface="Myriad Pro"/>
              </a:rPr>
              <a:t>adı</a:t>
            </a:r>
            <a:r>
              <a:rPr lang="tr-TR" spc="20" dirty="0">
                <a:solidFill>
                  <a:srgbClr val="3B3A3B"/>
                </a:solidFill>
                <a:latin typeface="Myriad Pro"/>
                <a:cs typeface="Myriad Pro"/>
              </a:rPr>
              <a:t> </a:t>
            </a:r>
            <a:r>
              <a:rPr lang="tr-TR" dirty="0">
                <a:solidFill>
                  <a:srgbClr val="3B3A3B"/>
                </a:solidFill>
                <a:latin typeface="Myriad Pro"/>
                <a:cs typeface="Myriad Pro"/>
              </a:rPr>
              <a:t>verilen</a:t>
            </a:r>
            <a:r>
              <a:rPr lang="tr-TR" spc="25" dirty="0">
                <a:solidFill>
                  <a:srgbClr val="3B3A3B"/>
                </a:solidFill>
                <a:latin typeface="Myriad Pro"/>
                <a:cs typeface="Myriad Pro"/>
              </a:rPr>
              <a:t> </a:t>
            </a:r>
            <a:r>
              <a:rPr lang="tr-TR" dirty="0">
                <a:solidFill>
                  <a:srgbClr val="3B3A3B"/>
                </a:solidFill>
                <a:latin typeface="Myriad Pro"/>
                <a:cs typeface="Myriad Pro"/>
              </a:rPr>
              <a:t>bir</a:t>
            </a:r>
            <a:r>
              <a:rPr lang="tr-TR" spc="25" dirty="0">
                <a:solidFill>
                  <a:srgbClr val="3B3A3B"/>
                </a:solidFill>
                <a:latin typeface="Myriad Pro"/>
                <a:cs typeface="Myriad Pro"/>
              </a:rPr>
              <a:t> </a:t>
            </a:r>
            <a:r>
              <a:rPr lang="tr-TR" spc="-10" dirty="0">
                <a:solidFill>
                  <a:srgbClr val="3B3A3B"/>
                </a:solidFill>
                <a:latin typeface="Myriad Pro"/>
                <a:cs typeface="Myriad Pro"/>
              </a:rPr>
              <a:t>zarla </a:t>
            </a:r>
            <a:r>
              <a:rPr lang="tr-TR" dirty="0">
                <a:solidFill>
                  <a:srgbClr val="3B3A3B"/>
                </a:solidFill>
                <a:latin typeface="Myriad Pro"/>
                <a:cs typeface="Myriad Pro"/>
              </a:rPr>
              <a:t>sarılmıştır.</a:t>
            </a:r>
            <a:r>
              <a:rPr lang="tr-TR" spc="75" dirty="0">
                <a:solidFill>
                  <a:srgbClr val="3B3A3B"/>
                </a:solidFill>
                <a:latin typeface="Myriad Pro"/>
                <a:cs typeface="Myriad Pro"/>
              </a:rPr>
              <a:t> </a:t>
            </a:r>
          </a:p>
          <a:p>
            <a:r>
              <a:rPr lang="tr-TR" dirty="0">
                <a:solidFill>
                  <a:srgbClr val="3B3A3B"/>
                </a:solidFill>
                <a:latin typeface="Myriad Pro"/>
                <a:cs typeface="Myriad Pro"/>
              </a:rPr>
              <a:t>Bu</a:t>
            </a:r>
            <a:r>
              <a:rPr lang="tr-TR" spc="75" dirty="0">
                <a:solidFill>
                  <a:srgbClr val="3B3A3B"/>
                </a:solidFill>
                <a:latin typeface="Myriad Pro"/>
                <a:cs typeface="Myriad Pro"/>
              </a:rPr>
              <a:t> </a:t>
            </a:r>
            <a:r>
              <a:rPr lang="tr-TR" dirty="0">
                <a:solidFill>
                  <a:srgbClr val="3B3A3B"/>
                </a:solidFill>
                <a:latin typeface="Myriad Pro"/>
                <a:cs typeface="Myriad Pro"/>
              </a:rPr>
              <a:t>zar,</a:t>
            </a:r>
            <a:r>
              <a:rPr lang="tr-TR" spc="75" dirty="0">
                <a:solidFill>
                  <a:srgbClr val="3B3A3B"/>
                </a:solidFill>
                <a:latin typeface="Myriad Pro"/>
                <a:cs typeface="Myriad Pro"/>
              </a:rPr>
              <a:t> </a:t>
            </a:r>
            <a:r>
              <a:rPr lang="tr-TR" dirty="0">
                <a:solidFill>
                  <a:srgbClr val="3B3A3B"/>
                </a:solidFill>
                <a:latin typeface="Myriad Pro"/>
                <a:cs typeface="Myriad Pro"/>
              </a:rPr>
              <a:t>kemik</a:t>
            </a:r>
            <a:r>
              <a:rPr lang="tr-TR" spc="80" dirty="0">
                <a:solidFill>
                  <a:srgbClr val="3B3A3B"/>
                </a:solidFill>
                <a:latin typeface="Myriad Pro"/>
                <a:cs typeface="Myriad Pro"/>
              </a:rPr>
              <a:t> </a:t>
            </a:r>
            <a:r>
              <a:rPr lang="tr-TR" dirty="0">
                <a:solidFill>
                  <a:srgbClr val="3B3A3B"/>
                </a:solidFill>
                <a:latin typeface="Myriad Pro"/>
                <a:cs typeface="Myriad Pro"/>
              </a:rPr>
              <a:t>dokunun</a:t>
            </a:r>
            <a:r>
              <a:rPr lang="tr-TR" spc="75" dirty="0">
                <a:solidFill>
                  <a:srgbClr val="3B3A3B"/>
                </a:solidFill>
                <a:latin typeface="Myriad Pro"/>
                <a:cs typeface="Myriad Pro"/>
              </a:rPr>
              <a:t> </a:t>
            </a:r>
            <a:r>
              <a:rPr lang="tr-TR" dirty="0">
                <a:solidFill>
                  <a:srgbClr val="3B3A3B"/>
                </a:solidFill>
                <a:latin typeface="Myriad Pro"/>
                <a:cs typeface="Myriad Pro"/>
              </a:rPr>
              <a:t>enine</a:t>
            </a:r>
            <a:r>
              <a:rPr lang="tr-TR" spc="75" dirty="0">
                <a:solidFill>
                  <a:srgbClr val="3B3A3B"/>
                </a:solidFill>
                <a:latin typeface="Myriad Pro"/>
                <a:cs typeface="Myriad Pro"/>
              </a:rPr>
              <a:t> </a:t>
            </a:r>
            <a:r>
              <a:rPr lang="tr-TR" dirty="0">
                <a:solidFill>
                  <a:srgbClr val="3B3A3B"/>
                </a:solidFill>
                <a:latin typeface="Myriad Pro"/>
                <a:cs typeface="Myriad Pro"/>
              </a:rPr>
              <a:t>büyümesi,</a:t>
            </a:r>
            <a:r>
              <a:rPr lang="tr-TR" spc="75" dirty="0">
                <a:solidFill>
                  <a:srgbClr val="3B3A3B"/>
                </a:solidFill>
                <a:latin typeface="Myriad Pro"/>
                <a:cs typeface="Myriad Pro"/>
              </a:rPr>
              <a:t> </a:t>
            </a:r>
            <a:r>
              <a:rPr lang="tr-TR" dirty="0">
                <a:solidFill>
                  <a:srgbClr val="3B3A3B"/>
                </a:solidFill>
                <a:latin typeface="Myriad Pro"/>
                <a:cs typeface="Myriad Pro"/>
              </a:rPr>
              <a:t>beslenmesi,</a:t>
            </a:r>
            <a:r>
              <a:rPr lang="tr-TR" spc="80" dirty="0">
                <a:solidFill>
                  <a:srgbClr val="3B3A3B"/>
                </a:solidFill>
                <a:latin typeface="Myriad Pro"/>
                <a:cs typeface="Myriad Pro"/>
              </a:rPr>
              <a:t> </a:t>
            </a:r>
            <a:r>
              <a:rPr lang="tr-TR" dirty="0">
                <a:solidFill>
                  <a:srgbClr val="3B3A3B"/>
                </a:solidFill>
                <a:latin typeface="Myriad Pro"/>
                <a:cs typeface="Myriad Pro"/>
              </a:rPr>
              <a:t>korunması</a:t>
            </a:r>
            <a:r>
              <a:rPr lang="tr-TR" spc="75" dirty="0">
                <a:solidFill>
                  <a:srgbClr val="3B3A3B"/>
                </a:solidFill>
                <a:latin typeface="Myriad Pro"/>
                <a:cs typeface="Myriad Pro"/>
              </a:rPr>
              <a:t> </a:t>
            </a:r>
            <a:r>
              <a:rPr lang="tr-TR" dirty="0">
                <a:solidFill>
                  <a:srgbClr val="3B3A3B"/>
                </a:solidFill>
                <a:latin typeface="Myriad Pro"/>
                <a:cs typeface="Myriad Pro"/>
              </a:rPr>
              <a:t>ve</a:t>
            </a:r>
            <a:r>
              <a:rPr lang="tr-TR" spc="75" dirty="0">
                <a:solidFill>
                  <a:srgbClr val="3B3A3B"/>
                </a:solidFill>
                <a:latin typeface="Myriad Pro"/>
                <a:cs typeface="Myriad Pro"/>
              </a:rPr>
              <a:t> </a:t>
            </a:r>
            <a:r>
              <a:rPr lang="tr-TR" dirty="0">
                <a:solidFill>
                  <a:srgbClr val="3B3A3B"/>
                </a:solidFill>
                <a:latin typeface="Myriad Pro"/>
                <a:cs typeface="Myriad Pro"/>
              </a:rPr>
              <a:t>yaralanma</a:t>
            </a:r>
            <a:r>
              <a:rPr lang="tr-TR" spc="80" dirty="0">
                <a:solidFill>
                  <a:srgbClr val="3B3A3B"/>
                </a:solidFill>
                <a:latin typeface="Myriad Pro"/>
                <a:cs typeface="Myriad Pro"/>
              </a:rPr>
              <a:t> </a:t>
            </a:r>
            <a:r>
              <a:rPr lang="tr-TR" spc="-10" dirty="0">
                <a:solidFill>
                  <a:srgbClr val="3B3A3B"/>
                </a:solidFill>
                <a:latin typeface="Myriad Pro"/>
                <a:cs typeface="Myriad Pro"/>
              </a:rPr>
              <a:t>durumunda </a:t>
            </a:r>
            <a:r>
              <a:rPr lang="tr-TR" dirty="0">
                <a:solidFill>
                  <a:srgbClr val="3B3A3B"/>
                </a:solidFill>
                <a:latin typeface="Myriad Pro"/>
                <a:cs typeface="Myriad Pro"/>
              </a:rPr>
              <a:t>onarılmasında </a:t>
            </a:r>
            <a:r>
              <a:rPr lang="tr-TR" spc="-10" dirty="0">
                <a:solidFill>
                  <a:srgbClr val="3B3A3B"/>
                </a:solidFill>
                <a:latin typeface="Myriad Pro"/>
                <a:cs typeface="Myriad Pro"/>
              </a:rPr>
              <a:t>görevlidir.</a:t>
            </a:r>
          </a:p>
          <a:p>
            <a:endParaRPr lang="tr-TR" dirty="0">
              <a:latin typeface="Myriad Pro"/>
              <a:cs typeface="Myriad Pro"/>
            </a:endParaRPr>
          </a:p>
        </p:txBody>
      </p:sp>
      <p:sp>
        <p:nvSpPr>
          <p:cNvPr id="5" name="Alt Bilgi Yer Tutucusu 4">
            <a:extLst>
              <a:ext uri="{FF2B5EF4-FFF2-40B4-BE49-F238E27FC236}">
                <a16:creationId xmlns:a16="http://schemas.microsoft.com/office/drawing/2014/main" id="{9FE8FB67-BEF1-1B3F-849C-1C0ED3009F69}"/>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C8943506-CA10-D115-2AF2-E33FE76157D2}"/>
              </a:ext>
            </a:extLst>
          </p:cNvPr>
          <p:cNvSpPr>
            <a:spLocks noGrp="1"/>
          </p:cNvSpPr>
          <p:nvPr>
            <p:ph type="sldNum" sz="quarter" idx="12"/>
          </p:nvPr>
        </p:nvSpPr>
        <p:spPr/>
        <p:txBody>
          <a:bodyPr/>
          <a:lstStyle/>
          <a:p>
            <a:fld id="{60FF87A7-9A7A-4B3D-9625-8440EC4947F9}" type="slidenum">
              <a:rPr lang="tr-TR" smtClean="0"/>
              <a:pPr/>
              <a:t>33</a:t>
            </a:fld>
            <a:endParaRPr lang="tr-TR"/>
          </a:p>
        </p:txBody>
      </p:sp>
      <p:sp>
        <p:nvSpPr>
          <p:cNvPr id="7" name="object 10">
            <a:extLst>
              <a:ext uri="{FF2B5EF4-FFF2-40B4-BE49-F238E27FC236}">
                <a16:creationId xmlns:a16="http://schemas.microsoft.com/office/drawing/2014/main" id="{FD4EB75A-E844-0C78-6E50-8D8CD44679E1}"/>
              </a:ext>
            </a:extLst>
          </p:cNvPr>
          <p:cNvSpPr txBox="1"/>
          <p:nvPr/>
        </p:nvSpPr>
        <p:spPr>
          <a:xfrm>
            <a:off x="3275856" y="6142608"/>
            <a:ext cx="2075180" cy="166712"/>
          </a:xfrm>
          <a:prstGeom prst="rect">
            <a:avLst/>
          </a:prstGeom>
        </p:spPr>
        <p:txBody>
          <a:bodyPr vert="horz" wrap="square" lIns="0" tIns="12700" rIns="0" bIns="0" rtlCol="0">
            <a:spAutoFit/>
          </a:bodyPr>
          <a:lstStyle/>
          <a:p>
            <a:pPr marL="12700">
              <a:lnSpc>
                <a:spcPct val="100000"/>
              </a:lnSpc>
              <a:spcBef>
                <a:spcPts val="100"/>
              </a:spcBef>
            </a:pPr>
            <a:r>
              <a:rPr lang="tr-TR" sz="1000" i="1" dirty="0">
                <a:solidFill>
                  <a:srgbClr val="4C4D4F"/>
                </a:solidFill>
                <a:latin typeface="Times New Roman"/>
                <a:cs typeface="Times New Roman"/>
              </a:rPr>
              <a:t>Kemik</a:t>
            </a:r>
            <a:r>
              <a:rPr lang="tr-TR" sz="1000" i="1" spc="-5" dirty="0">
                <a:solidFill>
                  <a:srgbClr val="4C4D4F"/>
                </a:solidFill>
                <a:latin typeface="Times New Roman"/>
                <a:cs typeface="Times New Roman"/>
              </a:rPr>
              <a:t> </a:t>
            </a:r>
            <a:r>
              <a:rPr lang="tr-TR" sz="1000" i="1" dirty="0">
                <a:solidFill>
                  <a:srgbClr val="4C4D4F"/>
                </a:solidFill>
                <a:latin typeface="Times New Roman"/>
                <a:cs typeface="Times New Roman"/>
              </a:rPr>
              <a:t>kesiti</a:t>
            </a:r>
            <a:r>
              <a:rPr lang="tr-TR" sz="1000" i="1" spc="-5" dirty="0">
                <a:solidFill>
                  <a:srgbClr val="4C4D4F"/>
                </a:solidFill>
                <a:latin typeface="Times New Roman"/>
                <a:cs typeface="Times New Roman"/>
              </a:rPr>
              <a:t> </a:t>
            </a:r>
            <a:r>
              <a:rPr lang="tr-TR" sz="1000" i="1" dirty="0">
                <a:solidFill>
                  <a:srgbClr val="4C4D4F"/>
                </a:solidFill>
                <a:latin typeface="Times New Roman"/>
                <a:cs typeface="Times New Roman"/>
              </a:rPr>
              <a:t>ve</a:t>
            </a:r>
            <a:r>
              <a:rPr lang="tr-TR" sz="1000" i="1" spc="-5" dirty="0">
                <a:solidFill>
                  <a:srgbClr val="4C4D4F"/>
                </a:solidFill>
                <a:latin typeface="Times New Roman"/>
                <a:cs typeface="Times New Roman"/>
              </a:rPr>
              <a:t> </a:t>
            </a:r>
            <a:r>
              <a:rPr lang="tr-TR" sz="1000" i="1" dirty="0">
                <a:solidFill>
                  <a:srgbClr val="4C4D4F"/>
                </a:solidFill>
                <a:latin typeface="Times New Roman"/>
                <a:cs typeface="Times New Roman"/>
              </a:rPr>
              <a:t>kemik </a:t>
            </a:r>
            <a:r>
              <a:rPr lang="tr-TR" sz="1000" i="1" spc="-20" dirty="0">
                <a:solidFill>
                  <a:srgbClr val="4C4D4F"/>
                </a:solidFill>
                <a:latin typeface="Times New Roman"/>
                <a:cs typeface="Times New Roman"/>
              </a:rPr>
              <a:t>doku</a:t>
            </a:r>
            <a:endParaRPr lang="tr-TR" sz="1000" dirty="0">
              <a:latin typeface="Times New Roman"/>
              <a:cs typeface="Times New Roman"/>
            </a:endParaRPr>
          </a:p>
        </p:txBody>
      </p:sp>
      <p:grpSp>
        <p:nvGrpSpPr>
          <p:cNvPr id="8" name="object 11">
            <a:extLst>
              <a:ext uri="{FF2B5EF4-FFF2-40B4-BE49-F238E27FC236}">
                <a16:creationId xmlns:a16="http://schemas.microsoft.com/office/drawing/2014/main" id="{80991764-1333-9946-103A-EB6B082F9D02}"/>
              </a:ext>
            </a:extLst>
          </p:cNvPr>
          <p:cNvGrpSpPr/>
          <p:nvPr/>
        </p:nvGrpSpPr>
        <p:grpSpPr>
          <a:xfrm>
            <a:off x="1866254" y="2829263"/>
            <a:ext cx="784860" cy="3203575"/>
            <a:chOff x="1389509" y="6388944"/>
            <a:chExt cx="784860" cy="3203575"/>
          </a:xfrm>
        </p:grpSpPr>
        <p:sp>
          <p:nvSpPr>
            <p:cNvPr id="9" name="object 12">
              <a:extLst>
                <a:ext uri="{FF2B5EF4-FFF2-40B4-BE49-F238E27FC236}">
                  <a16:creationId xmlns:a16="http://schemas.microsoft.com/office/drawing/2014/main" id="{DF87E6A8-5424-5AF2-3B41-EB5B963AAE0B}"/>
                </a:ext>
              </a:extLst>
            </p:cNvPr>
            <p:cNvSpPr/>
            <p:nvPr/>
          </p:nvSpPr>
          <p:spPr>
            <a:xfrm>
              <a:off x="1389509" y="6388944"/>
              <a:ext cx="266700" cy="337820"/>
            </a:xfrm>
            <a:custGeom>
              <a:avLst/>
              <a:gdLst/>
              <a:ahLst/>
              <a:cxnLst/>
              <a:rect l="l" t="t" r="r" b="b"/>
              <a:pathLst>
                <a:path w="266700" h="337820">
                  <a:moveTo>
                    <a:pt x="175833" y="0"/>
                  </a:moveTo>
                  <a:lnTo>
                    <a:pt x="137867" y="7928"/>
                  </a:lnTo>
                  <a:lnTo>
                    <a:pt x="99753" y="27705"/>
                  </a:lnTo>
                  <a:lnTo>
                    <a:pt x="64720" y="61715"/>
                  </a:lnTo>
                  <a:lnTo>
                    <a:pt x="35993" y="112344"/>
                  </a:lnTo>
                  <a:lnTo>
                    <a:pt x="4699" y="194260"/>
                  </a:lnTo>
                  <a:lnTo>
                    <a:pt x="0" y="245029"/>
                  </a:lnTo>
                  <a:lnTo>
                    <a:pt x="27054" y="285771"/>
                  </a:lnTo>
                  <a:lnTo>
                    <a:pt x="91022" y="337604"/>
                  </a:lnTo>
                  <a:lnTo>
                    <a:pt x="120039" y="336189"/>
                  </a:lnTo>
                  <a:lnTo>
                    <a:pt x="181507" y="314026"/>
                  </a:lnTo>
                  <a:lnTo>
                    <a:pt x="212002" y="286436"/>
                  </a:lnTo>
                  <a:lnTo>
                    <a:pt x="231134" y="253242"/>
                  </a:lnTo>
                  <a:lnTo>
                    <a:pt x="247613" y="205315"/>
                  </a:lnTo>
                  <a:lnTo>
                    <a:pt x="259919" y="150514"/>
                  </a:lnTo>
                  <a:lnTo>
                    <a:pt x="266531" y="96695"/>
                  </a:lnTo>
                  <a:lnTo>
                    <a:pt x="265929" y="51715"/>
                  </a:lnTo>
                  <a:lnTo>
                    <a:pt x="256592" y="23432"/>
                  </a:lnTo>
                  <a:lnTo>
                    <a:pt x="238423" y="10138"/>
                  </a:lnTo>
                  <a:lnTo>
                    <a:pt x="210428" y="1531"/>
                  </a:lnTo>
                  <a:lnTo>
                    <a:pt x="175833" y="0"/>
                  </a:lnTo>
                  <a:close/>
                </a:path>
              </a:pathLst>
            </a:custGeom>
            <a:solidFill>
              <a:srgbClr val="BBD9E3"/>
            </a:solidFill>
          </p:spPr>
          <p:txBody>
            <a:bodyPr wrap="square" lIns="0" tIns="0" rIns="0" bIns="0" rtlCol="0"/>
            <a:lstStyle/>
            <a:p>
              <a:endParaRPr lang="tr-TR"/>
            </a:p>
          </p:txBody>
        </p:sp>
        <p:pic>
          <p:nvPicPr>
            <p:cNvPr id="10" name="object 13">
              <a:extLst>
                <a:ext uri="{FF2B5EF4-FFF2-40B4-BE49-F238E27FC236}">
                  <a16:creationId xmlns:a16="http://schemas.microsoft.com/office/drawing/2014/main" id="{57F33DED-50F6-B4F9-52CC-A7D23077F5D7}"/>
                </a:ext>
              </a:extLst>
            </p:cNvPr>
            <p:cNvPicPr/>
            <p:nvPr/>
          </p:nvPicPr>
          <p:blipFill>
            <a:blip r:embed="rId2" cstate="print"/>
            <a:stretch>
              <a:fillRect/>
            </a:stretch>
          </p:blipFill>
          <p:spPr>
            <a:xfrm>
              <a:off x="1968823" y="6496502"/>
              <a:ext cx="178104" cy="241994"/>
            </a:xfrm>
            <a:prstGeom prst="rect">
              <a:avLst/>
            </a:prstGeom>
          </p:spPr>
        </p:pic>
        <p:sp>
          <p:nvSpPr>
            <p:cNvPr id="11" name="object 14">
              <a:extLst>
                <a:ext uri="{FF2B5EF4-FFF2-40B4-BE49-F238E27FC236}">
                  <a16:creationId xmlns:a16="http://schemas.microsoft.com/office/drawing/2014/main" id="{E84FBEE3-68A8-6334-C0D4-49919A313442}"/>
                </a:ext>
              </a:extLst>
            </p:cNvPr>
            <p:cNvSpPr/>
            <p:nvPr/>
          </p:nvSpPr>
          <p:spPr>
            <a:xfrm>
              <a:off x="1653164" y="9263243"/>
              <a:ext cx="494665" cy="329565"/>
            </a:xfrm>
            <a:custGeom>
              <a:avLst/>
              <a:gdLst/>
              <a:ahLst/>
              <a:cxnLst/>
              <a:rect l="l" t="t" r="r" b="b"/>
              <a:pathLst>
                <a:path w="494664" h="329565">
                  <a:moveTo>
                    <a:pt x="234749" y="0"/>
                  </a:moveTo>
                  <a:lnTo>
                    <a:pt x="185351" y="508"/>
                  </a:lnTo>
                  <a:lnTo>
                    <a:pt x="140422" y="7367"/>
                  </a:lnTo>
                  <a:lnTo>
                    <a:pt x="102482" y="21065"/>
                  </a:lnTo>
                  <a:lnTo>
                    <a:pt x="41525" y="81574"/>
                  </a:lnTo>
                  <a:lnTo>
                    <a:pt x="17028" y="121521"/>
                  </a:lnTo>
                  <a:lnTo>
                    <a:pt x="2530" y="161333"/>
                  </a:lnTo>
                  <a:lnTo>
                    <a:pt x="0" y="200411"/>
                  </a:lnTo>
                  <a:lnTo>
                    <a:pt x="11406" y="238156"/>
                  </a:lnTo>
                  <a:lnTo>
                    <a:pt x="38719" y="273970"/>
                  </a:lnTo>
                  <a:lnTo>
                    <a:pt x="83907" y="307253"/>
                  </a:lnTo>
                  <a:lnTo>
                    <a:pt x="136758" y="329208"/>
                  </a:lnTo>
                  <a:lnTo>
                    <a:pt x="170721" y="325801"/>
                  </a:lnTo>
                  <a:lnTo>
                    <a:pt x="190635" y="304493"/>
                  </a:lnTo>
                  <a:lnTo>
                    <a:pt x="201334" y="272741"/>
                  </a:lnTo>
                  <a:lnTo>
                    <a:pt x="207656" y="238007"/>
                  </a:lnTo>
                  <a:lnTo>
                    <a:pt x="214438" y="207749"/>
                  </a:lnTo>
                  <a:lnTo>
                    <a:pt x="231793" y="190623"/>
                  </a:lnTo>
                  <a:lnTo>
                    <a:pt x="261682" y="195821"/>
                  </a:lnTo>
                  <a:lnTo>
                    <a:pt x="301856" y="216290"/>
                  </a:lnTo>
                  <a:lnTo>
                    <a:pt x="350069" y="244974"/>
                  </a:lnTo>
                  <a:lnTo>
                    <a:pt x="404074" y="274817"/>
                  </a:lnTo>
                  <a:lnTo>
                    <a:pt x="458121" y="298922"/>
                  </a:lnTo>
                  <a:lnTo>
                    <a:pt x="485500" y="292207"/>
                  </a:lnTo>
                  <a:lnTo>
                    <a:pt x="494639" y="241395"/>
                  </a:lnTo>
                  <a:lnTo>
                    <a:pt x="493965" y="133212"/>
                  </a:lnTo>
                  <a:lnTo>
                    <a:pt x="460564" y="75613"/>
                  </a:lnTo>
                  <a:lnTo>
                    <a:pt x="426625" y="51698"/>
                  </a:lnTo>
                  <a:lnTo>
                    <a:pt x="384553" y="31690"/>
                  </a:lnTo>
                  <a:lnTo>
                    <a:pt x="336870" y="16079"/>
                  </a:lnTo>
                  <a:lnTo>
                    <a:pt x="286095" y="5353"/>
                  </a:lnTo>
                  <a:lnTo>
                    <a:pt x="234749" y="0"/>
                  </a:lnTo>
                  <a:close/>
                </a:path>
              </a:pathLst>
            </a:custGeom>
            <a:solidFill>
              <a:srgbClr val="BBD9E3"/>
            </a:solidFill>
          </p:spPr>
          <p:txBody>
            <a:bodyPr wrap="square" lIns="0" tIns="0" rIns="0" bIns="0" rtlCol="0"/>
            <a:lstStyle/>
            <a:p>
              <a:endParaRPr lang="tr-TR"/>
            </a:p>
          </p:txBody>
        </p:sp>
        <p:pic>
          <p:nvPicPr>
            <p:cNvPr id="12" name="object 15">
              <a:extLst>
                <a:ext uri="{FF2B5EF4-FFF2-40B4-BE49-F238E27FC236}">
                  <a16:creationId xmlns:a16="http://schemas.microsoft.com/office/drawing/2014/main" id="{5A2C570E-5A4B-2A54-A01E-FC90DFF3E8B2}"/>
                </a:ext>
              </a:extLst>
            </p:cNvPr>
            <p:cNvPicPr/>
            <p:nvPr/>
          </p:nvPicPr>
          <p:blipFill>
            <a:blip r:embed="rId3" cstate="print"/>
            <a:stretch>
              <a:fillRect/>
            </a:stretch>
          </p:blipFill>
          <p:spPr>
            <a:xfrm>
              <a:off x="1437157" y="6415951"/>
              <a:ext cx="737204" cy="3139071"/>
            </a:xfrm>
            <a:prstGeom prst="rect">
              <a:avLst/>
            </a:prstGeom>
          </p:spPr>
        </p:pic>
      </p:grpSp>
      <p:sp>
        <p:nvSpPr>
          <p:cNvPr id="14" name="object 17">
            <a:extLst>
              <a:ext uri="{FF2B5EF4-FFF2-40B4-BE49-F238E27FC236}">
                <a16:creationId xmlns:a16="http://schemas.microsoft.com/office/drawing/2014/main" id="{56B45547-FE41-A087-FA08-A02EB9B2E70A}"/>
              </a:ext>
            </a:extLst>
          </p:cNvPr>
          <p:cNvSpPr/>
          <p:nvPr/>
        </p:nvSpPr>
        <p:spPr>
          <a:xfrm>
            <a:off x="2938216" y="2829263"/>
            <a:ext cx="266700" cy="337820"/>
          </a:xfrm>
          <a:custGeom>
            <a:avLst/>
            <a:gdLst/>
            <a:ahLst/>
            <a:cxnLst/>
            <a:rect l="l" t="t" r="r" b="b"/>
            <a:pathLst>
              <a:path w="266700" h="337820">
                <a:moveTo>
                  <a:pt x="175833" y="0"/>
                </a:moveTo>
                <a:lnTo>
                  <a:pt x="137867" y="7928"/>
                </a:lnTo>
                <a:lnTo>
                  <a:pt x="99753" y="27705"/>
                </a:lnTo>
                <a:lnTo>
                  <a:pt x="64720" y="61715"/>
                </a:lnTo>
                <a:lnTo>
                  <a:pt x="35993" y="112344"/>
                </a:lnTo>
                <a:lnTo>
                  <a:pt x="4699" y="194260"/>
                </a:lnTo>
                <a:lnTo>
                  <a:pt x="0" y="245029"/>
                </a:lnTo>
                <a:lnTo>
                  <a:pt x="27054" y="285771"/>
                </a:lnTo>
                <a:lnTo>
                  <a:pt x="91022" y="337604"/>
                </a:lnTo>
                <a:lnTo>
                  <a:pt x="120039" y="336189"/>
                </a:lnTo>
                <a:lnTo>
                  <a:pt x="181507" y="314026"/>
                </a:lnTo>
                <a:lnTo>
                  <a:pt x="212002" y="286436"/>
                </a:lnTo>
                <a:lnTo>
                  <a:pt x="231134" y="253242"/>
                </a:lnTo>
                <a:lnTo>
                  <a:pt x="247613" y="205315"/>
                </a:lnTo>
                <a:lnTo>
                  <a:pt x="259919" y="150514"/>
                </a:lnTo>
                <a:lnTo>
                  <a:pt x="266531" y="96695"/>
                </a:lnTo>
                <a:lnTo>
                  <a:pt x="265929" y="51715"/>
                </a:lnTo>
                <a:lnTo>
                  <a:pt x="256592" y="23432"/>
                </a:lnTo>
                <a:lnTo>
                  <a:pt x="238423" y="10138"/>
                </a:lnTo>
                <a:lnTo>
                  <a:pt x="210428" y="1531"/>
                </a:lnTo>
                <a:lnTo>
                  <a:pt x="175833" y="0"/>
                </a:lnTo>
                <a:close/>
              </a:path>
            </a:pathLst>
          </a:custGeom>
          <a:solidFill>
            <a:srgbClr val="BBD9E3"/>
          </a:solidFill>
        </p:spPr>
        <p:txBody>
          <a:bodyPr wrap="square" lIns="0" tIns="0" rIns="0" bIns="0" rtlCol="0"/>
          <a:lstStyle/>
          <a:p>
            <a:endParaRPr lang="tr-TR"/>
          </a:p>
        </p:txBody>
      </p:sp>
      <p:pic>
        <p:nvPicPr>
          <p:cNvPr id="15" name="object 18">
            <a:extLst>
              <a:ext uri="{FF2B5EF4-FFF2-40B4-BE49-F238E27FC236}">
                <a16:creationId xmlns:a16="http://schemas.microsoft.com/office/drawing/2014/main" id="{B63ECF08-43AC-4CD5-BFA0-FCB8F027CCBB}"/>
              </a:ext>
            </a:extLst>
          </p:cNvPr>
          <p:cNvPicPr/>
          <p:nvPr/>
        </p:nvPicPr>
        <p:blipFill>
          <a:blip r:embed="rId4" cstate="print"/>
          <a:stretch>
            <a:fillRect/>
          </a:stretch>
        </p:blipFill>
        <p:spPr>
          <a:xfrm>
            <a:off x="3517533" y="2936821"/>
            <a:ext cx="178100" cy="241994"/>
          </a:xfrm>
          <a:prstGeom prst="rect">
            <a:avLst/>
          </a:prstGeom>
        </p:spPr>
      </p:pic>
      <p:sp>
        <p:nvSpPr>
          <p:cNvPr id="16" name="object 19">
            <a:extLst>
              <a:ext uri="{FF2B5EF4-FFF2-40B4-BE49-F238E27FC236}">
                <a16:creationId xmlns:a16="http://schemas.microsoft.com/office/drawing/2014/main" id="{A2365611-6E8A-51DA-AC79-54E263AB7198}"/>
              </a:ext>
            </a:extLst>
          </p:cNvPr>
          <p:cNvSpPr/>
          <p:nvPr/>
        </p:nvSpPr>
        <p:spPr>
          <a:xfrm>
            <a:off x="3201871" y="5703562"/>
            <a:ext cx="494665" cy="329565"/>
          </a:xfrm>
          <a:custGeom>
            <a:avLst/>
            <a:gdLst/>
            <a:ahLst/>
            <a:cxnLst/>
            <a:rect l="l" t="t" r="r" b="b"/>
            <a:pathLst>
              <a:path w="494664" h="329565">
                <a:moveTo>
                  <a:pt x="234751" y="0"/>
                </a:moveTo>
                <a:lnTo>
                  <a:pt x="185353" y="508"/>
                </a:lnTo>
                <a:lnTo>
                  <a:pt x="140424" y="7367"/>
                </a:lnTo>
                <a:lnTo>
                  <a:pt x="102485" y="21065"/>
                </a:lnTo>
                <a:lnTo>
                  <a:pt x="41528" y="81574"/>
                </a:lnTo>
                <a:lnTo>
                  <a:pt x="17030" y="121521"/>
                </a:lnTo>
                <a:lnTo>
                  <a:pt x="2531" y="161333"/>
                </a:lnTo>
                <a:lnTo>
                  <a:pt x="0" y="200411"/>
                </a:lnTo>
                <a:lnTo>
                  <a:pt x="11404" y="238156"/>
                </a:lnTo>
                <a:lnTo>
                  <a:pt x="38713" y="273970"/>
                </a:lnTo>
                <a:lnTo>
                  <a:pt x="83897" y="307253"/>
                </a:lnTo>
                <a:lnTo>
                  <a:pt x="136753" y="329208"/>
                </a:lnTo>
                <a:lnTo>
                  <a:pt x="170720" y="325801"/>
                </a:lnTo>
                <a:lnTo>
                  <a:pt x="190635" y="304493"/>
                </a:lnTo>
                <a:lnTo>
                  <a:pt x="201336" y="272741"/>
                </a:lnTo>
                <a:lnTo>
                  <a:pt x="207658" y="238007"/>
                </a:lnTo>
                <a:lnTo>
                  <a:pt x="214440" y="207749"/>
                </a:lnTo>
                <a:lnTo>
                  <a:pt x="231796" y="190623"/>
                </a:lnTo>
                <a:lnTo>
                  <a:pt x="261684" y="195821"/>
                </a:lnTo>
                <a:lnTo>
                  <a:pt x="301858" y="216290"/>
                </a:lnTo>
                <a:lnTo>
                  <a:pt x="350072" y="244974"/>
                </a:lnTo>
                <a:lnTo>
                  <a:pt x="404076" y="274817"/>
                </a:lnTo>
                <a:lnTo>
                  <a:pt x="458123" y="298922"/>
                </a:lnTo>
                <a:lnTo>
                  <a:pt x="485502" y="292207"/>
                </a:lnTo>
                <a:lnTo>
                  <a:pt x="494641" y="241395"/>
                </a:lnTo>
                <a:lnTo>
                  <a:pt x="493967" y="133212"/>
                </a:lnTo>
                <a:lnTo>
                  <a:pt x="460566" y="75613"/>
                </a:lnTo>
                <a:lnTo>
                  <a:pt x="426627" y="51698"/>
                </a:lnTo>
                <a:lnTo>
                  <a:pt x="384556" y="31690"/>
                </a:lnTo>
                <a:lnTo>
                  <a:pt x="336873" y="16079"/>
                </a:lnTo>
                <a:lnTo>
                  <a:pt x="286098" y="5353"/>
                </a:lnTo>
                <a:lnTo>
                  <a:pt x="234751" y="0"/>
                </a:lnTo>
                <a:close/>
              </a:path>
            </a:pathLst>
          </a:custGeom>
          <a:solidFill>
            <a:srgbClr val="BBD9E3"/>
          </a:solidFill>
        </p:spPr>
        <p:txBody>
          <a:bodyPr wrap="square" lIns="0" tIns="0" rIns="0" bIns="0" rtlCol="0"/>
          <a:lstStyle/>
          <a:p>
            <a:endParaRPr lang="tr-TR"/>
          </a:p>
        </p:txBody>
      </p:sp>
      <p:pic>
        <p:nvPicPr>
          <p:cNvPr id="17" name="object 20">
            <a:extLst>
              <a:ext uri="{FF2B5EF4-FFF2-40B4-BE49-F238E27FC236}">
                <a16:creationId xmlns:a16="http://schemas.microsoft.com/office/drawing/2014/main" id="{78F8F830-8EB2-6721-484A-423F12E60D06}"/>
              </a:ext>
            </a:extLst>
          </p:cNvPr>
          <p:cNvPicPr/>
          <p:nvPr/>
        </p:nvPicPr>
        <p:blipFill>
          <a:blip r:embed="rId5" cstate="print"/>
          <a:stretch>
            <a:fillRect/>
          </a:stretch>
        </p:blipFill>
        <p:spPr>
          <a:xfrm>
            <a:off x="2985884" y="2856270"/>
            <a:ext cx="737188" cy="3139071"/>
          </a:xfrm>
          <a:prstGeom prst="rect">
            <a:avLst/>
          </a:prstGeom>
        </p:spPr>
      </p:pic>
      <p:pic>
        <p:nvPicPr>
          <p:cNvPr id="18" name="object 21">
            <a:extLst>
              <a:ext uri="{FF2B5EF4-FFF2-40B4-BE49-F238E27FC236}">
                <a16:creationId xmlns:a16="http://schemas.microsoft.com/office/drawing/2014/main" id="{0D93D5FF-97F2-26D0-0547-FDA5BC67A196}"/>
              </a:ext>
            </a:extLst>
          </p:cNvPr>
          <p:cNvPicPr/>
          <p:nvPr/>
        </p:nvPicPr>
        <p:blipFill>
          <a:blip r:embed="rId6" cstate="print"/>
          <a:stretch>
            <a:fillRect/>
          </a:stretch>
        </p:blipFill>
        <p:spPr>
          <a:xfrm>
            <a:off x="3028027" y="2891843"/>
            <a:ext cx="615919" cy="1533956"/>
          </a:xfrm>
          <a:prstGeom prst="rect">
            <a:avLst/>
          </a:prstGeom>
        </p:spPr>
      </p:pic>
      <p:sp>
        <p:nvSpPr>
          <p:cNvPr id="19" name="object 22">
            <a:extLst>
              <a:ext uri="{FF2B5EF4-FFF2-40B4-BE49-F238E27FC236}">
                <a16:creationId xmlns:a16="http://schemas.microsoft.com/office/drawing/2014/main" id="{57EC153E-CF0D-CBE2-C1C2-AAB2733999D0}"/>
              </a:ext>
            </a:extLst>
          </p:cNvPr>
          <p:cNvSpPr/>
          <p:nvPr/>
        </p:nvSpPr>
        <p:spPr>
          <a:xfrm>
            <a:off x="3039960" y="2910880"/>
            <a:ext cx="585470" cy="362585"/>
          </a:xfrm>
          <a:custGeom>
            <a:avLst/>
            <a:gdLst/>
            <a:ahLst/>
            <a:cxnLst/>
            <a:rect l="l" t="t" r="r" b="b"/>
            <a:pathLst>
              <a:path w="585469" h="362584">
                <a:moveTo>
                  <a:pt x="14008" y="146481"/>
                </a:moveTo>
                <a:lnTo>
                  <a:pt x="5295" y="146304"/>
                </a:lnTo>
                <a:lnTo>
                  <a:pt x="3784" y="139992"/>
                </a:lnTo>
                <a:lnTo>
                  <a:pt x="0" y="147243"/>
                </a:lnTo>
                <a:lnTo>
                  <a:pt x="2057" y="149999"/>
                </a:lnTo>
                <a:lnTo>
                  <a:pt x="5499" y="154673"/>
                </a:lnTo>
                <a:lnTo>
                  <a:pt x="14008" y="146481"/>
                </a:lnTo>
                <a:close/>
              </a:path>
              <a:path w="585469" h="362584">
                <a:moveTo>
                  <a:pt x="29578" y="94945"/>
                </a:moveTo>
                <a:lnTo>
                  <a:pt x="28930" y="87782"/>
                </a:lnTo>
                <a:lnTo>
                  <a:pt x="24396" y="81343"/>
                </a:lnTo>
                <a:lnTo>
                  <a:pt x="18300" y="78854"/>
                </a:lnTo>
                <a:lnTo>
                  <a:pt x="12915" y="83591"/>
                </a:lnTo>
                <a:lnTo>
                  <a:pt x="12649" y="92075"/>
                </a:lnTo>
                <a:lnTo>
                  <a:pt x="18008" y="97370"/>
                </a:lnTo>
                <a:lnTo>
                  <a:pt x="24993" y="98615"/>
                </a:lnTo>
                <a:lnTo>
                  <a:pt x="29578" y="94945"/>
                </a:lnTo>
                <a:close/>
              </a:path>
              <a:path w="585469" h="362584">
                <a:moveTo>
                  <a:pt x="35179" y="187718"/>
                </a:moveTo>
                <a:lnTo>
                  <a:pt x="26606" y="177380"/>
                </a:lnTo>
                <a:lnTo>
                  <a:pt x="20243" y="178803"/>
                </a:lnTo>
                <a:lnTo>
                  <a:pt x="20116" y="180911"/>
                </a:lnTo>
                <a:lnTo>
                  <a:pt x="25222" y="191185"/>
                </a:lnTo>
                <a:lnTo>
                  <a:pt x="30226" y="195287"/>
                </a:lnTo>
                <a:lnTo>
                  <a:pt x="32588" y="191668"/>
                </a:lnTo>
                <a:lnTo>
                  <a:pt x="35179" y="187718"/>
                </a:lnTo>
                <a:close/>
              </a:path>
              <a:path w="585469" h="362584">
                <a:moveTo>
                  <a:pt x="44691" y="114211"/>
                </a:moveTo>
                <a:lnTo>
                  <a:pt x="43167" y="110426"/>
                </a:lnTo>
                <a:lnTo>
                  <a:pt x="36868" y="105359"/>
                </a:lnTo>
                <a:lnTo>
                  <a:pt x="31013" y="103212"/>
                </a:lnTo>
                <a:lnTo>
                  <a:pt x="30314" y="105752"/>
                </a:lnTo>
                <a:lnTo>
                  <a:pt x="33045" y="110324"/>
                </a:lnTo>
                <a:lnTo>
                  <a:pt x="37426" y="114211"/>
                </a:lnTo>
                <a:lnTo>
                  <a:pt x="42443" y="115785"/>
                </a:lnTo>
                <a:lnTo>
                  <a:pt x="44691" y="114211"/>
                </a:lnTo>
                <a:close/>
              </a:path>
              <a:path w="585469" h="362584">
                <a:moveTo>
                  <a:pt x="44780" y="166827"/>
                </a:moveTo>
                <a:lnTo>
                  <a:pt x="42672" y="160388"/>
                </a:lnTo>
                <a:lnTo>
                  <a:pt x="40017" y="157111"/>
                </a:lnTo>
                <a:lnTo>
                  <a:pt x="36791" y="156984"/>
                </a:lnTo>
                <a:lnTo>
                  <a:pt x="33743" y="162052"/>
                </a:lnTo>
                <a:lnTo>
                  <a:pt x="41160" y="170027"/>
                </a:lnTo>
                <a:lnTo>
                  <a:pt x="44780" y="171640"/>
                </a:lnTo>
                <a:lnTo>
                  <a:pt x="44780" y="166827"/>
                </a:lnTo>
                <a:close/>
              </a:path>
              <a:path w="585469" h="362584">
                <a:moveTo>
                  <a:pt x="45402" y="41262"/>
                </a:moveTo>
                <a:lnTo>
                  <a:pt x="43408" y="36042"/>
                </a:lnTo>
                <a:lnTo>
                  <a:pt x="37528" y="33299"/>
                </a:lnTo>
                <a:lnTo>
                  <a:pt x="28448" y="35687"/>
                </a:lnTo>
                <a:lnTo>
                  <a:pt x="28829" y="42773"/>
                </a:lnTo>
                <a:lnTo>
                  <a:pt x="34264" y="49568"/>
                </a:lnTo>
                <a:lnTo>
                  <a:pt x="40322" y="51117"/>
                </a:lnTo>
                <a:lnTo>
                  <a:pt x="44145" y="46939"/>
                </a:lnTo>
                <a:lnTo>
                  <a:pt x="45402" y="41262"/>
                </a:lnTo>
                <a:close/>
              </a:path>
              <a:path w="585469" h="362584">
                <a:moveTo>
                  <a:pt x="64668" y="61925"/>
                </a:moveTo>
                <a:lnTo>
                  <a:pt x="61760" y="58369"/>
                </a:lnTo>
                <a:lnTo>
                  <a:pt x="56146" y="58000"/>
                </a:lnTo>
                <a:lnTo>
                  <a:pt x="51511" y="59715"/>
                </a:lnTo>
                <a:lnTo>
                  <a:pt x="49796" y="63271"/>
                </a:lnTo>
                <a:lnTo>
                  <a:pt x="52933" y="68453"/>
                </a:lnTo>
                <a:lnTo>
                  <a:pt x="58966" y="70612"/>
                </a:lnTo>
                <a:lnTo>
                  <a:pt x="63309" y="67221"/>
                </a:lnTo>
                <a:lnTo>
                  <a:pt x="64668" y="61925"/>
                </a:lnTo>
                <a:close/>
              </a:path>
              <a:path w="585469" h="362584">
                <a:moveTo>
                  <a:pt x="72199" y="229527"/>
                </a:moveTo>
                <a:lnTo>
                  <a:pt x="70535" y="225780"/>
                </a:lnTo>
                <a:lnTo>
                  <a:pt x="65900" y="222465"/>
                </a:lnTo>
                <a:lnTo>
                  <a:pt x="60363" y="221310"/>
                </a:lnTo>
                <a:lnTo>
                  <a:pt x="57251" y="222529"/>
                </a:lnTo>
                <a:lnTo>
                  <a:pt x="59893" y="226288"/>
                </a:lnTo>
                <a:lnTo>
                  <a:pt x="66929" y="230733"/>
                </a:lnTo>
                <a:lnTo>
                  <a:pt x="71005" y="231495"/>
                </a:lnTo>
                <a:lnTo>
                  <a:pt x="72199" y="229527"/>
                </a:lnTo>
                <a:close/>
              </a:path>
              <a:path w="585469" h="362584">
                <a:moveTo>
                  <a:pt x="75463" y="584"/>
                </a:moveTo>
                <a:lnTo>
                  <a:pt x="69824" y="0"/>
                </a:lnTo>
                <a:lnTo>
                  <a:pt x="60680" y="736"/>
                </a:lnTo>
                <a:lnTo>
                  <a:pt x="56756" y="4064"/>
                </a:lnTo>
                <a:lnTo>
                  <a:pt x="57556" y="8001"/>
                </a:lnTo>
                <a:lnTo>
                  <a:pt x="62585" y="10541"/>
                </a:lnTo>
                <a:lnTo>
                  <a:pt x="71894" y="12115"/>
                </a:lnTo>
                <a:lnTo>
                  <a:pt x="75463" y="584"/>
                </a:lnTo>
                <a:close/>
              </a:path>
              <a:path w="585469" h="362584">
                <a:moveTo>
                  <a:pt x="80606" y="209118"/>
                </a:moveTo>
                <a:lnTo>
                  <a:pt x="79717" y="203098"/>
                </a:lnTo>
                <a:lnTo>
                  <a:pt x="74955" y="197180"/>
                </a:lnTo>
                <a:lnTo>
                  <a:pt x="69608" y="195300"/>
                </a:lnTo>
                <a:lnTo>
                  <a:pt x="66471" y="197891"/>
                </a:lnTo>
                <a:lnTo>
                  <a:pt x="68402" y="205346"/>
                </a:lnTo>
                <a:lnTo>
                  <a:pt x="72872" y="210273"/>
                </a:lnTo>
                <a:lnTo>
                  <a:pt x="77635" y="211518"/>
                </a:lnTo>
                <a:lnTo>
                  <a:pt x="80606" y="209118"/>
                </a:lnTo>
                <a:close/>
              </a:path>
              <a:path w="585469" h="362584">
                <a:moveTo>
                  <a:pt x="81165" y="94145"/>
                </a:moveTo>
                <a:lnTo>
                  <a:pt x="77800" y="89319"/>
                </a:lnTo>
                <a:lnTo>
                  <a:pt x="70624" y="89509"/>
                </a:lnTo>
                <a:lnTo>
                  <a:pt x="63893" y="93599"/>
                </a:lnTo>
                <a:lnTo>
                  <a:pt x="61010" y="99517"/>
                </a:lnTo>
                <a:lnTo>
                  <a:pt x="65366" y="105194"/>
                </a:lnTo>
                <a:lnTo>
                  <a:pt x="73825" y="106032"/>
                </a:lnTo>
                <a:lnTo>
                  <a:pt x="79463" y="101028"/>
                </a:lnTo>
                <a:lnTo>
                  <a:pt x="81165" y="94145"/>
                </a:lnTo>
                <a:close/>
              </a:path>
              <a:path w="585469" h="362584">
                <a:moveTo>
                  <a:pt x="85966" y="132676"/>
                </a:moveTo>
                <a:lnTo>
                  <a:pt x="82765" y="127304"/>
                </a:lnTo>
                <a:lnTo>
                  <a:pt x="77114" y="127533"/>
                </a:lnTo>
                <a:lnTo>
                  <a:pt x="72212" y="130670"/>
                </a:lnTo>
                <a:lnTo>
                  <a:pt x="69926" y="135763"/>
                </a:lnTo>
                <a:lnTo>
                  <a:pt x="72148" y="141871"/>
                </a:lnTo>
                <a:lnTo>
                  <a:pt x="80264" y="146596"/>
                </a:lnTo>
                <a:lnTo>
                  <a:pt x="85001" y="141312"/>
                </a:lnTo>
                <a:lnTo>
                  <a:pt x="85966" y="132676"/>
                </a:lnTo>
                <a:close/>
              </a:path>
              <a:path w="585469" h="362584">
                <a:moveTo>
                  <a:pt x="89027" y="160083"/>
                </a:moveTo>
                <a:lnTo>
                  <a:pt x="85953" y="158915"/>
                </a:lnTo>
                <a:lnTo>
                  <a:pt x="78397" y="163410"/>
                </a:lnTo>
                <a:lnTo>
                  <a:pt x="76847" y="168224"/>
                </a:lnTo>
                <a:lnTo>
                  <a:pt x="80860" y="173126"/>
                </a:lnTo>
                <a:lnTo>
                  <a:pt x="84772" y="172796"/>
                </a:lnTo>
                <a:lnTo>
                  <a:pt x="88061" y="166573"/>
                </a:lnTo>
                <a:lnTo>
                  <a:pt x="89027" y="160083"/>
                </a:lnTo>
                <a:close/>
              </a:path>
              <a:path w="585469" h="362584">
                <a:moveTo>
                  <a:pt x="94691" y="30289"/>
                </a:moveTo>
                <a:lnTo>
                  <a:pt x="93357" y="21221"/>
                </a:lnTo>
                <a:lnTo>
                  <a:pt x="89776" y="17526"/>
                </a:lnTo>
                <a:lnTo>
                  <a:pt x="85890" y="18580"/>
                </a:lnTo>
                <a:lnTo>
                  <a:pt x="83680" y="23761"/>
                </a:lnTo>
                <a:lnTo>
                  <a:pt x="82740" y="33147"/>
                </a:lnTo>
                <a:lnTo>
                  <a:pt x="94475" y="35953"/>
                </a:lnTo>
                <a:lnTo>
                  <a:pt x="94691" y="30289"/>
                </a:lnTo>
                <a:close/>
              </a:path>
              <a:path w="585469" h="362584">
                <a:moveTo>
                  <a:pt x="106476" y="85699"/>
                </a:moveTo>
                <a:lnTo>
                  <a:pt x="99695" y="77127"/>
                </a:lnTo>
                <a:lnTo>
                  <a:pt x="90335" y="82473"/>
                </a:lnTo>
                <a:lnTo>
                  <a:pt x="94526" y="85471"/>
                </a:lnTo>
                <a:lnTo>
                  <a:pt x="98717" y="88468"/>
                </a:lnTo>
                <a:lnTo>
                  <a:pt x="106476" y="85699"/>
                </a:lnTo>
                <a:close/>
              </a:path>
              <a:path w="585469" h="362584">
                <a:moveTo>
                  <a:pt x="116789" y="54762"/>
                </a:moveTo>
                <a:lnTo>
                  <a:pt x="114719" y="52425"/>
                </a:lnTo>
                <a:lnTo>
                  <a:pt x="110782" y="49949"/>
                </a:lnTo>
                <a:lnTo>
                  <a:pt x="108635" y="47193"/>
                </a:lnTo>
                <a:lnTo>
                  <a:pt x="108610" y="43319"/>
                </a:lnTo>
                <a:lnTo>
                  <a:pt x="97802" y="44437"/>
                </a:lnTo>
                <a:lnTo>
                  <a:pt x="99479" y="59448"/>
                </a:lnTo>
                <a:lnTo>
                  <a:pt x="100761" y="60934"/>
                </a:lnTo>
                <a:lnTo>
                  <a:pt x="113309" y="57048"/>
                </a:lnTo>
                <a:lnTo>
                  <a:pt x="116789" y="54762"/>
                </a:lnTo>
                <a:close/>
              </a:path>
              <a:path w="585469" h="362584">
                <a:moveTo>
                  <a:pt x="117792" y="203288"/>
                </a:moveTo>
                <a:lnTo>
                  <a:pt x="115760" y="198716"/>
                </a:lnTo>
                <a:lnTo>
                  <a:pt x="110515" y="197332"/>
                </a:lnTo>
                <a:lnTo>
                  <a:pt x="105689" y="199974"/>
                </a:lnTo>
                <a:lnTo>
                  <a:pt x="102679" y="204597"/>
                </a:lnTo>
                <a:lnTo>
                  <a:pt x="103263" y="208927"/>
                </a:lnTo>
                <a:lnTo>
                  <a:pt x="109232" y="210680"/>
                </a:lnTo>
                <a:lnTo>
                  <a:pt x="115862" y="208216"/>
                </a:lnTo>
                <a:lnTo>
                  <a:pt x="117792" y="203288"/>
                </a:lnTo>
                <a:close/>
              </a:path>
              <a:path w="585469" h="362584">
                <a:moveTo>
                  <a:pt x="120015" y="121081"/>
                </a:moveTo>
                <a:lnTo>
                  <a:pt x="117043" y="115620"/>
                </a:lnTo>
                <a:lnTo>
                  <a:pt x="110604" y="112674"/>
                </a:lnTo>
                <a:lnTo>
                  <a:pt x="105752" y="114795"/>
                </a:lnTo>
                <a:lnTo>
                  <a:pt x="103962" y="119456"/>
                </a:lnTo>
                <a:lnTo>
                  <a:pt x="106705" y="124155"/>
                </a:lnTo>
                <a:lnTo>
                  <a:pt x="111988" y="125704"/>
                </a:lnTo>
                <a:lnTo>
                  <a:pt x="117373" y="124561"/>
                </a:lnTo>
                <a:lnTo>
                  <a:pt x="120015" y="121081"/>
                </a:lnTo>
                <a:close/>
              </a:path>
              <a:path w="585469" h="362584">
                <a:moveTo>
                  <a:pt x="120904" y="227672"/>
                </a:moveTo>
                <a:lnTo>
                  <a:pt x="120205" y="225158"/>
                </a:lnTo>
                <a:lnTo>
                  <a:pt x="115506" y="224129"/>
                </a:lnTo>
                <a:lnTo>
                  <a:pt x="110490" y="224536"/>
                </a:lnTo>
                <a:lnTo>
                  <a:pt x="105346" y="227533"/>
                </a:lnTo>
                <a:lnTo>
                  <a:pt x="103149" y="231368"/>
                </a:lnTo>
                <a:lnTo>
                  <a:pt x="105473" y="233565"/>
                </a:lnTo>
                <a:lnTo>
                  <a:pt x="113931" y="231673"/>
                </a:lnTo>
                <a:lnTo>
                  <a:pt x="120904" y="227672"/>
                </a:lnTo>
                <a:close/>
              </a:path>
              <a:path w="585469" h="362584">
                <a:moveTo>
                  <a:pt x="132778" y="156845"/>
                </a:moveTo>
                <a:lnTo>
                  <a:pt x="123494" y="152222"/>
                </a:lnTo>
                <a:lnTo>
                  <a:pt x="120345" y="155016"/>
                </a:lnTo>
                <a:lnTo>
                  <a:pt x="117221" y="162610"/>
                </a:lnTo>
                <a:lnTo>
                  <a:pt x="120916" y="169202"/>
                </a:lnTo>
                <a:lnTo>
                  <a:pt x="126974" y="171919"/>
                </a:lnTo>
                <a:lnTo>
                  <a:pt x="130911" y="167919"/>
                </a:lnTo>
                <a:lnTo>
                  <a:pt x="132778" y="156845"/>
                </a:lnTo>
                <a:close/>
              </a:path>
              <a:path w="585469" h="362584">
                <a:moveTo>
                  <a:pt x="133565" y="7239"/>
                </a:moveTo>
                <a:lnTo>
                  <a:pt x="130771" y="5016"/>
                </a:lnTo>
                <a:lnTo>
                  <a:pt x="124548" y="6692"/>
                </a:lnTo>
                <a:lnTo>
                  <a:pt x="119773" y="9652"/>
                </a:lnTo>
                <a:lnTo>
                  <a:pt x="121348" y="11264"/>
                </a:lnTo>
                <a:lnTo>
                  <a:pt x="129832" y="11366"/>
                </a:lnTo>
                <a:lnTo>
                  <a:pt x="132753" y="14617"/>
                </a:lnTo>
                <a:lnTo>
                  <a:pt x="133565" y="7239"/>
                </a:lnTo>
                <a:close/>
              </a:path>
              <a:path w="585469" h="362584">
                <a:moveTo>
                  <a:pt x="135801" y="242392"/>
                </a:moveTo>
                <a:lnTo>
                  <a:pt x="133057" y="241300"/>
                </a:lnTo>
                <a:lnTo>
                  <a:pt x="128574" y="240690"/>
                </a:lnTo>
                <a:lnTo>
                  <a:pt x="124104" y="240080"/>
                </a:lnTo>
                <a:lnTo>
                  <a:pt x="112496" y="240614"/>
                </a:lnTo>
                <a:lnTo>
                  <a:pt x="120611" y="243509"/>
                </a:lnTo>
                <a:lnTo>
                  <a:pt x="126225" y="246938"/>
                </a:lnTo>
                <a:lnTo>
                  <a:pt x="130733" y="251079"/>
                </a:lnTo>
                <a:lnTo>
                  <a:pt x="133819" y="253174"/>
                </a:lnTo>
                <a:lnTo>
                  <a:pt x="135216" y="250456"/>
                </a:lnTo>
                <a:lnTo>
                  <a:pt x="135801" y="242392"/>
                </a:lnTo>
                <a:close/>
              </a:path>
              <a:path w="585469" h="362584">
                <a:moveTo>
                  <a:pt x="146240" y="46736"/>
                </a:moveTo>
                <a:lnTo>
                  <a:pt x="146151" y="43522"/>
                </a:lnTo>
                <a:lnTo>
                  <a:pt x="138836" y="38887"/>
                </a:lnTo>
                <a:lnTo>
                  <a:pt x="131064" y="36791"/>
                </a:lnTo>
                <a:lnTo>
                  <a:pt x="129794" y="39065"/>
                </a:lnTo>
                <a:lnTo>
                  <a:pt x="132384" y="43116"/>
                </a:lnTo>
                <a:lnTo>
                  <a:pt x="136220" y="46367"/>
                </a:lnTo>
                <a:lnTo>
                  <a:pt x="141973" y="47891"/>
                </a:lnTo>
                <a:lnTo>
                  <a:pt x="146240" y="46736"/>
                </a:lnTo>
                <a:close/>
              </a:path>
              <a:path w="585469" h="362584">
                <a:moveTo>
                  <a:pt x="151574" y="215226"/>
                </a:moveTo>
                <a:lnTo>
                  <a:pt x="146481" y="216077"/>
                </a:lnTo>
                <a:lnTo>
                  <a:pt x="141389" y="216928"/>
                </a:lnTo>
                <a:lnTo>
                  <a:pt x="137858" y="224370"/>
                </a:lnTo>
                <a:lnTo>
                  <a:pt x="148729" y="225640"/>
                </a:lnTo>
                <a:lnTo>
                  <a:pt x="151574" y="215226"/>
                </a:lnTo>
                <a:close/>
              </a:path>
              <a:path w="585469" h="362584">
                <a:moveTo>
                  <a:pt x="151917" y="96354"/>
                </a:moveTo>
                <a:lnTo>
                  <a:pt x="148221" y="88582"/>
                </a:lnTo>
                <a:lnTo>
                  <a:pt x="146685" y="82169"/>
                </a:lnTo>
                <a:lnTo>
                  <a:pt x="146431" y="76060"/>
                </a:lnTo>
                <a:lnTo>
                  <a:pt x="145719" y="72402"/>
                </a:lnTo>
                <a:lnTo>
                  <a:pt x="142811" y="73342"/>
                </a:lnTo>
                <a:lnTo>
                  <a:pt x="136702" y="78625"/>
                </a:lnTo>
                <a:lnTo>
                  <a:pt x="137858" y="81330"/>
                </a:lnTo>
                <a:lnTo>
                  <a:pt x="140601" y="84937"/>
                </a:lnTo>
                <a:lnTo>
                  <a:pt x="143332" y="88519"/>
                </a:lnTo>
                <a:lnTo>
                  <a:pt x="151917" y="96354"/>
                </a:lnTo>
                <a:close/>
              </a:path>
              <a:path w="585469" h="362584">
                <a:moveTo>
                  <a:pt x="154965" y="112966"/>
                </a:moveTo>
                <a:lnTo>
                  <a:pt x="146189" y="113322"/>
                </a:lnTo>
                <a:lnTo>
                  <a:pt x="139725" y="120446"/>
                </a:lnTo>
                <a:lnTo>
                  <a:pt x="139192" y="123444"/>
                </a:lnTo>
                <a:lnTo>
                  <a:pt x="138836" y="125463"/>
                </a:lnTo>
                <a:lnTo>
                  <a:pt x="146227" y="121602"/>
                </a:lnTo>
                <a:lnTo>
                  <a:pt x="150876" y="125869"/>
                </a:lnTo>
                <a:lnTo>
                  <a:pt x="154965" y="112966"/>
                </a:lnTo>
                <a:close/>
              </a:path>
              <a:path w="585469" h="362584">
                <a:moveTo>
                  <a:pt x="162394" y="188671"/>
                </a:moveTo>
                <a:lnTo>
                  <a:pt x="160248" y="182448"/>
                </a:lnTo>
                <a:lnTo>
                  <a:pt x="153136" y="181508"/>
                </a:lnTo>
                <a:lnTo>
                  <a:pt x="146583" y="186905"/>
                </a:lnTo>
                <a:lnTo>
                  <a:pt x="146126" y="194424"/>
                </a:lnTo>
                <a:lnTo>
                  <a:pt x="149796" y="200507"/>
                </a:lnTo>
                <a:lnTo>
                  <a:pt x="155575" y="201523"/>
                </a:lnTo>
                <a:lnTo>
                  <a:pt x="160528" y="196329"/>
                </a:lnTo>
                <a:lnTo>
                  <a:pt x="162394" y="188671"/>
                </a:lnTo>
                <a:close/>
              </a:path>
              <a:path w="585469" h="362584">
                <a:moveTo>
                  <a:pt x="165925" y="28219"/>
                </a:moveTo>
                <a:lnTo>
                  <a:pt x="165188" y="23241"/>
                </a:lnTo>
                <a:lnTo>
                  <a:pt x="161861" y="18300"/>
                </a:lnTo>
                <a:lnTo>
                  <a:pt x="157886" y="16357"/>
                </a:lnTo>
                <a:lnTo>
                  <a:pt x="155841" y="18834"/>
                </a:lnTo>
                <a:lnTo>
                  <a:pt x="158305" y="27152"/>
                </a:lnTo>
                <a:lnTo>
                  <a:pt x="162750" y="33845"/>
                </a:lnTo>
                <a:lnTo>
                  <a:pt x="165214" y="32981"/>
                </a:lnTo>
                <a:lnTo>
                  <a:pt x="165925" y="28219"/>
                </a:lnTo>
                <a:close/>
              </a:path>
              <a:path w="585469" h="362584">
                <a:moveTo>
                  <a:pt x="173164" y="247408"/>
                </a:moveTo>
                <a:lnTo>
                  <a:pt x="161378" y="237985"/>
                </a:lnTo>
                <a:lnTo>
                  <a:pt x="159423" y="237832"/>
                </a:lnTo>
                <a:lnTo>
                  <a:pt x="153289" y="249453"/>
                </a:lnTo>
                <a:lnTo>
                  <a:pt x="152450" y="253530"/>
                </a:lnTo>
                <a:lnTo>
                  <a:pt x="155562" y="253720"/>
                </a:lnTo>
                <a:lnTo>
                  <a:pt x="160096" y="252691"/>
                </a:lnTo>
                <a:lnTo>
                  <a:pt x="163550" y="253123"/>
                </a:lnTo>
                <a:lnTo>
                  <a:pt x="166319" y="255841"/>
                </a:lnTo>
                <a:lnTo>
                  <a:pt x="173164" y="247408"/>
                </a:lnTo>
                <a:close/>
              </a:path>
              <a:path w="585469" h="362584">
                <a:moveTo>
                  <a:pt x="178841" y="158610"/>
                </a:moveTo>
                <a:lnTo>
                  <a:pt x="177533" y="156324"/>
                </a:lnTo>
                <a:lnTo>
                  <a:pt x="172377" y="155028"/>
                </a:lnTo>
                <a:lnTo>
                  <a:pt x="166535" y="155384"/>
                </a:lnTo>
                <a:lnTo>
                  <a:pt x="161861" y="157810"/>
                </a:lnTo>
                <a:lnTo>
                  <a:pt x="161378" y="160515"/>
                </a:lnTo>
                <a:lnTo>
                  <a:pt x="165138" y="162115"/>
                </a:lnTo>
                <a:lnTo>
                  <a:pt x="173189" y="161239"/>
                </a:lnTo>
                <a:lnTo>
                  <a:pt x="178841" y="158610"/>
                </a:lnTo>
                <a:close/>
              </a:path>
              <a:path w="585469" h="362584">
                <a:moveTo>
                  <a:pt x="187134" y="61175"/>
                </a:moveTo>
                <a:lnTo>
                  <a:pt x="182600" y="60375"/>
                </a:lnTo>
                <a:lnTo>
                  <a:pt x="168351" y="62204"/>
                </a:lnTo>
                <a:lnTo>
                  <a:pt x="168465" y="67081"/>
                </a:lnTo>
                <a:lnTo>
                  <a:pt x="175437" y="68262"/>
                </a:lnTo>
                <a:lnTo>
                  <a:pt x="181063" y="67335"/>
                </a:lnTo>
                <a:lnTo>
                  <a:pt x="185788" y="64236"/>
                </a:lnTo>
                <a:lnTo>
                  <a:pt x="187134" y="61175"/>
                </a:lnTo>
                <a:close/>
              </a:path>
              <a:path w="585469" h="362584">
                <a:moveTo>
                  <a:pt x="188125" y="122466"/>
                </a:moveTo>
                <a:lnTo>
                  <a:pt x="185762" y="116255"/>
                </a:lnTo>
                <a:lnTo>
                  <a:pt x="180149" y="116293"/>
                </a:lnTo>
                <a:lnTo>
                  <a:pt x="170992" y="122809"/>
                </a:lnTo>
                <a:lnTo>
                  <a:pt x="174282" y="132651"/>
                </a:lnTo>
                <a:lnTo>
                  <a:pt x="178485" y="132892"/>
                </a:lnTo>
                <a:lnTo>
                  <a:pt x="186080" y="129743"/>
                </a:lnTo>
                <a:lnTo>
                  <a:pt x="188125" y="122466"/>
                </a:lnTo>
                <a:close/>
              </a:path>
              <a:path w="585469" h="362584">
                <a:moveTo>
                  <a:pt x="195110" y="203873"/>
                </a:moveTo>
                <a:lnTo>
                  <a:pt x="193802" y="200152"/>
                </a:lnTo>
                <a:lnTo>
                  <a:pt x="187921" y="198704"/>
                </a:lnTo>
                <a:lnTo>
                  <a:pt x="182130" y="201447"/>
                </a:lnTo>
                <a:lnTo>
                  <a:pt x="181457" y="206908"/>
                </a:lnTo>
                <a:lnTo>
                  <a:pt x="184238" y="211607"/>
                </a:lnTo>
                <a:lnTo>
                  <a:pt x="188810" y="212077"/>
                </a:lnTo>
                <a:lnTo>
                  <a:pt x="193052" y="208356"/>
                </a:lnTo>
                <a:lnTo>
                  <a:pt x="195110" y="203873"/>
                </a:lnTo>
                <a:close/>
              </a:path>
              <a:path w="585469" h="362584">
                <a:moveTo>
                  <a:pt x="201371" y="263232"/>
                </a:moveTo>
                <a:lnTo>
                  <a:pt x="194068" y="261937"/>
                </a:lnTo>
                <a:lnTo>
                  <a:pt x="191668" y="264579"/>
                </a:lnTo>
                <a:lnTo>
                  <a:pt x="192925" y="270891"/>
                </a:lnTo>
                <a:lnTo>
                  <a:pt x="195567" y="275856"/>
                </a:lnTo>
                <a:lnTo>
                  <a:pt x="197281" y="274396"/>
                </a:lnTo>
                <a:lnTo>
                  <a:pt x="197942" y="265925"/>
                </a:lnTo>
                <a:lnTo>
                  <a:pt x="201371" y="263232"/>
                </a:lnTo>
                <a:close/>
              </a:path>
              <a:path w="585469" h="362584">
                <a:moveTo>
                  <a:pt x="212344" y="234010"/>
                </a:moveTo>
                <a:lnTo>
                  <a:pt x="207822" y="233210"/>
                </a:lnTo>
                <a:lnTo>
                  <a:pt x="193573" y="235038"/>
                </a:lnTo>
                <a:lnTo>
                  <a:pt x="193687" y="239915"/>
                </a:lnTo>
                <a:lnTo>
                  <a:pt x="200660" y="241096"/>
                </a:lnTo>
                <a:lnTo>
                  <a:pt x="206273" y="240169"/>
                </a:lnTo>
                <a:lnTo>
                  <a:pt x="210997" y="237070"/>
                </a:lnTo>
                <a:lnTo>
                  <a:pt x="212344" y="234010"/>
                </a:lnTo>
                <a:close/>
              </a:path>
              <a:path w="585469" h="362584">
                <a:moveTo>
                  <a:pt x="215950" y="176796"/>
                </a:moveTo>
                <a:lnTo>
                  <a:pt x="209321" y="172872"/>
                </a:lnTo>
                <a:lnTo>
                  <a:pt x="202666" y="172567"/>
                </a:lnTo>
                <a:lnTo>
                  <a:pt x="198424" y="175044"/>
                </a:lnTo>
                <a:lnTo>
                  <a:pt x="198018" y="178841"/>
                </a:lnTo>
                <a:lnTo>
                  <a:pt x="202907" y="182460"/>
                </a:lnTo>
                <a:lnTo>
                  <a:pt x="210464" y="183299"/>
                </a:lnTo>
                <a:lnTo>
                  <a:pt x="215569" y="180835"/>
                </a:lnTo>
                <a:lnTo>
                  <a:pt x="215950" y="176796"/>
                </a:lnTo>
                <a:close/>
              </a:path>
              <a:path w="585469" h="362584">
                <a:moveTo>
                  <a:pt x="226021" y="148653"/>
                </a:moveTo>
                <a:lnTo>
                  <a:pt x="218059" y="146164"/>
                </a:lnTo>
                <a:lnTo>
                  <a:pt x="217792" y="139865"/>
                </a:lnTo>
                <a:lnTo>
                  <a:pt x="205778" y="146088"/>
                </a:lnTo>
                <a:lnTo>
                  <a:pt x="212229" y="152044"/>
                </a:lnTo>
                <a:lnTo>
                  <a:pt x="221856" y="151574"/>
                </a:lnTo>
                <a:lnTo>
                  <a:pt x="224345" y="149834"/>
                </a:lnTo>
                <a:lnTo>
                  <a:pt x="226021" y="148653"/>
                </a:lnTo>
                <a:close/>
              </a:path>
              <a:path w="585469" h="362584">
                <a:moveTo>
                  <a:pt x="231914" y="209600"/>
                </a:moveTo>
                <a:lnTo>
                  <a:pt x="229590" y="205092"/>
                </a:lnTo>
                <a:lnTo>
                  <a:pt x="223291" y="204470"/>
                </a:lnTo>
                <a:lnTo>
                  <a:pt x="220751" y="207479"/>
                </a:lnTo>
                <a:lnTo>
                  <a:pt x="222821" y="214198"/>
                </a:lnTo>
                <a:lnTo>
                  <a:pt x="226745" y="219468"/>
                </a:lnTo>
                <a:lnTo>
                  <a:pt x="229743" y="218109"/>
                </a:lnTo>
                <a:lnTo>
                  <a:pt x="231914" y="209600"/>
                </a:lnTo>
                <a:close/>
              </a:path>
              <a:path w="585469" h="362584">
                <a:moveTo>
                  <a:pt x="237299" y="265010"/>
                </a:moveTo>
                <a:lnTo>
                  <a:pt x="231660" y="264426"/>
                </a:lnTo>
                <a:lnTo>
                  <a:pt x="222516" y="265150"/>
                </a:lnTo>
                <a:lnTo>
                  <a:pt x="218592" y="268478"/>
                </a:lnTo>
                <a:lnTo>
                  <a:pt x="219392" y="272415"/>
                </a:lnTo>
                <a:lnTo>
                  <a:pt x="224421" y="274967"/>
                </a:lnTo>
                <a:lnTo>
                  <a:pt x="233730" y="276542"/>
                </a:lnTo>
                <a:lnTo>
                  <a:pt x="237299" y="265010"/>
                </a:lnTo>
                <a:close/>
              </a:path>
              <a:path w="585469" h="362584">
                <a:moveTo>
                  <a:pt x="256527" y="294703"/>
                </a:moveTo>
                <a:lnTo>
                  <a:pt x="255193" y="285635"/>
                </a:lnTo>
                <a:lnTo>
                  <a:pt x="251612" y="281940"/>
                </a:lnTo>
                <a:lnTo>
                  <a:pt x="247738" y="282994"/>
                </a:lnTo>
                <a:lnTo>
                  <a:pt x="245516" y="288175"/>
                </a:lnTo>
                <a:lnTo>
                  <a:pt x="244576" y="297561"/>
                </a:lnTo>
                <a:lnTo>
                  <a:pt x="256311" y="300367"/>
                </a:lnTo>
                <a:lnTo>
                  <a:pt x="256527" y="294703"/>
                </a:lnTo>
                <a:close/>
              </a:path>
              <a:path w="585469" h="362584">
                <a:moveTo>
                  <a:pt x="259435" y="228384"/>
                </a:moveTo>
                <a:lnTo>
                  <a:pt x="257454" y="223164"/>
                </a:lnTo>
                <a:lnTo>
                  <a:pt x="251561" y="220421"/>
                </a:lnTo>
                <a:lnTo>
                  <a:pt x="242481" y="222821"/>
                </a:lnTo>
                <a:lnTo>
                  <a:pt x="242862" y="229895"/>
                </a:lnTo>
                <a:lnTo>
                  <a:pt x="248297" y="236689"/>
                </a:lnTo>
                <a:lnTo>
                  <a:pt x="254355" y="238239"/>
                </a:lnTo>
                <a:lnTo>
                  <a:pt x="258178" y="234073"/>
                </a:lnTo>
                <a:lnTo>
                  <a:pt x="259435" y="228384"/>
                </a:lnTo>
                <a:close/>
              </a:path>
              <a:path w="585469" h="362584">
                <a:moveTo>
                  <a:pt x="262140" y="157594"/>
                </a:moveTo>
                <a:lnTo>
                  <a:pt x="260756" y="156006"/>
                </a:lnTo>
                <a:lnTo>
                  <a:pt x="249872" y="152349"/>
                </a:lnTo>
                <a:lnTo>
                  <a:pt x="243433" y="152996"/>
                </a:lnTo>
                <a:lnTo>
                  <a:pt x="244322" y="157226"/>
                </a:lnTo>
                <a:lnTo>
                  <a:pt x="245287" y="161848"/>
                </a:lnTo>
                <a:lnTo>
                  <a:pt x="258660" y="163093"/>
                </a:lnTo>
                <a:lnTo>
                  <a:pt x="262140" y="157594"/>
                </a:lnTo>
                <a:close/>
              </a:path>
              <a:path w="585469" h="362584">
                <a:moveTo>
                  <a:pt x="265887" y="184721"/>
                </a:moveTo>
                <a:lnTo>
                  <a:pt x="264452" y="178981"/>
                </a:lnTo>
                <a:lnTo>
                  <a:pt x="253568" y="178587"/>
                </a:lnTo>
                <a:lnTo>
                  <a:pt x="249859" y="180009"/>
                </a:lnTo>
                <a:lnTo>
                  <a:pt x="253263" y="183413"/>
                </a:lnTo>
                <a:lnTo>
                  <a:pt x="259308" y="186474"/>
                </a:lnTo>
                <a:lnTo>
                  <a:pt x="263512" y="186918"/>
                </a:lnTo>
                <a:lnTo>
                  <a:pt x="265887" y="184721"/>
                </a:lnTo>
                <a:close/>
              </a:path>
              <a:path w="585469" h="362584">
                <a:moveTo>
                  <a:pt x="290880" y="237121"/>
                </a:moveTo>
                <a:lnTo>
                  <a:pt x="290131" y="232130"/>
                </a:lnTo>
                <a:lnTo>
                  <a:pt x="286816" y="227203"/>
                </a:lnTo>
                <a:lnTo>
                  <a:pt x="282841" y="225259"/>
                </a:lnTo>
                <a:lnTo>
                  <a:pt x="280797" y="227736"/>
                </a:lnTo>
                <a:lnTo>
                  <a:pt x="283248" y="236042"/>
                </a:lnTo>
                <a:lnTo>
                  <a:pt x="287705" y="242747"/>
                </a:lnTo>
                <a:lnTo>
                  <a:pt x="290156" y="241884"/>
                </a:lnTo>
                <a:lnTo>
                  <a:pt x="290880" y="237121"/>
                </a:lnTo>
                <a:close/>
              </a:path>
              <a:path w="585469" h="362584">
                <a:moveTo>
                  <a:pt x="295414" y="271653"/>
                </a:moveTo>
                <a:lnTo>
                  <a:pt x="292620" y="269430"/>
                </a:lnTo>
                <a:lnTo>
                  <a:pt x="286385" y="271106"/>
                </a:lnTo>
                <a:lnTo>
                  <a:pt x="281622" y="274066"/>
                </a:lnTo>
                <a:lnTo>
                  <a:pt x="283184" y="275678"/>
                </a:lnTo>
                <a:lnTo>
                  <a:pt x="291680" y="275780"/>
                </a:lnTo>
                <a:lnTo>
                  <a:pt x="294601" y="279031"/>
                </a:lnTo>
                <a:lnTo>
                  <a:pt x="295414" y="271653"/>
                </a:lnTo>
                <a:close/>
              </a:path>
              <a:path w="585469" h="362584">
                <a:moveTo>
                  <a:pt x="301231" y="173393"/>
                </a:moveTo>
                <a:lnTo>
                  <a:pt x="298767" y="165620"/>
                </a:lnTo>
                <a:lnTo>
                  <a:pt x="295376" y="165100"/>
                </a:lnTo>
                <a:lnTo>
                  <a:pt x="289636" y="164236"/>
                </a:lnTo>
                <a:lnTo>
                  <a:pt x="289407" y="176034"/>
                </a:lnTo>
                <a:lnTo>
                  <a:pt x="295694" y="170002"/>
                </a:lnTo>
                <a:lnTo>
                  <a:pt x="301231" y="173393"/>
                </a:lnTo>
                <a:close/>
              </a:path>
              <a:path w="585469" h="362584">
                <a:moveTo>
                  <a:pt x="321246" y="206400"/>
                </a:moveTo>
                <a:lnTo>
                  <a:pt x="315429" y="200202"/>
                </a:lnTo>
                <a:lnTo>
                  <a:pt x="307886" y="200253"/>
                </a:lnTo>
                <a:lnTo>
                  <a:pt x="302069" y="204317"/>
                </a:lnTo>
                <a:lnTo>
                  <a:pt x="301434" y="210159"/>
                </a:lnTo>
                <a:lnTo>
                  <a:pt x="306959" y="214757"/>
                </a:lnTo>
                <a:lnTo>
                  <a:pt x="314718" y="216115"/>
                </a:lnTo>
                <a:lnTo>
                  <a:pt x="320789" y="213550"/>
                </a:lnTo>
                <a:lnTo>
                  <a:pt x="321246" y="206400"/>
                </a:lnTo>
                <a:close/>
              </a:path>
              <a:path w="585469" h="362584">
                <a:moveTo>
                  <a:pt x="326415" y="244538"/>
                </a:moveTo>
                <a:lnTo>
                  <a:pt x="314413" y="239191"/>
                </a:lnTo>
                <a:lnTo>
                  <a:pt x="310299" y="238633"/>
                </a:lnTo>
                <a:lnTo>
                  <a:pt x="310311" y="241744"/>
                </a:lnTo>
                <a:lnTo>
                  <a:pt x="311645" y="246202"/>
                </a:lnTo>
                <a:lnTo>
                  <a:pt x="311442" y="249682"/>
                </a:lnTo>
                <a:lnTo>
                  <a:pt x="308902" y="252615"/>
                </a:lnTo>
                <a:lnTo>
                  <a:pt x="317779" y="258889"/>
                </a:lnTo>
                <a:lnTo>
                  <a:pt x="326402" y="246507"/>
                </a:lnTo>
                <a:lnTo>
                  <a:pt x="326415" y="244538"/>
                </a:lnTo>
                <a:close/>
              </a:path>
              <a:path w="585469" h="362584">
                <a:moveTo>
                  <a:pt x="334238" y="292531"/>
                </a:moveTo>
                <a:lnTo>
                  <a:pt x="331470" y="278434"/>
                </a:lnTo>
                <a:lnTo>
                  <a:pt x="326618" y="278866"/>
                </a:lnTo>
                <a:lnTo>
                  <a:pt x="325894" y="285902"/>
                </a:lnTo>
                <a:lnTo>
                  <a:pt x="327190" y="291439"/>
                </a:lnTo>
                <a:lnTo>
                  <a:pt x="330593" y="295960"/>
                </a:lnTo>
                <a:lnTo>
                  <a:pt x="333730" y="297091"/>
                </a:lnTo>
                <a:lnTo>
                  <a:pt x="334238" y="292531"/>
                </a:lnTo>
                <a:close/>
              </a:path>
              <a:path w="585469" h="362584">
                <a:moveTo>
                  <a:pt x="348449" y="235191"/>
                </a:moveTo>
                <a:lnTo>
                  <a:pt x="347268" y="230174"/>
                </a:lnTo>
                <a:lnTo>
                  <a:pt x="346087" y="225158"/>
                </a:lnTo>
                <a:lnTo>
                  <a:pt x="338429" y="222123"/>
                </a:lnTo>
                <a:lnTo>
                  <a:pt x="337883" y="233057"/>
                </a:lnTo>
                <a:lnTo>
                  <a:pt x="348449" y="235191"/>
                </a:lnTo>
                <a:close/>
              </a:path>
              <a:path w="585469" h="362584">
                <a:moveTo>
                  <a:pt x="349910" y="335305"/>
                </a:moveTo>
                <a:lnTo>
                  <a:pt x="346913" y="326415"/>
                </a:lnTo>
                <a:lnTo>
                  <a:pt x="339877" y="327266"/>
                </a:lnTo>
                <a:lnTo>
                  <a:pt x="333451" y="333133"/>
                </a:lnTo>
                <a:lnTo>
                  <a:pt x="332320" y="339267"/>
                </a:lnTo>
                <a:lnTo>
                  <a:pt x="336397" y="345541"/>
                </a:lnTo>
                <a:lnTo>
                  <a:pt x="349504" y="346125"/>
                </a:lnTo>
                <a:lnTo>
                  <a:pt x="349910" y="335305"/>
                </a:lnTo>
                <a:close/>
              </a:path>
              <a:path w="585469" h="362584">
                <a:moveTo>
                  <a:pt x="350342" y="198056"/>
                </a:moveTo>
                <a:lnTo>
                  <a:pt x="349402" y="189331"/>
                </a:lnTo>
                <a:lnTo>
                  <a:pt x="341858" y="183349"/>
                </a:lnTo>
                <a:lnTo>
                  <a:pt x="338836" y="183019"/>
                </a:lnTo>
                <a:lnTo>
                  <a:pt x="336804" y="182803"/>
                </a:lnTo>
                <a:lnTo>
                  <a:pt x="341147" y="189915"/>
                </a:lnTo>
                <a:lnTo>
                  <a:pt x="337197" y="194830"/>
                </a:lnTo>
                <a:lnTo>
                  <a:pt x="350342" y="198056"/>
                </a:lnTo>
                <a:close/>
              </a:path>
              <a:path w="585469" h="362584">
                <a:moveTo>
                  <a:pt x="363943" y="306057"/>
                </a:moveTo>
                <a:lnTo>
                  <a:pt x="360768" y="303733"/>
                </a:lnTo>
                <a:lnTo>
                  <a:pt x="354203" y="306235"/>
                </a:lnTo>
                <a:lnTo>
                  <a:pt x="349199" y="310502"/>
                </a:lnTo>
                <a:lnTo>
                  <a:pt x="350748" y="313397"/>
                </a:lnTo>
                <a:lnTo>
                  <a:pt x="359397" y="314998"/>
                </a:lnTo>
                <a:lnTo>
                  <a:pt x="363740" y="312394"/>
                </a:lnTo>
                <a:lnTo>
                  <a:pt x="363943" y="306057"/>
                </a:lnTo>
                <a:close/>
              </a:path>
              <a:path w="585469" h="362584">
                <a:moveTo>
                  <a:pt x="367360" y="270383"/>
                </a:moveTo>
                <a:lnTo>
                  <a:pt x="364236" y="264782"/>
                </a:lnTo>
                <a:lnTo>
                  <a:pt x="358736" y="264477"/>
                </a:lnTo>
                <a:lnTo>
                  <a:pt x="354228" y="267563"/>
                </a:lnTo>
                <a:lnTo>
                  <a:pt x="354076" y="272161"/>
                </a:lnTo>
                <a:lnTo>
                  <a:pt x="358051" y="276148"/>
                </a:lnTo>
                <a:lnTo>
                  <a:pt x="362673" y="277901"/>
                </a:lnTo>
                <a:lnTo>
                  <a:pt x="366306" y="276352"/>
                </a:lnTo>
                <a:lnTo>
                  <a:pt x="367360" y="270383"/>
                </a:lnTo>
                <a:close/>
              </a:path>
              <a:path w="585469" h="362584">
                <a:moveTo>
                  <a:pt x="374370" y="217779"/>
                </a:moveTo>
                <a:lnTo>
                  <a:pt x="373075" y="206222"/>
                </a:lnTo>
                <a:lnTo>
                  <a:pt x="370725" y="214515"/>
                </a:lnTo>
                <a:lnTo>
                  <a:pt x="367665" y="220345"/>
                </a:lnTo>
                <a:lnTo>
                  <a:pt x="363829" y="225120"/>
                </a:lnTo>
                <a:lnTo>
                  <a:pt x="361950" y="228346"/>
                </a:lnTo>
                <a:lnTo>
                  <a:pt x="364756" y="229552"/>
                </a:lnTo>
                <a:lnTo>
                  <a:pt x="372846" y="229603"/>
                </a:lnTo>
                <a:lnTo>
                  <a:pt x="373761" y="226796"/>
                </a:lnTo>
                <a:lnTo>
                  <a:pt x="374065" y="222275"/>
                </a:lnTo>
                <a:lnTo>
                  <a:pt x="374370" y="217779"/>
                </a:lnTo>
                <a:close/>
              </a:path>
              <a:path w="585469" h="362584">
                <a:moveTo>
                  <a:pt x="392112" y="345427"/>
                </a:moveTo>
                <a:lnTo>
                  <a:pt x="391782" y="334543"/>
                </a:lnTo>
                <a:lnTo>
                  <a:pt x="390105" y="330936"/>
                </a:lnTo>
                <a:lnTo>
                  <a:pt x="386943" y="334556"/>
                </a:lnTo>
                <a:lnTo>
                  <a:pt x="384289" y="340791"/>
                </a:lnTo>
                <a:lnTo>
                  <a:pt x="384136" y="345008"/>
                </a:lnTo>
                <a:lnTo>
                  <a:pt x="386473" y="347243"/>
                </a:lnTo>
                <a:lnTo>
                  <a:pt x="392112" y="345427"/>
                </a:lnTo>
                <a:close/>
              </a:path>
              <a:path w="585469" h="362584">
                <a:moveTo>
                  <a:pt x="394538" y="290017"/>
                </a:moveTo>
                <a:lnTo>
                  <a:pt x="394423" y="283362"/>
                </a:lnTo>
                <a:lnTo>
                  <a:pt x="391655" y="279285"/>
                </a:lnTo>
                <a:lnTo>
                  <a:pt x="387845" y="279133"/>
                </a:lnTo>
                <a:lnTo>
                  <a:pt x="384543" y="284251"/>
                </a:lnTo>
                <a:lnTo>
                  <a:pt x="384225" y="291846"/>
                </a:lnTo>
                <a:lnTo>
                  <a:pt x="387019" y="296786"/>
                </a:lnTo>
                <a:lnTo>
                  <a:pt x="391071" y="296900"/>
                </a:lnTo>
                <a:lnTo>
                  <a:pt x="394538" y="290017"/>
                </a:lnTo>
                <a:close/>
              </a:path>
              <a:path w="585469" h="362584">
                <a:moveTo>
                  <a:pt x="405142" y="320014"/>
                </a:moveTo>
                <a:lnTo>
                  <a:pt x="404736" y="314413"/>
                </a:lnTo>
                <a:lnTo>
                  <a:pt x="397624" y="305714"/>
                </a:lnTo>
                <a:lnTo>
                  <a:pt x="388035" y="309651"/>
                </a:lnTo>
                <a:lnTo>
                  <a:pt x="388061" y="313867"/>
                </a:lnTo>
                <a:lnTo>
                  <a:pt x="391706" y="321221"/>
                </a:lnTo>
                <a:lnTo>
                  <a:pt x="399097" y="322783"/>
                </a:lnTo>
                <a:lnTo>
                  <a:pt x="405142" y="320014"/>
                </a:lnTo>
                <a:close/>
              </a:path>
              <a:path w="585469" h="362584">
                <a:moveTo>
                  <a:pt x="409905" y="251980"/>
                </a:moveTo>
                <a:lnTo>
                  <a:pt x="409168" y="246164"/>
                </a:lnTo>
                <a:lnTo>
                  <a:pt x="406425" y="241668"/>
                </a:lnTo>
                <a:lnTo>
                  <a:pt x="403694" y="241363"/>
                </a:lnTo>
                <a:lnTo>
                  <a:pt x="402348" y="245224"/>
                </a:lnTo>
                <a:lnTo>
                  <a:pt x="403758" y="253187"/>
                </a:lnTo>
                <a:lnTo>
                  <a:pt x="406742" y="258660"/>
                </a:lnTo>
                <a:lnTo>
                  <a:pt x="408952" y="257200"/>
                </a:lnTo>
                <a:lnTo>
                  <a:pt x="409905" y="251980"/>
                </a:lnTo>
                <a:close/>
              </a:path>
              <a:path w="585469" h="362584">
                <a:moveTo>
                  <a:pt x="425411" y="215087"/>
                </a:moveTo>
                <a:lnTo>
                  <a:pt x="422452" y="210451"/>
                </a:lnTo>
                <a:lnTo>
                  <a:pt x="417639" y="207759"/>
                </a:lnTo>
                <a:lnTo>
                  <a:pt x="413359" y="208635"/>
                </a:lnTo>
                <a:lnTo>
                  <a:pt x="412013" y="214693"/>
                </a:lnTo>
                <a:lnTo>
                  <a:pt x="414909" y="221157"/>
                </a:lnTo>
                <a:lnTo>
                  <a:pt x="419950" y="222758"/>
                </a:lnTo>
                <a:lnTo>
                  <a:pt x="424370" y="220421"/>
                </a:lnTo>
                <a:lnTo>
                  <a:pt x="425411" y="215087"/>
                </a:lnTo>
                <a:close/>
              </a:path>
              <a:path w="585469" h="362584">
                <a:moveTo>
                  <a:pt x="426389" y="297573"/>
                </a:moveTo>
                <a:lnTo>
                  <a:pt x="414604" y="298119"/>
                </a:lnTo>
                <a:lnTo>
                  <a:pt x="421030" y="303999"/>
                </a:lnTo>
                <a:lnTo>
                  <a:pt x="418020" y="309740"/>
                </a:lnTo>
                <a:lnTo>
                  <a:pt x="425615" y="306793"/>
                </a:lnTo>
                <a:lnTo>
                  <a:pt x="425907" y="303352"/>
                </a:lnTo>
                <a:lnTo>
                  <a:pt x="426389" y="297573"/>
                </a:lnTo>
                <a:close/>
              </a:path>
              <a:path w="585469" h="362584">
                <a:moveTo>
                  <a:pt x="435610" y="265976"/>
                </a:moveTo>
                <a:lnTo>
                  <a:pt x="434543" y="259588"/>
                </a:lnTo>
                <a:lnTo>
                  <a:pt x="430377" y="260756"/>
                </a:lnTo>
                <a:lnTo>
                  <a:pt x="425818" y="262026"/>
                </a:lnTo>
                <a:lnTo>
                  <a:pt x="425462" y="275450"/>
                </a:lnTo>
                <a:lnTo>
                  <a:pt x="431190" y="278561"/>
                </a:lnTo>
                <a:lnTo>
                  <a:pt x="432676" y="277075"/>
                </a:lnTo>
                <a:lnTo>
                  <a:pt x="435610" y="265976"/>
                </a:lnTo>
                <a:close/>
              </a:path>
              <a:path w="585469" h="362584">
                <a:moveTo>
                  <a:pt x="437083" y="339356"/>
                </a:moveTo>
                <a:lnTo>
                  <a:pt x="434644" y="334657"/>
                </a:lnTo>
                <a:lnTo>
                  <a:pt x="429869" y="333184"/>
                </a:lnTo>
                <a:lnTo>
                  <a:pt x="425373" y="336219"/>
                </a:lnTo>
                <a:lnTo>
                  <a:pt x="424167" y="341591"/>
                </a:lnTo>
                <a:lnTo>
                  <a:pt x="425665" y="346900"/>
                </a:lnTo>
                <a:lnTo>
                  <a:pt x="429323" y="349300"/>
                </a:lnTo>
                <a:lnTo>
                  <a:pt x="434581" y="345973"/>
                </a:lnTo>
                <a:lnTo>
                  <a:pt x="437083" y="339356"/>
                </a:lnTo>
                <a:close/>
              </a:path>
              <a:path w="585469" h="362584">
                <a:moveTo>
                  <a:pt x="467652" y="354761"/>
                </a:moveTo>
                <a:lnTo>
                  <a:pt x="466521" y="351917"/>
                </a:lnTo>
                <a:lnTo>
                  <a:pt x="460844" y="346163"/>
                </a:lnTo>
                <a:lnTo>
                  <a:pt x="458216" y="347497"/>
                </a:lnTo>
                <a:lnTo>
                  <a:pt x="454799" y="350481"/>
                </a:lnTo>
                <a:lnTo>
                  <a:pt x="451396" y="353453"/>
                </a:lnTo>
                <a:lnTo>
                  <a:pt x="444157" y="362534"/>
                </a:lnTo>
                <a:lnTo>
                  <a:pt x="451675" y="358330"/>
                </a:lnTo>
                <a:lnTo>
                  <a:pt x="457962" y="356374"/>
                </a:lnTo>
                <a:lnTo>
                  <a:pt x="464045" y="355714"/>
                </a:lnTo>
                <a:lnTo>
                  <a:pt x="467652" y="354761"/>
                </a:lnTo>
                <a:close/>
              </a:path>
              <a:path w="585469" h="362584">
                <a:moveTo>
                  <a:pt x="471284" y="225056"/>
                </a:moveTo>
                <a:lnTo>
                  <a:pt x="468287" y="222097"/>
                </a:lnTo>
                <a:lnTo>
                  <a:pt x="460502" y="219481"/>
                </a:lnTo>
                <a:lnTo>
                  <a:pt x="454164" y="223608"/>
                </a:lnTo>
                <a:lnTo>
                  <a:pt x="451853" y="229831"/>
                </a:lnTo>
                <a:lnTo>
                  <a:pt x="456107" y="233502"/>
                </a:lnTo>
                <a:lnTo>
                  <a:pt x="467283" y="234632"/>
                </a:lnTo>
                <a:lnTo>
                  <a:pt x="471284" y="225056"/>
                </a:lnTo>
                <a:close/>
              </a:path>
              <a:path w="585469" h="362584">
                <a:moveTo>
                  <a:pt x="473367" y="198589"/>
                </a:moveTo>
                <a:lnTo>
                  <a:pt x="467410" y="189598"/>
                </a:lnTo>
                <a:lnTo>
                  <a:pt x="464693" y="193992"/>
                </a:lnTo>
                <a:lnTo>
                  <a:pt x="461975" y="198374"/>
                </a:lnTo>
                <a:lnTo>
                  <a:pt x="465251" y="205930"/>
                </a:lnTo>
                <a:lnTo>
                  <a:pt x="473367" y="198589"/>
                </a:lnTo>
                <a:close/>
              </a:path>
              <a:path w="585469" h="362584">
                <a:moveTo>
                  <a:pt x="504215" y="323723"/>
                </a:moveTo>
                <a:lnTo>
                  <a:pt x="502183" y="319214"/>
                </a:lnTo>
                <a:lnTo>
                  <a:pt x="498525" y="317741"/>
                </a:lnTo>
                <a:lnTo>
                  <a:pt x="493560" y="321208"/>
                </a:lnTo>
                <a:lnTo>
                  <a:pt x="491807" y="327380"/>
                </a:lnTo>
                <a:lnTo>
                  <a:pt x="495477" y="331482"/>
                </a:lnTo>
                <a:lnTo>
                  <a:pt x="500849" y="332486"/>
                </a:lnTo>
                <a:lnTo>
                  <a:pt x="504215" y="329349"/>
                </a:lnTo>
                <a:lnTo>
                  <a:pt x="504215" y="323723"/>
                </a:lnTo>
                <a:close/>
              </a:path>
              <a:path w="585469" h="362584">
                <a:moveTo>
                  <a:pt x="507695" y="205244"/>
                </a:moveTo>
                <a:lnTo>
                  <a:pt x="505853" y="194538"/>
                </a:lnTo>
                <a:lnTo>
                  <a:pt x="490982" y="197205"/>
                </a:lnTo>
                <a:lnTo>
                  <a:pt x="489597" y="198577"/>
                </a:lnTo>
                <a:lnTo>
                  <a:pt x="494296" y="210845"/>
                </a:lnTo>
                <a:lnTo>
                  <a:pt x="496811" y="214160"/>
                </a:lnTo>
                <a:lnTo>
                  <a:pt x="498995" y="211950"/>
                </a:lnTo>
                <a:lnTo>
                  <a:pt x="501218" y="207860"/>
                </a:lnTo>
                <a:lnTo>
                  <a:pt x="503821" y="205536"/>
                </a:lnTo>
                <a:lnTo>
                  <a:pt x="507695" y="205244"/>
                </a:lnTo>
                <a:close/>
              </a:path>
              <a:path w="585469" h="362584">
                <a:moveTo>
                  <a:pt x="537629" y="329120"/>
                </a:moveTo>
                <a:lnTo>
                  <a:pt x="536219" y="326097"/>
                </a:lnTo>
                <a:lnTo>
                  <a:pt x="532638" y="328968"/>
                </a:lnTo>
                <a:lnTo>
                  <a:pt x="528675" y="336283"/>
                </a:lnTo>
                <a:lnTo>
                  <a:pt x="528193" y="340410"/>
                </a:lnTo>
                <a:lnTo>
                  <a:pt x="530225" y="341464"/>
                </a:lnTo>
                <a:lnTo>
                  <a:pt x="533857" y="339547"/>
                </a:lnTo>
                <a:lnTo>
                  <a:pt x="536854" y="334708"/>
                </a:lnTo>
                <a:lnTo>
                  <a:pt x="537629" y="329120"/>
                </a:lnTo>
                <a:close/>
              </a:path>
              <a:path w="585469" h="362584">
                <a:moveTo>
                  <a:pt x="552729" y="338404"/>
                </a:moveTo>
                <a:lnTo>
                  <a:pt x="550468" y="338213"/>
                </a:lnTo>
                <a:lnTo>
                  <a:pt x="544017" y="343738"/>
                </a:lnTo>
                <a:lnTo>
                  <a:pt x="539673" y="343217"/>
                </a:lnTo>
                <a:lnTo>
                  <a:pt x="543928" y="349300"/>
                </a:lnTo>
                <a:lnTo>
                  <a:pt x="547497" y="349135"/>
                </a:lnTo>
                <a:lnTo>
                  <a:pt x="551078" y="343776"/>
                </a:lnTo>
                <a:lnTo>
                  <a:pt x="552729" y="338404"/>
                </a:lnTo>
                <a:close/>
              </a:path>
              <a:path w="585469" h="362584">
                <a:moveTo>
                  <a:pt x="584987" y="254546"/>
                </a:moveTo>
                <a:lnTo>
                  <a:pt x="583222" y="249186"/>
                </a:lnTo>
                <a:lnTo>
                  <a:pt x="578459" y="245681"/>
                </a:lnTo>
                <a:lnTo>
                  <a:pt x="573557" y="245821"/>
                </a:lnTo>
                <a:lnTo>
                  <a:pt x="570344" y="248221"/>
                </a:lnTo>
                <a:lnTo>
                  <a:pt x="570649" y="251523"/>
                </a:lnTo>
                <a:lnTo>
                  <a:pt x="577634" y="257467"/>
                </a:lnTo>
                <a:lnTo>
                  <a:pt x="582764" y="257886"/>
                </a:lnTo>
                <a:lnTo>
                  <a:pt x="584987" y="254546"/>
                </a:lnTo>
                <a:close/>
              </a:path>
            </a:pathLst>
          </a:custGeom>
          <a:solidFill>
            <a:srgbClr val="BB6D62"/>
          </a:solidFill>
        </p:spPr>
        <p:txBody>
          <a:bodyPr wrap="square" lIns="0" tIns="0" rIns="0" bIns="0" rtlCol="0"/>
          <a:lstStyle/>
          <a:p>
            <a:endParaRPr lang="tr-TR"/>
          </a:p>
        </p:txBody>
      </p:sp>
      <p:sp>
        <p:nvSpPr>
          <p:cNvPr id="20" name="object 23">
            <a:extLst>
              <a:ext uri="{FF2B5EF4-FFF2-40B4-BE49-F238E27FC236}">
                <a16:creationId xmlns:a16="http://schemas.microsoft.com/office/drawing/2014/main" id="{395F7B99-6C4E-798C-65DE-BDCA39B39371}"/>
              </a:ext>
            </a:extLst>
          </p:cNvPr>
          <p:cNvSpPr/>
          <p:nvPr/>
        </p:nvSpPr>
        <p:spPr>
          <a:xfrm>
            <a:off x="3238969" y="2976437"/>
            <a:ext cx="382270" cy="586105"/>
          </a:xfrm>
          <a:custGeom>
            <a:avLst/>
            <a:gdLst/>
            <a:ahLst/>
            <a:cxnLst/>
            <a:rect l="l" t="t" r="r" b="b"/>
            <a:pathLst>
              <a:path w="382269" h="586104">
                <a:moveTo>
                  <a:pt x="10325" y="10883"/>
                </a:moveTo>
                <a:lnTo>
                  <a:pt x="10198" y="4229"/>
                </a:lnTo>
                <a:lnTo>
                  <a:pt x="7442" y="152"/>
                </a:lnTo>
                <a:lnTo>
                  <a:pt x="3619" y="0"/>
                </a:lnTo>
                <a:lnTo>
                  <a:pt x="330" y="5118"/>
                </a:lnTo>
                <a:lnTo>
                  <a:pt x="0" y="12712"/>
                </a:lnTo>
                <a:lnTo>
                  <a:pt x="2794" y="17653"/>
                </a:lnTo>
                <a:lnTo>
                  <a:pt x="6858" y="17767"/>
                </a:lnTo>
                <a:lnTo>
                  <a:pt x="10325" y="10883"/>
                </a:lnTo>
                <a:close/>
              </a:path>
              <a:path w="382269" h="586104">
                <a:moveTo>
                  <a:pt x="20929" y="40881"/>
                </a:moveTo>
                <a:lnTo>
                  <a:pt x="20510" y="35267"/>
                </a:lnTo>
                <a:lnTo>
                  <a:pt x="13398" y="26568"/>
                </a:lnTo>
                <a:lnTo>
                  <a:pt x="3810" y="30505"/>
                </a:lnTo>
                <a:lnTo>
                  <a:pt x="3835" y="34721"/>
                </a:lnTo>
                <a:lnTo>
                  <a:pt x="7493" y="42087"/>
                </a:lnTo>
                <a:lnTo>
                  <a:pt x="14884" y="43637"/>
                </a:lnTo>
                <a:lnTo>
                  <a:pt x="20929" y="40881"/>
                </a:lnTo>
                <a:close/>
              </a:path>
              <a:path w="382269" h="586104">
                <a:moveTo>
                  <a:pt x="40919" y="43256"/>
                </a:moveTo>
                <a:lnTo>
                  <a:pt x="38481" y="38557"/>
                </a:lnTo>
                <a:lnTo>
                  <a:pt x="33705" y="37084"/>
                </a:lnTo>
                <a:lnTo>
                  <a:pt x="29197" y="40119"/>
                </a:lnTo>
                <a:lnTo>
                  <a:pt x="28003" y="45491"/>
                </a:lnTo>
                <a:lnTo>
                  <a:pt x="29502" y="50787"/>
                </a:lnTo>
                <a:lnTo>
                  <a:pt x="33147" y="53200"/>
                </a:lnTo>
                <a:lnTo>
                  <a:pt x="38392" y="49872"/>
                </a:lnTo>
                <a:lnTo>
                  <a:pt x="40919" y="43256"/>
                </a:lnTo>
                <a:close/>
              </a:path>
              <a:path w="382269" h="586104">
                <a:moveTo>
                  <a:pt x="42176" y="18440"/>
                </a:moveTo>
                <a:lnTo>
                  <a:pt x="30391" y="18986"/>
                </a:lnTo>
                <a:lnTo>
                  <a:pt x="36817" y="24866"/>
                </a:lnTo>
                <a:lnTo>
                  <a:pt x="33807" y="30607"/>
                </a:lnTo>
                <a:lnTo>
                  <a:pt x="41402" y="27660"/>
                </a:lnTo>
                <a:lnTo>
                  <a:pt x="41694" y="24218"/>
                </a:lnTo>
                <a:lnTo>
                  <a:pt x="42176" y="18440"/>
                </a:lnTo>
                <a:close/>
              </a:path>
              <a:path w="382269" h="586104">
                <a:moveTo>
                  <a:pt x="71348" y="60579"/>
                </a:moveTo>
                <a:lnTo>
                  <a:pt x="68757" y="60058"/>
                </a:lnTo>
                <a:lnTo>
                  <a:pt x="64389" y="63080"/>
                </a:lnTo>
                <a:lnTo>
                  <a:pt x="60794" y="67716"/>
                </a:lnTo>
                <a:lnTo>
                  <a:pt x="59550" y="72821"/>
                </a:lnTo>
                <a:lnTo>
                  <a:pt x="61277" y="74968"/>
                </a:lnTo>
                <a:lnTo>
                  <a:pt x="64960" y="73190"/>
                </a:lnTo>
                <a:lnTo>
                  <a:pt x="69596" y="66573"/>
                </a:lnTo>
                <a:lnTo>
                  <a:pt x="71348" y="60579"/>
                </a:lnTo>
                <a:close/>
              </a:path>
              <a:path w="382269" h="586104">
                <a:moveTo>
                  <a:pt x="78320" y="257479"/>
                </a:moveTo>
                <a:lnTo>
                  <a:pt x="73799" y="256679"/>
                </a:lnTo>
                <a:lnTo>
                  <a:pt x="59550" y="258508"/>
                </a:lnTo>
                <a:lnTo>
                  <a:pt x="59651" y="263385"/>
                </a:lnTo>
                <a:lnTo>
                  <a:pt x="66636" y="264566"/>
                </a:lnTo>
                <a:lnTo>
                  <a:pt x="72250" y="263639"/>
                </a:lnTo>
                <a:lnTo>
                  <a:pt x="76974" y="260540"/>
                </a:lnTo>
                <a:lnTo>
                  <a:pt x="78320" y="257479"/>
                </a:lnTo>
                <a:close/>
              </a:path>
              <a:path w="382269" h="586104">
                <a:moveTo>
                  <a:pt x="93560" y="405968"/>
                </a:moveTo>
                <a:lnTo>
                  <a:pt x="92684" y="400519"/>
                </a:lnTo>
                <a:lnTo>
                  <a:pt x="89344" y="397700"/>
                </a:lnTo>
                <a:lnTo>
                  <a:pt x="83743" y="400392"/>
                </a:lnTo>
                <a:lnTo>
                  <a:pt x="80467" y="406679"/>
                </a:lnTo>
                <a:lnTo>
                  <a:pt x="82334" y="411632"/>
                </a:lnTo>
                <a:lnTo>
                  <a:pt x="86906" y="413651"/>
                </a:lnTo>
                <a:lnTo>
                  <a:pt x="91744" y="411162"/>
                </a:lnTo>
                <a:lnTo>
                  <a:pt x="93560" y="405968"/>
                </a:lnTo>
                <a:close/>
              </a:path>
              <a:path w="382269" h="586104">
                <a:moveTo>
                  <a:pt x="99809" y="448449"/>
                </a:moveTo>
                <a:lnTo>
                  <a:pt x="92481" y="447268"/>
                </a:lnTo>
                <a:lnTo>
                  <a:pt x="90119" y="449948"/>
                </a:lnTo>
                <a:lnTo>
                  <a:pt x="91478" y="456247"/>
                </a:lnTo>
                <a:lnTo>
                  <a:pt x="94183" y="461162"/>
                </a:lnTo>
                <a:lnTo>
                  <a:pt x="95885" y="459676"/>
                </a:lnTo>
                <a:lnTo>
                  <a:pt x="96405" y="451205"/>
                </a:lnTo>
                <a:lnTo>
                  <a:pt x="99809" y="448449"/>
                </a:lnTo>
                <a:close/>
              </a:path>
              <a:path w="382269" h="586104">
                <a:moveTo>
                  <a:pt x="103263" y="288467"/>
                </a:moveTo>
                <a:lnTo>
                  <a:pt x="97624" y="287883"/>
                </a:lnTo>
                <a:lnTo>
                  <a:pt x="88493" y="288620"/>
                </a:lnTo>
                <a:lnTo>
                  <a:pt x="84569" y="291947"/>
                </a:lnTo>
                <a:lnTo>
                  <a:pt x="85369" y="295884"/>
                </a:lnTo>
                <a:lnTo>
                  <a:pt x="90385" y="298424"/>
                </a:lnTo>
                <a:lnTo>
                  <a:pt x="99695" y="299999"/>
                </a:lnTo>
                <a:lnTo>
                  <a:pt x="103263" y="288467"/>
                </a:lnTo>
                <a:close/>
              </a:path>
              <a:path w="382269" h="586104">
                <a:moveTo>
                  <a:pt x="109613" y="304685"/>
                </a:moveTo>
                <a:lnTo>
                  <a:pt x="102311" y="303390"/>
                </a:lnTo>
                <a:lnTo>
                  <a:pt x="99910" y="306031"/>
                </a:lnTo>
                <a:lnTo>
                  <a:pt x="101168" y="312356"/>
                </a:lnTo>
                <a:lnTo>
                  <a:pt x="103809" y="317309"/>
                </a:lnTo>
                <a:lnTo>
                  <a:pt x="105524" y="315849"/>
                </a:lnTo>
                <a:lnTo>
                  <a:pt x="106184" y="307378"/>
                </a:lnTo>
                <a:lnTo>
                  <a:pt x="109613" y="304685"/>
                </a:lnTo>
                <a:close/>
              </a:path>
              <a:path w="382269" h="586104">
                <a:moveTo>
                  <a:pt x="114109" y="374230"/>
                </a:moveTo>
                <a:lnTo>
                  <a:pt x="102768" y="370078"/>
                </a:lnTo>
                <a:lnTo>
                  <a:pt x="101892" y="375678"/>
                </a:lnTo>
                <a:lnTo>
                  <a:pt x="102146" y="384848"/>
                </a:lnTo>
                <a:lnTo>
                  <a:pt x="105270" y="388937"/>
                </a:lnTo>
                <a:lnTo>
                  <a:pt x="109245" y="388327"/>
                </a:lnTo>
                <a:lnTo>
                  <a:pt x="112052" y="383438"/>
                </a:lnTo>
                <a:lnTo>
                  <a:pt x="114109" y="374230"/>
                </a:lnTo>
                <a:close/>
              </a:path>
              <a:path w="382269" h="586104">
                <a:moveTo>
                  <a:pt x="119164" y="487781"/>
                </a:moveTo>
                <a:lnTo>
                  <a:pt x="113525" y="487273"/>
                </a:lnTo>
                <a:lnTo>
                  <a:pt x="104394" y="488137"/>
                </a:lnTo>
                <a:lnTo>
                  <a:pt x="100520" y="491528"/>
                </a:lnTo>
                <a:lnTo>
                  <a:pt x="101384" y="495452"/>
                </a:lnTo>
                <a:lnTo>
                  <a:pt x="106451" y="497928"/>
                </a:lnTo>
                <a:lnTo>
                  <a:pt x="115773" y="499351"/>
                </a:lnTo>
                <a:lnTo>
                  <a:pt x="119164" y="487781"/>
                </a:lnTo>
                <a:close/>
              </a:path>
              <a:path w="382269" h="586104">
                <a:moveTo>
                  <a:pt x="120535" y="419481"/>
                </a:moveTo>
                <a:lnTo>
                  <a:pt x="119786" y="416979"/>
                </a:lnTo>
                <a:lnTo>
                  <a:pt x="115074" y="416026"/>
                </a:lnTo>
                <a:lnTo>
                  <a:pt x="110058" y="416509"/>
                </a:lnTo>
                <a:lnTo>
                  <a:pt x="104965" y="419582"/>
                </a:lnTo>
                <a:lnTo>
                  <a:pt x="102831" y="423443"/>
                </a:lnTo>
                <a:lnTo>
                  <a:pt x="105194" y="425615"/>
                </a:lnTo>
                <a:lnTo>
                  <a:pt x="113614" y="423583"/>
                </a:lnTo>
                <a:lnTo>
                  <a:pt x="120535" y="419481"/>
                </a:lnTo>
                <a:close/>
              </a:path>
              <a:path w="382269" h="586104">
                <a:moveTo>
                  <a:pt x="125412" y="251841"/>
                </a:moveTo>
                <a:lnTo>
                  <a:pt x="123431" y="246634"/>
                </a:lnTo>
                <a:lnTo>
                  <a:pt x="117525" y="243890"/>
                </a:lnTo>
                <a:lnTo>
                  <a:pt x="108458" y="246278"/>
                </a:lnTo>
                <a:lnTo>
                  <a:pt x="108839" y="253365"/>
                </a:lnTo>
                <a:lnTo>
                  <a:pt x="114274" y="260159"/>
                </a:lnTo>
                <a:lnTo>
                  <a:pt x="120319" y="261708"/>
                </a:lnTo>
                <a:lnTo>
                  <a:pt x="124155" y="257530"/>
                </a:lnTo>
                <a:lnTo>
                  <a:pt x="125412" y="251841"/>
                </a:lnTo>
                <a:close/>
              </a:path>
              <a:path w="382269" h="586104">
                <a:moveTo>
                  <a:pt x="131368" y="320040"/>
                </a:moveTo>
                <a:lnTo>
                  <a:pt x="122656" y="319862"/>
                </a:lnTo>
                <a:lnTo>
                  <a:pt x="121145" y="313550"/>
                </a:lnTo>
                <a:lnTo>
                  <a:pt x="117360" y="320802"/>
                </a:lnTo>
                <a:lnTo>
                  <a:pt x="119418" y="323557"/>
                </a:lnTo>
                <a:lnTo>
                  <a:pt x="122859" y="328231"/>
                </a:lnTo>
                <a:lnTo>
                  <a:pt x="131368" y="320040"/>
                </a:lnTo>
                <a:close/>
              </a:path>
              <a:path w="382269" h="586104">
                <a:moveTo>
                  <a:pt x="133502" y="440944"/>
                </a:moveTo>
                <a:lnTo>
                  <a:pt x="132575" y="436626"/>
                </a:lnTo>
                <a:lnTo>
                  <a:pt x="129362" y="436549"/>
                </a:lnTo>
                <a:lnTo>
                  <a:pt x="124358" y="443623"/>
                </a:lnTo>
                <a:lnTo>
                  <a:pt x="121856" y="451281"/>
                </a:lnTo>
                <a:lnTo>
                  <a:pt x="124066" y="452666"/>
                </a:lnTo>
                <a:lnTo>
                  <a:pt x="128244" y="450291"/>
                </a:lnTo>
                <a:lnTo>
                  <a:pt x="131699" y="446608"/>
                </a:lnTo>
                <a:lnTo>
                  <a:pt x="133502" y="440944"/>
                </a:lnTo>
                <a:close/>
              </a:path>
              <a:path w="382269" h="586104">
                <a:moveTo>
                  <a:pt x="136639" y="542645"/>
                </a:moveTo>
                <a:lnTo>
                  <a:pt x="132676" y="538607"/>
                </a:lnTo>
                <a:lnTo>
                  <a:pt x="127063" y="537070"/>
                </a:lnTo>
                <a:lnTo>
                  <a:pt x="121754" y="538772"/>
                </a:lnTo>
                <a:lnTo>
                  <a:pt x="118706" y="544512"/>
                </a:lnTo>
                <a:lnTo>
                  <a:pt x="120650" y="553707"/>
                </a:lnTo>
                <a:lnTo>
                  <a:pt x="127736" y="553681"/>
                </a:lnTo>
                <a:lnTo>
                  <a:pt x="134797" y="548614"/>
                </a:lnTo>
                <a:lnTo>
                  <a:pt x="136639" y="542645"/>
                </a:lnTo>
                <a:close/>
              </a:path>
              <a:path w="382269" h="586104">
                <a:moveTo>
                  <a:pt x="143979" y="304469"/>
                </a:moveTo>
                <a:lnTo>
                  <a:pt x="142671" y="302171"/>
                </a:lnTo>
                <a:lnTo>
                  <a:pt x="137515" y="300875"/>
                </a:lnTo>
                <a:lnTo>
                  <a:pt x="131673" y="301231"/>
                </a:lnTo>
                <a:lnTo>
                  <a:pt x="127000" y="303669"/>
                </a:lnTo>
                <a:lnTo>
                  <a:pt x="126517" y="306362"/>
                </a:lnTo>
                <a:lnTo>
                  <a:pt x="130276" y="307962"/>
                </a:lnTo>
                <a:lnTo>
                  <a:pt x="138328" y="307086"/>
                </a:lnTo>
                <a:lnTo>
                  <a:pt x="143979" y="304469"/>
                </a:lnTo>
                <a:close/>
              </a:path>
              <a:path w="382269" h="586104">
                <a:moveTo>
                  <a:pt x="144437" y="482777"/>
                </a:moveTo>
                <a:lnTo>
                  <a:pt x="141198" y="470039"/>
                </a:lnTo>
                <a:lnTo>
                  <a:pt x="139077" y="466458"/>
                </a:lnTo>
                <a:lnTo>
                  <a:pt x="136652" y="468401"/>
                </a:lnTo>
                <a:lnTo>
                  <a:pt x="133972" y="472198"/>
                </a:lnTo>
                <a:lnTo>
                  <a:pt x="131127" y="474205"/>
                </a:lnTo>
                <a:lnTo>
                  <a:pt x="127241" y="474027"/>
                </a:lnTo>
                <a:lnTo>
                  <a:pt x="127812" y="484886"/>
                </a:lnTo>
                <a:lnTo>
                  <a:pt x="142887" y="483971"/>
                </a:lnTo>
                <a:lnTo>
                  <a:pt x="144437" y="482777"/>
                </a:lnTo>
                <a:close/>
              </a:path>
              <a:path w="382269" h="586104">
                <a:moveTo>
                  <a:pt x="145872" y="372465"/>
                </a:moveTo>
                <a:lnTo>
                  <a:pt x="145745" y="368541"/>
                </a:lnTo>
                <a:lnTo>
                  <a:pt x="139700" y="364934"/>
                </a:lnTo>
                <a:lnTo>
                  <a:pt x="133261" y="363651"/>
                </a:lnTo>
                <a:lnTo>
                  <a:pt x="131940" y="366661"/>
                </a:lnTo>
                <a:lnTo>
                  <a:pt x="136042" y="374434"/>
                </a:lnTo>
                <a:lnTo>
                  <a:pt x="140766" y="376224"/>
                </a:lnTo>
                <a:lnTo>
                  <a:pt x="145872" y="372465"/>
                </a:lnTo>
                <a:close/>
              </a:path>
              <a:path w="382269" h="586104">
                <a:moveTo>
                  <a:pt x="151968" y="525005"/>
                </a:moveTo>
                <a:lnTo>
                  <a:pt x="148805" y="520496"/>
                </a:lnTo>
                <a:lnTo>
                  <a:pt x="143586" y="518871"/>
                </a:lnTo>
                <a:lnTo>
                  <a:pt x="139877" y="521589"/>
                </a:lnTo>
                <a:lnTo>
                  <a:pt x="139230" y="527177"/>
                </a:lnTo>
                <a:lnTo>
                  <a:pt x="140703" y="531901"/>
                </a:lnTo>
                <a:lnTo>
                  <a:pt x="144183" y="533793"/>
                </a:lnTo>
                <a:lnTo>
                  <a:pt x="149504" y="530923"/>
                </a:lnTo>
                <a:lnTo>
                  <a:pt x="151968" y="525005"/>
                </a:lnTo>
                <a:close/>
              </a:path>
              <a:path w="382269" h="586104">
                <a:moveTo>
                  <a:pt x="161505" y="399542"/>
                </a:moveTo>
                <a:lnTo>
                  <a:pt x="156476" y="394550"/>
                </a:lnTo>
                <a:lnTo>
                  <a:pt x="147891" y="393141"/>
                </a:lnTo>
                <a:lnTo>
                  <a:pt x="142367" y="396049"/>
                </a:lnTo>
                <a:lnTo>
                  <a:pt x="142316" y="401713"/>
                </a:lnTo>
                <a:lnTo>
                  <a:pt x="145199" y="406781"/>
                </a:lnTo>
                <a:lnTo>
                  <a:pt x="150164" y="409321"/>
                </a:lnTo>
                <a:lnTo>
                  <a:pt x="156375" y="407403"/>
                </a:lnTo>
                <a:lnTo>
                  <a:pt x="161505" y="399542"/>
                </a:lnTo>
                <a:close/>
              </a:path>
              <a:path w="382269" h="586104">
                <a:moveTo>
                  <a:pt x="171831" y="486206"/>
                </a:moveTo>
                <a:lnTo>
                  <a:pt x="169456" y="478320"/>
                </a:lnTo>
                <a:lnTo>
                  <a:pt x="160540" y="484657"/>
                </a:lnTo>
                <a:lnTo>
                  <a:pt x="165417" y="494284"/>
                </a:lnTo>
                <a:lnTo>
                  <a:pt x="168617" y="490245"/>
                </a:lnTo>
                <a:lnTo>
                  <a:pt x="171831" y="486206"/>
                </a:lnTo>
                <a:close/>
              </a:path>
              <a:path w="382269" h="586104">
                <a:moveTo>
                  <a:pt x="172110" y="303326"/>
                </a:moveTo>
                <a:lnTo>
                  <a:pt x="165468" y="299415"/>
                </a:lnTo>
                <a:lnTo>
                  <a:pt x="158826" y="299097"/>
                </a:lnTo>
                <a:lnTo>
                  <a:pt x="154571" y="301586"/>
                </a:lnTo>
                <a:lnTo>
                  <a:pt x="154165" y="305384"/>
                </a:lnTo>
                <a:lnTo>
                  <a:pt x="159054" y="309003"/>
                </a:lnTo>
                <a:lnTo>
                  <a:pt x="166611" y="309829"/>
                </a:lnTo>
                <a:lnTo>
                  <a:pt x="171729" y="307378"/>
                </a:lnTo>
                <a:lnTo>
                  <a:pt x="172110" y="303326"/>
                </a:lnTo>
                <a:close/>
              </a:path>
              <a:path w="382269" h="586104">
                <a:moveTo>
                  <a:pt x="181508" y="405066"/>
                </a:moveTo>
                <a:lnTo>
                  <a:pt x="180873" y="399415"/>
                </a:lnTo>
                <a:lnTo>
                  <a:pt x="178015" y="394538"/>
                </a:lnTo>
                <a:lnTo>
                  <a:pt x="175031" y="393039"/>
                </a:lnTo>
                <a:lnTo>
                  <a:pt x="173990" y="397510"/>
                </a:lnTo>
                <a:lnTo>
                  <a:pt x="175094" y="411835"/>
                </a:lnTo>
                <a:lnTo>
                  <a:pt x="179971" y="411975"/>
                </a:lnTo>
                <a:lnTo>
                  <a:pt x="181508" y="405066"/>
                </a:lnTo>
                <a:close/>
              </a:path>
              <a:path w="382269" h="586104">
                <a:moveTo>
                  <a:pt x="182422" y="433476"/>
                </a:moveTo>
                <a:lnTo>
                  <a:pt x="174459" y="436765"/>
                </a:lnTo>
                <a:lnTo>
                  <a:pt x="167982" y="437984"/>
                </a:lnTo>
                <a:lnTo>
                  <a:pt x="161874" y="437934"/>
                </a:lnTo>
                <a:lnTo>
                  <a:pt x="158178" y="438454"/>
                </a:lnTo>
                <a:lnTo>
                  <a:pt x="158965" y="441401"/>
                </a:lnTo>
                <a:lnTo>
                  <a:pt x="163931" y="447776"/>
                </a:lnTo>
                <a:lnTo>
                  <a:pt x="166700" y="446747"/>
                </a:lnTo>
                <a:lnTo>
                  <a:pt x="170434" y="444195"/>
                </a:lnTo>
                <a:lnTo>
                  <a:pt x="174155" y="441655"/>
                </a:lnTo>
                <a:lnTo>
                  <a:pt x="182422" y="433476"/>
                </a:lnTo>
                <a:close/>
              </a:path>
              <a:path w="382269" h="586104">
                <a:moveTo>
                  <a:pt x="196977" y="317017"/>
                </a:moveTo>
                <a:lnTo>
                  <a:pt x="188404" y="306679"/>
                </a:lnTo>
                <a:lnTo>
                  <a:pt x="182041" y="308102"/>
                </a:lnTo>
                <a:lnTo>
                  <a:pt x="181914" y="310210"/>
                </a:lnTo>
                <a:lnTo>
                  <a:pt x="187020" y="320484"/>
                </a:lnTo>
                <a:lnTo>
                  <a:pt x="192024" y="324586"/>
                </a:lnTo>
                <a:lnTo>
                  <a:pt x="194386" y="320967"/>
                </a:lnTo>
                <a:lnTo>
                  <a:pt x="196977" y="317017"/>
                </a:lnTo>
                <a:close/>
              </a:path>
              <a:path w="382269" h="586104">
                <a:moveTo>
                  <a:pt x="206133" y="254457"/>
                </a:moveTo>
                <a:lnTo>
                  <a:pt x="205727" y="248856"/>
                </a:lnTo>
                <a:lnTo>
                  <a:pt x="198615" y="240157"/>
                </a:lnTo>
                <a:lnTo>
                  <a:pt x="189026" y="244094"/>
                </a:lnTo>
                <a:lnTo>
                  <a:pt x="189052" y="248310"/>
                </a:lnTo>
                <a:lnTo>
                  <a:pt x="192697" y="255663"/>
                </a:lnTo>
                <a:lnTo>
                  <a:pt x="200088" y="257225"/>
                </a:lnTo>
                <a:lnTo>
                  <a:pt x="206133" y="254457"/>
                </a:lnTo>
                <a:close/>
              </a:path>
              <a:path w="382269" h="586104">
                <a:moveTo>
                  <a:pt x="211823" y="436029"/>
                </a:moveTo>
                <a:lnTo>
                  <a:pt x="199148" y="431292"/>
                </a:lnTo>
                <a:lnTo>
                  <a:pt x="199059" y="440055"/>
                </a:lnTo>
                <a:lnTo>
                  <a:pt x="205854" y="446887"/>
                </a:lnTo>
                <a:lnTo>
                  <a:pt x="208813" y="447573"/>
                </a:lnTo>
                <a:lnTo>
                  <a:pt x="210807" y="448017"/>
                </a:lnTo>
                <a:lnTo>
                  <a:pt x="207327" y="440461"/>
                </a:lnTo>
                <a:lnTo>
                  <a:pt x="211823" y="436029"/>
                </a:lnTo>
                <a:close/>
              </a:path>
              <a:path w="382269" h="586104">
                <a:moveTo>
                  <a:pt x="220256" y="408800"/>
                </a:moveTo>
                <a:lnTo>
                  <a:pt x="217500" y="401078"/>
                </a:lnTo>
                <a:lnTo>
                  <a:pt x="210337" y="398653"/>
                </a:lnTo>
                <a:lnTo>
                  <a:pt x="204012" y="400685"/>
                </a:lnTo>
                <a:lnTo>
                  <a:pt x="203758" y="406298"/>
                </a:lnTo>
                <a:lnTo>
                  <a:pt x="209804" y="415772"/>
                </a:lnTo>
                <a:lnTo>
                  <a:pt x="219798" y="412978"/>
                </a:lnTo>
                <a:lnTo>
                  <a:pt x="220256" y="408800"/>
                </a:lnTo>
                <a:close/>
              </a:path>
              <a:path w="382269" h="586104">
                <a:moveTo>
                  <a:pt x="222986" y="315556"/>
                </a:moveTo>
                <a:lnTo>
                  <a:pt x="215976" y="303974"/>
                </a:lnTo>
                <a:lnTo>
                  <a:pt x="210464" y="310807"/>
                </a:lnTo>
                <a:lnTo>
                  <a:pt x="211569" y="320370"/>
                </a:lnTo>
                <a:lnTo>
                  <a:pt x="213474" y="322745"/>
                </a:lnTo>
                <a:lnTo>
                  <a:pt x="214757" y="324332"/>
                </a:lnTo>
                <a:lnTo>
                  <a:pt x="216712" y="316242"/>
                </a:lnTo>
                <a:lnTo>
                  <a:pt x="222986" y="315556"/>
                </a:lnTo>
                <a:close/>
              </a:path>
              <a:path w="382269" h="586104">
                <a:moveTo>
                  <a:pt x="241122" y="366445"/>
                </a:moveTo>
                <a:lnTo>
                  <a:pt x="239509" y="363867"/>
                </a:lnTo>
                <a:lnTo>
                  <a:pt x="238417" y="362140"/>
                </a:lnTo>
                <a:lnTo>
                  <a:pt x="235521" y="369951"/>
                </a:lnTo>
                <a:lnTo>
                  <a:pt x="229209" y="369900"/>
                </a:lnTo>
                <a:lnTo>
                  <a:pt x="234823" y="382206"/>
                </a:lnTo>
                <a:lnTo>
                  <a:pt x="241096" y="376085"/>
                </a:lnTo>
                <a:lnTo>
                  <a:pt x="241122" y="366445"/>
                </a:lnTo>
                <a:close/>
              </a:path>
              <a:path w="382269" h="586104">
                <a:moveTo>
                  <a:pt x="248767" y="423621"/>
                </a:moveTo>
                <a:lnTo>
                  <a:pt x="248297" y="415544"/>
                </a:lnTo>
                <a:lnTo>
                  <a:pt x="245973" y="409752"/>
                </a:lnTo>
                <a:lnTo>
                  <a:pt x="243611" y="410959"/>
                </a:lnTo>
                <a:lnTo>
                  <a:pt x="242049" y="416026"/>
                </a:lnTo>
                <a:lnTo>
                  <a:pt x="242112" y="421894"/>
                </a:lnTo>
                <a:lnTo>
                  <a:pt x="244297" y="426681"/>
                </a:lnTo>
                <a:lnTo>
                  <a:pt x="246976" y="427291"/>
                </a:lnTo>
                <a:lnTo>
                  <a:pt x="248767" y="423621"/>
                </a:lnTo>
                <a:close/>
              </a:path>
              <a:path w="382269" h="586104">
                <a:moveTo>
                  <a:pt x="256616" y="462241"/>
                </a:moveTo>
                <a:lnTo>
                  <a:pt x="252831" y="458101"/>
                </a:lnTo>
                <a:lnTo>
                  <a:pt x="241846" y="455676"/>
                </a:lnTo>
                <a:lnTo>
                  <a:pt x="236766" y="464705"/>
                </a:lnTo>
                <a:lnTo>
                  <a:pt x="239395" y="467995"/>
                </a:lnTo>
                <a:lnTo>
                  <a:pt x="246824" y="471500"/>
                </a:lnTo>
                <a:lnTo>
                  <a:pt x="253593" y="468147"/>
                </a:lnTo>
                <a:lnTo>
                  <a:pt x="256616" y="462241"/>
                </a:lnTo>
                <a:close/>
              </a:path>
              <a:path w="382269" h="586104">
                <a:moveTo>
                  <a:pt x="257048" y="210972"/>
                </a:moveTo>
                <a:lnTo>
                  <a:pt x="255206" y="204736"/>
                </a:lnTo>
                <a:lnTo>
                  <a:pt x="253098" y="204736"/>
                </a:lnTo>
                <a:lnTo>
                  <a:pt x="243179" y="210502"/>
                </a:lnTo>
                <a:lnTo>
                  <a:pt x="239420" y="215773"/>
                </a:lnTo>
                <a:lnTo>
                  <a:pt x="243192" y="217893"/>
                </a:lnTo>
                <a:lnTo>
                  <a:pt x="247307" y="220218"/>
                </a:lnTo>
                <a:lnTo>
                  <a:pt x="257048" y="210972"/>
                </a:lnTo>
                <a:close/>
              </a:path>
              <a:path w="382269" h="586104">
                <a:moveTo>
                  <a:pt x="258406" y="236080"/>
                </a:moveTo>
                <a:lnTo>
                  <a:pt x="255816" y="235559"/>
                </a:lnTo>
                <a:lnTo>
                  <a:pt x="251447" y="238582"/>
                </a:lnTo>
                <a:lnTo>
                  <a:pt x="247865" y="243217"/>
                </a:lnTo>
                <a:lnTo>
                  <a:pt x="246621" y="248323"/>
                </a:lnTo>
                <a:lnTo>
                  <a:pt x="248335" y="250469"/>
                </a:lnTo>
                <a:lnTo>
                  <a:pt x="252018" y="248691"/>
                </a:lnTo>
                <a:lnTo>
                  <a:pt x="256667" y="242074"/>
                </a:lnTo>
                <a:lnTo>
                  <a:pt x="258406" y="236080"/>
                </a:lnTo>
                <a:close/>
              </a:path>
              <a:path w="382269" h="586104">
                <a:moveTo>
                  <a:pt x="263283" y="307441"/>
                </a:moveTo>
                <a:lnTo>
                  <a:pt x="261886" y="305854"/>
                </a:lnTo>
                <a:lnTo>
                  <a:pt x="251015" y="302196"/>
                </a:lnTo>
                <a:lnTo>
                  <a:pt x="244576" y="302844"/>
                </a:lnTo>
                <a:lnTo>
                  <a:pt x="245465" y="307073"/>
                </a:lnTo>
                <a:lnTo>
                  <a:pt x="246430" y="311696"/>
                </a:lnTo>
                <a:lnTo>
                  <a:pt x="259803" y="312940"/>
                </a:lnTo>
                <a:lnTo>
                  <a:pt x="263283" y="307441"/>
                </a:lnTo>
                <a:close/>
              </a:path>
              <a:path w="382269" h="586104">
                <a:moveTo>
                  <a:pt x="272237" y="363105"/>
                </a:moveTo>
                <a:lnTo>
                  <a:pt x="270027" y="357873"/>
                </a:lnTo>
                <a:lnTo>
                  <a:pt x="266014" y="357289"/>
                </a:lnTo>
                <a:lnTo>
                  <a:pt x="261759" y="363715"/>
                </a:lnTo>
                <a:lnTo>
                  <a:pt x="261099" y="370344"/>
                </a:lnTo>
                <a:lnTo>
                  <a:pt x="263372" y="374713"/>
                </a:lnTo>
                <a:lnTo>
                  <a:pt x="267144" y="375310"/>
                </a:lnTo>
                <a:lnTo>
                  <a:pt x="271018" y="370611"/>
                </a:lnTo>
                <a:lnTo>
                  <a:pt x="272237" y="363105"/>
                </a:lnTo>
                <a:close/>
              </a:path>
              <a:path w="382269" h="586104">
                <a:moveTo>
                  <a:pt x="280746" y="261721"/>
                </a:moveTo>
                <a:lnTo>
                  <a:pt x="275653" y="262572"/>
                </a:lnTo>
                <a:lnTo>
                  <a:pt x="270560" y="263423"/>
                </a:lnTo>
                <a:lnTo>
                  <a:pt x="267030" y="270865"/>
                </a:lnTo>
                <a:lnTo>
                  <a:pt x="277901" y="272135"/>
                </a:lnTo>
                <a:lnTo>
                  <a:pt x="280746" y="261721"/>
                </a:lnTo>
                <a:close/>
              </a:path>
              <a:path w="382269" h="586104">
                <a:moveTo>
                  <a:pt x="284899" y="549884"/>
                </a:moveTo>
                <a:lnTo>
                  <a:pt x="283438" y="547560"/>
                </a:lnTo>
                <a:lnTo>
                  <a:pt x="279577" y="548894"/>
                </a:lnTo>
                <a:lnTo>
                  <a:pt x="274205" y="554926"/>
                </a:lnTo>
                <a:lnTo>
                  <a:pt x="271754" y="560666"/>
                </a:lnTo>
                <a:lnTo>
                  <a:pt x="274269" y="561492"/>
                </a:lnTo>
                <a:lnTo>
                  <a:pt x="278955" y="559003"/>
                </a:lnTo>
                <a:lnTo>
                  <a:pt x="283070" y="554812"/>
                </a:lnTo>
                <a:lnTo>
                  <a:pt x="284899" y="549884"/>
                </a:lnTo>
                <a:close/>
              </a:path>
              <a:path w="382269" h="586104">
                <a:moveTo>
                  <a:pt x="287642" y="435165"/>
                </a:moveTo>
                <a:lnTo>
                  <a:pt x="282702" y="429971"/>
                </a:lnTo>
                <a:lnTo>
                  <a:pt x="275145" y="427710"/>
                </a:lnTo>
                <a:lnTo>
                  <a:pt x="268820" y="429552"/>
                </a:lnTo>
                <a:lnTo>
                  <a:pt x="267525" y="436587"/>
                </a:lnTo>
                <a:lnTo>
                  <a:pt x="272580" y="443420"/>
                </a:lnTo>
                <a:lnTo>
                  <a:pt x="280073" y="444258"/>
                </a:lnTo>
                <a:lnTo>
                  <a:pt x="286321" y="440905"/>
                </a:lnTo>
                <a:lnTo>
                  <a:pt x="287642" y="435165"/>
                </a:lnTo>
                <a:close/>
              </a:path>
              <a:path w="382269" h="586104">
                <a:moveTo>
                  <a:pt x="292836" y="185712"/>
                </a:moveTo>
                <a:lnTo>
                  <a:pt x="285369" y="182435"/>
                </a:lnTo>
                <a:lnTo>
                  <a:pt x="282740" y="184658"/>
                </a:lnTo>
                <a:lnTo>
                  <a:pt x="278307" y="188404"/>
                </a:lnTo>
                <a:lnTo>
                  <a:pt x="287032" y="196342"/>
                </a:lnTo>
                <a:lnTo>
                  <a:pt x="286639" y="187655"/>
                </a:lnTo>
                <a:lnTo>
                  <a:pt x="292836" y="185712"/>
                </a:lnTo>
                <a:close/>
              </a:path>
              <a:path w="382269" h="586104">
                <a:moveTo>
                  <a:pt x="293662" y="513524"/>
                </a:moveTo>
                <a:lnTo>
                  <a:pt x="291414" y="510425"/>
                </a:lnTo>
                <a:lnTo>
                  <a:pt x="285356" y="511022"/>
                </a:lnTo>
                <a:lnTo>
                  <a:pt x="279196" y="515467"/>
                </a:lnTo>
                <a:lnTo>
                  <a:pt x="277050" y="520725"/>
                </a:lnTo>
                <a:lnTo>
                  <a:pt x="279476" y="523976"/>
                </a:lnTo>
                <a:lnTo>
                  <a:pt x="287020" y="522439"/>
                </a:lnTo>
                <a:lnTo>
                  <a:pt x="292176" y="518210"/>
                </a:lnTo>
                <a:lnTo>
                  <a:pt x="293662" y="513524"/>
                </a:lnTo>
                <a:close/>
              </a:path>
              <a:path w="382269" h="586104">
                <a:moveTo>
                  <a:pt x="294424" y="481926"/>
                </a:moveTo>
                <a:lnTo>
                  <a:pt x="292303" y="475170"/>
                </a:lnTo>
                <a:lnTo>
                  <a:pt x="287477" y="472998"/>
                </a:lnTo>
                <a:lnTo>
                  <a:pt x="282816" y="474802"/>
                </a:lnTo>
                <a:lnTo>
                  <a:pt x="281152" y="479971"/>
                </a:lnTo>
                <a:lnTo>
                  <a:pt x="283552" y="484924"/>
                </a:lnTo>
                <a:lnTo>
                  <a:pt x="288023" y="488162"/>
                </a:lnTo>
                <a:lnTo>
                  <a:pt x="292366" y="487794"/>
                </a:lnTo>
                <a:lnTo>
                  <a:pt x="294424" y="481926"/>
                </a:lnTo>
                <a:close/>
              </a:path>
              <a:path w="382269" h="586104">
                <a:moveTo>
                  <a:pt x="299326" y="223088"/>
                </a:moveTo>
                <a:lnTo>
                  <a:pt x="296532" y="220129"/>
                </a:lnTo>
                <a:lnTo>
                  <a:pt x="289217" y="222542"/>
                </a:lnTo>
                <a:lnTo>
                  <a:pt x="284594" y="227342"/>
                </a:lnTo>
                <a:lnTo>
                  <a:pt x="283667" y="232168"/>
                </a:lnTo>
                <a:lnTo>
                  <a:pt x="286258" y="234988"/>
                </a:lnTo>
                <a:lnTo>
                  <a:pt x="292214" y="233692"/>
                </a:lnTo>
                <a:lnTo>
                  <a:pt x="297815" y="228549"/>
                </a:lnTo>
                <a:lnTo>
                  <a:pt x="299326" y="223088"/>
                </a:lnTo>
                <a:close/>
              </a:path>
              <a:path w="382269" h="586104">
                <a:moveTo>
                  <a:pt x="299859" y="402526"/>
                </a:moveTo>
                <a:lnTo>
                  <a:pt x="296379" y="398106"/>
                </a:lnTo>
                <a:lnTo>
                  <a:pt x="291998" y="395820"/>
                </a:lnTo>
                <a:lnTo>
                  <a:pt x="288213" y="396938"/>
                </a:lnTo>
                <a:lnTo>
                  <a:pt x="286461" y="402729"/>
                </a:lnTo>
                <a:lnTo>
                  <a:pt x="288912" y="408660"/>
                </a:lnTo>
                <a:lnTo>
                  <a:pt x="294335" y="409613"/>
                </a:lnTo>
                <a:lnTo>
                  <a:pt x="299173" y="407073"/>
                </a:lnTo>
                <a:lnTo>
                  <a:pt x="299859" y="402526"/>
                </a:lnTo>
                <a:close/>
              </a:path>
              <a:path w="382269" h="586104">
                <a:moveTo>
                  <a:pt x="302171" y="308978"/>
                </a:moveTo>
                <a:lnTo>
                  <a:pt x="294868" y="307682"/>
                </a:lnTo>
                <a:lnTo>
                  <a:pt x="292468" y="310311"/>
                </a:lnTo>
                <a:lnTo>
                  <a:pt x="293738" y="316636"/>
                </a:lnTo>
                <a:lnTo>
                  <a:pt x="296367" y="321602"/>
                </a:lnTo>
                <a:lnTo>
                  <a:pt x="298081" y="320141"/>
                </a:lnTo>
                <a:lnTo>
                  <a:pt x="298742" y="311670"/>
                </a:lnTo>
                <a:lnTo>
                  <a:pt x="302171" y="308978"/>
                </a:lnTo>
                <a:close/>
              </a:path>
              <a:path w="382269" h="586104">
                <a:moveTo>
                  <a:pt x="305727" y="106451"/>
                </a:moveTo>
                <a:lnTo>
                  <a:pt x="300926" y="101231"/>
                </a:lnTo>
                <a:lnTo>
                  <a:pt x="292417" y="99428"/>
                </a:lnTo>
                <a:lnTo>
                  <a:pt x="286766" y="102082"/>
                </a:lnTo>
                <a:lnTo>
                  <a:pt x="286448" y="107734"/>
                </a:lnTo>
                <a:lnTo>
                  <a:pt x="289090" y="112928"/>
                </a:lnTo>
                <a:lnTo>
                  <a:pt x="293941" y="115684"/>
                </a:lnTo>
                <a:lnTo>
                  <a:pt x="300240" y="114058"/>
                </a:lnTo>
                <a:lnTo>
                  <a:pt x="305727" y="106451"/>
                </a:lnTo>
                <a:close/>
              </a:path>
              <a:path w="382269" h="586104">
                <a:moveTo>
                  <a:pt x="306298" y="286664"/>
                </a:moveTo>
                <a:lnTo>
                  <a:pt x="305549" y="280847"/>
                </a:lnTo>
                <a:lnTo>
                  <a:pt x="302818" y="276352"/>
                </a:lnTo>
                <a:lnTo>
                  <a:pt x="300088" y="276047"/>
                </a:lnTo>
                <a:lnTo>
                  <a:pt x="298742" y="279908"/>
                </a:lnTo>
                <a:lnTo>
                  <a:pt x="300139" y="287870"/>
                </a:lnTo>
                <a:lnTo>
                  <a:pt x="303136" y="293344"/>
                </a:lnTo>
                <a:lnTo>
                  <a:pt x="305333" y="291884"/>
                </a:lnTo>
                <a:lnTo>
                  <a:pt x="306298" y="286664"/>
                </a:lnTo>
                <a:close/>
              </a:path>
              <a:path w="382269" h="586104">
                <a:moveTo>
                  <a:pt x="309702" y="446646"/>
                </a:moveTo>
                <a:lnTo>
                  <a:pt x="304901" y="446405"/>
                </a:lnTo>
                <a:lnTo>
                  <a:pt x="298361" y="448170"/>
                </a:lnTo>
                <a:lnTo>
                  <a:pt x="294957" y="450672"/>
                </a:lnTo>
                <a:lnTo>
                  <a:pt x="294665" y="453885"/>
                </a:lnTo>
                <a:lnTo>
                  <a:pt x="299567" y="457200"/>
                </a:lnTo>
                <a:lnTo>
                  <a:pt x="307911" y="450189"/>
                </a:lnTo>
                <a:lnTo>
                  <a:pt x="309702" y="446646"/>
                </a:lnTo>
                <a:close/>
              </a:path>
              <a:path w="382269" h="586104">
                <a:moveTo>
                  <a:pt x="310032" y="573976"/>
                </a:moveTo>
                <a:lnTo>
                  <a:pt x="306590" y="569214"/>
                </a:lnTo>
                <a:lnTo>
                  <a:pt x="299402" y="569493"/>
                </a:lnTo>
                <a:lnTo>
                  <a:pt x="292747" y="573697"/>
                </a:lnTo>
                <a:lnTo>
                  <a:pt x="289953" y="579666"/>
                </a:lnTo>
                <a:lnTo>
                  <a:pt x="294411" y="585279"/>
                </a:lnTo>
                <a:lnTo>
                  <a:pt x="302869" y="585978"/>
                </a:lnTo>
                <a:lnTo>
                  <a:pt x="308432" y="580885"/>
                </a:lnTo>
                <a:lnTo>
                  <a:pt x="310032" y="573976"/>
                </a:lnTo>
                <a:close/>
              </a:path>
              <a:path w="382269" h="586104">
                <a:moveTo>
                  <a:pt x="310883" y="363956"/>
                </a:moveTo>
                <a:lnTo>
                  <a:pt x="306171" y="358063"/>
                </a:lnTo>
                <a:lnTo>
                  <a:pt x="299389" y="356019"/>
                </a:lnTo>
                <a:lnTo>
                  <a:pt x="294411" y="359143"/>
                </a:lnTo>
                <a:lnTo>
                  <a:pt x="294220" y="366318"/>
                </a:lnTo>
                <a:lnTo>
                  <a:pt x="297967" y="373253"/>
                </a:lnTo>
                <a:lnTo>
                  <a:pt x="303733" y="376428"/>
                </a:lnTo>
                <a:lnTo>
                  <a:pt x="309638" y="372364"/>
                </a:lnTo>
                <a:lnTo>
                  <a:pt x="310883" y="363956"/>
                </a:lnTo>
                <a:close/>
              </a:path>
              <a:path w="382269" h="586104">
                <a:moveTo>
                  <a:pt x="313270" y="521157"/>
                </a:moveTo>
                <a:lnTo>
                  <a:pt x="311365" y="519874"/>
                </a:lnTo>
                <a:lnTo>
                  <a:pt x="307530" y="521347"/>
                </a:lnTo>
                <a:lnTo>
                  <a:pt x="303987" y="525805"/>
                </a:lnTo>
                <a:lnTo>
                  <a:pt x="302564" y="531266"/>
                </a:lnTo>
                <a:lnTo>
                  <a:pt x="303618" y="534441"/>
                </a:lnTo>
                <a:lnTo>
                  <a:pt x="307505" y="532003"/>
                </a:lnTo>
                <a:lnTo>
                  <a:pt x="312293" y="525195"/>
                </a:lnTo>
                <a:lnTo>
                  <a:pt x="313270" y="521157"/>
                </a:lnTo>
                <a:close/>
              </a:path>
              <a:path w="382269" h="586104">
                <a:moveTo>
                  <a:pt x="316687" y="161658"/>
                </a:moveTo>
                <a:lnTo>
                  <a:pt x="314337" y="160540"/>
                </a:lnTo>
                <a:lnTo>
                  <a:pt x="310464" y="163398"/>
                </a:lnTo>
                <a:lnTo>
                  <a:pt x="307467" y="167449"/>
                </a:lnTo>
                <a:lnTo>
                  <a:pt x="306336" y="173291"/>
                </a:lnTo>
                <a:lnTo>
                  <a:pt x="307771" y="177469"/>
                </a:lnTo>
                <a:lnTo>
                  <a:pt x="310959" y="177152"/>
                </a:lnTo>
                <a:lnTo>
                  <a:pt x="315099" y="169545"/>
                </a:lnTo>
                <a:lnTo>
                  <a:pt x="316687" y="161658"/>
                </a:lnTo>
                <a:close/>
              </a:path>
              <a:path w="382269" h="586104">
                <a:moveTo>
                  <a:pt x="317093" y="486841"/>
                </a:moveTo>
                <a:lnTo>
                  <a:pt x="315633" y="478307"/>
                </a:lnTo>
                <a:lnTo>
                  <a:pt x="311988" y="471131"/>
                </a:lnTo>
                <a:lnTo>
                  <a:pt x="309448" y="471703"/>
                </a:lnTo>
                <a:lnTo>
                  <a:pt x="308178" y="476351"/>
                </a:lnTo>
                <a:lnTo>
                  <a:pt x="308330" y="481380"/>
                </a:lnTo>
                <a:lnTo>
                  <a:pt x="311061" y="486676"/>
                </a:lnTo>
                <a:lnTo>
                  <a:pt x="314782" y="489064"/>
                </a:lnTo>
                <a:lnTo>
                  <a:pt x="317093" y="486841"/>
                </a:lnTo>
                <a:close/>
              </a:path>
              <a:path w="382269" h="586104">
                <a:moveTo>
                  <a:pt x="321246" y="61188"/>
                </a:moveTo>
                <a:lnTo>
                  <a:pt x="318046" y="54495"/>
                </a:lnTo>
                <a:lnTo>
                  <a:pt x="314502" y="54089"/>
                </a:lnTo>
                <a:lnTo>
                  <a:pt x="310095" y="58788"/>
                </a:lnTo>
                <a:lnTo>
                  <a:pt x="307606" y="63817"/>
                </a:lnTo>
                <a:lnTo>
                  <a:pt x="309791" y="64363"/>
                </a:lnTo>
                <a:lnTo>
                  <a:pt x="317055" y="59969"/>
                </a:lnTo>
                <a:lnTo>
                  <a:pt x="321246" y="61188"/>
                </a:lnTo>
                <a:close/>
              </a:path>
              <a:path w="382269" h="586104">
                <a:moveTo>
                  <a:pt x="329463" y="392176"/>
                </a:moveTo>
                <a:lnTo>
                  <a:pt x="328815" y="386511"/>
                </a:lnTo>
                <a:lnTo>
                  <a:pt x="325958" y="381635"/>
                </a:lnTo>
                <a:lnTo>
                  <a:pt x="322986" y="380136"/>
                </a:lnTo>
                <a:lnTo>
                  <a:pt x="321945" y="384619"/>
                </a:lnTo>
                <a:lnTo>
                  <a:pt x="323049" y="398945"/>
                </a:lnTo>
                <a:lnTo>
                  <a:pt x="327926" y="399084"/>
                </a:lnTo>
                <a:lnTo>
                  <a:pt x="329463" y="392176"/>
                </a:lnTo>
                <a:close/>
              </a:path>
              <a:path w="382269" h="586104">
                <a:moveTo>
                  <a:pt x="331216" y="422567"/>
                </a:moveTo>
                <a:lnTo>
                  <a:pt x="323138" y="415290"/>
                </a:lnTo>
                <a:lnTo>
                  <a:pt x="313118" y="426593"/>
                </a:lnTo>
                <a:lnTo>
                  <a:pt x="312877" y="428536"/>
                </a:lnTo>
                <a:lnTo>
                  <a:pt x="324167" y="435254"/>
                </a:lnTo>
                <a:lnTo>
                  <a:pt x="328193" y="436295"/>
                </a:lnTo>
                <a:lnTo>
                  <a:pt x="328549" y="433209"/>
                </a:lnTo>
                <a:lnTo>
                  <a:pt x="327748" y="428612"/>
                </a:lnTo>
                <a:lnTo>
                  <a:pt x="328345" y="425183"/>
                </a:lnTo>
                <a:lnTo>
                  <a:pt x="331216" y="422567"/>
                </a:lnTo>
                <a:close/>
              </a:path>
              <a:path w="382269" h="586104">
                <a:moveTo>
                  <a:pt x="331990" y="300672"/>
                </a:moveTo>
                <a:lnTo>
                  <a:pt x="330923" y="294284"/>
                </a:lnTo>
                <a:lnTo>
                  <a:pt x="326758" y="295452"/>
                </a:lnTo>
                <a:lnTo>
                  <a:pt x="322211" y="296722"/>
                </a:lnTo>
                <a:lnTo>
                  <a:pt x="321843" y="310146"/>
                </a:lnTo>
                <a:lnTo>
                  <a:pt x="327571" y="313258"/>
                </a:lnTo>
                <a:lnTo>
                  <a:pt x="329057" y="311772"/>
                </a:lnTo>
                <a:lnTo>
                  <a:pt x="331990" y="300672"/>
                </a:lnTo>
                <a:close/>
              </a:path>
              <a:path w="382269" h="586104">
                <a:moveTo>
                  <a:pt x="332143" y="65836"/>
                </a:moveTo>
                <a:lnTo>
                  <a:pt x="330301" y="64465"/>
                </a:lnTo>
                <a:lnTo>
                  <a:pt x="326402" y="65760"/>
                </a:lnTo>
                <a:lnTo>
                  <a:pt x="322656" y="70040"/>
                </a:lnTo>
                <a:lnTo>
                  <a:pt x="320979" y="75438"/>
                </a:lnTo>
                <a:lnTo>
                  <a:pt x="321881" y="78651"/>
                </a:lnTo>
                <a:lnTo>
                  <a:pt x="325882" y="76403"/>
                </a:lnTo>
                <a:lnTo>
                  <a:pt x="330974" y="69824"/>
                </a:lnTo>
                <a:lnTo>
                  <a:pt x="332143" y="65836"/>
                </a:lnTo>
                <a:close/>
              </a:path>
              <a:path w="382269" h="586104">
                <a:moveTo>
                  <a:pt x="332244" y="104495"/>
                </a:moveTo>
                <a:lnTo>
                  <a:pt x="326377" y="100622"/>
                </a:lnTo>
                <a:lnTo>
                  <a:pt x="320001" y="99034"/>
                </a:lnTo>
                <a:lnTo>
                  <a:pt x="318541" y="101993"/>
                </a:lnTo>
                <a:lnTo>
                  <a:pt x="322275" y="109943"/>
                </a:lnTo>
                <a:lnTo>
                  <a:pt x="326923" y="111963"/>
                </a:lnTo>
                <a:lnTo>
                  <a:pt x="332193" y="108432"/>
                </a:lnTo>
                <a:lnTo>
                  <a:pt x="332244" y="104495"/>
                </a:lnTo>
                <a:close/>
              </a:path>
              <a:path w="382269" h="586104">
                <a:moveTo>
                  <a:pt x="335470" y="191020"/>
                </a:moveTo>
                <a:lnTo>
                  <a:pt x="335381" y="187782"/>
                </a:lnTo>
                <a:lnTo>
                  <a:pt x="330123" y="185089"/>
                </a:lnTo>
                <a:lnTo>
                  <a:pt x="322656" y="193014"/>
                </a:lnTo>
                <a:lnTo>
                  <a:pt x="321284" y="196748"/>
                </a:lnTo>
                <a:lnTo>
                  <a:pt x="326085" y="196418"/>
                </a:lnTo>
                <a:lnTo>
                  <a:pt x="332371" y="193890"/>
                </a:lnTo>
                <a:lnTo>
                  <a:pt x="335470" y="191020"/>
                </a:lnTo>
                <a:close/>
              </a:path>
              <a:path w="382269" h="586104">
                <a:moveTo>
                  <a:pt x="336702" y="236982"/>
                </a:moveTo>
                <a:lnTo>
                  <a:pt x="331724" y="229730"/>
                </a:lnTo>
                <a:lnTo>
                  <a:pt x="326809" y="228511"/>
                </a:lnTo>
                <a:lnTo>
                  <a:pt x="322186" y="232841"/>
                </a:lnTo>
                <a:lnTo>
                  <a:pt x="322783" y="236728"/>
                </a:lnTo>
                <a:lnTo>
                  <a:pt x="329209" y="239598"/>
                </a:lnTo>
                <a:lnTo>
                  <a:pt x="335749" y="240118"/>
                </a:lnTo>
                <a:lnTo>
                  <a:pt x="336702" y="236982"/>
                </a:lnTo>
                <a:close/>
              </a:path>
              <a:path w="382269" h="586104">
                <a:moveTo>
                  <a:pt x="343179" y="141566"/>
                </a:moveTo>
                <a:lnTo>
                  <a:pt x="337235" y="135496"/>
                </a:lnTo>
                <a:lnTo>
                  <a:pt x="337464" y="131127"/>
                </a:lnTo>
                <a:lnTo>
                  <a:pt x="331685" y="135775"/>
                </a:lnTo>
                <a:lnTo>
                  <a:pt x="332092" y="139319"/>
                </a:lnTo>
                <a:lnTo>
                  <a:pt x="337680" y="142532"/>
                </a:lnTo>
                <a:lnTo>
                  <a:pt x="343141" y="143814"/>
                </a:lnTo>
                <a:lnTo>
                  <a:pt x="343179" y="141566"/>
                </a:lnTo>
                <a:close/>
              </a:path>
              <a:path w="382269" h="586104">
                <a:moveTo>
                  <a:pt x="349834" y="374345"/>
                </a:moveTo>
                <a:lnTo>
                  <a:pt x="347192" y="372808"/>
                </a:lnTo>
                <a:lnTo>
                  <a:pt x="339166" y="371817"/>
                </a:lnTo>
                <a:lnTo>
                  <a:pt x="337934" y="374497"/>
                </a:lnTo>
                <a:lnTo>
                  <a:pt x="337096" y="378942"/>
                </a:lnTo>
                <a:lnTo>
                  <a:pt x="336270" y="383374"/>
                </a:lnTo>
                <a:lnTo>
                  <a:pt x="336207" y="394995"/>
                </a:lnTo>
                <a:lnTo>
                  <a:pt x="339496" y="387045"/>
                </a:lnTo>
                <a:lnTo>
                  <a:pt x="343230" y="381609"/>
                </a:lnTo>
                <a:lnTo>
                  <a:pt x="347599" y="377329"/>
                </a:lnTo>
                <a:lnTo>
                  <a:pt x="349834" y="374345"/>
                </a:lnTo>
                <a:close/>
              </a:path>
              <a:path w="382269" h="586104">
                <a:moveTo>
                  <a:pt x="352437" y="311213"/>
                </a:moveTo>
                <a:lnTo>
                  <a:pt x="350596" y="304977"/>
                </a:lnTo>
                <a:lnTo>
                  <a:pt x="348488" y="304977"/>
                </a:lnTo>
                <a:lnTo>
                  <a:pt x="338569" y="310743"/>
                </a:lnTo>
                <a:lnTo>
                  <a:pt x="334810" y="316014"/>
                </a:lnTo>
                <a:lnTo>
                  <a:pt x="338582" y="318135"/>
                </a:lnTo>
                <a:lnTo>
                  <a:pt x="342696" y="320459"/>
                </a:lnTo>
                <a:lnTo>
                  <a:pt x="352437" y="311213"/>
                </a:lnTo>
                <a:close/>
              </a:path>
              <a:path w="382269" h="586104">
                <a:moveTo>
                  <a:pt x="365912" y="84620"/>
                </a:moveTo>
                <a:lnTo>
                  <a:pt x="362966" y="79971"/>
                </a:lnTo>
                <a:lnTo>
                  <a:pt x="357822" y="78105"/>
                </a:lnTo>
                <a:lnTo>
                  <a:pt x="353987" y="80657"/>
                </a:lnTo>
                <a:lnTo>
                  <a:pt x="353085" y="86207"/>
                </a:lnTo>
                <a:lnTo>
                  <a:pt x="354342" y="90982"/>
                </a:lnTo>
                <a:lnTo>
                  <a:pt x="357720" y="93040"/>
                </a:lnTo>
                <a:lnTo>
                  <a:pt x="363169" y="90424"/>
                </a:lnTo>
                <a:lnTo>
                  <a:pt x="365912" y="84620"/>
                </a:lnTo>
                <a:close/>
              </a:path>
              <a:path w="382269" h="586104">
                <a:moveTo>
                  <a:pt x="367665" y="259740"/>
                </a:moveTo>
                <a:lnTo>
                  <a:pt x="364667" y="256781"/>
                </a:lnTo>
                <a:lnTo>
                  <a:pt x="356882" y="254165"/>
                </a:lnTo>
                <a:lnTo>
                  <a:pt x="350545" y="258292"/>
                </a:lnTo>
                <a:lnTo>
                  <a:pt x="348234" y="264515"/>
                </a:lnTo>
                <a:lnTo>
                  <a:pt x="352488" y="268185"/>
                </a:lnTo>
                <a:lnTo>
                  <a:pt x="363664" y="269316"/>
                </a:lnTo>
                <a:lnTo>
                  <a:pt x="367665" y="259740"/>
                </a:lnTo>
                <a:close/>
              </a:path>
              <a:path w="382269" h="586104">
                <a:moveTo>
                  <a:pt x="368046" y="231711"/>
                </a:moveTo>
                <a:lnTo>
                  <a:pt x="367436" y="226085"/>
                </a:lnTo>
                <a:lnTo>
                  <a:pt x="363982" y="221386"/>
                </a:lnTo>
                <a:lnTo>
                  <a:pt x="358749" y="219443"/>
                </a:lnTo>
                <a:lnTo>
                  <a:pt x="352806" y="222084"/>
                </a:lnTo>
                <a:lnTo>
                  <a:pt x="348627" y="230492"/>
                </a:lnTo>
                <a:lnTo>
                  <a:pt x="354215" y="234861"/>
                </a:lnTo>
                <a:lnTo>
                  <a:pt x="362902" y="235254"/>
                </a:lnTo>
                <a:lnTo>
                  <a:pt x="368046" y="231711"/>
                </a:lnTo>
                <a:close/>
              </a:path>
              <a:path w="382269" h="586104">
                <a:moveTo>
                  <a:pt x="370103" y="115354"/>
                </a:moveTo>
                <a:lnTo>
                  <a:pt x="367995" y="112166"/>
                </a:lnTo>
                <a:lnTo>
                  <a:pt x="361911" y="112471"/>
                </a:lnTo>
                <a:lnTo>
                  <a:pt x="355549" y="116636"/>
                </a:lnTo>
                <a:lnTo>
                  <a:pt x="353174" y="121780"/>
                </a:lnTo>
                <a:lnTo>
                  <a:pt x="355447" y="125145"/>
                </a:lnTo>
                <a:lnTo>
                  <a:pt x="363054" y="123952"/>
                </a:lnTo>
                <a:lnTo>
                  <a:pt x="368388" y="119976"/>
                </a:lnTo>
                <a:lnTo>
                  <a:pt x="370103" y="115354"/>
                </a:lnTo>
                <a:close/>
              </a:path>
              <a:path w="382269" h="586104">
                <a:moveTo>
                  <a:pt x="381812" y="154355"/>
                </a:moveTo>
                <a:lnTo>
                  <a:pt x="381355" y="149479"/>
                </a:lnTo>
                <a:lnTo>
                  <a:pt x="378752" y="146431"/>
                </a:lnTo>
                <a:lnTo>
                  <a:pt x="375475" y="146964"/>
                </a:lnTo>
                <a:lnTo>
                  <a:pt x="370001" y="154317"/>
                </a:lnTo>
                <a:lnTo>
                  <a:pt x="369925" y="159461"/>
                </a:lnTo>
                <a:lnTo>
                  <a:pt x="373405" y="161455"/>
                </a:lnTo>
                <a:lnTo>
                  <a:pt x="378637" y="159359"/>
                </a:lnTo>
                <a:lnTo>
                  <a:pt x="381812" y="154355"/>
                </a:lnTo>
                <a:close/>
              </a:path>
            </a:pathLst>
          </a:custGeom>
          <a:solidFill>
            <a:srgbClr val="BB6D62"/>
          </a:solidFill>
        </p:spPr>
        <p:txBody>
          <a:bodyPr wrap="square" lIns="0" tIns="0" rIns="0" bIns="0" rtlCol="0"/>
          <a:lstStyle/>
          <a:p>
            <a:endParaRPr lang="tr-TR"/>
          </a:p>
        </p:txBody>
      </p:sp>
      <p:sp>
        <p:nvSpPr>
          <p:cNvPr id="21" name="object 24">
            <a:extLst>
              <a:ext uri="{FF2B5EF4-FFF2-40B4-BE49-F238E27FC236}">
                <a16:creationId xmlns:a16="http://schemas.microsoft.com/office/drawing/2014/main" id="{99D79FB3-0C8E-110F-AD9B-3E93D56C7EC5}"/>
              </a:ext>
            </a:extLst>
          </p:cNvPr>
          <p:cNvSpPr/>
          <p:nvPr/>
        </p:nvSpPr>
        <p:spPr>
          <a:xfrm>
            <a:off x="3360902" y="3327998"/>
            <a:ext cx="188595" cy="1145540"/>
          </a:xfrm>
          <a:custGeom>
            <a:avLst/>
            <a:gdLst/>
            <a:ahLst/>
            <a:cxnLst/>
            <a:rect l="l" t="t" r="r" b="b"/>
            <a:pathLst>
              <a:path w="188594" h="1145540">
                <a:moveTo>
                  <a:pt x="13970" y="910882"/>
                </a:moveTo>
                <a:lnTo>
                  <a:pt x="12636" y="901814"/>
                </a:lnTo>
                <a:lnTo>
                  <a:pt x="9055" y="898118"/>
                </a:lnTo>
                <a:lnTo>
                  <a:pt x="5168" y="899172"/>
                </a:lnTo>
                <a:lnTo>
                  <a:pt x="2959" y="904354"/>
                </a:lnTo>
                <a:lnTo>
                  <a:pt x="2019" y="913739"/>
                </a:lnTo>
                <a:lnTo>
                  <a:pt x="13754" y="916546"/>
                </a:lnTo>
                <a:lnTo>
                  <a:pt x="13970" y="910882"/>
                </a:lnTo>
                <a:close/>
              </a:path>
              <a:path w="188594" h="1145540">
                <a:moveTo>
                  <a:pt x="17640" y="539153"/>
                </a:moveTo>
                <a:lnTo>
                  <a:pt x="8928" y="538975"/>
                </a:lnTo>
                <a:lnTo>
                  <a:pt x="7416" y="532663"/>
                </a:lnTo>
                <a:lnTo>
                  <a:pt x="3632" y="539915"/>
                </a:lnTo>
                <a:lnTo>
                  <a:pt x="5689" y="542671"/>
                </a:lnTo>
                <a:lnTo>
                  <a:pt x="9131" y="547344"/>
                </a:lnTo>
                <a:lnTo>
                  <a:pt x="17640" y="539153"/>
                </a:lnTo>
                <a:close/>
              </a:path>
              <a:path w="188594" h="1145540">
                <a:moveTo>
                  <a:pt x="18237" y="1070190"/>
                </a:moveTo>
                <a:lnTo>
                  <a:pt x="11595" y="1066279"/>
                </a:lnTo>
                <a:lnTo>
                  <a:pt x="4953" y="1065961"/>
                </a:lnTo>
                <a:lnTo>
                  <a:pt x="698" y="1068451"/>
                </a:lnTo>
                <a:lnTo>
                  <a:pt x="292" y="1072248"/>
                </a:lnTo>
                <a:lnTo>
                  <a:pt x="5181" y="1075867"/>
                </a:lnTo>
                <a:lnTo>
                  <a:pt x="12738" y="1076693"/>
                </a:lnTo>
                <a:lnTo>
                  <a:pt x="17856" y="1074242"/>
                </a:lnTo>
                <a:lnTo>
                  <a:pt x="18237" y="1070190"/>
                </a:lnTo>
                <a:close/>
              </a:path>
              <a:path w="188594" h="1145540">
                <a:moveTo>
                  <a:pt x="18707" y="230479"/>
                </a:moveTo>
                <a:lnTo>
                  <a:pt x="17310" y="228892"/>
                </a:lnTo>
                <a:lnTo>
                  <a:pt x="6438" y="225234"/>
                </a:lnTo>
                <a:lnTo>
                  <a:pt x="0" y="225882"/>
                </a:lnTo>
                <a:lnTo>
                  <a:pt x="889" y="230111"/>
                </a:lnTo>
                <a:lnTo>
                  <a:pt x="1854" y="234734"/>
                </a:lnTo>
                <a:lnTo>
                  <a:pt x="15227" y="235991"/>
                </a:lnTo>
                <a:lnTo>
                  <a:pt x="18707" y="230479"/>
                </a:lnTo>
                <a:close/>
              </a:path>
              <a:path w="188594" h="1145540">
                <a:moveTo>
                  <a:pt x="18973" y="619340"/>
                </a:moveTo>
                <a:lnTo>
                  <a:pt x="16014" y="614705"/>
                </a:lnTo>
                <a:lnTo>
                  <a:pt x="11201" y="612013"/>
                </a:lnTo>
                <a:lnTo>
                  <a:pt x="6921" y="612889"/>
                </a:lnTo>
                <a:lnTo>
                  <a:pt x="5575" y="618947"/>
                </a:lnTo>
                <a:lnTo>
                  <a:pt x="8470" y="625411"/>
                </a:lnTo>
                <a:lnTo>
                  <a:pt x="13512" y="627011"/>
                </a:lnTo>
                <a:lnTo>
                  <a:pt x="17932" y="624674"/>
                </a:lnTo>
                <a:lnTo>
                  <a:pt x="18973" y="619340"/>
                </a:lnTo>
                <a:close/>
              </a:path>
              <a:path w="188594" h="1145540">
                <a:moveTo>
                  <a:pt x="19532" y="366293"/>
                </a:moveTo>
                <a:lnTo>
                  <a:pt x="18783" y="361315"/>
                </a:lnTo>
                <a:lnTo>
                  <a:pt x="15468" y="356374"/>
                </a:lnTo>
                <a:lnTo>
                  <a:pt x="11493" y="354431"/>
                </a:lnTo>
                <a:lnTo>
                  <a:pt x="9448" y="356908"/>
                </a:lnTo>
                <a:lnTo>
                  <a:pt x="11899" y="365226"/>
                </a:lnTo>
                <a:lnTo>
                  <a:pt x="16357" y="371919"/>
                </a:lnTo>
                <a:lnTo>
                  <a:pt x="18808" y="371055"/>
                </a:lnTo>
                <a:lnTo>
                  <a:pt x="19532" y="366293"/>
                </a:lnTo>
                <a:close/>
              </a:path>
              <a:path w="188594" h="1145540">
                <a:moveTo>
                  <a:pt x="19964" y="1029741"/>
                </a:moveTo>
                <a:lnTo>
                  <a:pt x="17005" y="1025093"/>
                </a:lnTo>
                <a:lnTo>
                  <a:pt x="11874" y="1023226"/>
                </a:lnTo>
                <a:lnTo>
                  <a:pt x="8039" y="1025766"/>
                </a:lnTo>
                <a:lnTo>
                  <a:pt x="7137" y="1031328"/>
                </a:lnTo>
                <a:lnTo>
                  <a:pt x="8394" y="1036104"/>
                </a:lnTo>
                <a:lnTo>
                  <a:pt x="11772" y="1038161"/>
                </a:lnTo>
                <a:lnTo>
                  <a:pt x="17221" y="1035532"/>
                </a:lnTo>
                <a:lnTo>
                  <a:pt x="19964" y="1029741"/>
                </a:lnTo>
                <a:close/>
              </a:path>
              <a:path w="188594" h="1145540">
                <a:moveTo>
                  <a:pt x="20447" y="815733"/>
                </a:moveTo>
                <a:lnTo>
                  <a:pt x="13436" y="804151"/>
                </a:lnTo>
                <a:lnTo>
                  <a:pt x="7924" y="810983"/>
                </a:lnTo>
                <a:lnTo>
                  <a:pt x="9029" y="820547"/>
                </a:lnTo>
                <a:lnTo>
                  <a:pt x="10934" y="822921"/>
                </a:lnTo>
                <a:lnTo>
                  <a:pt x="12217" y="824509"/>
                </a:lnTo>
                <a:lnTo>
                  <a:pt x="14173" y="816419"/>
                </a:lnTo>
                <a:lnTo>
                  <a:pt x="20447" y="815733"/>
                </a:lnTo>
                <a:close/>
              </a:path>
              <a:path w="188594" h="1145540">
                <a:moveTo>
                  <a:pt x="21361" y="250926"/>
                </a:moveTo>
                <a:lnTo>
                  <a:pt x="20066" y="239369"/>
                </a:lnTo>
                <a:lnTo>
                  <a:pt x="17716" y="247662"/>
                </a:lnTo>
                <a:lnTo>
                  <a:pt x="14655" y="253504"/>
                </a:lnTo>
                <a:lnTo>
                  <a:pt x="10820" y="258267"/>
                </a:lnTo>
                <a:lnTo>
                  <a:pt x="8940" y="261493"/>
                </a:lnTo>
                <a:lnTo>
                  <a:pt x="11747" y="262699"/>
                </a:lnTo>
                <a:lnTo>
                  <a:pt x="19837" y="262750"/>
                </a:lnTo>
                <a:lnTo>
                  <a:pt x="20751" y="259943"/>
                </a:lnTo>
                <a:lnTo>
                  <a:pt x="21056" y="255422"/>
                </a:lnTo>
                <a:lnTo>
                  <a:pt x="21361" y="250926"/>
                </a:lnTo>
                <a:close/>
              </a:path>
              <a:path w="188594" h="1145540">
                <a:moveTo>
                  <a:pt x="21412" y="404837"/>
                </a:moveTo>
                <a:lnTo>
                  <a:pt x="9410" y="399491"/>
                </a:lnTo>
                <a:lnTo>
                  <a:pt x="5283" y="398919"/>
                </a:lnTo>
                <a:lnTo>
                  <a:pt x="5308" y="402043"/>
                </a:lnTo>
                <a:lnTo>
                  <a:pt x="6642" y="406501"/>
                </a:lnTo>
                <a:lnTo>
                  <a:pt x="6438" y="409981"/>
                </a:lnTo>
                <a:lnTo>
                  <a:pt x="3898" y="412915"/>
                </a:lnTo>
                <a:lnTo>
                  <a:pt x="12776" y="419188"/>
                </a:lnTo>
                <a:lnTo>
                  <a:pt x="21399" y="406806"/>
                </a:lnTo>
                <a:lnTo>
                  <a:pt x="21412" y="404837"/>
                </a:lnTo>
                <a:close/>
              </a:path>
              <a:path w="188594" h="1145540">
                <a:moveTo>
                  <a:pt x="22047" y="521792"/>
                </a:moveTo>
                <a:lnTo>
                  <a:pt x="20739" y="519506"/>
                </a:lnTo>
                <a:lnTo>
                  <a:pt x="15582" y="518210"/>
                </a:lnTo>
                <a:lnTo>
                  <a:pt x="9740" y="518566"/>
                </a:lnTo>
                <a:lnTo>
                  <a:pt x="5067" y="520992"/>
                </a:lnTo>
                <a:lnTo>
                  <a:pt x="4584" y="523697"/>
                </a:lnTo>
                <a:lnTo>
                  <a:pt x="8343" y="525297"/>
                </a:lnTo>
                <a:lnTo>
                  <a:pt x="16395" y="524421"/>
                </a:lnTo>
                <a:lnTo>
                  <a:pt x="22047" y="521792"/>
                </a:lnTo>
                <a:close/>
              </a:path>
              <a:path w="188594" h="1145540">
                <a:moveTo>
                  <a:pt x="22834" y="866241"/>
                </a:moveTo>
                <a:lnTo>
                  <a:pt x="20853" y="861021"/>
                </a:lnTo>
                <a:lnTo>
                  <a:pt x="14960" y="858278"/>
                </a:lnTo>
                <a:lnTo>
                  <a:pt x="5892" y="860666"/>
                </a:lnTo>
                <a:lnTo>
                  <a:pt x="6273" y="867752"/>
                </a:lnTo>
                <a:lnTo>
                  <a:pt x="11696" y="874547"/>
                </a:lnTo>
                <a:lnTo>
                  <a:pt x="17754" y="876096"/>
                </a:lnTo>
                <a:lnTo>
                  <a:pt x="21577" y="871918"/>
                </a:lnTo>
                <a:lnTo>
                  <a:pt x="22834" y="866241"/>
                </a:lnTo>
                <a:close/>
              </a:path>
              <a:path w="188594" h="1145540">
                <a:moveTo>
                  <a:pt x="22847" y="1119746"/>
                </a:moveTo>
                <a:lnTo>
                  <a:pt x="20078" y="1105649"/>
                </a:lnTo>
                <a:lnTo>
                  <a:pt x="15227" y="1106081"/>
                </a:lnTo>
                <a:lnTo>
                  <a:pt x="14503" y="1113116"/>
                </a:lnTo>
                <a:lnTo>
                  <a:pt x="15811" y="1118666"/>
                </a:lnTo>
                <a:lnTo>
                  <a:pt x="19215" y="1123175"/>
                </a:lnTo>
                <a:lnTo>
                  <a:pt x="22352" y="1124318"/>
                </a:lnTo>
                <a:lnTo>
                  <a:pt x="22847" y="1119746"/>
                </a:lnTo>
                <a:close/>
              </a:path>
              <a:path w="188594" h="1145540">
                <a:moveTo>
                  <a:pt x="23101" y="299542"/>
                </a:moveTo>
                <a:lnTo>
                  <a:pt x="20637" y="291769"/>
                </a:lnTo>
                <a:lnTo>
                  <a:pt x="17246" y="291249"/>
                </a:lnTo>
                <a:lnTo>
                  <a:pt x="11518" y="290385"/>
                </a:lnTo>
                <a:lnTo>
                  <a:pt x="11290" y="302183"/>
                </a:lnTo>
                <a:lnTo>
                  <a:pt x="17564" y="296151"/>
                </a:lnTo>
                <a:lnTo>
                  <a:pt x="23101" y="299542"/>
                </a:lnTo>
                <a:close/>
              </a:path>
              <a:path w="188594" h="1145540">
                <a:moveTo>
                  <a:pt x="23152" y="730643"/>
                </a:moveTo>
                <a:lnTo>
                  <a:pt x="22694" y="725766"/>
                </a:lnTo>
                <a:lnTo>
                  <a:pt x="20091" y="722718"/>
                </a:lnTo>
                <a:lnTo>
                  <a:pt x="16814" y="723252"/>
                </a:lnTo>
                <a:lnTo>
                  <a:pt x="11341" y="730605"/>
                </a:lnTo>
                <a:lnTo>
                  <a:pt x="11264" y="735761"/>
                </a:lnTo>
                <a:lnTo>
                  <a:pt x="14757" y="737755"/>
                </a:lnTo>
                <a:lnTo>
                  <a:pt x="19977" y="735647"/>
                </a:lnTo>
                <a:lnTo>
                  <a:pt x="23152" y="730643"/>
                </a:lnTo>
                <a:close/>
              </a:path>
              <a:path w="188594" h="1145540">
                <a:moveTo>
                  <a:pt x="23825" y="680516"/>
                </a:moveTo>
                <a:lnTo>
                  <a:pt x="20713" y="674916"/>
                </a:lnTo>
                <a:lnTo>
                  <a:pt x="15214" y="674598"/>
                </a:lnTo>
                <a:lnTo>
                  <a:pt x="10706" y="677684"/>
                </a:lnTo>
                <a:lnTo>
                  <a:pt x="10541" y="682294"/>
                </a:lnTo>
                <a:lnTo>
                  <a:pt x="14528" y="686269"/>
                </a:lnTo>
                <a:lnTo>
                  <a:pt x="19138" y="688022"/>
                </a:lnTo>
                <a:lnTo>
                  <a:pt x="22783" y="686473"/>
                </a:lnTo>
                <a:lnTo>
                  <a:pt x="23825" y="680516"/>
                </a:lnTo>
                <a:close/>
              </a:path>
              <a:path w="188594" h="1145540">
                <a:moveTo>
                  <a:pt x="24396" y="771728"/>
                </a:moveTo>
                <a:lnTo>
                  <a:pt x="22644" y="766368"/>
                </a:lnTo>
                <a:lnTo>
                  <a:pt x="17868" y="762863"/>
                </a:lnTo>
                <a:lnTo>
                  <a:pt x="12966" y="763003"/>
                </a:lnTo>
                <a:lnTo>
                  <a:pt x="9753" y="765403"/>
                </a:lnTo>
                <a:lnTo>
                  <a:pt x="10071" y="768705"/>
                </a:lnTo>
                <a:lnTo>
                  <a:pt x="17043" y="774649"/>
                </a:lnTo>
                <a:lnTo>
                  <a:pt x="22174" y="775068"/>
                </a:lnTo>
                <a:lnTo>
                  <a:pt x="24396" y="771728"/>
                </a:lnTo>
                <a:close/>
              </a:path>
              <a:path w="188594" h="1145540">
                <a:moveTo>
                  <a:pt x="24828" y="630732"/>
                </a:moveTo>
                <a:lnTo>
                  <a:pt x="22479" y="629602"/>
                </a:lnTo>
                <a:lnTo>
                  <a:pt x="18605" y="632460"/>
                </a:lnTo>
                <a:lnTo>
                  <a:pt x="15608" y="636511"/>
                </a:lnTo>
                <a:lnTo>
                  <a:pt x="14478" y="642353"/>
                </a:lnTo>
                <a:lnTo>
                  <a:pt x="15913" y="646531"/>
                </a:lnTo>
                <a:lnTo>
                  <a:pt x="19100" y="646226"/>
                </a:lnTo>
                <a:lnTo>
                  <a:pt x="23241" y="638619"/>
                </a:lnTo>
                <a:lnTo>
                  <a:pt x="24828" y="630732"/>
                </a:lnTo>
                <a:close/>
              </a:path>
              <a:path w="188594" h="1145540">
                <a:moveTo>
                  <a:pt x="25425" y="584987"/>
                </a:moveTo>
                <a:lnTo>
                  <a:pt x="19786" y="584403"/>
                </a:lnTo>
                <a:lnTo>
                  <a:pt x="10642" y="585139"/>
                </a:lnTo>
                <a:lnTo>
                  <a:pt x="6718" y="588467"/>
                </a:lnTo>
                <a:lnTo>
                  <a:pt x="7518" y="592404"/>
                </a:lnTo>
                <a:lnTo>
                  <a:pt x="12547" y="594944"/>
                </a:lnTo>
                <a:lnTo>
                  <a:pt x="21856" y="596519"/>
                </a:lnTo>
                <a:lnTo>
                  <a:pt x="25425" y="584987"/>
                </a:lnTo>
                <a:close/>
              </a:path>
              <a:path w="188594" h="1145540">
                <a:moveTo>
                  <a:pt x="25844" y="990066"/>
                </a:moveTo>
                <a:lnTo>
                  <a:pt x="24714" y="987221"/>
                </a:lnTo>
                <a:lnTo>
                  <a:pt x="19037" y="981468"/>
                </a:lnTo>
                <a:lnTo>
                  <a:pt x="16408" y="982802"/>
                </a:lnTo>
                <a:lnTo>
                  <a:pt x="12992" y="985786"/>
                </a:lnTo>
                <a:lnTo>
                  <a:pt x="9588" y="988758"/>
                </a:lnTo>
                <a:lnTo>
                  <a:pt x="2349" y="997839"/>
                </a:lnTo>
                <a:lnTo>
                  <a:pt x="9867" y="993635"/>
                </a:lnTo>
                <a:lnTo>
                  <a:pt x="16154" y="991679"/>
                </a:lnTo>
                <a:lnTo>
                  <a:pt x="22225" y="991019"/>
                </a:lnTo>
                <a:lnTo>
                  <a:pt x="25844" y="990066"/>
                </a:lnTo>
                <a:close/>
              </a:path>
              <a:path w="188594" h="1145540">
                <a:moveTo>
                  <a:pt x="26047" y="312496"/>
                </a:moveTo>
                <a:lnTo>
                  <a:pt x="24066" y="307276"/>
                </a:lnTo>
                <a:lnTo>
                  <a:pt x="18173" y="304533"/>
                </a:lnTo>
                <a:lnTo>
                  <a:pt x="9093" y="306933"/>
                </a:lnTo>
                <a:lnTo>
                  <a:pt x="9486" y="314007"/>
                </a:lnTo>
                <a:lnTo>
                  <a:pt x="14909" y="320802"/>
                </a:lnTo>
                <a:lnTo>
                  <a:pt x="20967" y="322351"/>
                </a:lnTo>
                <a:lnTo>
                  <a:pt x="24790" y="318185"/>
                </a:lnTo>
                <a:lnTo>
                  <a:pt x="26047" y="312496"/>
                </a:lnTo>
                <a:close/>
              </a:path>
              <a:path w="188594" h="1145540">
                <a:moveTo>
                  <a:pt x="26187" y="939215"/>
                </a:moveTo>
                <a:lnTo>
                  <a:pt x="21666" y="938415"/>
                </a:lnTo>
                <a:lnTo>
                  <a:pt x="7416" y="940244"/>
                </a:lnTo>
                <a:lnTo>
                  <a:pt x="7531" y="945121"/>
                </a:lnTo>
                <a:lnTo>
                  <a:pt x="14503" y="946302"/>
                </a:lnTo>
                <a:lnTo>
                  <a:pt x="20116" y="945375"/>
                </a:lnTo>
                <a:lnTo>
                  <a:pt x="24841" y="942276"/>
                </a:lnTo>
                <a:lnTo>
                  <a:pt x="26187" y="939215"/>
                </a:lnTo>
                <a:close/>
              </a:path>
              <a:path w="188594" h="1145540">
                <a:moveTo>
                  <a:pt x="26771" y="426948"/>
                </a:moveTo>
                <a:lnTo>
                  <a:pt x="23977" y="424726"/>
                </a:lnTo>
                <a:lnTo>
                  <a:pt x="17754" y="426402"/>
                </a:lnTo>
                <a:lnTo>
                  <a:pt x="12992" y="429361"/>
                </a:lnTo>
                <a:lnTo>
                  <a:pt x="14554" y="430974"/>
                </a:lnTo>
                <a:lnTo>
                  <a:pt x="23037" y="431076"/>
                </a:lnTo>
                <a:lnTo>
                  <a:pt x="25958" y="434327"/>
                </a:lnTo>
                <a:lnTo>
                  <a:pt x="26771" y="426948"/>
                </a:lnTo>
                <a:close/>
              </a:path>
              <a:path w="188594" h="1145540">
                <a:moveTo>
                  <a:pt x="27508" y="386969"/>
                </a:moveTo>
                <a:lnTo>
                  <a:pt x="26327" y="381952"/>
                </a:lnTo>
                <a:lnTo>
                  <a:pt x="25146" y="376936"/>
                </a:lnTo>
                <a:lnTo>
                  <a:pt x="17487" y="373900"/>
                </a:lnTo>
                <a:lnTo>
                  <a:pt x="16941" y="384835"/>
                </a:lnTo>
                <a:lnTo>
                  <a:pt x="27508" y="386969"/>
                </a:lnTo>
                <a:close/>
              </a:path>
              <a:path w="188594" h="1145540">
                <a:moveTo>
                  <a:pt x="27520" y="457466"/>
                </a:moveTo>
                <a:lnTo>
                  <a:pt x="24345" y="455142"/>
                </a:lnTo>
                <a:lnTo>
                  <a:pt x="17780" y="457657"/>
                </a:lnTo>
                <a:lnTo>
                  <a:pt x="12788" y="461911"/>
                </a:lnTo>
                <a:lnTo>
                  <a:pt x="14338" y="464807"/>
                </a:lnTo>
                <a:lnTo>
                  <a:pt x="22974" y="466407"/>
                </a:lnTo>
                <a:lnTo>
                  <a:pt x="27317" y="463804"/>
                </a:lnTo>
                <a:lnTo>
                  <a:pt x="27520" y="457466"/>
                </a:lnTo>
                <a:close/>
              </a:path>
              <a:path w="188594" h="1145540">
                <a:moveTo>
                  <a:pt x="28968" y="487083"/>
                </a:moveTo>
                <a:lnTo>
                  <a:pt x="25971" y="478193"/>
                </a:lnTo>
                <a:lnTo>
                  <a:pt x="18935" y="479044"/>
                </a:lnTo>
                <a:lnTo>
                  <a:pt x="12509" y="484911"/>
                </a:lnTo>
                <a:lnTo>
                  <a:pt x="11379" y="491045"/>
                </a:lnTo>
                <a:lnTo>
                  <a:pt x="15455" y="497319"/>
                </a:lnTo>
                <a:lnTo>
                  <a:pt x="28562" y="497903"/>
                </a:lnTo>
                <a:lnTo>
                  <a:pt x="28968" y="487083"/>
                </a:lnTo>
                <a:close/>
              </a:path>
              <a:path w="188594" h="1145540">
                <a:moveTo>
                  <a:pt x="29387" y="541020"/>
                </a:moveTo>
                <a:lnTo>
                  <a:pt x="22085" y="539724"/>
                </a:lnTo>
                <a:lnTo>
                  <a:pt x="19685" y="542366"/>
                </a:lnTo>
                <a:lnTo>
                  <a:pt x="20942" y="548690"/>
                </a:lnTo>
                <a:lnTo>
                  <a:pt x="23583" y="553643"/>
                </a:lnTo>
                <a:lnTo>
                  <a:pt x="25298" y="552183"/>
                </a:lnTo>
                <a:lnTo>
                  <a:pt x="25958" y="543712"/>
                </a:lnTo>
                <a:lnTo>
                  <a:pt x="29387" y="541020"/>
                </a:lnTo>
                <a:close/>
              </a:path>
              <a:path w="188594" h="1145540">
                <a:moveTo>
                  <a:pt x="29400" y="349821"/>
                </a:moveTo>
                <a:lnTo>
                  <a:pt x="28460" y="341096"/>
                </a:lnTo>
                <a:lnTo>
                  <a:pt x="20916" y="335114"/>
                </a:lnTo>
                <a:lnTo>
                  <a:pt x="17894" y="334784"/>
                </a:lnTo>
                <a:lnTo>
                  <a:pt x="15862" y="334568"/>
                </a:lnTo>
                <a:lnTo>
                  <a:pt x="20205" y="341680"/>
                </a:lnTo>
                <a:lnTo>
                  <a:pt x="16256" y="346595"/>
                </a:lnTo>
                <a:lnTo>
                  <a:pt x="29400" y="349821"/>
                </a:lnTo>
                <a:close/>
              </a:path>
              <a:path w="188594" h="1145540">
                <a:moveTo>
                  <a:pt x="29756" y="275602"/>
                </a:moveTo>
                <a:lnTo>
                  <a:pt x="23939" y="269405"/>
                </a:lnTo>
                <a:lnTo>
                  <a:pt x="16408" y="269455"/>
                </a:lnTo>
                <a:lnTo>
                  <a:pt x="10591" y="273519"/>
                </a:lnTo>
                <a:lnTo>
                  <a:pt x="9944" y="279361"/>
                </a:lnTo>
                <a:lnTo>
                  <a:pt x="15468" y="283959"/>
                </a:lnTo>
                <a:lnTo>
                  <a:pt x="23228" y="285305"/>
                </a:lnTo>
                <a:lnTo>
                  <a:pt x="29298" y="282752"/>
                </a:lnTo>
                <a:lnTo>
                  <a:pt x="29756" y="275602"/>
                </a:lnTo>
                <a:close/>
              </a:path>
              <a:path w="188594" h="1145540">
                <a:moveTo>
                  <a:pt x="31927" y="203327"/>
                </a:moveTo>
                <a:lnTo>
                  <a:pt x="29337" y="202806"/>
                </a:lnTo>
                <a:lnTo>
                  <a:pt x="24968" y="205828"/>
                </a:lnTo>
                <a:lnTo>
                  <a:pt x="21374" y="210464"/>
                </a:lnTo>
                <a:lnTo>
                  <a:pt x="20142" y="215569"/>
                </a:lnTo>
                <a:lnTo>
                  <a:pt x="21856" y="217716"/>
                </a:lnTo>
                <a:lnTo>
                  <a:pt x="25539" y="215938"/>
                </a:lnTo>
                <a:lnTo>
                  <a:pt x="30175" y="209321"/>
                </a:lnTo>
                <a:lnTo>
                  <a:pt x="31927" y="203327"/>
                </a:lnTo>
                <a:close/>
              </a:path>
              <a:path w="188594" h="1145540">
                <a:moveTo>
                  <a:pt x="56311" y="1123772"/>
                </a:moveTo>
                <a:lnTo>
                  <a:pt x="49009" y="1122476"/>
                </a:lnTo>
                <a:lnTo>
                  <a:pt x="46596" y="1125118"/>
                </a:lnTo>
                <a:lnTo>
                  <a:pt x="47866" y="1131443"/>
                </a:lnTo>
                <a:lnTo>
                  <a:pt x="50495" y="1136396"/>
                </a:lnTo>
                <a:lnTo>
                  <a:pt x="52222" y="1134935"/>
                </a:lnTo>
                <a:lnTo>
                  <a:pt x="52882" y="1126464"/>
                </a:lnTo>
                <a:lnTo>
                  <a:pt x="56311" y="1123772"/>
                </a:lnTo>
                <a:close/>
              </a:path>
              <a:path w="188594" h="1145540">
                <a:moveTo>
                  <a:pt x="59664" y="4038"/>
                </a:moveTo>
                <a:lnTo>
                  <a:pt x="52971" y="215"/>
                </a:lnTo>
                <a:lnTo>
                  <a:pt x="46316" y="0"/>
                </a:lnTo>
                <a:lnTo>
                  <a:pt x="42100" y="2552"/>
                </a:lnTo>
                <a:lnTo>
                  <a:pt x="41757" y="6362"/>
                </a:lnTo>
                <a:lnTo>
                  <a:pt x="46710" y="9906"/>
                </a:lnTo>
                <a:lnTo>
                  <a:pt x="54267" y="10629"/>
                </a:lnTo>
                <a:lnTo>
                  <a:pt x="59347" y="8089"/>
                </a:lnTo>
                <a:lnTo>
                  <a:pt x="59664" y="4038"/>
                </a:lnTo>
                <a:close/>
              </a:path>
              <a:path w="188594" h="1145540">
                <a:moveTo>
                  <a:pt x="88277" y="11785"/>
                </a:moveTo>
                <a:lnTo>
                  <a:pt x="85826" y="5613"/>
                </a:lnTo>
                <a:lnTo>
                  <a:pt x="80213" y="5727"/>
                </a:lnTo>
                <a:lnTo>
                  <a:pt x="71145" y="12382"/>
                </a:lnTo>
                <a:lnTo>
                  <a:pt x="74612" y="22161"/>
                </a:lnTo>
                <a:lnTo>
                  <a:pt x="78816" y="22352"/>
                </a:lnTo>
                <a:lnTo>
                  <a:pt x="86347" y="19088"/>
                </a:lnTo>
                <a:lnTo>
                  <a:pt x="88277" y="11785"/>
                </a:lnTo>
                <a:close/>
              </a:path>
              <a:path w="188594" h="1145540">
                <a:moveTo>
                  <a:pt x="94551" y="1135481"/>
                </a:moveTo>
                <a:lnTo>
                  <a:pt x="91554" y="1132522"/>
                </a:lnTo>
                <a:lnTo>
                  <a:pt x="83769" y="1129906"/>
                </a:lnTo>
                <a:lnTo>
                  <a:pt x="77431" y="1134033"/>
                </a:lnTo>
                <a:lnTo>
                  <a:pt x="75120" y="1140256"/>
                </a:lnTo>
                <a:lnTo>
                  <a:pt x="79375" y="1143927"/>
                </a:lnTo>
                <a:lnTo>
                  <a:pt x="90551" y="1145057"/>
                </a:lnTo>
                <a:lnTo>
                  <a:pt x="94551" y="1135481"/>
                </a:lnTo>
                <a:close/>
              </a:path>
              <a:path w="188594" h="1145540">
                <a:moveTo>
                  <a:pt x="121729" y="1122667"/>
                </a:moveTo>
                <a:lnTo>
                  <a:pt x="120662" y="1116291"/>
                </a:lnTo>
                <a:lnTo>
                  <a:pt x="116497" y="1117447"/>
                </a:lnTo>
                <a:lnTo>
                  <a:pt x="111950" y="1118717"/>
                </a:lnTo>
                <a:lnTo>
                  <a:pt x="111582" y="1132141"/>
                </a:lnTo>
                <a:lnTo>
                  <a:pt x="117309" y="1135253"/>
                </a:lnTo>
                <a:lnTo>
                  <a:pt x="118795" y="1133767"/>
                </a:lnTo>
                <a:lnTo>
                  <a:pt x="121729" y="1122667"/>
                </a:lnTo>
                <a:close/>
              </a:path>
              <a:path w="188594" h="1145540">
                <a:moveTo>
                  <a:pt x="139217" y="881837"/>
                </a:moveTo>
                <a:lnTo>
                  <a:pt x="138887" y="870953"/>
                </a:lnTo>
                <a:lnTo>
                  <a:pt x="137223" y="867346"/>
                </a:lnTo>
                <a:lnTo>
                  <a:pt x="134061" y="870966"/>
                </a:lnTo>
                <a:lnTo>
                  <a:pt x="131394" y="877201"/>
                </a:lnTo>
                <a:lnTo>
                  <a:pt x="131241" y="881418"/>
                </a:lnTo>
                <a:lnTo>
                  <a:pt x="133578" y="883653"/>
                </a:lnTo>
                <a:lnTo>
                  <a:pt x="139217" y="881837"/>
                </a:lnTo>
                <a:close/>
              </a:path>
              <a:path w="188594" h="1145540">
                <a:moveTo>
                  <a:pt x="139230" y="770191"/>
                </a:moveTo>
                <a:lnTo>
                  <a:pt x="138163" y="763803"/>
                </a:lnTo>
                <a:lnTo>
                  <a:pt x="133997" y="764971"/>
                </a:lnTo>
                <a:lnTo>
                  <a:pt x="129451" y="766241"/>
                </a:lnTo>
                <a:lnTo>
                  <a:pt x="129082" y="779665"/>
                </a:lnTo>
                <a:lnTo>
                  <a:pt x="134810" y="782777"/>
                </a:lnTo>
                <a:lnTo>
                  <a:pt x="136296" y="781291"/>
                </a:lnTo>
                <a:lnTo>
                  <a:pt x="139230" y="770191"/>
                </a:lnTo>
                <a:close/>
              </a:path>
              <a:path w="188594" h="1145540">
                <a:moveTo>
                  <a:pt x="140792" y="809675"/>
                </a:moveTo>
                <a:lnTo>
                  <a:pt x="138544" y="809485"/>
                </a:lnTo>
                <a:lnTo>
                  <a:pt x="132092" y="815009"/>
                </a:lnTo>
                <a:lnTo>
                  <a:pt x="127762" y="814489"/>
                </a:lnTo>
                <a:lnTo>
                  <a:pt x="132003" y="820572"/>
                </a:lnTo>
                <a:lnTo>
                  <a:pt x="135572" y="820407"/>
                </a:lnTo>
                <a:lnTo>
                  <a:pt x="139153" y="815047"/>
                </a:lnTo>
                <a:lnTo>
                  <a:pt x="140792" y="809675"/>
                </a:lnTo>
                <a:close/>
              </a:path>
              <a:path w="188594" h="1145540">
                <a:moveTo>
                  <a:pt x="143090" y="918984"/>
                </a:moveTo>
                <a:lnTo>
                  <a:pt x="134518" y="908646"/>
                </a:lnTo>
                <a:lnTo>
                  <a:pt x="128155" y="910069"/>
                </a:lnTo>
                <a:lnTo>
                  <a:pt x="128028" y="912177"/>
                </a:lnTo>
                <a:lnTo>
                  <a:pt x="133134" y="922451"/>
                </a:lnTo>
                <a:lnTo>
                  <a:pt x="138137" y="926553"/>
                </a:lnTo>
                <a:lnTo>
                  <a:pt x="140500" y="922934"/>
                </a:lnTo>
                <a:lnTo>
                  <a:pt x="143090" y="918984"/>
                </a:lnTo>
                <a:close/>
              </a:path>
              <a:path w="188594" h="1145540">
                <a:moveTo>
                  <a:pt x="143179" y="1079931"/>
                </a:moveTo>
                <a:lnTo>
                  <a:pt x="141770" y="1076909"/>
                </a:lnTo>
                <a:lnTo>
                  <a:pt x="138188" y="1079792"/>
                </a:lnTo>
                <a:lnTo>
                  <a:pt x="134226" y="1087107"/>
                </a:lnTo>
                <a:lnTo>
                  <a:pt x="133731" y="1091234"/>
                </a:lnTo>
                <a:lnTo>
                  <a:pt x="135775" y="1092288"/>
                </a:lnTo>
                <a:lnTo>
                  <a:pt x="139407" y="1090371"/>
                </a:lnTo>
                <a:lnTo>
                  <a:pt x="142405" y="1085532"/>
                </a:lnTo>
                <a:lnTo>
                  <a:pt x="143179" y="1079931"/>
                </a:lnTo>
                <a:close/>
              </a:path>
              <a:path w="188594" h="1145540">
                <a:moveTo>
                  <a:pt x="143383" y="686689"/>
                </a:moveTo>
                <a:lnTo>
                  <a:pt x="131597" y="687235"/>
                </a:lnTo>
                <a:lnTo>
                  <a:pt x="138023" y="693115"/>
                </a:lnTo>
                <a:lnTo>
                  <a:pt x="135013" y="698855"/>
                </a:lnTo>
                <a:lnTo>
                  <a:pt x="142608" y="695909"/>
                </a:lnTo>
                <a:lnTo>
                  <a:pt x="142900" y="692467"/>
                </a:lnTo>
                <a:lnTo>
                  <a:pt x="143383" y="686689"/>
                </a:lnTo>
                <a:close/>
              </a:path>
              <a:path w="188594" h="1145540">
                <a:moveTo>
                  <a:pt x="144056" y="953731"/>
                </a:moveTo>
                <a:lnTo>
                  <a:pt x="143929" y="947077"/>
                </a:lnTo>
                <a:lnTo>
                  <a:pt x="141173" y="943000"/>
                </a:lnTo>
                <a:lnTo>
                  <a:pt x="137350" y="942848"/>
                </a:lnTo>
                <a:lnTo>
                  <a:pt x="134061" y="947966"/>
                </a:lnTo>
                <a:lnTo>
                  <a:pt x="133731" y="955560"/>
                </a:lnTo>
                <a:lnTo>
                  <a:pt x="136525" y="960501"/>
                </a:lnTo>
                <a:lnTo>
                  <a:pt x="140589" y="960615"/>
                </a:lnTo>
                <a:lnTo>
                  <a:pt x="144056" y="953731"/>
                </a:lnTo>
                <a:close/>
              </a:path>
              <a:path w="188594" h="1145540">
                <a:moveTo>
                  <a:pt x="147370" y="1052817"/>
                </a:moveTo>
                <a:lnTo>
                  <a:pt x="145262" y="1049629"/>
                </a:lnTo>
                <a:lnTo>
                  <a:pt x="139179" y="1049934"/>
                </a:lnTo>
                <a:lnTo>
                  <a:pt x="132816" y="1054100"/>
                </a:lnTo>
                <a:lnTo>
                  <a:pt x="130441" y="1059243"/>
                </a:lnTo>
                <a:lnTo>
                  <a:pt x="132715" y="1062609"/>
                </a:lnTo>
                <a:lnTo>
                  <a:pt x="140322" y="1061415"/>
                </a:lnTo>
                <a:lnTo>
                  <a:pt x="145669" y="1057440"/>
                </a:lnTo>
                <a:lnTo>
                  <a:pt x="147370" y="1052817"/>
                </a:lnTo>
                <a:close/>
              </a:path>
              <a:path w="188594" h="1145540">
                <a:moveTo>
                  <a:pt x="148412" y="1020051"/>
                </a:moveTo>
                <a:lnTo>
                  <a:pt x="146773" y="1016190"/>
                </a:lnTo>
                <a:lnTo>
                  <a:pt x="140055" y="1013523"/>
                </a:lnTo>
                <a:lnTo>
                  <a:pt x="132321" y="1013650"/>
                </a:lnTo>
                <a:lnTo>
                  <a:pt x="128511" y="1015923"/>
                </a:lnTo>
                <a:lnTo>
                  <a:pt x="129667" y="1019238"/>
                </a:lnTo>
                <a:lnTo>
                  <a:pt x="136880" y="1022451"/>
                </a:lnTo>
                <a:lnTo>
                  <a:pt x="145072" y="1022883"/>
                </a:lnTo>
                <a:lnTo>
                  <a:pt x="148412" y="1020051"/>
                </a:lnTo>
                <a:close/>
              </a:path>
              <a:path w="188594" h="1145540">
                <a:moveTo>
                  <a:pt x="148475" y="735876"/>
                </a:moveTo>
                <a:lnTo>
                  <a:pt x="146037" y="731177"/>
                </a:lnTo>
                <a:lnTo>
                  <a:pt x="141262" y="729703"/>
                </a:lnTo>
                <a:lnTo>
                  <a:pt x="136766" y="732739"/>
                </a:lnTo>
                <a:lnTo>
                  <a:pt x="135559" y="738111"/>
                </a:lnTo>
                <a:lnTo>
                  <a:pt x="137058" y="743419"/>
                </a:lnTo>
                <a:lnTo>
                  <a:pt x="140703" y="745832"/>
                </a:lnTo>
                <a:lnTo>
                  <a:pt x="145961" y="742492"/>
                </a:lnTo>
                <a:lnTo>
                  <a:pt x="148475" y="735876"/>
                </a:lnTo>
                <a:close/>
              </a:path>
              <a:path w="188594" h="1145540">
                <a:moveTo>
                  <a:pt x="152120" y="704926"/>
                </a:moveTo>
                <a:lnTo>
                  <a:pt x="149529" y="704405"/>
                </a:lnTo>
                <a:lnTo>
                  <a:pt x="145161" y="707428"/>
                </a:lnTo>
                <a:lnTo>
                  <a:pt x="141566" y="712050"/>
                </a:lnTo>
                <a:lnTo>
                  <a:pt x="140335" y="717169"/>
                </a:lnTo>
                <a:lnTo>
                  <a:pt x="142049" y="719302"/>
                </a:lnTo>
                <a:lnTo>
                  <a:pt x="145732" y="717537"/>
                </a:lnTo>
                <a:lnTo>
                  <a:pt x="150368" y="710907"/>
                </a:lnTo>
                <a:lnTo>
                  <a:pt x="152120" y="704926"/>
                </a:lnTo>
                <a:close/>
              </a:path>
              <a:path w="188594" h="1145540">
                <a:moveTo>
                  <a:pt x="152247" y="856424"/>
                </a:moveTo>
                <a:lnTo>
                  <a:pt x="151841" y="850823"/>
                </a:lnTo>
                <a:lnTo>
                  <a:pt x="144729" y="842124"/>
                </a:lnTo>
                <a:lnTo>
                  <a:pt x="135140" y="846061"/>
                </a:lnTo>
                <a:lnTo>
                  <a:pt x="135166" y="850277"/>
                </a:lnTo>
                <a:lnTo>
                  <a:pt x="138823" y="857631"/>
                </a:lnTo>
                <a:lnTo>
                  <a:pt x="146215" y="859193"/>
                </a:lnTo>
                <a:lnTo>
                  <a:pt x="152247" y="856424"/>
                </a:lnTo>
                <a:close/>
              </a:path>
              <a:path w="188594" h="1145540">
                <a:moveTo>
                  <a:pt x="152781" y="586536"/>
                </a:moveTo>
                <a:lnTo>
                  <a:pt x="151714" y="580148"/>
                </a:lnTo>
                <a:lnTo>
                  <a:pt x="147548" y="581317"/>
                </a:lnTo>
                <a:lnTo>
                  <a:pt x="142989" y="582587"/>
                </a:lnTo>
                <a:lnTo>
                  <a:pt x="142633" y="596011"/>
                </a:lnTo>
                <a:lnTo>
                  <a:pt x="148361" y="599122"/>
                </a:lnTo>
                <a:lnTo>
                  <a:pt x="149847" y="597623"/>
                </a:lnTo>
                <a:lnTo>
                  <a:pt x="152781" y="586536"/>
                </a:lnTo>
                <a:close/>
              </a:path>
              <a:path w="188594" h="1145540">
                <a:moveTo>
                  <a:pt x="154609" y="985113"/>
                </a:moveTo>
                <a:lnTo>
                  <a:pt x="154000" y="979487"/>
                </a:lnTo>
                <a:lnTo>
                  <a:pt x="150558" y="974801"/>
                </a:lnTo>
                <a:lnTo>
                  <a:pt x="145326" y="972858"/>
                </a:lnTo>
                <a:lnTo>
                  <a:pt x="139369" y="975487"/>
                </a:lnTo>
                <a:lnTo>
                  <a:pt x="135204" y="983894"/>
                </a:lnTo>
                <a:lnTo>
                  <a:pt x="140792" y="988275"/>
                </a:lnTo>
                <a:lnTo>
                  <a:pt x="149479" y="988669"/>
                </a:lnTo>
                <a:lnTo>
                  <a:pt x="154609" y="985113"/>
                </a:lnTo>
                <a:close/>
              </a:path>
              <a:path w="188594" h="1145540">
                <a:moveTo>
                  <a:pt x="156997" y="625652"/>
                </a:moveTo>
                <a:lnTo>
                  <a:pt x="154000" y="622693"/>
                </a:lnTo>
                <a:lnTo>
                  <a:pt x="146215" y="620077"/>
                </a:lnTo>
                <a:lnTo>
                  <a:pt x="139877" y="624205"/>
                </a:lnTo>
                <a:lnTo>
                  <a:pt x="137566" y="630428"/>
                </a:lnTo>
                <a:lnTo>
                  <a:pt x="141820" y="634098"/>
                </a:lnTo>
                <a:lnTo>
                  <a:pt x="152996" y="635228"/>
                </a:lnTo>
                <a:lnTo>
                  <a:pt x="156997" y="625652"/>
                </a:lnTo>
                <a:close/>
              </a:path>
              <a:path w="188594" h="1145540">
                <a:moveTo>
                  <a:pt x="157022" y="788390"/>
                </a:moveTo>
                <a:lnTo>
                  <a:pt x="156273" y="782574"/>
                </a:lnTo>
                <a:lnTo>
                  <a:pt x="153543" y="778078"/>
                </a:lnTo>
                <a:lnTo>
                  <a:pt x="150812" y="777773"/>
                </a:lnTo>
                <a:lnTo>
                  <a:pt x="149466" y="781634"/>
                </a:lnTo>
                <a:lnTo>
                  <a:pt x="150863" y="789597"/>
                </a:lnTo>
                <a:lnTo>
                  <a:pt x="153860" y="795070"/>
                </a:lnTo>
                <a:lnTo>
                  <a:pt x="156057" y="793610"/>
                </a:lnTo>
                <a:lnTo>
                  <a:pt x="157022" y="788390"/>
                </a:lnTo>
                <a:close/>
              </a:path>
              <a:path w="188594" h="1145540">
                <a:moveTo>
                  <a:pt x="160324" y="653897"/>
                </a:moveTo>
                <a:lnTo>
                  <a:pt x="158483" y="647661"/>
                </a:lnTo>
                <a:lnTo>
                  <a:pt x="156375" y="647661"/>
                </a:lnTo>
                <a:lnTo>
                  <a:pt x="146456" y="653427"/>
                </a:lnTo>
                <a:lnTo>
                  <a:pt x="142697" y="658698"/>
                </a:lnTo>
                <a:lnTo>
                  <a:pt x="146469" y="660819"/>
                </a:lnTo>
                <a:lnTo>
                  <a:pt x="150583" y="663143"/>
                </a:lnTo>
                <a:lnTo>
                  <a:pt x="160324" y="653897"/>
                </a:lnTo>
                <a:close/>
              </a:path>
              <a:path w="188594" h="1145540">
                <a:moveTo>
                  <a:pt x="164160" y="539762"/>
                </a:moveTo>
                <a:lnTo>
                  <a:pt x="162763" y="538175"/>
                </a:lnTo>
                <a:lnTo>
                  <a:pt x="151892" y="534517"/>
                </a:lnTo>
                <a:lnTo>
                  <a:pt x="145453" y="535165"/>
                </a:lnTo>
                <a:lnTo>
                  <a:pt x="146342" y="539394"/>
                </a:lnTo>
                <a:lnTo>
                  <a:pt x="147307" y="544017"/>
                </a:lnTo>
                <a:lnTo>
                  <a:pt x="160680" y="545261"/>
                </a:lnTo>
                <a:lnTo>
                  <a:pt x="164160" y="539762"/>
                </a:lnTo>
                <a:close/>
              </a:path>
              <a:path w="188594" h="1145540">
                <a:moveTo>
                  <a:pt x="165760" y="561505"/>
                </a:moveTo>
                <a:lnTo>
                  <a:pt x="158457" y="560209"/>
                </a:lnTo>
                <a:lnTo>
                  <a:pt x="156044" y="562851"/>
                </a:lnTo>
                <a:lnTo>
                  <a:pt x="157314" y="569175"/>
                </a:lnTo>
                <a:lnTo>
                  <a:pt x="159943" y="574128"/>
                </a:lnTo>
                <a:lnTo>
                  <a:pt x="161671" y="572668"/>
                </a:lnTo>
                <a:lnTo>
                  <a:pt x="162331" y="564197"/>
                </a:lnTo>
                <a:lnTo>
                  <a:pt x="165760" y="561505"/>
                </a:lnTo>
                <a:close/>
              </a:path>
              <a:path w="188594" h="1145540">
                <a:moveTo>
                  <a:pt x="167754" y="607060"/>
                </a:moveTo>
                <a:lnTo>
                  <a:pt x="166344" y="604037"/>
                </a:lnTo>
                <a:lnTo>
                  <a:pt x="162763" y="606907"/>
                </a:lnTo>
                <a:lnTo>
                  <a:pt x="158800" y="614222"/>
                </a:lnTo>
                <a:lnTo>
                  <a:pt x="158305" y="618350"/>
                </a:lnTo>
                <a:lnTo>
                  <a:pt x="160350" y="619404"/>
                </a:lnTo>
                <a:lnTo>
                  <a:pt x="163982" y="617486"/>
                </a:lnTo>
                <a:lnTo>
                  <a:pt x="166979" y="612648"/>
                </a:lnTo>
                <a:lnTo>
                  <a:pt x="167754" y="607060"/>
                </a:lnTo>
                <a:close/>
              </a:path>
              <a:path w="188594" h="1145540">
                <a:moveTo>
                  <a:pt x="168198" y="241198"/>
                </a:moveTo>
                <a:lnTo>
                  <a:pt x="166763" y="235458"/>
                </a:lnTo>
                <a:lnTo>
                  <a:pt x="155879" y="235064"/>
                </a:lnTo>
                <a:lnTo>
                  <a:pt x="152158" y="236486"/>
                </a:lnTo>
                <a:lnTo>
                  <a:pt x="155562" y="239890"/>
                </a:lnTo>
                <a:lnTo>
                  <a:pt x="161607" y="242951"/>
                </a:lnTo>
                <a:lnTo>
                  <a:pt x="165811" y="243395"/>
                </a:lnTo>
                <a:lnTo>
                  <a:pt x="168198" y="241198"/>
                </a:lnTo>
                <a:close/>
              </a:path>
              <a:path w="188594" h="1145540">
                <a:moveTo>
                  <a:pt x="168236" y="527431"/>
                </a:moveTo>
                <a:lnTo>
                  <a:pt x="167487" y="521614"/>
                </a:lnTo>
                <a:lnTo>
                  <a:pt x="164757" y="517118"/>
                </a:lnTo>
                <a:lnTo>
                  <a:pt x="162026" y="516813"/>
                </a:lnTo>
                <a:lnTo>
                  <a:pt x="160680" y="520674"/>
                </a:lnTo>
                <a:lnTo>
                  <a:pt x="162077" y="528637"/>
                </a:lnTo>
                <a:lnTo>
                  <a:pt x="165074" y="534111"/>
                </a:lnTo>
                <a:lnTo>
                  <a:pt x="167271" y="532650"/>
                </a:lnTo>
                <a:lnTo>
                  <a:pt x="168236" y="527431"/>
                </a:lnTo>
                <a:close/>
              </a:path>
              <a:path w="188594" h="1145540">
                <a:moveTo>
                  <a:pt x="168617" y="440410"/>
                </a:moveTo>
                <a:lnTo>
                  <a:pt x="165823" y="437451"/>
                </a:lnTo>
                <a:lnTo>
                  <a:pt x="158508" y="439877"/>
                </a:lnTo>
                <a:lnTo>
                  <a:pt x="153885" y="444665"/>
                </a:lnTo>
                <a:lnTo>
                  <a:pt x="152958" y="449491"/>
                </a:lnTo>
                <a:lnTo>
                  <a:pt x="155549" y="452310"/>
                </a:lnTo>
                <a:lnTo>
                  <a:pt x="161505" y="451027"/>
                </a:lnTo>
                <a:lnTo>
                  <a:pt x="167106" y="445884"/>
                </a:lnTo>
                <a:lnTo>
                  <a:pt x="168617" y="440410"/>
                </a:lnTo>
                <a:close/>
              </a:path>
              <a:path w="188594" h="1145540">
                <a:moveTo>
                  <a:pt x="170434" y="292874"/>
                </a:moveTo>
                <a:lnTo>
                  <a:pt x="164477" y="283883"/>
                </a:lnTo>
                <a:lnTo>
                  <a:pt x="161759" y="288277"/>
                </a:lnTo>
                <a:lnTo>
                  <a:pt x="159042" y="292658"/>
                </a:lnTo>
                <a:lnTo>
                  <a:pt x="162318" y="300215"/>
                </a:lnTo>
                <a:lnTo>
                  <a:pt x="170434" y="292874"/>
                </a:lnTo>
                <a:close/>
              </a:path>
              <a:path w="188594" h="1145540">
                <a:moveTo>
                  <a:pt x="170637" y="490791"/>
                </a:moveTo>
                <a:lnTo>
                  <a:pt x="170624" y="485165"/>
                </a:lnTo>
                <a:lnTo>
                  <a:pt x="168605" y="480656"/>
                </a:lnTo>
                <a:lnTo>
                  <a:pt x="164934" y="479171"/>
                </a:lnTo>
                <a:lnTo>
                  <a:pt x="159981" y="482650"/>
                </a:lnTo>
                <a:lnTo>
                  <a:pt x="158229" y="488810"/>
                </a:lnTo>
                <a:lnTo>
                  <a:pt x="161899" y="492925"/>
                </a:lnTo>
                <a:lnTo>
                  <a:pt x="167271" y="493928"/>
                </a:lnTo>
                <a:lnTo>
                  <a:pt x="170637" y="490791"/>
                </a:lnTo>
                <a:close/>
              </a:path>
              <a:path w="188594" h="1145540">
                <a:moveTo>
                  <a:pt x="170903" y="403047"/>
                </a:moveTo>
                <a:lnTo>
                  <a:pt x="163436" y="399770"/>
                </a:lnTo>
                <a:lnTo>
                  <a:pt x="160807" y="401993"/>
                </a:lnTo>
                <a:lnTo>
                  <a:pt x="156375" y="405739"/>
                </a:lnTo>
                <a:lnTo>
                  <a:pt x="165100" y="413677"/>
                </a:lnTo>
                <a:lnTo>
                  <a:pt x="164706" y="404990"/>
                </a:lnTo>
                <a:lnTo>
                  <a:pt x="170903" y="403047"/>
                </a:lnTo>
                <a:close/>
              </a:path>
              <a:path w="188594" h="1145540">
                <a:moveTo>
                  <a:pt x="171577" y="426859"/>
                </a:moveTo>
                <a:lnTo>
                  <a:pt x="171488" y="423621"/>
                </a:lnTo>
                <a:lnTo>
                  <a:pt x="166230" y="420928"/>
                </a:lnTo>
                <a:lnTo>
                  <a:pt x="158762" y="428853"/>
                </a:lnTo>
                <a:lnTo>
                  <a:pt x="157391" y="432587"/>
                </a:lnTo>
                <a:lnTo>
                  <a:pt x="162191" y="432257"/>
                </a:lnTo>
                <a:lnTo>
                  <a:pt x="168478" y="429729"/>
                </a:lnTo>
                <a:lnTo>
                  <a:pt x="171577" y="426859"/>
                </a:lnTo>
                <a:close/>
              </a:path>
              <a:path w="188594" h="1145540">
                <a:moveTo>
                  <a:pt x="172148" y="266877"/>
                </a:moveTo>
                <a:lnTo>
                  <a:pt x="168948" y="260184"/>
                </a:lnTo>
                <a:lnTo>
                  <a:pt x="165404" y="259765"/>
                </a:lnTo>
                <a:lnTo>
                  <a:pt x="161010" y="264477"/>
                </a:lnTo>
                <a:lnTo>
                  <a:pt x="158508" y="269506"/>
                </a:lnTo>
                <a:lnTo>
                  <a:pt x="160693" y="270052"/>
                </a:lnTo>
                <a:lnTo>
                  <a:pt x="167957" y="265658"/>
                </a:lnTo>
                <a:lnTo>
                  <a:pt x="172148" y="266877"/>
                </a:lnTo>
                <a:close/>
              </a:path>
              <a:path w="188594" h="1145540">
                <a:moveTo>
                  <a:pt x="173469" y="376745"/>
                </a:moveTo>
                <a:lnTo>
                  <a:pt x="171627" y="366039"/>
                </a:lnTo>
                <a:lnTo>
                  <a:pt x="156756" y="368706"/>
                </a:lnTo>
                <a:lnTo>
                  <a:pt x="155371" y="370078"/>
                </a:lnTo>
                <a:lnTo>
                  <a:pt x="160070" y="382346"/>
                </a:lnTo>
                <a:lnTo>
                  <a:pt x="162585" y="385660"/>
                </a:lnTo>
                <a:lnTo>
                  <a:pt x="164769" y="383451"/>
                </a:lnTo>
                <a:lnTo>
                  <a:pt x="166992" y="379349"/>
                </a:lnTo>
                <a:lnTo>
                  <a:pt x="169595" y="377037"/>
                </a:lnTo>
                <a:lnTo>
                  <a:pt x="173469" y="376745"/>
                </a:lnTo>
                <a:close/>
              </a:path>
              <a:path w="188594" h="1145540">
                <a:moveTo>
                  <a:pt x="176288" y="357492"/>
                </a:moveTo>
                <a:lnTo>
                  <a:pt x="170357" y="351421"/>
                </a:lnTo>
                <a:lnTo>
                  <a:pt x="170586" y="347052"/>
                </a:lnTo>
                <a:lnTo>
                  <a:pt x="164807" y="351701"/>
                </a:lnTo>
                <a:lnTo>
                  <a:pt x="165214" y="355244"/>
                </a:lnTo>
                <a:lnTo>
                  <a:pt x="170802" y="358457"/>
                </a:lnTo>
                <a:lnTo>
                  <a:pt x="176263" y="359740"/>
                </a:lnTo>
                <a:lnTo>
                  <a:pt x="176288" y="357492"/>
                </a:lnTo>
                <a:close/>
              </a:path>
              <a:path w="188594" h="1145540">
                <a:moveTo>
                  <a:pt x="177495" y="323773"/>
                </a:moveTo>
                <a:lnTo>
                  <a:pt x="172707" y="318554"/>
                </a:lnTo>
                <a:lnTo>
                  <a:pt x="164198" y="316763"/>
                </a:lnTo>
                <a:lnTo>
                  <a:pt x="158546" y="319417"/>
                </a:lnTo>
                <a:lnTo>
                  <a:pt x="158229" y="325056"/>
                </a:lnTo>
                <a:lnTo>
                  <a:pt x="160870" y="330250"/>
                </a:lnTo>
                <a:lnTo>
                  <a:pt x="165722" y="333019"/>
                </a:lnTo>
                <a:lnTo>
                  <a:pt x="172021" y="331393"/>
                </a:lnTo>
                <a:lnTo>
                  <a:pt x="177495" y="323773"/>
                </a:lnTo>
                <a:close/>
              </a:path>
              <a:path w="188594" h="1145540">
                <a:moveTo>
                  <a:pt x="181483" y="308368"/>
                </a:moveTo>
                <a:lnTo>
                  <a:pt x="175615" y="304482"/>
                </a:lnTo>
                <a:lnTo>
                  <a:pt x="169240" y="302907"/>
                </a:lnTo>
                <a:lnTo>
                  <a:pt x="167779" y="305854"/>
                </a:lnTo>
                <a:lnTo>
                  <a:pt x="171513" y="313804"/>
                </a:lnTo>
                <a:lnTo>
                  <a:pt x="176161" y="315823"/>
                </a:lnTo>
                <a:lnTo>
                  <a:pt x="181432" y="312293"/>
                </a:lnTo>
                <a:lnTo>
                  <a:pt x="181483" y="308368"/>
                </a:lnTo>
                <a:close/>
              </a:path>
              <a:path w="188594" h="1145540">
                <a:moveTo>
                  <a:pt x="186169" y="246113"/>
                </a:moveTo>
                <a:lnTo>
                  <a:pt x="184327" y="244741"/>
                </a:lnTo>
                <a:lnTo>
                  <a:pt x="180428" y="246037"/>
                </a:lnTo>
                <a:lnTo>
                  <a:pt x="176682" y="250329"/>
                </a:lnTo>
                <a:lnTo>
                  <a:pt x="175006" y="255727"/>
                </a:lnTo>
                <a:lnTo>
                  <a:pt x="175907" y="258940"/>
                </a:lnTo>
                <a:lnTo>
                  <a:pt x="179908" y="256679"/>
                </a:lnTo>
                <a:lnTo>
                  <a:pt x="185000" y="250113"/>
                </a:lnTo>
                <a:lnTo>
                  <a:pt x="186169" y="246113"/>
                </a:lnTo>
                <a:close/>
              </a:path>
              <a:path w="188594" h="1145540">
                <a:moveTo>
                  <a:pt x="188099" y="222415"/>
                </a:moveTo>
                <a:lnTo>
                  <a:pt x="184658" y="217652"/>
                </a:lnTo>
                <a:lnTo>
                  <a:pt x="177469" y="217932"/>
                </a:lnTo>
                <a:lnTo>
                  <a:pt x="170815" y="222135"/>
                </a:lnTo>
                <a:lnTo>
                  <a:pt x="168021" y="228104"/>
                </a:lnTo>
                <a:lnTo>
                  <a:pt x="172478" y="233718"/>
                </a:lnTo>
                <a:lnTo>
                  <a:pt x="180936" y="234416"/>
                </a:lnTo>
                <a:lnTo>
                  <a:pt x="186499" y="229323"/>
                </a:lnTo>
                <a:lnTo>
                  <a:pt x="188099" y="222415"/>
                </a:lnTo>
                <a:close/>
              </a:path>
            </a:pathLst>
          </a:custGeom>
          <a:solidFill>
            <a:srgbClr val="BB6D62"/>
          </a:solidFill>
        </p:spPr>
        <p:txBody>
          <a:bodyPr wrap="square" lIns="0" tIns="0" rIns="0" bIns="0" rtlCol="0"/>
          <a:lstStyle/>
          <a:p>
            <a:endParaRPr lang="tr-TR"/>
          </a:p>
        </p:txBody>
      </p:sp>
      <p:sp>
        <p:nvSpPr>
          <p:cNvPr id="22" name="object 25">
            <a:extLst>
              <a:ext uri="{FF2B5EF4-FFF2-40B4-BE49-F238E27FC236}">
                <a16:creationId xmlns:a16="http://schemas.microsoft.com/office/drawing/2014/main" id="{B55AD8F9-FBA8-179E-837D-8FA45D9F9CD9}"/>
              </a:ext>
            </a:extLst>
          </p:cNvPr>
          <p:cNvSpPr/>
          <p:nvPr/>
        </p:nvSpPr>
        <p:spPr>
          <a:xfrm>
            <a:off x="3261922" y="3231196"/>
            <a:ext cx="375285" cy="140970"/>
          </a:xfrm>
          <a:custGeom>
            <a:avLst/>
            <a:gdLst/>
            <a:ahLst/>
            <a:cxnLst/>
            <a:rect l="l" t="t" r="r" b="b"/>
            <a:pathLst>
              <a:path w="375285" h="140970">
                <a:moveTo>
                  <a:pt x="0" y="0"/>
                </a:moveTo>
                <a:lnTo>
                  <a:pt x="6784" y="13447"/>
                </a:lnTo>
                <a:lnTo>
                  <a:pt x="19480" y="37252"/>
                </a:lnTo>
                <a:lnTo>
                  <a:pt x="27082" y="61502"/>
                </a:lnTo>
                <a:lnTo>
                  <a:pt x="30738" y="80621"/>
                </a:lnTo>
                <a:lnTo>
                  <a:pt x="38987" y="107122"/>
                </a:lnTo>
                <a:lnTo>
                  <a:pt x="49833" y="126444"/>
                </a:lnTo>
                <a:lnTo>
                  <a:pt x="61283" y="124024"/>
                </a:lnTo>
                <a:lnTo>
                  <a:pt x="73750" y="111369"/>
                </a:lnTo>
                <a:lnTo>
                  <a:pt x="92421" y="106471"/>
                </a:lnTo>
                <a:lnTo>
                  <a:pt x="122459" y="104495"/>
                </a:lnTo>
                <a:lnTo>
                  <a:pt x="225929" y="96032"/>
                </a:lnTo>
                <a:lnTo>
                  <a:pt x="277721" y="97130"/>
                </a:lnTo>
                <a:lnTo>
                  <a:pt x="315757" y="106722"/>
                </a:lnTo>
                <a:lnTo>
                  <a:pt x="331387" y="127631"/>
                </a:lnTo>
                <a:lnTo>
                  <a:pt x="336479" y="140474"/>
                </a:lnTo>
                <a:lnTo>
                  <a:pt x="345989" y="131801"/>
                </a:lnTo>
                <a:lnTo>
                  <a:pt x="362057" y="96910"/>
                </a:lnTo>
                <a:lnTo>
                  <a:pt x="371987" y="58657"/>
                </a:lnTo>
                <a:lnTo>
                  <a:pt x="375286" y="39870"/>
                </a:lnTo>
                <a:lnTo>
                  <a:pt x="373373" y="31721"/>
                </a:lnTo>
                <a:lnTo>
                  <a:pt x="364499" y="28650"/>
                </a:lnTo>
                <a:lnTo>
                  <a:pt x="359754" y="31356"/>
                </a:lnTo>
                <a:lnTo>
                  <a:pt x="353053" y="42401"/>
                </a:lnTo>
                <a:lnTo>
                  <a:pt x="334752" y="51754"/>
                </a:lnTo>
                <a:lnTo>
                  <a:pt x="296211" y="56595"/>
                </a:lnTo>
                <a:lnTo>
                  <a:pt x="243854" y="59077"/>
                </a:lnTo>
                <a:lnTo>
                  <a:pt x="184105" y="61350"/>
                </a:lnTo>
                <a:lnTo>
                  <a:pt x="132643" y="62065"/>
                </a:lnTo>
                <a:lnTo>
                  <a:pt x="92744" y="59102"/>
                </a:lnTo>
                <a:lnTo>
                  <a:pt x="64547" y="52881"/>
                </a:lnTo>
                <a:lnTo>
                  <a:pt x="48190" y="43824"/>
                </a:lnTo>
                <a:lnTo>
                  <a:pt x="10133" y="6821"/>
                </a:lnTo>
                <a:lnTo>
                  <a:pt x="0" y="0"/>
                </a:lnTo>
                <a:close/>
              </a:path>
            </a:pathLst>
          </a:custGeom>
          <a:solidFill>
            <a:srgbClr val="F8ED37"/>
          </a:solidFill>
        </p:spPr>
        <p:txBody>
          <a:bodyPr wrap="square" lIns="0" tIns="0" rIns="0" bIns="0" rtlCol="0"/>
          <a:lstStyle/>
          <a:p>
            <a:endParaRPr lang="tr-TR"/>
          </a:p>
        </p:txBody>
      </p:sp>
      <p:pic>
        <p:nvPicPr>
          <p:cNvPr id="23" name="object 26">
            <a:extLst>
              <a:ext uri="{FF2B5EF4-FFF2-40B4-BE49-F238E27FC236}">
                <a16:creationId xmlns:a16="http://schemas.microsoft.com/office/drawing/2014/main" id="{730C1E80-1177-1480-DE17-2B0A24BA1B92}"/>
              </a:ext>
            </a:extLst>
          </p:cNvPr>
          <p:cNvPicPr/>
          <p:nvPr/>
        </p:nvPicPr>
        <p:blipFill>
          <a:blip r:embed="rId7" cstate="print"/>
          <a:stretch>
            <a:fillRect/>
          </a:stretch>
        </p:blipFill>
        <p:spPr>
          <a:xfrm>
            <a:off x="3386099" y="3439022"/>
            <a:ext cx="126847" cy="1013447"/>
          </a:xfrm>
          <a:prstGeom prst="rect">
            <a:avLst/>
          </a:prstGeom>
        </p:spPr>
      </p:pic>
      <p:sp>
        <p:nvSpPr>
          <p:cNvPr id="24" name="object 27">
            <a:extLst>
              <a:ext uri="{FF2B5EF4-FFF2-40B4-BE49-F238E27FC236}">
                <a16:creationId xmlns:a16="http://schemas.microsoft.com/office/drawing/2014/main" id="{5710AA8B-A9D7-5D20-EEFE-9AEB27D89AF4}"/>
              </a:ext>
            </a:extLst>
          </p:cNvPr>
          <p:cNvSpPr/>
          <p:nvPr/>
        </p:nvSpPr>
        <p:spPr>
          <a:xfrm>
            <a:off x="3506143" y="4561599"/>
            <a:ext cx="63500" cy="471170"/>
          </a:xfrm>
          <a:custGeom>
            <a:avLst/>
            <a:gdLst/>
            <a:ahLst/>
            <a:cxnLst/>
            <a:rect l="l" t="t" r="r" b="b"/>
            <a:pathLst>
              <a:path w="63500" h="471170">
                <a:moveTo>
                  <a:pt x="14211" y="0"/>
                </a:moveTo>
                <a:lnTo>
                  <a:pt x="0" y="3327"/>
                </a:lnTo>
                <a:lnTo>
                  <a:pt x="4749" y="27165"/>
                </a:lnTo>
                <a:lnTo>
                  <a:pt x="28863" y="140643"/>
                </a:lnTo>
                <a:lnTo>
                  <a:pt x="37406" y="185557"/>
                </a:lnTo>
                <a:lnTo>
                  <a:pt x="42176" y="217563"/>
                </a:lnTo>
                <a:lnTo>
                  <a:pt x="44665" y="248602"/>
                </a:lnTo>
                <a:lnTo>
                  <a:pt x="45705" y="276347"/>
                </a:lnTo>
                <a:lnTo>
                  <a:pt x="47283" y="334274"/>
                </a:lnTo>
                <a:lnTo>
                  <a:pt x="48577" y="368960"/>
                </a:lnTo>
                <a:lnTo>
                  <a:pt x="49905" y="394458"/>
                </a:lnTo>
                <a:lnTo>
                  <a:pt x="53422" y="447670"/>
                </a:lnTo>
                <a:lnTo>
                  <a:pt x="55143" y="470725"/>
                </a:lnTo>
                <a:lnTo>
                  <a:pt x="59066" y="401095"/>
                </a:lnTo>
                <a:lnTo>
                  <a:pt x="60169" y="372791"/>
                </a:lnTo>
                <a:lnTo>
                  <a:pt x="63017" y="273621"/>
                </a:lnTo>
                <a:lnTo>
                  <a:pt x="62903" y="270763"/>
                </a:lnTo>
                <a:lnTo>
                  <a:pt x="62420" y="250634"/>
                </a:lnTo>
                <a:lnTo>
                  <a:pt x="59283" y="215455"/>
                </a:lnTo>
                <a:lnTo>
                  <a:pt x="54000" y="182716"/>
                </a:lnTo>
                <a:lnTo>
                  <a:pt x="44802" y="137315"/>
                </a:lnTo>
                <a:lnTo>
                  <a:pt x="14211" y="0"/>
                </a:lnTo>
                <a:close/>
              </a:path>
            </a:pathLst>
          </a:custGeom>
          <a:solidFill>
            <a:srgbClr val="EF3D39"/>
          </a:solidFill>
        </p:spPr>
        <p:txBody>
          <a:bodyPr wrap="square" lIns="0" tIns="0" rIns="0" bIns="0" rtlCol="0"/>
          <a:lstStyle/>
          <a:p>
            <a:endParaRPr lang="tr-TR"/>
          </a:p>
        </p:txBody>
      </p:sp>
      <p:pic>
        <p:nvPicPr>
          <p:cNvPr id="25" name="object 28">
            <a:extLst>
              <a:ext uri="{FF2B5EF4-FFF2-40B4-BE49-F238E27FC236}">
                <a16:creationId xmlns:a16="http://schemas.microsoft.com/office/drawing/2014/main" id="{AF2D58F0-177E-3E4E-570B-46CC8FEDEFD6}"/>
              </a:ext>
            </a:extLst>
          </p:cNvPr>
          <p:cNvPicPr/>
          <p:nvPr/>
        </p:nvPicPr>
        <p:blipFill>
          <a:blip r:embed="rId8" cstate="print"/>
          <a:stretch>
            <a:fillRect/>
          </a:stretch>
        </p:blipFill>
        <p:spPr>
          <a:xfrm>
            <a:off x="3320625" y="3285191"/>
            <a:ext cx="238113" cy="1202347"/>
          </a:xfrm>
          <a:prstGeom prst="rect">
            <a:avLst/>
          </a:prstGeom>
        </p:spPr>
      </p:pic>
      <p:sp>
        <p:nvSpPr>
          <p:cNvPr id="26" name="object 29">
            <a:extLst>
              <a:ext uri="{FF2B5EF4-FFF2-40B4-BE49-F238E27FC236}">
                <a16:creationId xmlns:a16="http://schemas.microsoft.com/office/drawing/2014/main" id="{DAFC61DC-3D66-029A-D973-09792E051FE1}"/>
              </a:ext>
            </a:extLst>
          </p:cNvPr>
          <p:cNvSpPr/>
          <p:nvPr/>
        </p:nvSpPr>
        <p:spPr>
          <a:xfrm>
            <a:off x="3291062" y="4560934"/>
            <a:ext cx="107950" cy="572770"/>
          </a:xfrm>
          <a:custGeom>
            <a:avLst/>
            <a:gdLst/>
            <a:ahLst/>
            <a:cxnLst/>
            <a:rect l="l" t="t" r="r" b="b"/>
            <a:pathLst>
              <a:path w="107950" h="572770">
                <a:moveTo>
                  <a:pt x="93578" y="0"/>
                </a:moveTo>
                <a:lnTo>
                  <a:pt x="87357" y="22145"/>
                </a:lnTo>
                <a:lnTo>
                  <a:pt x="62985" y="104988"/>
                </a:lnTo>
                <a:lnTo>
                  <a:pt x="56735" y="127076"/>
                </a:lnTo>
                <a:lnTo>
                  <a:pt x="47006" y="165353"/>
                </a:lnTo>
                <a:lnTo>
                  <a:pt x="24928" y="239374"/>
                </a:lnTo>
                <a:lnTo>
                  <a:pt x="16298" y="275615"/>
                </a:lnTo>
                <a:lnTo>
                  <a:pt x="14558" y="284608"/>
                </a:lnTo>
                <a:lnTo>
                  <a:pt x="9275" y="317347"/>
                </a:lnTo>
                <a:lnTo>
                  <a:pt x="6138" y="352526"/>
                </a:lnTo>
                <a:lnTo>
                  <a:pt x="5656" y="372656"/>
                </a:lnTo>
                <a:lnTo>
                  <a:pt x="5541" y="375513"/>
                </a:lnTo>
                <a:lnTo>
                  <a:pt x="5783" y="378332"/>
                </a:lnTo>
                <a:lnTo>
                  <a:pt x="4795" y="398067"/>
                </a:lnTo>
                <a:lnTo>
                  <a:pt x="1343" y="445165"/>
                </a:lnTo>
                <a:lnTo>
                  <a:pt x="61" y="474554"/>
                </a:lnTo>
                <a:lnTo>
                  <a:pt x="0" y="502514"/>
                </a:lnTo>
                <a:lnTo>
                  <a:pt x="2007" y="540490"/>
                </a:lnTo>
                <a:lnTo>
                  <a:pt x="3281" y="572617"/>
                </a:lnTo>
                <a:lnTo>
                  <a:pt x="11512" y="496625"/>
                </a:lnTo>
                <a:lnTo>
                  <a:pt x="22228" y="378244"/>
                </a:lnTo>
                <a:lnTo>
                  <a:pt x="23906" y="350494"/>
                </a:lnTo>
                <a:lnTo>
                  <a:pt x="26382" y="319455"/>
                </a:lnTo>
                <a:lnTo>
                  <a:pt x="29794" y="296257"/>
                </a:lnTo>
                <a:lnTo>
                  <a:pt x="32758" y="278587"/>
                </a:lnTo>
                <a:lnTo>
                  <a:pt x="40866" y="242704"/>
                </a:lnTo>
                <a:lnTo>
                  <a:pt x="62008" y="168643"/>
                </a:lnTo>
                <a:lnTo>
                  <a:pt x="71302" y="130124"/>
                </a:lnTo>
                <a:lnTo>
                  <a:pt x="77482" y="108308"/>
                </a:lnTo>
                <a:lnTo>
                  <a:pt x="101758" y="26482"/>
                </a:lnTo>
                <a:lnTo>
                  <a:pt x="107916" y="4610"/>
                </a:lnTo>
                <a:lnTo>
                  <a:pt x="93578" y="0"/>
                </a:lnTo>
                <a:close/>
              </a:path>
            </a:pathLst>
          </a:custGeom>
          <a:solidFill>
            <a:srgbClr val="EF3D39"/>
          </a:solidFill>
        </p:spPr>
        <p:txBody>
          <a:bodyPr wrap="square" lIns="0" tIns="0" rIns="0" bIns="0" rtlCol="0"/>
          <a:lstStyle/>
          <a:p>
            <a:endParaRPr lang="tr-TR"/>
          </a:p>
        </p:txBody>
      </p:sp>
      <p:sp>
        <p:nvSpPr>
          <p:cNvPr id="27" name="object 30">
            <a:extLst>
              <a:ext uri="{FF2B5EF4-FFF2-40B4-BE49-F238E27FC236}">
                <a16:creationId xmlns:a16="http://schemas.microsoft.com/office/drawing/2014/main" id="{91C17312-0E35-D6CE-D239-55C7D25DDC5A}"/>
              </a:ext>
            </a:extLst>
          </p:cNvPr>
          <p:cNvSpPr/>
          <p:nvPr/>
        </p:nvSpPr>
        <p:spPr>
          <a:xfrm>
            <a:off x="3489934" y="3551950"/>
            <a:ext cx="149225" cy="148590"/>
          </a:xfrm>
          <a:custGeom>
            <a:avLst/>
            <a:gdLst/>
            <a:ahLst/>
            <a:cxnLst/>
            <a:rect l="l" t="t" r="r" b="b"/>
            <a:pathLst>
              <a:path w="149225" h="148590">
                <a:moveTo>
                  <a:pt x="0" y="148183"/>
                </a:moveTo>
                <a:lnTo>
                  <a:pt x="148666" y="148183"/>
                </a:lnTo>
                <a:lnTo>
                  <a:pt x="148666" y="0"/>
                </a:lnTo>
                <a:lnTo>
                  <a:pt x="0" y="0"/>
                </a:lnTo>
                <a:lnTo>
                  <a:pt x="0" y="148183"/>
                </a:lnTo>
                <a:close/>
              </a:path>
            </a:pathLst>
          </a:custGeom>
          <a:ln w="12700">
            <a:solidFill>
              <a:srgbClr val="59CAF5"/>
            </a:solidFill>
          </a:ln>
        </p:spPr>
        <p:txBody>
          <a:bodyPr wrap="square" lIns="0" tIns="0" rIns="0" bIns="0" rtlCol="0"/>
          <a:lstStyle/>
          <a:p>
            <a:endParaRPr lang="tr-TR"/>
          </a:p>
        </p:txBody>
      </p:sp>
      <p:grpSp>
        <p:nvGrpSpPr>
          <p:cNvPr id="175" name="Grup 174">
            <a:extLst>
              <a:ext uri="{FF2B5EF4-FFF2-40B4-BE49-F238E27FC236}">
                <a16:creationId xmlns:a16="http://schemas.microsoft.com/office/drawing/2014/main" id="{B3E37710-FE26-C175-7B72-C5F675A4AC00}"/>
              </a:ext>
            </a:extLst>
          </p:cNvPr>
          <p:cNvGrpSpPr/>
          <p:nvPr/>
        </p:nvGrpSpPr>
        <p:grpSpPr>
          <a:xfrm>
            <a:off x="3582253" y="3054346"/>
            <a:ext cx="2372385" cy="2767737"/>
            <a:chOff x="3582253" y="3054346"/>
            <a:chExt cx="2372385" cy="2767737"/>
          </a:xfrm>
        </p:grpSpPr>
        <p:sp>
          <p:nvSpPr>
            <p:cNvPr id="93" name="object 96">
              <a:extLst>
                <a:ext uri="{FF2B5EF4-FFF2-40B4-BE49-F238E27FC236}">
                  <a16:creationId xmlns:a16="http://schemas.microsoft.com/office/drawing/2014/main" id="{7A13719E-5258-BAE3-0AE9-C9DBE3A350DF}"/>
                </a:ext>
              </a:extLst>
            </p:cNvPr>
            <p:cNvSpPr/>
            <p:nvPr/>
          </p:nvSpPr>
          <p:spPr>
            <a:xfrm rot="20126606">
              <a:off x="3582253" y="3054346"/>
              <a:ext cx="2372385" cy="215122"/>
            </a:xfrm>
            <a:custGeom>
              <a:avLst/>
              <a:gdLst/>
              <a:ahLst/>
              <a:cxnLst/>
              <a:rect l="l" t="t" r="r" b="b"/>
              <a:pathLst>
                <a:path w="1649095" h="93345">
                  <a:moveTo>
                    <a:pt x="0" y="0"/>
                  </a:moveTo>
                  <a:lnTo>
                    <a:pt x="1648790" y="92887"/>
                  </a:lnTo>
                </a:path>
              </a:pathLst>
            </a:custGeom>
            <a:ln w="12700">
              <a:solidFill>
                <a:srgbClr val="59CAF5"/>
              </a:solidFill>
            </a:ln>
          </p:spPr>
          <p:txBody>
            <a:bodyPr wrap="square" lIns="0" tIns="0" rIns="0" bIns="0" rtlCol="0"/>
            <a:lstStyle/>
            <a:p>
              <a:endParaRPr lang="tr-TR"/>
            </a:p>
          </p:txBody>
        </p:sp>
        <p:sp>
          <p:nvSpPr>
            <p:cNvPr id="94" name="object 97">
              <a:extLst>
                <a:ext uri="{FF2B5EF4-FFF2-40B4-BE49-F238E27FC236}">
                  <a16:creationId xmlns:a16="http://schemas.microsoft.com/office/drawing/2014/main" id="{606E3331-890B-5941-0EF6-922E3340BBA0}"/>
                </a:ext>
              </a:extLst>
            </p:cNvPr>
            <p:cNvSpPr/>
            <p:nvPr/>
          </p:nvSpPr>
          <p:spPr>
            <a:xfrm>
              <a:off x="3637499" y="3699850"/>
              <a:ext cx="1493971" cy="2122233"/>
            </a:xfrm>
            <a:custGeom>
              <a:avLst/>
              <a:gdLst/>
              <a:ahLst/>
              <a:cxnLst/>
              <a:rect l="l" t="t" r="r" b="b"/>
              <a:pathLst>
                <a:path w="1144270" h="1330325">
                  <a:moveTo>
                    <a:pt x="0" y="0"/>
                  </a:moveTo>
                  <a:lnTo>
                    <a:pt x="1143762" y="1330210"/>
                  </a:lnTo>
                </a:path>
              </a:pathLst>
            </a:custGeom>
            <a:ln w="12700">
              <a:solidFill>
                <a:srgbClr val="59CAF5"/>
              </a:solidFill>
            </a:ln>
          </p:spPr>
          <p:txBody>
            <a:bodyPr wrap="square" lIns="0" tIns="0" rIns="0" bIns="0" rtlCol="0"/>
            <a:lstStyle/>
            <a:p>
              <a:endParaRPr lang="tr-TR"/>
            </a:p>
          </p:txBody>
        </p:sp>
      </p:grpSp>
      <p:grpSp>
        <p:nvGrpSpPr>
          <p:cNvPr id="174" name="Grup 173">
            <a:extLst>
              <a:ext uri="{FF2B5EF4-FFF2-40B4-BE49-F238E27FC236}">
                <a16:creationId xmlns:a16="http://schemas.microsoft.com/office/drawing/2014/main" id="{F03C9769-0504-6172-B84D-B1AF20CA9744}"/>
              </a:ext>
            </a:extLst>
          </p:cNvPr>
          <p:cNvGrpSpPr>
            <a:grpSpLocks noChangeAspect="1"/>
          </p:cNvGrpSpPr>
          <p:nvPr/>
        </p:nvGrpSpPr>
        <p:grpSpPr>
          <a:xfrm>
            <a:off x="4492245" y="2487058"/>
            <a:ext cx="4540438" cy="3569035"/>
            <a:chOff x="4015394" y="3104566"/>
            <a:chExt cx="3217502" cy="2529134"/>
          </a:xfrm>
        </p:grpSpPr>
        <p:pic>
          <p:nvPicPr>
            <p:cNvPr id="102" name="object 31">
              <a:extLst>
                <a:ext uri="{FF2B5EF4-FFF2-40B4-BE49-F238E27FC236}">
                  <a16:creationId xmlns:a16="http://schemas.microsoft.com/office/drawing/2014/main" id="{A1E32466-B011-E7A6-A763-91447D4314FC}"/>
                </a:ext>
              </a:extLst>
            </p:cNvPr>
            <p:cNvPicPr/>
            <p:nvPr/>
          </p:nvPicPr>
          <p:blipFill>
            <a:blip r:embed="rId9" cstate="print"/>
            <a:stretch>
              <a:fillRect/>
            </a:stretch>
          </p:blipFill>
          <p:spPr>
            <a:xfrm>
              <a:off x="4752035" y="3734475"/>
              <a:ext cx="1676006" cy="1017384"/>
            </a:xfrm>
            <a:prstGeom prst="rect">
              <a:avLst/>
            </a:prstGeom>
          </p:spPr>
        </p:pic>
        <p:pic>
          <p:nvPicPr>
            <p:cNvPr id="103" name="object 32">
              <a:extLst>
                <a:ext uri="{FF2B5EF4-FFF2-40B4-BE49-F238E27FC236}">
                  <a16:creationId xmlns:a16="http://schemas.microsoft.com/office/drawing/2014/main" id="{BC01FB9D-C06B-B87C-4D9D-E007EC8EF40A}"/>
                </a:ext>
              </a:extLst>
            </p:cNvPr>
            <p:cNvPicPr/>
            <p:nvPr/>
          </p:nvPicPr>
          <p:blipFill>
            <a:blip r:embed="rId10" cstate="print"/>
            <a:stretch>
              <a:fillRect/>
            </a:stretch>
          </p:blipFill>
          <p:spPr>
            <a:xfrm>
              <a:off x="5621973" y="3922958"/>
              <a:ext cx="759179" cy="660307"/>
            </a:xfrm>
            <a:prstGeom prst="rect">
              <a:avLst/>
            </a:prstGeom>
          </p:spPr>
        </p:pic>
        <p:pic>
          <p:nvPicPr>
            <p:cNvPr id="104" name="object 33">
              <a:extLst>
                <a:ext uri="{FF2B5EF4-FFF2-40B4-BE49-F238E27FC236}">
                  <a16:creationId xmlns:a16="http://schemas.microsoft.com/office/drawing/2014/main" id="{09E8F4E0-B37B-AA35-3D93-B37401708C63}"/>
                </a:ext>
              </a:extLst>
            </p:cNvPr>
            <p:cNvPicPr/>
            <p:nvPr/>
          </p:nvPicPr>
          <p:blipFill>
            <a:blip r:embed="rId11" cstate="print"/>
            <a:stretch>
              <a:fillRect/>
            </a:stretch>
          </p:blipFill>
          <p:spPr>
            <a:xfrm>
              <a:off x="4776284" y="3745562"/>
              <a:ext cx="818838" cy="986138"/>
            </a:xfrm>
            <a:prstGeom prst="rect">
              <a:avLst/>
            </a:prstGeom>
          </p:spPr>
        </p:pic>
        <p:pic>
          <p:nvPicPr>
            <p:cNvPr id="105" name="object 34">
              <a:extLst>
                <a:ext uri="{FF2B5EF4-FFF2-40B4-BE49-F238E27FC236}">
                  <a16:creationId xmlns:a16="http://schemas.microsoft.com/office/drawing/2014/main" id="{21BE2607-62A9-97D2-C6BA-B6F973FC9B69}"/>
                </a:ext>
              </a:extLst>
            </p:cNvPr>
            <p:cNvPicPr/>
            <p:nvPr/>
          </p:nvPicPr>
          <p:blipFill>
            <a:blip r:embed="rId12" cstate="print"/>
            <a:stretch>
              <a:fillRect/>
            </a:stretch>
          </p:blipFill>
          <p:spPr>
            <a:xfrm>
              <a:off x="5441759" y="4435185"/>
              <a:ext cx="99898" cy="212470"/>
            </a:xfrm>
            <a:prstGeom prst="rect">
              <a:avLst/>
            </a:prstGeom>
          </p:spPr>
        </p:pic>
        <p:pic>
          <p:nvPicPr>
            <p:cNvPr id="106" name="object 35">
              <a:extLst>
                <a:ext uri="{FF2B5EF4-FFF2-40B4-BE49-F238E27FC236}">
                  <a16:creationId xmlns:a16="http://schemas.microsoft.com/office/drawing/2014/main" id="{FE425F9F-D542-4908-40F8-D0062AFCD2B8}"/>
                </a:ext>
              </a:extLst>
            </p:cNvPr>
            <p:cNvPicPr/>
            <p:nvPr/>
          </p:nvPicPr>
          <p:blipFill>
            <a:blip r:embed="rId13" cstate="print"/>
            <a:stretch>
              <a:fillRect/>
            </a:stretch>
          </p:blipFill>
          <p:spPr>
            <a:xfrm>
              <a:off x="5441759" y="4335794"/>
              <a:ext cx="340207" cy="286791"/>
            </a:xfrm>
            <a:prstGeom prst="rect">
              <a:avLst/>
            </a:prstGeom>
          </p:spPr>
        </p:pic>
        <p:pic>
          <p:nvPicPr>
            <p:cNvPr id="107" name="object 36">
              <a:extLst>
                <a:ext uri="{FF2B5EF4-FFF2-40B4-BE49-F238E27FC236}">
                  <a16:creationId xmlns:a16="http://schemas.microsoft.com/office/drawing/2014/main" id="{08072A56-CE63-0108-AA1F-6EF5ED723E0A}"/>
                </a:ext>
              </a:extLst>
            </p:cNvPr>
            <p:cNvPicPr/>
            <p:nvPr/>
          </p:nvPicPr>
          <p:blipFill>
            <a:blip r:embed="rId14" cstate="print"/>
            <a:stretch>
              <a:fillRect/>
            </a:stretch>
          </p:blipFill>
          <p:spPr>
            <a:xfrm>
              <a:off x="5262781" y="4672878"/>
              <a:ext cx="254238" cy="960272"/>
            </a:xfrm>
            <a:prstGeom prst="rect">
              <a:avLst/>
            </a:prstGeom>
          </p:spPr>
        </p:pic>
        <p:pic>
          <p:nvPicPr>
            <p:cNvPr id="108" name="object 37">
              <a:extLst>
                <a:ext uri="{FF2B5EF4-FFF2-40B4-BE49-F238E27FC236}">
                  <a16:creationId xmlns:a16="http://schemas.microsoft.com/office/drawing/2014/main" id="{9CEBFD45-4383-32EC-1731-1BE920F9B339}"/>
                </a:ext>
              </a:extLst>
            </p:cNvPr>
            <p:cNvPicPr/>
            <p:nvPr/>
          </p:nvPicPr>
          <p:blipFill>
            <a:blip r:embed="rId15" cstate="print"/>
            <a:stretch>
              <a:fillRect/>
            </a:stretch>
          </p:blipFill>
          <p:spPr>
            <a:xfrm>
              <a:off x="5496750" y="4396043"/>
              <a:ext cx="950556" cy="1178191"/>
            </a:xfrm>
            <a:prstGeom prst="rect">
              <a:avLst/>
            </a:prstGeom>
          </p:spPr>
        </p:pic>
        <p:pic>
          <p:nvPicPr>
            <p:cNvPr id="109" name="object 38">
              <a:extLst>
                <a:ext uri="{FF2B5EF4-FFF2-40B4-BE49-F238E27FC236}">
                  <a16:creationId xmlns:a16="http://schemas.microsoft.com/office/drawing/2014/main" id="{D4AC0881-71C6-EDC4-835F-CC2F27FE6C34}"/>
                </a:ext>
              </a:extLst>
            </p:cNvPr>
            <p:cNvPicPr/>
            <p:nvPr/>
          </p:nvPicPr>
          <p:blipFill>
            <a:blip r:embed="rId16" cstate="print"/>
            <a:stretch>
              <a:fillRect/>
            </a:stretch>
          </p:blipFill>
          <p:spPr>
            <a:xfrm>
              <a:off x="5301039" y="4358065"/>
              <a:ext cx="660581" cy="1268860"/>
            </a:xfrm>
            <a:prstGeom prst="rect">
              <a:avLst/>
            </a:prstGeom>
          </p:spPr>
        </p:pic>
        <p:pic>
          <p:nvPicPr>
            <p:cNvPr id="110" name="object 39">
              <a:extLst>
                <a:ext uri="{FF2B5EF4-FFF2-40B4-BE49-F238E27FC236}">
                  <a16:creationId xmlns:a16="http://schemas.microsoft.com/office/drawing/2014/main" id="{39091925-99A3-0832-5D7E-D4784586FD6B}"/>
                </a:ext>
              </a:extLst>
            </p:cNvPr>
            <p:cNvPicPr/>
            <p:nvPr/>
          </p:nvPicPr>
          <p:blipFill>
            <a:blip r:embed="rId17" cstate="print"/>
            <a:stretch>
              <a:fillRect/>
            </a:stretch>
          </p:blipFill>
          <p:spPr>
            <a:xfrm>
              <a:off x="5993777" y="4428821"/>
              <a:ext cx="400789" cy="994162"/>
            </a:xfrm>
            <a:prstGeom prst="rect">
              <a:avLst/>
            </a:prstGeom>
          </p:spPr>
        </p:pic>
        <p:pic>
          <p:nvPicPr>
            <p:cNvPr id="111" name="object 40">
              <a:extLst>
                <a:ext uri="{FF2B5EF4-FFF2-40B4-BE49-F238E27FC236}">
                  <a16:creationId xmlns:a16="http://schemas.microsoft.com/office/drawing/2014/main" id="{8C443326-C110-EBFC-AD18-544793971DCB}"/>
                </a:ext>
              </a:extLst>
            </p:cNvPr>
            <p:cNvPicPr/>
            <p:nvPr/>
          </p:nvPicPr>
          <p:blipFill>
            <a:blip r:embed="rId18" cstate="print"/>
            <a:stretch>
              <a:fillRect/>
            </a:stretch>
          </p:blipFill>
          <p:spPr>
            <a:xfrm>
              <a:off x="6331064" y="5085196"/>
              <a:ext cx="75195" cy="245160"/>
            </a:xfrm>
            <a:prstGeom prst="rect">
              <a:avLst/>
            </a:prstGeom>
          </p:spPr>
        </p:pic>
        <p:pic>
          <p:nvPicPr>
            <p:cNvPr id="112" name="object 41">
              <a:extLst>
                <a:ext uri="{FF2B5EF4-FFF2-40B4-BE49-F238E27FC236}">
                  <a16:creationId xmlns:a16="http://schemas.microsoft.com/office/drawing/2014/main" id="{FF96BB10-50F7-4103-BC04-34684D22748F}"/>
                </a:ext>
              </a:extLst>
            </p:cNvPr>
            <p:cNvPicPr/>
            <p:nvPr/>
          </p:nvPicPr>
          <p:blipFill>
            <a:blip r:embed="rId19" cstate="print"/>
            <a:stretch>
              <a:fillRect/>
            </a:stretch>
          </p:blipFill>
          <p:spPr>
            <a:xfrm>
              <a:off x="5255856" y="3698267"/>
              <a:ext cx="1217117" cy="1364360"/>
            </a:xfrm>
            <a:prstGeom prst="rect">
              <a:avLst/>
            </a:prstGeom>
          </p:spPr>
        </p:pic>
        <p:pic>
          <p:nvPicPr>
            <p:cNvPr id="113" name="object 42">
              <a:extLst>
                <a:ext uri="{FF2B5EF4-FFF2-40B4-BE49-F238E27FC236}">
                  <a16:creationId xmlns:a16="http://schemas.microsoft.com/office/drawing/2014/main" id="{991E19C8-2904-05EF-04FC-CCDD7E9F9EA6}"/>
                </a:ext>
              </a:extLst>
            </p:cNvPr>
            <p:cNvPicPr/>
            <p:nvPr/>
          </p:nvPicPr>
          <p:blipFill>
            <a:blip r:embed="rId20" cstate="print"/>
            <a:stretch>
              <a:fillRect/>
            </a:stretch>
          </p:blipFill>
          <p:spPr>
            <a:xfrm>
              <a:off x="5370690" y="3597429"/>
              <a:ext cx="362153" cy="255701"/>
            </a:xfrm>
            <a:prstGeom prst="rect">
              <a:avLst/>
            </a:prstGeom>
          </p:spPr>
        </p:pic>
        <p:pic>
          <p:nvPicPr>
            <p:cNvPr id="114" name="object 43">
              <a:extLst>
                <a:ext uri="{FF2B5EF4-FFF2-40B4-BE49-F238E27FC236}">
                  <a16:creationId xmlns:a16="http://schemas.microsoft.com/office/drawing/2014/main" id="{65C7FDA0-B731-FA31-8DA7-88A09251A1FD}"/>
                </a:ext>
              </a:extLst>
            </p:cNvPr>
            <p:cNvPicPr/>
            <p:nvPr/>
          </p:nvPicPr>
          <p:blipFill>
            <a:blip r:embed="rId21" cstate="print"/>
            <a:stretch>
              <a:fillRect/>
            </a:stretch>
          </p:blipFill>
          <p:spPr>
            <a:xfrm>
              <a:off x="5426684" y="3504300"/>
              <a:ext cx="257619" cy="188370"/>
            </a:xfrm>
            <a:prstGeom prst="rect">
              <a:avLst/>
            </a:prstGeom>
          </p:spPr>
        </p:pic>
        <p:pic>
          <p:nvPicPr>
            <p:cNvPr id="115" name="object 44">
              <a:extLst>
                <a:ext uri="{FF2B5EF4-FFF2-40B4-BE49-F238E27FC236}">
                  <a16:creationId xmlns:a16="http://schemas.microsoft.com/office/drawing/2014/main" id="{3D338682-1542-4502-8797-27184D17A016}"/>
                </a:ext>
              </a:extLst>
            </p:cNvPr>
            <p:cNvPicPr/>
            <p:nvPr/>
          </p:nvPicPr>
          <p:blipFill>
            <a:blip r:embed="rId22" cstate="print"/>
            <a:stretch>
              <a:fillRect/>
            </a:stretch>
          </p:blipFill>
          <p:spPr>
            <a:xfrm>
              <a:off x="5458815" y="3445524"/>
              <a:ext cx="199936" cy="140182"/>
            </a:xfrm>
            <a:prstGeom prst="rect">
              <a:avLst/>
            </a:prstGeom>
          </p:spPr>
        </p:pic>
        <p:pic>
          <p:nvPicPr>
            <p:cNvPr id="116" name="object 45">
              <a:extLst>
                <a:ext uri="{FF2B5EF4-FFF2-40B4-BE49-F238E27FC236}">
                  <a16:creationId xmlns:a16="http://schemas.microsoft.com/office/drawing/2014/main" id="{86D12F6A-63B5-1B28-C938-317FAD8BE7AE}"/>
                </a:ext>
              </a:extLst>
            </p:cNvPr>
            <p:cNvPicPr/>
            <p:nvPr/>
          </p:nvPicPr>
          <p:blipFill>
            <a:blip r:embed="rId23" cstate="print"/>
            <a:stretch>
              <a:fillRect/>
            </a:stretch>
          </p:blipFill>
          <p:spPr>
            <a:xfrm>
              <a:off x="5368512" y="3445551"/>
              <a:ext cx="366952" cy="818355"/>
            </a:xfrm>
            <a:prstGeom prst="rect">
              <a:avLst/>
            </a:prstGeom>
          </p:spPr>
        </p:pic>
        <p:pic>
          <p:nvPicPr>
            <p:cNvPr id="117" name="object 46">
              <a:extLst>
                <a:ext uri="{FF2B5EF4-FFF2-40B4-BE49-F238E27FC236}">
                  <a16:creationId xmlns:a16="http://schemas.microsoft.com/office/drawing/2014/main" id="{8FE9D018-0A8B-77CA-9CE5-B9E60A1DCA62}"/>
                </a:ext>
              </a:extLst>
            </p:cNvPr>
            <p:cNvPicPr/>
            <p:nvPr/>
          </p:nvPicPr>
          <p:blipFill>
            <a:blip r:embed="rId24" cstate="print"/>
            <a:stretch>
              <a:fillRect/>
            </a:stretch>
          </p:blipFill>
          <p:spPr>
            <a:xfrm>
              <a:off x="5535979" y="3380310"/>
              <a:ext cx="63614" cy="148589"/>
            </a:xfrm>
            <a:prstGeom prst="rect">
              <a:avLst/>
            </a:prstGeom>
          </p:spPr>
        </p:pic>
        <p:pic>
          <p:nvPicPr>
            <p:cNvPr id="118" name="object 47">
              <a:extLst>
                <a:ext uri="{FF2B5EF4-FFF2-40B4-BE49-F238E27FC236}">
                  <a16:creationId xmlns:a16="http://schemas.microsoft.com/office/drawing/2014/main" id="{D8791360-5BD9-3AAE-A3DD-A08DF6278125}"/>
                </a:ext>
              </a:extLst>
            </p:cNvPr>
            <p:cNvPicPr/>
            <p:nvPr/>
          </p:nvPicPr>
          <p:blipFill>
            <a:blip r:embed="rId25" cstate="print"/>
            <a:stretch>
              <a:fillRect/>
            </a:stretch>
          </p:blipFill>
          <p:spPr>
            <a:xfrm>
              <a:off x="5185663" y="5352861"/>
              <a:ext cx="73291" cy="127571"/>
            </a:xfrm>
            <a:prstGeom prst="rect">
              <a:avLst/>
            </a:prstGeom>
          </p:spPr>
        </p:pic>
        <p:sp>
          <p:nvSpPr>
            <p:cNvPr id="119" name="object 48">
              <a:extLst>
                <a:ext uri="{FF2B5EF4-FFF2-40B4-BE49-F238E27FC236}">
                  <a16:creationId xmlns:a16="http://schemas.microsoft.com/office/drawing/2014/main" id="{0A9E1AC5-75BA-5988-847D-2C364BCCCB15}"/>
                </a:ext>
              </a:extLst>
            </p:cNvPr>
            <p:cNvSpPr/>
            <p:nvPr/>
          </p:nvSpPr>
          <p:spPr>
            <a:xfrm>
              <a:off x="5185651" y="5352810"/>
              <a:ext cx="73660" cy="127635"/>
            </a:xfrm>
            <a:custGeom>
              <a:avLst/>
              <a:gdLst/>
              <a:ahLst/>
              <a:cxnLst/>
              <a:rect l="l" t="t" r="r" b="b"/>
              <a:pathLst>
                <a:path w="73660" h="127634">
                  <a:moveTo>
                    <a:pt x="73291" y="107276"/>
                  </a:moveTo>
                  <a:lnTo>
                    <a:pt x="72682" y="97116"/>
                  </a:lnTo>
                  <a:lnTo>
                    <a:pt x="71704" y="89814"/>
                  </a:lnTo>
                  <a:lnTo>
                    <a:pt x="68643" y="82931"/>
                  </a:lnTo>
                  <a:lnTo>
                    <a:pt x="66662" y="71005"/>
                  </a:lnTo>
                  <a:lnTo>
                    <a:pt x="66675" y="66332"/>
                  </a:lnTo>
                  <a:lnTo>
                    <a:pt x="67729" y="55778"/>
                  </a:lnTo>
                  <a:lnTo>
                    <a:pt x="68237" y="52870"/>
                  </a:lnTo>
                  <a:lnTo>
                    <a:pt x="60718" y="40627"/>
                  </a:lnTo>
                  <a:lnTo>
                    <a:pt x="57111" y="33870"/>
                  </a:lnTo>
                  <a:lnTo>
                    <a:pt x="49834" y="18402"/>
                  </a:lnTo>
                  <a:lnTo>
                    <a:pt x="48069" y="14338"/>
                  </a:lnTo>
                  <a:lnTo>
                    <a:pt x="48082" y="14097"/>
                  </a:lnTo>
                  <a:lnTo>
                    <a:pt x="44640" y="6400"/>
                  </a:lnTo>
                  <a:lnTo>
                    <a:pt x="42735" y="3429"/>
                  </a:lnTo>
                  <a:lnTo>
                    <a:pt x="38493" y="977"/>
                  </a:lnTo>
                  <a:lnTo>
                    <a:pt x="37160" y="546"/>
                  </a:lnTo>
                  <a:lnTo>
                    <a:pt x="34315" y="38"/>
                  </a:lnTo>
                  <a:lnTo>
                    <a:pt x="32778" y="0"/>
                  </a:lnTo>
                  <a:lnTo>
                    <a:pt x="31229" y="139"/>
                  </a:lnTo>
                  <a:lnTo>
                    <a:pt x="24231" y="20929"/>
                  </a:lnTo>
                  <a:lnTo>
                    <a:pt x="20853" y="27165"/>
                  </a:lnTo>
                  <a:lnTo>
                    <a:pt x="17500" y="32727"/>
                  </a:lnTo>
                  <a:lnTo>
                    <a:pt x="10172" y="43497"/>
                  </a:lnTo>
                  <a:lnTo>
                    <a:pt x="5791" y="51117"/>
                  </a:lnTo>
                  <a:lnTo>
                    <a:pt x="2971" y="58585"/>
                  </a:lnTo>
                  <a:lnTo>
                    <a:pt x="1219" y="66382"/>
                  </a:lnTo>
                  <a:lnTo>
                    <a:pt x="317" y="74371"/>
                  </a:lnTo>
                  <a:lnTo>
                    <a:pt x="0" y="87337"/>
                  </a:lnTo>
                  <a:lnTo>
                    <a:pt x="2616" y="86448"/>
                  </a:lnTo>
                  <a:lnTo>
                    <a:pt x="4318" y="85547"/>
                  </a:lnTo>
                  <a:lnTo>
                    <a:pt x="4622" y="85420"/>
                  </a:lnTo>
                  <a:lnTo>
                    <a:pt x="5981" y="84683"/>
                  </a:lnTo>
                  <a:lnTo>
                    <a:pt x="12420" y="81140"/>
                  </a:lnTo>
                  <a:lnTo>
                    <a:pt x="13614" y="74409"/>
                  </a:lnTo>
                  <a:lnTo>
                    <a:pt x="24663" y="73329"/>
                  </a:lnTo>
                  <a:lnTo>
                    <a:pt x="36652" y="74663"/>
                  </a:lnTo>
                  <a:lnTo>
                    <a:pt x="39585" y="84569"/>
                  </a:lnTo>
                  <a:lnTo>
                    <a:pt x="44716" y="96100"/>
                  </a:lnTo>
                  <a:lnTo>
                    <a:pt x="50063" y="103911"/>
                  </a:lnTo>
                  <a:lnTo>
                    <a:pt x="51562" y="105600"/>
                  </a:lnTo>
                  <a:lnTo>
                    <a:pt x="56222" y="110921"/>
                  </a:lnTo>
                  <a:lnTo>
                    <a:pt x="56832" y="111493"/>
                  </a:lnTo>
                  <a:lnTo>
                    <a:pt x="60464" y="115544"/>
                  </a:lnTo>
                  <a:lnTo>
                    <a:pt x="65341" y="122821"/>
                  </a:lnTo>
                  <a:lnTo>
                    <a:pt x="66027" y="124040"/>
                  </a:lnTo>
                  <a:lnTo>
                    <a:pt x="67640" y="127635"/>
                  </a:lnTo>
                  <a:lnTo>
                    <a:pt x="72047" y="113842"/>
                  </a:lnTo>
                  <a:lnTo>
                    <a:pt x="73291" y="107276"/>
                  </a:lnTo>
                  <a:close/>
                </a:path>
              </a:pathLst>
            </a:custGeom>
            <a:solidFill>
              <a:srgbClr val="523C32">
                <a:alpha val="58999"/>
              </a:srgbClr>
            </a:solidFill>
          </p:spPr>
          <p:txBody>
            <a:bodyPr wrap="square" lIns="0" tIns="0" rIns="0" bIns="0" rtlCol="0"/>
            <a:lstStyle/>
            <a:p>
              <a:endParaRPr lang="tr-TR" sz="3200"/>
            </a:p>
          </p:txBody>
        </p:sp>
        <p:pic>
          <p:nvPicPr>
            <p:cNvPr id="120" name="object 49">
              <a:extLst>
                <a:ext uri="{FF2B5EF4-FFF2-40B4-BE49-F238E27FC236}">
                  <a16:creationId xmlns:a16="http://schemas.microsoft.com/office/drawing/2014/main" id="{56E14F86-DD5F-6F7F-6078-9CB2A396F22E}"/>
                </a:ext>
              </a:extLst>
            </p:cNvPr>
            <p:cNvPicPr/>
            <p:nvPr/>
          </p:nvPicPr>
          <p:blipFill>
            <a:blip r:embed="rId26" cstate="print"/>
            <a:stretch>
              <a:fillRect/>
            </a:stretch>
          </p:blipFill>
          <p:spPr>
            <a:xfrm>
              <a:off x="5066410" y="5219575"/>
              <a:ext cx="106921" cy="165976"/>
            </a:xfrm>
            <a:prstGeom prst="rect">
              <a:avLst/>
            </a:prstGeom>
          </p:spPr>
        </p:pic>
        <p:sp>
          <p:nvSpPr>
            <p:cNvPr id="121" name="object 50">
              <a:extLst>
                <a:ext uri="{FF2B5EF4-FFF2-40B4-BE49-F238E27FC236}">
                  <a16:creationId xmlns:a16="http://schemas.microsoft.com/office/drawing/2014/main" id="{18A38414-04A4-08FF-AE00-60F77DCC3FBF}"/>
                </a:ext>
              </a:extLst>
            </p:cNvPr>
            <p:cNvSpPr/>
            <p:nvPr/>
          </p:nvSpPr>
          <p:spPr>
            <a:xfrm>
              <a:off x="5066398" y="5219587"/>
              <a:ext cx="107314" cy="166370"/>
            </a:xfrm>
            <a:custGeom>
              <a:avLst/>
              <a:gdLst/>
              <a:ahLst/>
              <a:cxnLst/>
              <a:rect l="l" t="t" r="r" b="b"/>
              <a:pathLst>
                <a:path w="107314" h="166370">
                  <a:moveTo>
                    <a:pt x="106921" y="133146"/>
                  </a:moveTo>
                  <a:lnTo>
                    <a:pt x="91414" y="110223"/>
                  </a:lnTo>
                  <a:lnTo>
                    <a:pt x="96583" y="112064"/>
                  </a:lnTo>
                  <a:lnTo>
                    <a:pt x="88912" y="107315"/>
                  </a:lnTo>
                  <a:lnTo>
                    <a:pt x="86410" y="104381"/>
                  </a:lnTo>
                  <a:lnTo>
                    <a:pt x="81267" y="99250"/>
                  </a:lnTo>
                  <a:lnTo>
                    <a:pt x="73545" y="92633"/>
                  </a:lnTo>
                  <a:lnTo>
                    <a:pt x="71374" y="90855"/>
                  </a:lnTo>
                  <a:lnTo>
                    <a:pt x="63715" y="79971"/>
                  </a:lnTo>
                  <a:lnTo>
                    <a:pt x="47777" y="52768"/>
                  </a:lnTo>
                  <a:lnTo>
                    <a:pt x="44183" y="45821"/>
                  </a:lnTo>
                  <a:lnTo>
                    <a:pt x="41236" y="38557"/>
                  </a:lnTo>
                  <a:lnTo>
                    <a:pt x="39077" y="32143"/>
                  </a:lnTo>
                  <a:lnTo>
                    <a:pt x="37312" y="25450"/>
                  </a:lnTo>
                  <a:lnTo>
                    <a:pt x="32905" y="14668"/>
                  </a:lnTo>
                  <a:lnTo>
                    <a:pt x="20294" y="685"/>
                  </a:lnTo>
                  <a:lnTo>
                    <a:pt x="18948" y="0"/>
                  </a:lnTo>
                  <a:lnTo>
                    <a:pt x="5930" y="42951"/>
                  </a:lnTo>
                  <a:lnTo>
                    <a:pt x="0" y="71297"/>
                  </a:lnTo>
                  <a:lnTo>
                    <a:pt x="190" y="71539"/>
                  </a:lnTo>
                  <a:lnTo>
                    <a:pt x="33007" y="102450"/>
                  </a:lnTo>
                  <a:lnTo>
                    <a:pt x="44488" y="109601"/>
                  </a:lnTo>
                  <a:lnTo>
                    <a:pt x="78079" y="138176"/>
                  </a:lnTo>
                  <a:lnTo>
                    <a:pt x="82562" y="144373"/>
                  </a:lnTo>
                  <a:lnTo>
                    <a:pt x="94818" y="165976"/>
                  </a:lnTo>
                  <a:lnTo>
                    <a:pt x="95059" y="164515"/>
                  </a:lnTo>
                  <a:lnTo>
                    <a:pt x="95415" y="163068"/>
                  </a:lnTo>
                  <a:lnTo>
                    <a:pt x="96126" y="161150"/>
                  </a:lnTo>
                  <a:lnTo>
                    <a:pt x="97663" y="157784"/>
                  </a:lnTo>
                  <a:lnTo>
                    <a:pt x="99110" y="155562"/>
                  </a:lnTo>
                  <a:lnTo>
                    <a:pt x="101612" y="151625"/>
                  </a:lnTo>
                  <a:lnTo>
                    <a:pt x="106667" y="135559"/>
                  </a:lnTo>
                  <a:lnTo>
                    <a:pt x="106921" y="133146"/>
                  </a:lnTo>
                  <a:close/>
                </a:path>
              </a:pathLst>
            </a:custGeom>
            <a:solidFill>
              <a:srgbClr val="523A2F">
                <a:alpha val="58999"/>
              </a:srgbClr>
            </a:solidFill>
          </p:spPr>
          <p:txBody>
            <a:bodyPr wrap="square" lIns="0" tIns="0" rIns="0" bIns="0" rtlCol="0"/>
            <a:lstStyle/>
            <a:p>
              <a:endParaRPr lang="tr-TR" sz="3200"/>
            </a:p>
          </p:txBody>
        </p:sp>
        <p:pic>
          <p:nvPicPr>
            <p:cNvPr id="122" name="object 51">
              <a:extLst>
                <a:ext uri="{FF2B5EF4-FFF2-40B4-BE49-F238E27FC236}">
                  <a16:creationId xmlns:a16="http://schemas.microsoft.com/office/drawing/2014/main" id="{5048C3FF-C39C-AA2A-48F8-DB5A20CA345A}"/>
                </a:ext>
              </a:extLst>
            </p:cNvPr>
            <p:cNvPicPr/>
            <p:nvPr/>
          </p:nvPicPr>
          <p:blipFill>
            <a:blip r:embed="rId27" cstate="print"/>
            <a:stretch>
              <a:fillRect/>
            </a:stretch>
          </p:blipFill>
          <p:spPr>
            <a:xfrm>
              <a:off x="4792103" y="4723767"/>
              <a:ext cx="67843" cy="332435"/>
            </a:xfrm>
            <a:prstGeom prst="rect">
              <a:avLst/>
            </a:prstGeom>
          </p:spPr>
        </p:pic>
        <p:pic>
          <p:nvPicPr>
            <p:cNvPr id="123" name="object 52">
              <a:extLst>
                <a:ext uri="{FF2B5EF4-FFF2-40B4-BE49-F238E27FC236}">
                  <a16:creationId xmlns:a16="http://schemas.microsoft.com/office/drawing/2014/main" id="{FE553A13-E6C2-1383-EA07-EC393691DAD0}"/>
                </a:ext>
              </a:extLst>
            </p:cNvPr>
            <p:cNvPicPr/>
            <p:nvPr/>
          </p:nvPicPr>
          <p:blipFill>
            <a:blip r:embed="rId28" cstate="print"/>
            <a:stretch>
              <a:fillRect/>
            </a:stretch>
          </p:blipFill>
          <p:spPr>
            <a:xfrm>
              <a:off x="4927752" y="5060507"/>
              <a:ext cx="96227" cy="156578"/>
            </a:xfrm>
            <a:prstGeom prst="rect">
              <a:avLst/>
            </a:prstGeom>
          </p:spPr>
        </p:pic>
        <p:pic>
          <p:nvPicPr>
            <p:cNvPr id="124" name="object 53">
              <a:extLst>
                <a:ext uri="{FF2B5EF4-FFF2-40B4-BE49-F238E27FC236}">
                  <a16:creationId xmlns:a16="http://schemas.microsoft.com/office/drawing/2014/main" id="{931C3D03-6042-07EA-6A17-8F3C612A1455}"/>
                </a:ext>
              </a:extLst>
            </p:cNvPr>
            <p:cNvPicPr/>
            <p:nvPr/>
          </p:nvPicPr>
          <p:blipFill>
            <a:blip r:embed="rId29" cstate="print"/>
            <a:stretch>
              <a:fillRect/>
            </a:stretch>
          </p:blipFill>
          <p:spPr>
            <a:xfrm>
              <a:off x="4928794" y="5063078"/>
              <a:ext cx="98080" cy="169506"/>
            </a:xfrm>
            <a:prstGeom prst="rect">
              <a:avLst/>
            </a:prstGeom>
          </p:spPr>
        </p:pic>
        <p:pic>
          <p:nvPicPr>
            <p:cNvPr id="125" name="object 54">
              <a:extLst>
                <a:ext uri="{FF2B5EF4-FFF2-40B4-BE49-F238E27FC236}">
                  <a16:creationId xmlns:a16="http://schemas.microsoft.com/office/drawing/2014/main" id="{E96D0F05-C208-198B-9A06-1F138B6E23F7}"/>
                </a:ext>
              </a:extLst>
            </p:cNvPr>
            <p:cNvPicPr/>
            <p:nvPr/>
          </p:nvPicPr>
          <p:blipFill>
            <a:blip r:embed="rId30" cstate="print"/>
            <a:stretch>
              <a:fillRect/>
            </a:stretch>
          </p:blipFill>
          <p:spPr>
            <a:xfrm>
              <a:off x="5212668" y="4990048"/>
              <a:ext cx="45867" cy="155346"/>
            </a:xfrm>
            <a:prstGeom prst="rect">
              <a:avLst/>
            </a:prstGeom>
          </p:spPr>
        </p:pic>
        <p:pic>
          <p:nvPicPr>
            <p:cNvPr id="126" name="object 55">
              <a:extLst>
                <a:ext uri="{FF2B5EF4-FFF2-40B4-BE49-F238E27FC236}">
                  <a16:creationId xmlns:a16="http://schemas.microsoft.com/office/drawing/2014/main" id="{554F370A-BEE3-6CC4-782C-1EC83940E20A}"/>
                </a:ext>
              </a:extLst>
            </p:cNvPr>
            <p:cNvPicPr/>
            <p:nvPr/>
          </p:nvPicPr>
          <p:blipFill>
            <a:blip r:embed="rId31" cstate="print"/>
            <a:stretch>
              <a:fillRect/>
            </a:stretch>
          </p:blipFill>
          <p:spPr>
            <a:xfrm>
              <a:off x="4950040" y="4998620"/>
              <a:ext cx="233743" cy="293408"/>
            </a:xfrm>
            <a:prstGeom prst="rect">
              <a:avLst/>
            </a:prstGeom>
          </p:spPr>
        </p:pic>
        <p:sp>
          <p:nvSpPr>
            <p:cNvPr id="127" name="object 56">
              <a:extLst>
                <a:ext uri="{FF2B5EF4-FFF2-40B4-BE49-F238E27FC236}">
                  <a16:creationId xmlns:a16="http://schemas.microsoft.com/office/drawing/2014/main" id="{059D788B-F699-BDD5-6B77-59A56EF2E558}"/>
                </a:ext>
              </a:extLst>
            </p:cNvPr>
            <p:cNvSpPr/>
            <p:nvPr/>
          </p:nvSpPr>
          <p:spPr>
            <a:xfrm>
              <a:off x="4950040" y="4998531"/>
              <a:ext cx="234315" cy="294005"/>
            </a:xfrm>
            <a:custGeom>
              <a:avLst/>
              <a:gdLst/>
              <a:ahLst/>
              <a:cxnLst/>
              <a:rect l="l" t="t" r="r" b="b"/>
              <a:pathLst>
                <a:path w="234314" h="294004">
                  <a:moveTo>
                    <a:pt x="233730" y="256933"/>
                  </a:moveTo>
                  <a:lnTo>
                    <a:pt x="233654" y="251917"/>
                  </a:lnTo>
                  <a:lnTo>
                    <a:pt x="233375" y="249199"/>
                  </a:lnTo>
                  <a:lnTo>
                    <a:pt x="232371" y="237832"/>
                  </a:lnTo>
                  <a:lnTo>
                    <a:pt x="232854" y="232600"/>
                  </a:lnTo>
                  <a:lnTo>
                    <a:pt x="233133" y="227380"/>
                  </a:lnTo>
                  <a:lnTo>
                    <a:pt x="233311" y="221272"/>
                  </a:lnTo>
                  <a:lnTo>
                    <a:pt x="233426" y="217500"/>
                  </a:lnTo>
                  <a:lnTo>
                    <a:pt x="231432" y="173774"/>
                  </a:lnTo>
                  <a:lnTo>
                    <a:pt x="229273" y="164172"/>
                  </a:lnTo>
                  <a:lnTo>
                    <a:pt x="229298" y="160223"/>
                  </a:lnTo>
                  <a:lnTo>
                    <a:pt x="227558" y="154965"/>
                  </a:lnTo>
                  <a:lnTo>
                    <a:pt x="225336" y="146888"/>
                  </a:lnTo>
                  <a:lnTo>
                    <a:pt x="223761" y="138633"/>
                  </a:lnTo>
                  <a:lnTo>
                    <a:pt x="222326" y="128905"/>
                  </a:lnTo>
                  <a:lnTo>
                    <a:pt x="221310" y="121945"/>
                  </a:lnTo>
                  <a:lnTo>
                    <a:pt x="220522" y="116801"/>
                  </a:lnTo>
                  <a:lnTo>
                    <a:pt x="219583" y="111709"/>
                  </a:lnTo>
                  <a:lnTo>
                    <a:pt x="215988" y="99250"/>
                  </a:lnTo>
                  <a:lnTo>
                    <a:pt x="212737" y="92113"/>
                  </a:lnTo>
                  <a:lnTo>
                    <a:pt x="210108" y="80556"/>
                  </a:lnTo>
                  <a:lnTo>
                    <a:pt x="209613" y="76479"/>
                  </a:lnTo>
                  <a:lnTo>
                    <a:pt x="194919" y="45186"/>
                  </a:lnTo>
                  <a:lnTo>
                    <a:pt x="193141" y="36741"/>
                  </a:lnTo>
                  <a:lnTo>
                    <a:pt x="191630" y="33439"/>
                  </a:lnTo>
                  <a:lnTo>
                    <a:pt x="176453" y="10426"/>
                  </a:lnTo>
                  <a:lnTo>
                    <a:pt x="175933" y="10223"/>
                  </a:lnTo>
                  <a:lnTo>
                    <a:pt x="173558" y="9207"/>
                  </a:lnTo>
                  <a:lnTo>
                    <a:pt x="171780" y="8445"/>
                  </a:lnTo>
                  <a:lnTo>
                    <a:pt x="170332" y="7645"/>
                  </a:lnTo>
                  <a:lnTo>
                    <a:pt x="167767" y="6210"/>
                  </a:lnTo>
                  <a:lnTo>
                    <a:pt x="162775" y="3873"/>
                  </a:lnTo>
                  <a:lnTo>
                    <a:pt x="161239" y="3149"/>
                  </a:lnTo>
                  <a:lnTo>
                    <a:pt x="160451" y="2768"/>
                  </a:lnTo>
                  <a:lnTo>
                    <a:pt x="157162" y="1498"/>
                  </a:lnTo>
                  <a:lnTo>
                    <a:pt x="156692" y="1409"/>
                  </a:lnTo>
                  <a:lnTo>
                    <a:pt x="153149" y="635"/>
                  </a:lnTo>
                  <a:lnTo>
                    <a:pt x="152603" y="495"/>
                  </a:lnTo>
                  <a:lnTo>
                    <a:pt x="149466" y="25"/>
                  </a:lnTo>
                  <a:lnTo>
                    <a:pt x="146900" y="12"/>
                  </a:lnTo>
                  <a:lnTo>
                    <a:pt x="141960" y="546"/>
                  </a:lnTo>
                  <a:lnTo>
                    <a:pt x="139598" y="1092"/>
                  </a:lnTo>
                  <a:lnTo>
                    <a:pt x="134061" y="2921"/>
                  </a:lnTo>
                  <a:lnTo>
                    <a:pt x="130937" y="4432"/>
                  </a:lnTo>
                  <a:lnTo>
                    <a:pt x="126263" y="7340"/>
                  </a:lnTo>
                  <a:lnTo>
                    <a:pt x="124752" y="8432"/>
                  </a:lnTo>
                  <a:lnTo>
                    <a:pt x="124587" y="8534"/>
                  </a:lnTo>
                  <a:lnTo>
                    <a:pt x="124371" y="8724"/>
                  </a:lnTo>
                  <a:lnTo>
                    <a:pt x="122174" y="10490"/>
                  </a:lnTo>
                  <a:lnTo>
                    <a:pt x="118668" y="13652"/>
                  </a:lnTo>
                  <a:lnTo>
                    <a:pt x="116827" y="15519"/>
                  </a:lnTo>
                  <a:lnTo>
                    <a:pt x="100126" y="36995"/>
                  </a:lnTo>
                  <a:lnTo>
                    <a:pt x="94983" y="43294"/>
                  </a:lnTo>
                  <a:lnTo>
                    <a:pt x="89154" y="48907"/>
                  </a:lnTo>
                  <a:lnTo>
                    <a:pt x="83756" y="53289"/>
                  </a:lnTo>
                  <a:lnTo>
                    <a:pt x="77292" y="55956"/>
                  </a:lnTo>
                  <a:lnTo>
                    <a:pt x="64122" y="59613"/>
                  </a:lnTo>
                  <a:lnTo>
                    <a:pt x="63944" y="59664"/>
                  </a:lnTo>
                  <a:lnTo>
                    <a:pt x="57086" y="60934"/>
                  </a:lnTo>
                  <a:lnTo>
                    <a:pt x="50165" y="61722"/>
                  </a:lnTo>
                  <a:lnTo>
                    <a:pt x="36944" y="62064"/>
                  </a:lnTo>
                  <a:lnTo>
                    <a:pt x="18669" y="59817"/>
                  </a:lnTo>
                  <a:lnTo>
                    <a:pt x="12255" y="59385"/>
                  </a:lnTo>
                  <a:lnTo>
                    <a:pt x="4025" y="63220"/>
                  </a:lnTo>
                  <a:lnTo>
                    <a:pt x="1676" y="65011"/>
                  </a:lnTo>
                  <a:lnTo>
                    <a:pt x="0" y="67208"/>
                  </a:lnTo>
                  <a:lnTo>
                    <a:pt x="7632" y="72644"/>
                  </a:lnTo>
                  <a:lnTo>
                    <a:pt x="15506" y="79451"/>
                  </a:lnTo>
                  <a:lnTo>
                    <a:pt x="41109" y="113868"/>
                  </a:lnTo>
                  <a:lnTo>
                    <a:pt x="60693" y="150253"/>
                  </a:lnTo>
                  <a:lnTo>
                    <a:pt x="71920" y="191363"/>
                  </a:lnTo>
                  <a:lnTo>
                    <a:pt x="72542" y="203911"/>
                  </a:lnTo>
                  <a:lnTo>
                    <a:pt x="72174" y="207822"/>
                  </a:lnTo>
                  <a:lnTo>
                    <a:pt x="72656" y="213499"/>
                  </a:lnTo>
                  <a:lnTo>
                    <a:pt x="85090" y="200164"/>
                  </a:lnTo>
                  <a:lnTo>
                    <a:pt x="101485" y="200736"/>
                  </a:lnTo>
                  <a:lnTo>
                    <a:pt x="108419" y="200177"/>
                  </a:lnTo>
                  <a:lnTo>
                    <a:pt x="144665" y="180162"/>
                  </a:lnTo>
                  <a:lnTo>
                    <a:pt x="149110" y="178549"/>
                  </a:lnTo>
                  <a:lnTo>
                    <a:pt x="170472" y="224180"/>
                  </a:lnTo>
                  <a:lnTo>
                    <a:pt x="175920" y="243217"/>
                  </a:lnTo>
                  <a:lnTo>
                    <a:pt x="175755" y="243154"/>
                  </a:lnTo>
                  <a:lnTo>
                    <a:pt x="177990" y="250405"/>
                  </a:lnTo>
                  <a:lnTo>
                    <a:pt x="179489" y="255612"/>
                  </a:lnTo>
                  <a:lnTo>
                    <a:pt x="197510" y="282232"/>
                  </a:lnTo>
                  <a:lnTo>
                    <a:pt x="197675" y="282397"/>
                  </a:lnTo>
                  <a:lnTo>
                    <a:pt x="198818" y="283248"/>
                  </a:lnTo>
                  <a:lnTo>
                    <a:pt x="202653" y="286207"/>
                  </a:lnTo>
                  <a:lnTo>
                    <a:pt x="203428" y="286639"/>
                  </a:lnTo>
                  <a:lnTo>
                    <a:pt x="211963" y="291363"/>
                  </a:lnTo>
                  <a:lnTo>
                    <a:pt x="214236" y="292481"/>
                  </a:lnTo>
                  <a:lnTo>
                    <a:pt x="216560" y="293497"/>
                  </a:lnTo>
                  <a:lnTo>
                    <a:pt x="218871" y="290918"/>
                  </a:lnTo>
                  <a:lnTo>
                    <a:pt x="221030" y="288175"/>
                  </a:lnTo>
                  <a:lnTo>
                    <a:pt x="227241" y="278790"/>
                  </a:lnTo>
                  <a:lnTo>
                    <a:pt x="230454" y="271602"/>
                  </a:lnTo>
                  <a:lnTo>
                    <a:pt x="231914" y="265607"/>
                  </a:lnTo>
                  <a:lnTo>
                    <a:pt x="231965" y="265404"/>
                  </a:lnTo>
                  <a:lnTo>
                    <a:pt x="233146" y="260527"/>
                  </a:lnTo>
                  <a:lnTo>
                    <a:pt x="233730" y="256933"/>
                  </a:lnTo>
                  <a:close/>
                </a:path>
              </a:pathLst>
            </a:custGeom>
            <a:solidFill>
              <a:srgbClr val="4E372B">
                <a:alpha val="49000"/>
              </a:srgbClr>
            </a:solidFill>
          </p:spPr>
          <p:txBody>
            <a:bodyPr wrap="square" lIns="0" tIns="0" rIns="0" bIns="0" rtlCol="0"/>
            <a:lstStyle/>
            <a:p>
              <a:endParaRPr lang="tr-TR" sz="3200"/>
            </a:p>
          </p:txBody>
        </p:sp>
        <p:pic>
          <p:nvPicPr>
            <p:cNvPr id="128" name="object 57">
              <a:extLst>
                <a:ext uri="{FF2B5EF4-FFF2-40B4-BE49-F238E27FC236}">
                  <a16:creationId xmlns:a16="http://schemas.microsoft.com/office/drawing/2014/main" id="{7B477B51-471E-E029-3EA3-793D9B26CF26}"/>
                </a:ext>
              </a:extLst>
            </p:cNvPr>
            <p:cNvPicPr/>
            <p:nvPr/>
          </p:nvPicPr>
          <p:blipFill>
            <a:blip r:embed="rId32" cstate="print"/>
            <a:stretch>
              <a:fillRect/>
            </a:stretch>
          </p:blipFill>
          <p:spPr>
            <a:xfrm>
              <a:off x="4842107" y="4914089"/>
              <a:ext cx="117305" cy="201206"/>
            </a:xfrm>
            <a:prstGeom prst="rect">
              <a:avLst/>
            </a:prstGeom>
          </p:spPr>
        </p:pic>
        <p:pic>
          <p:nvPicPr>
            <p:cNvPr id="129" name="object 58">
              <a:extLst>
                <a:ext uri="{FF2B5EF4-FFF2-40B4-BE49-F238E27FC236}">
                  <a16:creationId xmlns:a16="http://schemas.microsoft.com/office/drawing/2014/main" id="{2175DE20-BDAD-11FA-B433-DDF0E283A5A6}"/>
                </a:ext>
              </a:extLst>
            </p:cNvPr>
            <p:cNvPicPr/>
            <p:nvPr/>
          </p:nvPicPr>
          <p:blipFill>
            <a:blip r:embed="rId33" cstate="print"/>
            <a:stretch>
              <a:fillRect/>
            </a:stretch>
          </p:blipFill>
          <p:spPr>
            <a:xfrm>
              <a:off x="4842067" y="4740188"/>
              <a:ext cx="293027" cy="506143"/>
            </a:xfrm>
            <a:prstGeom prst="rect">
              <a:avLst/>
            </a:prstGeom>
          </p:spPr>
        </p:pic>
        <p:pic>
          <p:nvPicPr>
            <p:cNvPr id="130" name="object 59">
              <a:extLst>
                <a:ext uri="{FF2B5EF4-FFF2-40B4-BE49-F238E27FC236}">
                  <a16:creationId xmlns:a16="http://schemas.microsoft.com/office/drawing/2014/main" id="{7F3212F8-42E9-529E-54F3-791F2FAF4D83}"/>
                </a:ext>
              </a:extLst>
            </p:cNvPr>
            <p:cNvPicPr/>
            <p:nvPr/>
          </p:nvPicPr>
          <p:blipFill>
            <a:blip r:embed="rId34" cstate="print"/>
            <a:stretch>
              <a:fillRect/>
            </a:stretch>
          </p:blipFill>
          <p:spPr>
            <a:xfrm>
              <a:off x="5079911" y="4767544"/>
              <a:ext cx="154799" cy="278790"/>
            </a:xfrm>
            <a:prstGeom prst="rect">
              <a:avLst/>
            </a:prstGeom>
          </p:spPr>
        </p:pic>
        <p:sp>
          <p:nvSpPr>
            <p:cNvPr id="131" name="object 60">
              <a:extLst>
                <a:ext uri="{FF2B5EF4-FFF2-40B4-BE49-F238E27FC236}">
                  <a16:creationId xmlns:a16="http://schemas.microsoft.com/office/drawing/2014/main" id="{CA704EA8-4ACA-C284-6B53-85615834CFFF}"/>
                </a:ext>
              </a:extLst>
            </p:cNvPr>
            <p:cNvSpPr/>
            <p:nvPr/>
          </p:nvSpPr>
          <p:spPr>
            <a:xfrm>
              <a:off x="5154053" y="4815067"/>
              <a:ext cx="67945" cy="202565"/>
            </a:xfrm>
            <a:custGeom>
              <a:avLst/>
              <a:gdLst/>
              <a:ahLst/>
              <a:cxnLst/>
              <a:rect l="l" t="t" r="r" b="b"/>
              <a:pathLst>
                <a:path w="67945" h="202565">
                  <a:moveTo>
                    <a:pt x="44462" y="197815"/>
                  </a:moveTo>
                  <a:lnTo>
                    <a:pt x="14503" y="161899"/>
                  </a:lnTo>
                  <a:lnTo>
                    <a:pt x="10655" y="146151"/>
                  </a:lnTo>
                  <a:lnTo>
                    <a:pt x="11074" y="135788"/>
                  </a:lnTo>
                  <a:lnTo>
                    <a:pt x="10795" y="129717"/>
                  </a:lnTo>
                  <a:lnTo>
                    <a:pt x="12306" y="124091"/>
                  </a:lnTo>
                  <a:lnTo>
                    <a:pt x="15582" y="120294"/>
                  </a:lnTo>
                  <a:lnTo>
                    <a:pt x="17081" y="117970"/>
                  </a:lnTo>
                  <a:lnTo>
                    <a:pt x="7239" y="114185"/>
                  </a:lnTo>
                  <a:lnTo>
                    <a:pt x="2463" y="119278"/>
                  </a:lnTo>
                  <a:lnTo>
                    <a:pt x="723" y="129590"/>
                  </a:lnTo>
                  <a:lnTo>
                    <a:pt x="0" y="141439"/>
                  </a:lnTo>
                  <a:lnTo>
                    <a:pt x="3035" y="152908"/>
                  </a:lnTo>
                  <a:lnTo>
                    <a:pt x="11849" y="173837"/>
                  </a:lnTo>
                  <a:lnTo>
                    <a:pt x="20650" y="192951"/>
                  </a:lnTo>
                  <a:lnTo>
                    <a:pt x="22707" y="197866"/>
                  </a:lnTo>
                  <a:lnTo>
                    <a:pt x="30594" y="202552"/>
                  </a:lnTo>
                  <a:lnTo>
                    <a:pt x="37033" y="201587"/>
                  </a:lnTo>
                  <a:lnTo>
                    <a:pt x="42341" y="201180"/>
                  </a:lnTo>
                  <a:lnTo>
                    <a:pt x="44462" y="197815"/>
                  </a:lnTo>
                  <a:close/>
                </a:path>
                <a:path w="67945" h="202565">
                  <a:moveTo>
                    <a:pt x="53924" y="170129"/>
                  </a:moveTo>
                  <a:lnTo>
                    <a:pt x="49212" y="160502"/>
                  </a:lnTo>
                  <a:lnTo>
                    <a:pt x="47091" y="155879"/>
                  </a:lnTo>
                  <a:lnTo>
                    <a:pt x="43535" y="148831"/>
                  </a:lnTo>
                  <a:lnTo>
                    <a:pt x="42849" y="147447"/>
                  </a:lnTo>
                  <a:lnTo>
                    <a:pt x="38912" y="140017"/>
                  </a:lnTo>
                  <a:lnTo>
                    <a:pt x="36245" y="136982"/>
                  </a:lnTo>
                  <a:lnTo>
                    <a:pt x="33591" y="133743"/>
                  </a:lnTo>
                  <a:lnTo>
                    <a:pt x="30835" y="130619"/>
                  </a:lnTo>
                  <a:lnTo>
                    <a:pt x="27940" y="127647"/>
                  </a:lnTo>
                  <a:lnTo>
                    <a:pt x="24282" y="127876"/>
                  </a:lnTo>
                  <a:lnTo>
                    <a:pt x="26492" y="136817"/>
                  </a:lnTo>
                  <a:lnTo>
                    <a:pt x="27584" y="145262"/>
                  </a:lnTo>
                  <a:lnTo>
                    <a:pt x="27673" y="150622"/>
                  </a:lnTo>
                  <a:lnTo>
                    <a:pt x="27114" y="156095"/>
                  </a:lnTo>
                  <a:lnTo>
                    <a:pt x="28867" y="161988"/>
                  </a:lnTo>
                  <a:lnTo>
                    <a:pt x="31254" y="169087"/>
                  </a:lnTo>
                  <a:lnTo>
                    <a:pt x="39674" y="177711"/>
                  </a:lnTo>
                  <a:lnTo>
                    <a:pt x="46583" y="175158"/>
                  </a:lnTo>
                  <a:lnTo>
                    <a:pt x="52844" y="174244"/>
                  </a:lnTo>
                  <a:lnTo>
                    <a:pt x="53924" y="170129"/>
                  </a:lnTo>
                  <a:close/>
                </a:path>
                <a:path w="67945" h="202565">
                  <a:moveTo>
                    <a:pt x="67487" y="91579"/>
                  </a:moveTo>
                  <a:lnTo>
                    <a:pt x="67106" y="83502"/>
                  </a:lnTo>
                  <a:lnTo>
                    <a:pt x="65824" y="75577"/>
                  </a:lnTo>
                  <a:lnTo>
                    <a:pt x="63373" y="67945"/>
                  </a:lnTo>
                  <a:lnTo>
                    <a:pt x="56083" y="67703"/>
                  </a:lnTo>
                  <a:lnTo>
                    <a:pt x="49009" y="69215"/>
                  </a:lnTo>
                  <a:lnTo>
                    <a:pt x="42938" y="74447"/>
                  </a:lnTo>
                  <a:lnTo>
                    <a:pt x="38773" y="79463"/>
                  </a:lnTo>
                  <a:lnTo>
                    <a:pt x="36055" y="85280"/>
                  </a:lnTo>
                  <a:lnTo>
                    <a:pt x="31750" y="97586"/>
                  </a:lnTo>
                  <a:lnTo>
                    <a:pt x="30708" y="99974"/>
                  </a:lnTo>
                  <a:lnTo>
                    <a:pt x="27343" y="99847"/>
                  </a:lnTo>
                  <a:lnTo>
                    <a:pt x="19659" y="92824"/>
                  </a:lnTo>
                  <a:lnTo>
                    <a:pt x="18199" y="85877"/>
                  </a:lnTo>
                  <a:lnTo>
                    <a:pt x="19481" y="79019"/>
                  </a:lnTo>
                  <a:lnTo>
                    <a:pt x="17640" y="69011"/>
                  </a:lnTo>
                  <a:lnTo>
                    <a:pt x="16471" y="58902"/>
                  </a:lnTo>
                  <a:lnTo>
                    <a:pt x="15913" y="48729"/>
                  </a:lnTo>
                  <a:lnTo>
                    <a:pt x="16065" y="31902"/>
                  </a:lnTo>
                  <a:lnTo>
                    <a:pt x="23558" y="26911"/>
                  </a:lnTo>
                  <a:lnTo>
                    <a:pt x="32943" y="32854"/>
                  </a:lnTo>
                  <a:lnTo>
                    <a:pt x="35623" y="36423"/>
                  </a:lnTo>
                  <a:lnTo>
                    <a:pt x="41033" y="39585"/>
                  </a:lnTo>
                  <a:lnTo>
                    <a:pt x="43332" y="39890"/>
                  </a:lnTo>
                  <a:lnTo>
                    <a:pt x="45681" y="39814"/>
                  </a:lnTo>
                  <a:lnTo>
                    <a:pt x="40906" y="33261"/>
                  </a:lnTo>
                  <a:lnTo>
                    <a:pt x="13512" y="5384"/>
                  </a:lnTo>
                  <a:lnTo>
                    <a:pt x="7023" y="0"/>
                  </a:lnTo>
                  <a:lnTo>
                    <a:pt x="7734" y="6870"/>
                  </a:lnTo>
                  <a:lnTo>
                    <a:pt x="8102" y="17957"/>
                  </a:lnTo>
                  <a:lnTo>
                    <a:pt x="7467" y="29006"/>
                  </a:lnTo>
                  <a:lnTo>
                    <a:pt x="5321" y="51079"/>
                  </a:lnTo>
                  <a:lnTo>
                    <a:pt x="4622" y="60426"/>
                  </a:lnTo>
                  <a:lnTo>
                    <a:pt x="4521" y="69913"/>
                  </a:lnTo>
                  <a:lnTo>
                    <a:pt x="5956" y="79082"/>
                  </a:lnTo>
                  <a:lnTo>
                    <a:pt x="10871" y="89217"/>
                  </a:lnTo>
                  <a:lnTo>
                    <a:pt x="13754" y="94627"/>
                  </a:lnTo>
                  <a:lnTo>
                    <a:pt x="15341" y="98082"/>
                  </a:lnTo>
                  <a:lnTo>
                    <a:pt x="49669" y="128676"/>
                  </a:lnTo>
                  <a:lnTo>
                    <a:pt x="60553" y="143598"/>
                  </a:lnTo>
                  <a:lnTo>
                    <a:pt x="62852" y="132702"/>
                  </a:lnTo>
                  <a:lnTo>
                    <a:pt x="64795" y="121754"/>
                  </a:lnTo>
                  <a:lnTo>
                    <a:pt x="66294" y="110744"/>
                  </a:lnTo>
                  <a:lnTo>
                    <a:pt x="67246" y="99656"/>
                  </a:lnTo>
                  <a:lnTo>
                    <a:pt x="67487" y="91579"/>
                  </a:lnTo>
                  <a:close/>
                </a:path>
              </a:pathLst>
            </a:custGeom>
            <a:solidFill>
              <a:srgbClr val="685045">
                <a:alpha val="71998"/>
              </a:srgbClr>
            </a:solidFill>
          </p:spPr>
          <p:txBody>
            <a:bodyPr wrap="square" lIns="0" tIns="0" rIns="0" bIns="0" rtlCol="0"/>
            <a:lstStyle/>
            <a:p>
              <a:endParaRPr lang="tr-TR" sz="3200"/>
            </a:p>
          </p:txBody>
        </p:sp>
        <p:sp>
          <p:nvSpPr>
            <p:cNvPr id="132" name="object 61">
              <a:extLst>
                <a:ext uri="{FF2B5EF4-FFF2-40B4-BE49-F238E27FC236}">
                  <a16:creationId xmlns:a16="http://schemas.microsoft.com/office/drawing/2014/main" id="{AD490490-DF6C-51D3-71E6-55297FB7FFEA}"/>
                </a:ext>
              </a:extLst>
            </p:cNvPr>
            <p:cNvSpPr/>
            <p:nvPr/>
          </p:nvSpPr>
          <p:spPr>
            <a:xfrm>
              <a:off x="5186795" y="4882777"/>
              <a:ext cx="34290" cy="52705"/>
            </a:xfrm>
            <a:custGeom>
              <a:avLst/>
              <a:gdLst/>
              <a:ahLst/>
              <a:cxnLst/>
              <a:rect l="l" t="t" r="r" b="b"/>
              <a:pathLst>
                <a:path w="34289" h="52704">
                  <a:moveTo>
                    <a:pt x="23355" y="0"/>
                  </a:moveTo>
                  <a:lnTo>
                    <a:pt x="16268" y="1498"/>
                  </a:lnTo>
                  <a:lnTo>
                    <a:pt x="4038" y="12052"/>
                  </a:lnTo>
                  <a:lnTo>
                    <a:pt x="2679" y="20078"/>
                  </a:lnTo>
                  <a:lnTo>
                    <a:pt x="0" y="27368"/>
                  </a:lnTo>
                  <a:lnTo>
                    <a:pt x="330" y="30492"/>
                  </a:lnTo>
                  <a:lnTo>
                    <a:pt x="507" y="33655"/>
                  </a:lnTo>
                  <a:lnTo>
                    <a:pt x="1130" y="36614"/>
                  </a:lnTo>
                  <a:lnTo>
                    <a:pt x="2971" y="45275"/>
                  </a:lnTo>
                  <a:lnTo>
                    <a:pt x="6502" y="48768"/>
                  </a:lnTo>
                  <a:lnTo>
                    <a:pt x="19659" y="52692"/>
                  </a:lnTo>
                  <a:lnTo>
                    <a:pt x="24676" y="51460"/>
                  </a:lnTo>
                  <a:lnTo>
                    <a:pt x="29502" y="51663"/>
                  </a:lnTo>
                  <a:lnTo>
                    <a:pt x="31622" y="46431"/>
                  </a:lnTo>
                  <a:lnTo>
                    <a:pt x="24904" y="44196"/>
                  </a:lnTo>
                  <a:lnTo>
                    <a:pt x="19926" y="39128"/>
                  </a:lnTo>
                  <a:lnTo>
                    <a:pt x="21018" y="26187"/>
                  </a:lnTo>
                  <a:lnTo>
                    <a:pt x="22174" y="23075"/>
                  </a:lnTo>
                  <a:lnTo>
                    <a:pt x="26974" y="17792"/>
                  </a:lnTo>
                  <a:lnTo>
                    <a:pt x="31445" y="17005"/>
                  </a:lnTo>
                  <a:lnTo>
                    <a:pt x="34112" y="13716"/>
                  </a:lnTo>
                  <a:lnTo>
                    <a:pt x="33515" y="9080"/>
                  </a:lnTo>
                  <a:lnTo>
                    <a:pt x="32448" y="4546"/>
                  </a:lnTo>
                  <a:lnTo>
                    <a:pt x="30632" y="228"/>
                  </a:lnTo>
                  <a:lnTo>
                    <a:pt x="23355" y="0"/>
                  </a:lnTo>
                  <a:close/>
                </a:path>
              </a:pathLst>
            </a:custGeom>
            <a:solidFill>
              <a:srgbClr val="685045">
                <a:alpha val="71998"/>
              </a:srgbClr>
            </a:solidFill>
          </p:spPr>
          <p:txBody>
            <a:bodyPr wrap="square" lIns="0" tIns="0" rIns="0" bIns="0" rtlCol="0"/>
            <a:lstStyle/>
            <a:p>
              <a:endParaRPr lang="tr-TR" sz="3200"/>
            </a:p>
          </p:txBody>
        </p:sp>
        <p:sp>
          <p:nvSpPr>
            <p:cNvPr id="133" name="object 62">
              <a:extLst>
                <a:ext uri="{FF2B5EF4-FFF2-40B4-BE49-F238E27FC236}">
                  <a16:creationId xmlns:a16="http://schemas.microsoft.com/office/drawing/2014/main" id="{EC54A870-37A9-E862-E193-877EE430A04B}"/>
                </a:ext>
              </a:extLst>
            </p:cNvPr>
            <p:cNvSpPr/>
            <p:nvPr/>
          </p:nvSpPr>
          <p:spPr>
            <a:xfrm>
              <a:off x="5158582" y="4815068"/>
              <a:ext cx="19050" cy="87630"/>
            </a:xfrm>
            <a:custGeom>
              <a:avLst/>
              <a:gdLst/>
              <a:ahLst/>
              <a:cxnLst/>
              <a:rect l="l" t="t" r="r" b="b"/>
              <a:pathLst>
                <a:path w="19050" h="87629">
                  <a:moveTo>
                    <a:pt x="2500" y="0"/>
                  </a:moveTo>
                  <a:lnTo>
                    <a:pt x="3211" y="6870"/>
                  </a:lnTo>
                  <a:lnTo>
                    <a:pt x="3579" y="17941"/>
                  </a:lnTo>
                  <a:lnTo>
                    <a:pt x="2943" y="28997"/>
                  </a:lnTo>
                  <a:lnTo>
                    <a:pt x="798" y="51066"/>
                  </a:lnTo>
                  <a:lnTo>
                    <a:pt x="114" y="60311"/>
                  </a:lnTo>
                  <a:lnTo>
                    <a:pt x="0" y="69697"/>
                  </a:lnTo>
                  <a:lnTo>
                    <a:pt x="1364" y="78788"/>
                  </a:lnTo>
                  <a:lnTo>
                    <a:pt x="5116" y="87147"/>
                  </a:lnTo>
                  <a:lnTo>
                    <a:pt x="7212" y="80238"/>
                  </a:lnTo>
                  <a:lnTo>
                    <a:pt x="5637" y="72186"/>
                  </a:lnTo>
                  <a:lnTo>
                    <a:pt x="5180" y="65062"/>
                  </a:lnTo>
                  <a:lnTo>
                    <a:pt x="4646" y="56794"/>
                  </a:lnTo>
                  <a:lnTo>
                    <a:pt x="4341" y="48602"/>
                  </a:lnTo>
                  <a:lnTo>
                    <a:pt x="5561" y="40373"/>
                  </a:lnTo>
                  <a:lnTo>
                    <a:pt x="7174" y="32466"/>
                  </a:lnTo>
                  <a:lnTo>
                    <a:pt x="9802" y="25160"/>
                  </a:lnTo>
                  <a:lnTo>
                    <a:pt x="13669" y="18818"/>
                  </a:lnTo>
                  <a:lnTo>
                    <a:pt x="18997" y="13804"/>
                  </a:lnTo>
                  <a:lnTo>
                    <a:pt x="13930" y="9194"/>
                  </a:lnTo>
                  <a:lnTo>
                    <a:pt x="8520" y="4991"/>
                  </a:lnTo>
                  <a:lnTo>
                    <a:pt x="2500" y="0"/>
                  </a:lnTo>
                  <a:close/>
                </a:path>
              </a:pathLst>
            </a:custGeom>
            <a:solidFill>
              <a:srgbClr val="685045">
                <a:alpha val="71998"/>
              </a:srgbClr>
            </a:solidFill>
          </p:spPr>
          <p:txBody>
            <a:bodyPr wrap="square" lIns="0" tIns="0" rIns="0" bIns="0" rtlCol="0"/>
            <a:lstStyle/>
            <a:p>
              <a:endParaRPr lang="tr-TR" sz="3200"/>
            </a:p>
          </p:txBody>
        </p:sp>
        <p:sp>
          <p:nvSpPr>
            <p:cNvPr id="134" name="object 63">
              <a:extLst>
                <a:ext uri="{FF2B5EF4-FFF2-40B4-BE49-F238E27FC236}">
                  <a16:creationId xmlns:a16="http://schemas.microsoft.com/office/drawing/2014/main" id="{ABC4B728-DFC0-C4DE-3065-6C0BEB673D0B}"/>
                </a:ext>
              </a:extLst>
            </p:cNvPr>
            <p:cNvSpPr/>
            <p:nvPr/>
          </p:nvSpPr>
          <p:spPr>
            <a:xfrm>
              <a:off x="5076589" y="4761567"/>
              <a:ext cx="145415" cy="266065"/>
            </a:xfrm>
            <a:custGeom>
              <a:avLst/>
              <a:gdLst/>
              <a:ahLst/>
              <a:cxnLst/>
              <a:rect l="l" t="t" r="r" b="b"/>
              <a:pathLst>
                <a:path w="145414" h="266065">
                  <a:moveTo>
                    <a:pt x="4902" y="0"/>
                  </a:moveTo>
                  <a:lnTo>
                    <a:pt x="0" y="1193"/>
                  </a:lnTo>
                  <a:lnTo>
                    <a:pt x="5816" y="12801"/>
                  </a:lnTo>
                  <a:lnTo>
                    <a:pt x="8216" y="22466"/>
                  </a:lnTo>
                  <a:lnTo>
                    <a:pt x="8902" y="29362"/>
                  </a:lnTo>
                  <a:lnTo>
                    <a:pt x="8572" y="36207"/>
                  </a:lnTo>
                  <a:lnTo>
                    <a:pt x="8166" y="44627"/>
                  </a:lnTo>
                  <a:lnTo>
                    <a:pt x="6248" y="52946"/>
                  </a:lnTo>
                  <a:lnTo>
                    <a:pt x="6273" y="61379"/>
                  </a:lnTo>
                  <a:lnTo>
                    <a:pt x="18437" y="107503"/>
                  </a:lnTo>
                  <a:lnTo>
                    <a:pt x="36122" y="145638"/>
                  </a:lnTo>
                  <a:lnTo>
                    <a:pt x="46600" y="162619"/>
                  </a:lnTo>
                  <a:lnTo>
                    <a:pt x="51574" y="171259"/>
                  </a:lnTo>
                  <a:lnTo>
                    <a:pt x="67157" y="214045"/>
                  </a:lnTo>
                  <a:lnTo>
                    <a:pt x="69481" y="227139"/>
                  </a:lnTo>
                  <a:lnTo>
                    <a:pt x="74663" y="234645"/>
                  </a:lnTo>
                  <a:lnTo>
                    <a:pt x="76530" y="236499"/>
                  </a:lnTo>
                  <a:lnTo>
                    <a:pt x="82321" y="245427"/>
                  </a:lnTo>
                  <a:lnTo>
                    <a:pt x="82042" y="254673"/>
                  </a:lnTo>
                  <a:lnTo>
                    <a:pt x="87363" y="260692"/>
                  </a:lnTo>
                  <a:lnTo>
                    <a:pt x="93770" y="264884"/>
                  </a:lnTo>
                  <a:lnTo>
                    <a:pt x="101507" y="265706"/>
                  </a:lnTo>
                  <a:lnTo>
                    <a:pt x="109355" y="263618"/>
                  </a:lnTo>
                  <a:lnTo>
                    <a:pt x="134615" y="211261"/>
                  </a:lnTo>
                  <a:lnTo>
                    <a:pt x="142660" y="172705"/>
                  </a:lnTo>
                  <a:lnTo>
                    <a:pt x="144961" y="145055"/>
                  </a:lnTo>
                  <a:lnTo>
                    <a:pt x="144578" y="136969"/>
                  </a:lnTo>
                  <a:lnTo>
                    <a:pt x="125811" y="97142"/>
                  </a:lnTo>
                  <a:lnTo>
                    <a:pt x="96939" y="63436"/>
                  </a:lnTo>
                  <a:lnTo>
                    <a:pt x="90995" y="58889"/>
                  </a:lnTo>
                  <a:lnTo>
                    <a:pt x="75373" y="45628"/>
                  </a:lnTo>
                  <a:lnTo>
                    <a:pt x="65893" y="36717"/>
                  </a:lnTo>
                  <a:lnTo>
                    <a:pt x="56804" y="27407"/>
                  </a:lnTo>
                  <a:lnTo>
                    <a:pt x="45834" y="15036"/>
                  </a:lnTo>
                  <a:lnTo>
                    <a:pt x="42646" y="13309"/>
                  </a:lnTo>
                  <a:lnTo>
                    <a:pt x="32537" y="12153"/>
                  </a:lnTo>
                  <a:lnTo>
                    <a:pt x="26377" y="10693"/>
                  </a:lnTo>
                  <a:lnTo>
                    <a:pt x="17411" y="7480"/>
                  </a:lnTo>
                  <a:lnTo>
                    <a:pt x="9867" y="3975"/>
                  </a:lnTo>
                  <a:lnTo>
                    <a:pt x="4902" y="0"/>
                  </a:lnTo>
                  <a:close/>
                </a:path>
              </a:pathLst>
            </a:custGeom>
            <a:solidFill>
              <a:srgbClr val="685045">
                <a:alpha val="75000"/>
              </a:srgbClr>
            </a:solidFill>
          </p:spPr>
          <p:txBody>
            <a:bodyPr wrap="square" lIns="0" tIns="0" rIns="0" bIns="0" rtlCol="0"/>
            <a:lstStyle/>
            <a:p>
              <a:endParaRPr lang="tr-TR" sz="3200"/>
            </a:p>
          </p:txBody>
        </p:sp>
        <p:sp>
          <p:nvSpPr>
            <p:cNvPr id="135" name="object 64">
              <a:extLst>
                <a:ext uri="{FF2B5EF4-FFF2-40B4-BE49-F238E27FC236}">
                  <a16:creationId xmlns:a16="http://schemas.microsoft.com/office/drawing/2014/main" id="{A296F25B-E090-C481-22FE-A1F1452C1877}"/>
                </a:ext>
              </a:extLst>
            </p:cNvPr>
            <p:cNvSpPr/>
            <p:nvPr/>
          </p:nvSpPr>
          <p:spPr>
            <a:xfrm>
              <a:off x="5076588" y="4761572"/>
              <a:ext cx="120014" cy="266065"/>
            </a:xfrm>
            <a:custGeom>
              <a:avLst/>
              <a:gdLst/>
              <a:ahLst/>
              <a:cxnLst/>
              <a:rect l="l" t="t" r="r" b="b"/>
              <a:pathLst>
                <a:path w="120014" h="266065">
                  <a:moveTo>
                    <a:pt x="4902" y="0"/>
                  </a:moveTo>
                  <a:lnTo>
                    <a:pt x="0" y="1193"/>
                  </a:lnTo>
                  <a:lnTo>
                    <a:pt x="5816" y="12801"/>
                  </a:lnTo>
                  <a:lnTo>
                    <a:pt x="8216" y="22466"/>
                  </a:lnTo>
                  <a:lnTo>
                    <a:pt x="8902" y="29362"/>
                  </a:lnTo>
                  <a:lnTo>
                    <a:pt x="8166" y="44627"/>
                  </a:lnTo>
                  <a:lnTo>
                    <a:pt x="6248" y="52946"/>
                  </a:lnTo>
                  <a:lnTo>
                    <a:pt x="6273" y="61379"/>
                  </a:lnTo>
                  <a:lnTo>
                    <a:pt x="18443" y="107496"/>
                  </a:lnTo>
                  <a:lnTo>
                    <a:pt x="36122" y="145633"/>
                  </a:lnTo>
                  <a:lnTo>
                    <a:pt x="46600" y="162617"/>
                  </a:lnTo>
                  <a:lnTo>
                    <a:pt x="51574" y="171259"/>
                  </a:lnTo>
                  <a:lnTo>
                    <a:pt x="67157" y="214033"/>
                  </a:lnTo>
                  <a:lnTo>
                    <a:pt x="69481" y="227139"/>
                  </a:lnTo>
                  <a:lnTo>
                    <a:pt x="74663" y="234645"/>
                  </a:lnTo>
                  <a:lnTo>
                    <a:pt x="76530" y="236499"/>
                  </a:lnTo>
                  <a:lnTo>
                    <a:pt x="82321" y="245414"/>
                  </a:lnTo>
                  <a:lnTo>
                    <a:pt x="82042" y="254660"/>
                  </a:lnTo>
                  <a:lnTo>
                    <a:pt x="87363" y="260692"/>
                  </a:lnTo>
                  <a:lnTo>
                    <a:pt x="93770" y="264884"/>
                  </a:lnTo>
                  <a:lnTo>
                    <a:pt x="101507" y="265706"/>
                  </a:lnTo>
                  <a:lnTo>
                    <a:pt x="109355" y="263618"/>
                  </a:lnTo>
                  <a:lnTo>
                    <a:pt x="116090" y="259079"/>
                  </a:lnTo>
                  <a:lnTo>
                    <a:pt x="119405" y="255231"/>
                  </a:lnTo>
                  <a:lnTo>
                    <a:pt x="118681" y="255600"/>
                  </a:lnTo>
                  <a:lnTo>
                    <a:pt x="110280" y="257792"/>
                  </a:lnTo>
                  <a:lnTo>
                    <a:pt x="101955" y="257013"/>
                  </a:lnTo>
                  <a:lnTo>
                    <a:pt x="94507" y="253342"/>
                  </a:lnTo>
                  <a:lnTo>
                    <a:pt x="88734" y="246862"/>
                  </a:lnTo>
                  <a:lnTo>
                    <a:pt x="84275" y="240095"/>
                  </a:lnTo>
                  <a:lnTo>
                    <a:pt x="79621" y="233522"/>
                  </a:lnTo>
                  <a:lnTo>
                    <a:pt x="75374" y="226704"/>
                  </a:lnTo>
                  <a:lnTo>
                    <a:pt x="72136" y="219201"/>
                  </a:lnTo>
                  <a:lnTo>
                    <a:pt x="69810" y="210319"/>
                  </a:lnTo>
                  <a:lnTo>
                    <a:pt x="66003" y="192412"/>
                  </a:lnTo>
                  <a:lnTo>
                    <a:pt x="63220" y="183616"/>
                  </a:lnTo>
                  <a:lnTo>
                    <a:pt x="55433" y="163812"/>
                  </a:lnTo>
                  <a:lnTo>
                    <a:pt x="51024" y="154086"/>
                  </a:lnTo>
                  <a:lnTo>
                    <a:pt x="45923" y="144856"/>
                  </a:lnTo>
                  <a:lnTo>
                    <a:pt x="40649" y="136066"/>
                  </a:lnTo>
                  <a:lnTo>
                    <a:pt x="35863" y="127204"/>
                  </a:lnTo>
                  <a:lnTo>
                    <a:pt x="23592" y="89619"/>
                  </a:lnTo>
                  <a:lnTo>
                    <a:pt x="20929" y="32677"/>
                  </a:lnTo>
                  <a:lnTo>
                    <a:pt x="20370" y="23444"/>
                  </a:lnTo>
                  <a:lnTo>
                    <a:pt x="46786" y="55803"/>
                  </a:lnTo>
                  <a:lnTo>
                    <a:pt x="55143" y="53530"/>
                  </a:lnTo>
                  <a:lnTo>
                    <a:pt x="60833" y="53289"/>
                  </a:lnTo>
                  <a:lnTo>
                    <a:pt x="69202" y="53581"/>
                  </a:lnTo>
                  <a:lnTo>
                    <a:pt x="74320" y="54203"/>
                  </a:lnTo>
                  <a:lnTo>
                    <a:pt x="79336" y="55346"/>
                  </a:lnTo>
                  <a:lnTo>
                    <a:pt x="77508" y="47459"/>
                  </a:lnTo>
                  <a:lnTo>
                    <a:pt x="69778" y="40404"/>
                  </a:lnTo>
                  <a:lnTo>
                    <a:pt x="62295" y="33091"/>
                  </a:lnTo>
                  <a:lnTo>
                    <a:pt x="55071" y="25523"/>
                  </a:lnTo>
                  <a:lnTo>
                    <a:pt x="45834" y="15036"/>
                  </a:lnTo>
                  <a:lnTo>
                    <a:pt x="42646" y="13309"/>
                  </a:lnTo>
                  <a:lnTo>
                    <a:pt x="32550" y="12153"/>
                  </a:lnTo>
                  <a:lnTo>
                    <a:pt x="26377" y="10693"/>
                  </a:lnTo>
                  <a:lnTo>
                    <a:pt x="17411" y="7480"/>
                  </a:lnTo>
                  <a:lnTo>
                    <a:pt x="9867" y="3975"/>
                  </a:lnTo>
                  <a:lnTo>
                    <a:pt x="4902" y="0"/>
                  </a:lnTo>
                  <a:close/>
                </a:path>
              </a:pathLst>
            </a:custGeom>
            <a:solidFill>
              <a:srgbClr val="685045">
                <a:alpha val="36999"/>
              </a:srgbClr>
            </a:solidFill>
          </p:spPr>
          <p:txBody>
            <a:bodyPr wrap="square" lIns="0" tIns="0" rIns="0" bIns="0" rtlCol="0"/>
            <a:lstStyle/>
            <a:p>
              <a:endParaRPr lang="tr-TR" sz="3200"/>
            </a:p>
          </p:txBody>
        </p:sp>
        <p:pic>
          <p:nvPicPr>
            <p:cNvPr id="136" name="object 65">
              <a:extLst>
                <a:ext uri="{FF2B5EF4-FFF2-40B4-BE49-F238E27FC236}">
                  <a16:creationId xmlns:a16="http://schemas.microsoft.com/office/drawing/2014/main" id="{64CE66D1-26A7-9536-DD6C-FD880CB75958}"/>
                </a:ext>
              </a:extLst>
            </p:cNvPr>
            <p:cNvPicPr/>
            <p:nvPr/>
          </p:nvPicPr>
          <p:blipFill>
            <a:blip r:embed="rId35" cstate="print"/>
            <a:stretch>
              <a:fillRect/>
            </a:stretch>
          </p:blipFill>
          <p:spPr>
            <a:xfrm>
              <a:off x="5154056" y="4815066"/>
              <a:ext cx="67496" cy="202562"/>
            </a:xfrm>
            <a:prstGeom prst="rect">
              <a:avLst/>
            </a:prstGeom>
          </p:spPr>
        </p:pic>
        <p:pic>
          <p:nvPicPr>
            <p:cNvPr id="137" name="object 66">
              <a:extLst>
                <a:ext uri="{FF2B5EF4-FFF2-40B4-BE49-F238E27FC236}">
                  <a16:creationId xmlns:a16="http://schemas.microsoft.com/office/drawing/2014/main" id="{2DCE8CF6-C501-DC67-A7A6-3DB86E4343F7}"/>
                </a:ext>
              </a:extLst>
            </p:cNvPr>
            <p:cNvPicPr/>
            <p:nvPr/>
          </p:nvPicPr>
          <p:blipFill>
            <a:blip r:embed="rId36" cstate="print"/>
            <a:stretch>
              <a:fillRect/>
            </a:stretch>
          </p:blipFill>
          <p:spPr>
            <a:xfrm>
              <a:off x="4803876" y="4706359"/>
              <a:ext cx="263284" cy="357513"/>
            </a:xfrm>
            <a:prstGeom prst="rect">
              <a:avLst/>
            </a:prstGeom>
          </p:spPr>
        </p:pic>
        <p:pic>
          <p:nvPicPr>
            <p:cNvPr id="138" name="object 67">
              <a:extLst>
                <a:ext uri="{FF2B5EF4-FFF2-40B4-BE49-F238E27FC236}">
                  <a16:creationId xmlns:a16="http://schemas.microsoft.com/office/drawing/2014/main" id="{78B1841A-9853-84A6-8935-64395B2B9471}"/>
                </a:ext>
              </a:extLst>
            </p:cNvPr>
            <p:cNvPicPr/>
            <p:nvPr/>
          </p:nvPicPr>
          <p:blipFill>
            <a:blip r:embed="rId37" cstate="print"/>
            <a:stretch>
              <a:fillRect/>
            </a:stretch>
          </p:blipFill>
          <p:spPr>
            <a:xfrm>
              <a:off x="4917198" y="4739705"/>
              <a:ext cx="158333" cy="275856"/>
            </a:xfrm>
            <a:prstGeom prst="rect">
              <a:avLst/>
            </a:prstGeom>
          </p:spPr>
        </p:pic>
        <p:sp>
          <p:nvSpPr>
            <p:cNvPr id="139" name="object 68">
              <a:extLst>
                <a:ext uri="{FF2B5EF4-FFF2-40B4-BE49-F238E27FC236}">
                  <a16:creationId xmlns:a16="http://schemas.microsoft.com/office/drawing/2014/main" id="{A90AAB58-75C9-B055-DF41-00BFA957D140}"/>
                </a:ext>
              </a:extLst>
            </p:cNvPr>
            <p:cNvSpPr/>
            <p:nvPr/>
          </p:nvSpPr>
          <p:spPr>
            <a:xfrm>
              <a:off x="4917194" y="4740033"/>
              <a:ext cx="158750" cy="275590"/>
            </a:xfrm>
            <a:custGeom>
              <a:avLst/>
              <a:gdLst/>
              <a:ahLst/>
              <a:cxnLst/>
              <a:rect l="l" t="t" r="r" b="b"/>
              <a:pathLst>
                <a:path w="158750" h="275590">
                  <a:moveTo>
                    <a:pt x="141274" y="0"/>
                  </a:moveTo>
                  <a:lnTo>
                    <a:pt x="121507" y="482"/>
                  </a:lnTo>
                  <a:lnTo>
                    <a:pt x="102130" y="4198"/>
                  </a:lnTo>
                  <a:lnTo>
                    <a:pt x="82910" y="9185"/>
                  </a:lnTo>
                  <a:lnTo>
                    <a:pt x="63614" y="13474"/>
                  </a:lnTo>
                  <a:lnTo>
                    <a:pt x="48656" y="14946"/>
                  </a:lnTo>
                  <a:lnTo>
                    <a:pt x="33797" y="14247"/>
                  </a:lnTo>
                  <a:lnTo>
                    <a:pt x="19230" y="11308"/>
                  </a:lnTo>
                  <a:lnTo>
                    <a:pt x="5143" y="6057"/>
                  </a:lnTo>
                  <a:lnTo>
                    <a:pt x="0" y="3492"/>
                  </a:lnTo>
                  <a:lnTo>
                    <a:pt x="1854" y="6984"/>
                  </a:lnTo>
                  <a:lnTo>
                    <a:pt x="6286" y="13525"/>
                  </a:lnTo>
                  <a:lnTo>
                    <a:pt x="13570" y="22702"/>
                  </a:lnTo>
                  <a:lnTo>
                    <a:pt x="21636" y="31410"/>
                  </a:lnTo>
                  <a:lnTo>
                    <a:pt x="38785" y="48209"/>
                  </a:lnTo>
                  <a:lnTo>
                    <a:pt x="44424" y="54328"/>
                  </a:lnTo>
                  <a:lnTo>
                    <a:pt x="53695" y="64958"/>
                  </a:lnTo>
                  <a:lnTo>
                    <a:pt x="63499" y="76653"/>
                  </a:lnTo>
                  <a:lnTo>
                    <a:pt x="70739" y="85966"/>
                  </a:lnTo>
                  <a:lnTo>
                    <a:pt x="94739" y="120905"/>
                  </a:lnTo>
                  <a:lnTo>
                    <a:pt x="101179" y="129678"/>
                  </a:lnTo>
                  <a:lnTo>
                    <a:pt x="107921" y="138200"/>
                  </a:lnTo>
                  <a:lnTo>
                    <a:pt x="115062" y="146392"/>
                  </a:lnTo>
                  <a:lnTo>
                    <a:pt x="120294" y="156652"/>
                  </a:lnTo>
                  <a:lnTo>
                    <a:pt x="131122" y="181689"/>
                  </a:lnTo>
                  <a:lnTo>
                    <a:pt x="141324" y="214065"/>
                  </a:lnTo>
                  <a:lnTo>
                    <a:pt x="144678" y="246341"/>
                  </a:lnTo>
                  <a:lnTo>
                    <a:pt x="143420" y="252891"/>
                  </a:lnTo>
                  <a:lnTo>
                    <a:pt x="138579" y="269019"/>
                  </a:lnTo>
                  <a:lnTo>
                    <a:pt x="136956" y="275526"/>
                  </a:lnTo>
                  <a:lnTo>
                    <a:pt x="143852" y="261277"/>
                  </a:lnTo>
                  <a:lnTo>
                    <a:pt x="148399" y="253657"/>
                  </a:lnTo>
                  <a:lnTo>
                    <a:pt x="150101" y="251650"/>
                  </a:lnTo>
                  <a:lnTo>
                    <a:pt x="153111" y="244817"/>
                  </a:lnTo>
                  <a:lnTo>
                    <a:pt x="153835" y="239890"/>
                  </a:lnTo>
                  <a:lnTo>
                    <a:pt x="155194" y="235191"/>
                  </a:lnTo>
                  <a:lnTo>
                    <a:pt x="155117" y="225348"/>
                  </a:lnTo>
                  <a:lnTo>
                    <a:pt x="153597" y="198805"/>
                  </a:lnTo>
                  <a:lnTo>
                    <a:pt x="150299" y="155613"/>
                  </a:lnTo>
                  <a:lnTo>
                    <a:pt x="149631" y="141998"/>
                  </a:lnTo>
                  <a:lnTo>
                    <a:pt x="149969" y="132874"/>
                  </a:lnTo>
                  <a:lnTo>
                    <a:pt x="151930" y="110464"/>
                  </a:lnTo>
                  <a:lnTo>
                    <a:pt x="157975" y="71208"/>
                  </a:lnTo>
                  <a:lnTo>
                    <a:pt x="158401" y="62997"/>
                  </a:lnTo>
                  <a:lnTo>
                    <a:pt x="153838" y="23031"/>
                  </a:lnTo>
                  <a:lnTo>
                    <a:pt x="146151" y="571"/>
                  </a:lnTo>
                  <a:lnTo>
                    <a:pt x="141274" y="0"/>
                  </a:lnTo>
                  <a:close/>
                </a:path>
              </a:pathLst>
            </a:custGeom>
            <a:solidFill>
              <a:srgbClr val="4E342A">
                <a:alpha val="74000"/>
              </a:srgbClr>
            </a:solidFill>
          </p:spPr>
          <p:txBody>
            <a:bodyPr wrap="square" lIns="0" tIns="0" rIns="0" bIns="0" rtlCol="0"/>
            <a:lstStyle/>
            <a:p>
              <a:endParaRPr lang="tr-TR" sz="3200"/>
            </a:p>
          </p:txBody>
        </p:sp>
        <p:sp>
          <p:nvSpPr>
            <p:cNvPr id="140" name="object 69">
              <a:extLst>
                <a:ext uri="{FF2B5EF4-FFF2-40B4-BE49-F238E27FC236}">
                  <a16:creationId xmlns:a16="http://schemas.microsoft.com/office/drawing/2014/main" id="{B1E8AE4A-B7D5-CDCF-418B-90B930B85BF5}"/>
                </a:ext>
              </a:extLst>
            </p:cNvPr>
            <p:cNvSpPr/>
            <p:nvPr/>
          </p:nvSpPr>
          <p:spPr>
            <a:xfrm>
              <a:off x="4917194" y="4740041"/>
              <a:ext cx="158750" cy="275590"/>
            </a:xfrm>
            <a:custGeom>
              <a:avLst/>
              <a:gdLst/>
              <a:ahLst/>
              <a:cxnLst/>
              <a:rect l="l" t="t" r="r" b="b"/>
              <a:pathLst>
                <a:path w="158750" h="275590">
                  <a:moveTo>
                    <a:pt x="141274" y="0"/>
                  </a:moveTo>
                  <a:lnTo>
                    <a:pt x="121507" y="476"/>
                  </a:lnTo>
                  <a:lnTo>
                    <a:pt x="102130" y="4192"/>
                  </a:lnTo>
                  <a:lnTo>
                    <a:pt x="82910" y="9177"/>
                  </a:lnTo>
                  <a:lnTo>
                    <a:pt x="63614" y="13462"/>
                  </a:lnTo>
                  <a:lnTo>
                    <a:pt x="48656" y="14935"/>
                  </a:lnTo>
                  <a:lnTo>
                    <a:pt x="33797" y="14239"/>
                  </a:lnTo>
                  <a:lnTo>
                    <a:pt x="19230" y="11301"/>
                  </a:lnTo>
                  <a:lnTo>
                    <a:pt x="3403" y="5245"/>
                  </a:lnTo>
                  <a:lnTo>
                    <a:pt x="0" y="3492"/>
                  </a:lnTo>
                  <a:lnTo>
                    <a:pt x="1854" y="6972"/>
                  </a:lnTo>
                  <a:lnTo>
                    <a:pt x="7366" y="14465"/>
                  </a:lnTo>
                  <a:lnTo>
                    <a:pt x="15227" y="15684"/>
                  </a:lnTo>
                  <a:lnTo>
                    <a:pt x="20967" y="21577"/>
                  </a:lnTo>
                  <a:lnTo>
                    <a:pt x="36398" y="24218"/>
                  </a:lnTo>
                  <a:lnTo>
                    <a:pt x="44157" y="23609"/>
                  </a:lnTo>
                  <a:lnTo>
                    <a:pt x="51727" y="24752"/>
                  </a:lnTo>
                  <a:lnTo>
                    <a:pt x="88925" y="37376"/>
                  </a:lnTo>
                  <a:lnTo>
                    <a:pt x="118881" y="69407"/>
                  </a:lnTo>
                  <a:lnTo>
                    <a:pt x="129654" y="112610"/>
                  </a:lnTo>
                  <a:lnTo>
                    <a:pt x="132394" y="138722"/>
                  </a:lnTo>
                  <a:lnTo>
                    <a:pt x="134154" y="151676"/>
                  </a:lnTo>
                  <a:lnTo>
                    <a:pt x="136334" y="164680"/>
                  </a:lnTo>
                  <a:lnTo>
                    <a:pt x="141224" y="190833"/>
                  </a:lnTo>
                  <a:lnTo>
                    <a:pt x="143371" y="203967"/>
                  </a:lnTo>
                  <a:lnTo>
                    <a:pt x="145046" y="217157"/>
                  </a:lnTo>
                  <a:lnTo>
                    <a:pt x="146128" y="230055"/>
                  </a:lnTo>
                  <a:lnTo>
                    <a:pt x="146154" y="244417"/>
                  </a:lnTo>
                  <a:lnTo>
                    <a:pt x="143900" y="258494"/>
                  </a:lnTo>
                  <a:lnTo>
                    <a:pt x="138137" y="270535"/>
                  </a:lnTo>
                  <a:lnTo>
                    <a:pt x="136956" y="275526"/>
                  </a:lnTo>
                  <a:lnTo>
                    <a:pt x="143852" y="261264"/>
                  </a:lnTo>
                  <a:lnTo>
                    <a:pt x="148399" y="253657"/>
                  </a:lnTo>
                  <a:lnTo>
                    <a:pt x="150101" y="251637"/>
                  </a:lnTo>
                  <a:lnTo>
                    <a:pt x="153111" y="244805"/>
                  </a:lnTo>
                  <a:lnTo>
                    <a:pt x="153835" y="239890"/>
                  </a:lnTo>
                  <a:lnTo>
                    <a:pt x="155194" y="235191"/>
                  </a:lnTo>
                  <a:lnTo>
                    <a:pt x="154901" y="220421"/>
                  </a:lnTo>
                  <a:lnTo>
                    <a:pt x="153597" y="198805"/>
                  </a:lnTo>
                  <a:lnTo>
                    <a:pt x="150299" y="155613"/>
                  </a:lnTo>
                  <a:lnTo>
                    <a:pt x="149631" y="141998"/>
                  </a:lnTo>
                  <a:lnTo>
                    <a:pt x="149969" y="132874"/>
                  </a:lnTo>
                  <a:lnTo>
                    <a:pt x="151930" y="110464"/>
                  </a:lnTo>
                  <a:lnTo>
                    <a:pt x="157975" y="71208"/>
                  </a:lnTo>
                  <a:lnTo>
                    <a:pt x="158401" y="62995"/>
                  </a:lnTo>
                  <a:lnTo>
                    <a:pt x="153838" y="23028"/>
                  </a:lnTo>
                  <a:lnTo>
                    <a:pt x="146151" y="571"/>
                  </a:lnTo>
                  <a:lnTo>
                    <a:pt x="141274" y="0"/>
                  </a:lnTo>
                  <a:close/>
                </a:path>
              </a:pathLst>
            </a:custGeom>
            <a:solidFill>
              <a:srgbClr val="4E342A">
                <a:alpha val="38999"/>
              </a:srgbClr>
            </a:solidFill>
          </p:spPr>
          <p:txBody>
            <a:bodyPr wrap="square" lIns="0" tIns="0" rIns="0" bIns="0" rtlCol="0"/>
            <a:lstStyle/>
            <a:p>
              <a:endParaRPr lang="tr-TR" sz="3200"/>
            </a:p>
          </p:txBody>
        </p:sp>
        <p:pic>
          <p:nvPicPr>
            <p:cNvPr id="141" name="object 70">
              <a:extLst>
                <a:ext uri="{FF2B5EF4-FFF2-40B4-BE49-F238E27FC236}">
                  <a16:creationId xmlns:a16="http://schemas.microsoft.com/office/drawing/2014/main" id="{3F65FC8C-CD86-048E-80E7-E3BFA066E048}"/>
                </a:ext>
              </a:extLst>
            </p:cNvPr>
            <p:cNvPicPr/>
            <p:nvPr/>
          </p:nvPicPr>
          <p:blipFill>
            <a:blip r:embed="rId38" cstate="print"/>
            <a:stretch>
              <a:fillRect/>
            </a:stretch>
          </p:blipFill>
          <p:spPr>
            <a:xfrm>
              <a:off x="4917199" y="4740034"/>
              <a:ext cx="158389" cy="148285"/>
            </a:xfrm>
            <a:prstGeom prst="rect">
              <a:avLst/>
            </a:prstGeom>
          </p:spPr>
        </p:pic>
        <p:sp>
          <p:nvSpPr>
            <p:cNvPr id="142" name="object 71">
              <a:extLst>
                <a:ext uri="{FF2B5EF4-FFF2-40B4-BE49-F238E27FC236}">
                  <a16:creationId xmlns:a16="http://schemas.microsoft.com/office/drawing/2014/main" id="{F4AC3AC6-7BFC-C6A5-9EFE-E56A6C197F30}"/>
                </a:ext>
              </a:extLst>
            </p:cNvPr>
            <p:cNvSpPr/>
            <p:nvPr/>
          </p:nvSpPr>
          <p:spPr>
            <a:xfrm>
              <a:off x="4751893" y="4325600"/>
              <a:ext cx="557530" cy="1308100"/>
            </a:xfrm>
            <a:custGeom>
              <a:avLst/>
              <a:gdLst/>
              <a:ahLst/>
              <a:cxnLst/>
              <a:rect l="l" t="t" r="r" b="b"/>
              <a:pathLst>
                <a:path w="557529" h="1308100">
                  <a:moveTo>
                    <a:pt x="538449" y="1041400"/>
                  </a:moveTo>
                  <a:lnTo>
                    <a:pt x="477026" y="1041400"/>
                  </a:lnTo>
                  <a:lnTo>
                    <a:pt x="481232" y="1054100"/>
                  </a:lnTo>
                  <a:lnTo>
                    <a:pt x="483781" y="1054100"/>
                  </a:lnTo>
                  <a:lnTo>
                    <a:pt x="486909" y="1066800"/>
                  </a:lnTo>
                  <a:lnTo>
                    <a:pt x="489645" y="1079500"/>
                  </a:lnTo>
                  <a:lnTo>
                    <a:pt x="491985" y="1092200"/>
                  </a:lnTo>
                  <a:lnTo>
                    <a:pt x="493928" y="1104900"/>
                  </a:lnTo>
                  <a:lnTo>
                    <a:pt x="496564" y="1117600"/>
                  </a:lnTo>
                  <a:lnTo>
                    <a:pt x="497681" y="1143000"/>
                  </a:lnTo>
                  <a:lnTo>
                    <a:pt x="497264" y="1155700"/>
                  </a:lnTo>
                  <a:lnTo>
                    <a:pt x="495299" y="1181100"/>
                  </a:lnTo>
                  <a:lnTo>
                    <a:pt x="493341" y="1193800"/>
                  </a:lnTo>
                  <a:lnTo>
                    <a:pt x="491607" y="1206500"/>
                  </a:lnTo>
                  <a:lnTo>
                    <a:pt x="495474" y="1244600"/>
                  </a:lnTo>
                  <a:lnTo>
                    <a:pt x="506184" y="1270000"/>
                  </a:lnTo>
                  <a:lnTo>
                    <a:pt x="512775" y="1270000"/>
                  </a:lnTo>
                  <a:lnTo>
                    <a:pt x="520552" y="1282700"/>
                  </a:lnTo>
                  <a:lnTo>
                    <a:pt x="528670" y="1295400"/>
                  </a:lnTo>
                  <a:lnTo>
                    <a:pt x="537115" y="1308100"/>
                  </a:lnTo>
                  <a:lnTo>
                    <a:pt x="545871" y="1308100"/>
                  </a:lnTo>
                  <a:lnTo>
                    <a:pt x="543625" y="1257300"/>
                  </a:lnTo>
                  <a:lnTo>
                    <a:pt x="541766" y="1206500"/>
                  </a:lnTo>
                  <a:lnTo>
                    <a:pt x="540296" y="1155700"/>
                  </a:lnTo>
                  <a:lnTo>
                    <a:pt x="539214" y="1104900"/>
                  </a:lnTo>
                  <a:lnTo>
                    <a:pt x="538524" y="1054100"/>
                  </a:lnTo>
                  <a:lnTo>
                    <a:pt x="538449" y="1041400"/>
                  </a:lnTo>
                  <a:close/>
                </a:path>
                <a:path w="557529" h="1308100">
                  <a:moveTo>
                    <a:pt x="383209" y="939800"/>
                  </a:moveTo>
                  <a:lnTo>
                    <a:pt x="353271" y="939800"/>
                  </a:lnTo>
                  <a:lnTo>
                    <a:pt x="356273" y="952500"/>
                  </a:lnTo>
                  <a:lnTo>
                    <a:pt x="363167" y="965200"/>
                  </a:lnTo>
                  <a:lnTo>
                    <a:pt x="371347" y="977900"/>
                  </a:lnTo>
                  <a:lnTo>
                    <a:pt x="380747" y="990600"/>
                  </a:lnTo>
                  <a:lnTo>
                    <a:pt x="391299" y="1003300"/>
                  </a:lnTo>
                  <a:lnTo>
                    <a:pt x="399125" y="1003300"/>
                  </a:lnTo>
                  <a:lnTo>
                    <a:pt x="406534" y="1016000"/>
                  </a:lnTo>
                  <a:lnTo>
                    <a:pt x="412318" y="1028700"/>
                  </a:lnTo>
                  <a:lnTo>
                    <a:pt x="415264" y="1028700"/>
                  </a:lnTo>
                  <a:lnTo>
                    <a:pt x="412504" y="1054100"/>
                  </a:lnTo>
                  <a:lnTo>
                    <a:pt x="404407" y="1066800"/>
                  </a:lnTo>
                  <a:lnTo>
                    <a:pt x="396674" y="1079500"/>
                  </a:lnTo>
                  <a:lnTo>
                    <a:pt x="395008" y="1092200"/>
                  </a:lnTo>
                  <a:lnTo>
                    <a:pt x="400670" y="1104900"/>
                  </a:lnTo>
                  <a:lnTo>
                    <a:pt x="411389" y="1117600"/>
                  </a:lnTo>
                  <a:lnTo>
                    <a:pt x="424449" y="1130300"/>
                  </a:lnTo>
                  <a:lnTo>
                    <a:pt x="437133" y="1130300"/>
                  </a:lnTo>
                  <a:lnTo>
                    <a:pt x="438343" y="1117600"/>
                  </a:lnTo>
                  <a:lnTo>
                    <a:pt x="438314" y="1104900"/>
                  </a:lnTo>
                  <a:lnTo>
                    <a:pt x="439559" y="1092200"/>
                  </a:lnTo>
                  <a:lnTo>
                    <a:pt x="442508" y="1079500"/>
                  </a:lnTo>
                  <a:lnTo>
                    <a:pt x="446890" y="1079500"/>
                  </a:lnTo>
                  <a:lnTo>
                    <a:pt x="452239" y="1066800"/>
                  </a:lnTo>
                  <a:lnTo>
                    <a:pt x="461111" y="1066800"/>
                  </a:lnTo>
                  <a:lnTo>
                    <a:pt x="464273" y="1054100"/>
                  </a:lnTo>
                  <a:lnTo>
                    <a:pt x="467067" y="1054100"/>
                  </a:lnTo>
                  <a:lnTo>
                    <a:pt x="466940" y="1041400"/>
                  </a:lnTo>
                  <a:lnTo>
                    <a:pt x="538449" y="1041400"/>
                  </a:lnTo>
                  <a:lnTo>
                    <a:pt x="538225" y="1003300"/>
                  </a:lnTo>
                  <a:lnTo>
                    <a:pt x="538090" y="990600"/>
                  </a:lnTo>
                  <a:lnTo>
                    <a:pt x="537300" y="977900"/>
                  </a:lnTo>
                  <a:lnTo>
                    <a:pt x="535227" y="965200"/>
                  </a:lnTo>
                  <a:lnTo>
                    <a:pt x="400494" y="965200"/>
                  </a:lnTo>
                  <a:lnTo>
                    <a:pt x="394360" y="952500"/>
                  </a:lnTo>
                  <a:lnTo>
                    <a:pt x="386139" y="952500"/>
                  </a:lnTo>
                  <a:lnTo>
                    <a:pt x="383209" y="939800"/>
                  </a:lnTo>
                  <a:close/>
                </a:path>
                <a:path w="557529" h="1308100">
                  <a:moveTo>
                    <a:pt x="269011" y="850900"/>
                  </a:moveTo>
                  <a:lnTo>
                    <a:pt x="270179" y="863600"/>
                  </a:lnTo>
                  <a:lnTo>
                    <a:pt x="272135" y="863600"/>
                  </a:lnTo>
                  <a:lnTo>
                    <a:pt x="273507" y="876300"/>
                  </a:lnTo>
                  <a:lnTo>
                    <a:pt x="273405" y="889000"/>
                  </a:lnTo>
                  <a:lnTo>
                    <a:pt x="265645" y="901700"/>
                  </a:lnTo>
                  <a:lnTo>
                    <a:pt x="265048" y="901700"/>
                  </a:lnTo>
                  <a:lnTo>
                    <a:pt x="264945" y="939800"/>
                  </a:lnTo>
                  <a:lnTo>
                    <a:pt x="264845" y="1003300"/>
                  </a:lnTo>
                  <a:lnTo>
                    <a:pt x="270306" y="1016000"/>
                  </a:lnTo>
                  <a:lnTo>
                    <a:pt x="279984" y="1016000"/>
                  </a:lnTo>
                  <a:lnTo>
                    <a:pt x="288790" y="1028700"/>
                  </a:lnTo>
                  <a:lnTo>
                    <a:pt x="298389" y="1041400"/>
                  </a:lnTo>
                  <a:lnTo>
                    <a:pt x="319862" y="1041400"/>
                  </a:lnTo>
                  <a:lnTo>
                    <a:pt x="317233" y="965200"/>
                  </a:lnTo>
                  <a:lnTo>
                    <a:pt x="318465" y="965200"/>
                  </a:lnTo>
                  <a:lnTo>
                    <a:pt x="320436" y="952500"/>
                  </a:lnTo>
                  <a:lnTo>
                    <a:pt x="323051" y="952500"/>
                  </a:lnTo>
                  <a:lnTo>
                    <a:pt x="325707" y="939800"/>
                  </a:lnTo>
                  <a:lnTo>
                    <a:pt x="327799" y="939800"/>
                  </a:lnTo>
                  <a:lnTo>
                    <a:pt x="329158" y="927100"/>
                  </a:lnTo>
                  <a:lnTo>
                    <a:pt x="332828" y="914400"/>
                  </a:lnTo>
                  <a:lnTo>
                    <a:pt x="371449" y="914400"/>
                  </a:lnTo>
                  <a:lnTo>
                    <a:pt x="364388" y="876300"/>
                  </a:lnTo>
                  <a:lnTo>
                    <a:pt x="280441" y="876300"/>
                  </a:lnTo>
                  <a:lnTo>
                    <a:pt x="269011" y="850900"/>
                  </a:lnTo>
                  <a:close/>
                </a:path>
                <a:path w="557529" h="1308100">
                  <a:moveTo>
                    <a:pt x="531240" y="952500"/>
                  </a:moveTo>
                  <a:lnTo>
                    <a:pt x="422973" y="952500"/>
                  </a:lnTo>
                  <a:lnTo>
                    <a:pt x="421817" y="965200"/>
                  </a:lnTo>
                  <a:lnTo>
                    <a:pt x="535227" y="965200"/>
                  </a:lnTo>
                  <a:lnTo>
                    <a:pt x="531240" y="952500"/>
                  </a:lnTo>
                  <a:close/>
                </a:path>
                <a:path w="557529" h="1308100">
                  <a:moveTo>
                    <a:pt x="524202" y="939800"/>
                  </a:moveTo>
                  <a:lnTo>
                    <a:pt x="426316" y="939800"/>
                  </a:lnTo>
                  <a:lnTo>
                    <a:pt x="423925" y="952500"/>
                  </a:lnTo>
                  <a:lnTo>
                    <a:pt x="527831" y="952500"/>
                  </a:lnTo>
                  <a:lnTo>
                    <a:pt x="524202" y="939800"/>
                  </a:lnTo>
                  <a:close/>
                </a:path>
                <a:path w="557529" h="1308100">
                  <a:moveTo>
                    <a:pt x="371449" y="914400"/>
                  </a:moveTo>
                  <a:lnTo>
                    <a:pt x="345605" y="914400"/>
                  </a:lnTo>
                  <a:lnTo>
                    <a:pt x="348459" y="927100"/>
                  </a:lnTo>
                  <a:lnTo>
                    <a:pt x="350712" y="939800"/>
                  </a:lnTo>
                  <a:lnTo>
                    <a:pt x="380661" y="939800"/>
                  </a:lnTo>
                  <a:lnTo>
                    <a:pt x="378091" y="927100"/>
                  </a:lnTo>
                  <a:lnTo>
                    <a:pt x="373938" y="927100"/>
                  </a:lnTo>
                  <a:lnTo>
                    <a:pt x="371449" y="914400"/>
                  </a:lnTo>
                  <a:close/>
                </a:path>
                <a:path w="557529" h="1308100">
                  <a:moveTo>
                    <a:pt x="550516" y="444500"/>
                  </a:moveTo>
                  <a:lnTo>
                    <a:pt x="346457" y="444500"/>
                  </a:lnTo>
                  <a:lnTo>
                    <a:pt x="353766" y="457200"/>
                  </a:lnTo>
                  <a:lnTo>
                    <a:pt x="367112" y="457200"/>
                  </a:lnTo>
                  <a:lnTo>
                    <a:pt x="372919" y="469900"/>
                  </a:lnTo>
                  <a:lnTo>
                    <a:pt x="383514" y="469900"/>
                  </a:lnTo>
                  <a:lnTo>
                    <a:pt x="386994" y="482600"/>
                  </a:lnTo>
                  <a:lnTo>
                    <a:pt x="390143" y="482600"/>
                  </a:lnTo>
                  <a:lnTo>
                    <a:pt x="398741" y="495300"/>
                  </a:lnTo>
                  <a:lnTo>
                    <a:pt x="409841" y="495300"/>
                  </a:lnTo>
                  <a:lnTo>
                    <a:pt x="421008" y="508000"/>
                  </a:lnTo>
                  <a:lnTo>
                    <a:pt x="431150" y="520700"/>
                  </a:lnTo>
                  <a:lnTo>
                    <a:pt x="440375" y="520700"/>
                  </a:lnTo>
                  <a:lnTo>
                    <a:pt x="448792" y="533400"/>
                  </a:lnTo>
                  <a:lnTo>
                    <a:pt x="452810" y="546100"/>
                  </a:lnTo>
                  <a:lnTo>
                    <a:pt x="456739" y="546100"/>
                  </a:lnTo>
                  <a:lnTo>
                    <a:pt x="460483" y="558800"/>
                  </a:lnTo>
                  <a:lnTo>
                    <a:pt x="463943" y="558800"/>
                  </a:lnTo>
                  <a:lnTo>
                    <a:pt x="466418" y="571500"/>
                  </a:lnTo>
                  <a:lnTo>
                    <a:pt x="467998" y="571500"/>
                  </a:lnTo>
                  <a:lnTo>
                    <a:pt x="468944" y="584200"/>
                  </a:lnTo>
                  <a:lnTo>
                    <a:pt x="469518" y="596900"/>
                  </a:lnTo>
                  <a:lnTo>
                    <a:pt x="469735" y="596900"/>
                  </a:lnTo>
                  <a:lnTo>
                    <a:pt x="468668" y="609600"/>
                  </a:lnTo>
                  <a:lnTo>
                    <a:pt x="466486" y="622300"/>
                  </a:lnTo>
                  <a:lnTo>
                    <a:pt x="463359" y="635000"/>
                  </a:lnTo>
                  <a:lnTo>
                    <a:pt x="460959" y="647700"/>
                  </a:lnTo>
                  <a:lnTo>
                    <a:pt x="458088" y="660400"/>
                  </a:lnTo>
                  <a:lnTo>
                    <a:pt x="453453" y="660400"/>
                  </a:lnTo>
                  <a:lnTo>
                    <a:pt x="451421" y="673100"/>
                  </a:lnTo>
                  <a:lnTo>
                    <a:pt x="450697" y="673100"/>
                  </a:lnTo>
                  <a:lnTo>
                    <a:pt x="449872" y="685800"/>
                  </a:lnTo>
                  <a:lnTo>
                    <a:pt x="445084" y="698500"/>
                  </a:lnTo>
                  <a:lnTo>
                    <a:pt x="377013" y="698500"/>
                  </a:lnTo>
                  <a:lnTo>
                    <a:pt x="382098" y="711200"/>
                  </a:lnTo>
                  <a:lnTo>
                    <a:pt x="386383" y="711200"/>
                  </a:lnTo>
                  <a:lnTo>
                    <a:pt x="389801" y="723900"/>
                  </a:lnTo>
                  <a:lnTo>
                    <a:pt x="404804" y="762000"/>
                  </a:lnTo>
                  <a:lnTo>
                    <a:pt x="414139" y="800100"/>
                  </a:lnTo>
                  <a:lnTo>
                    <a:pt x="421962" y="850900"/>
                  </a:lnTo>
                  <a:lnTo>
                    <a:pt x="424535" y="863600"/>
                  </a:lnTo>
                  <a:lnTo>
                    <a:pt x="425488" y="876300"/>
                  </a:lnTo>
                  <a:lnTo>
                    <a:pt x="426213" y="889000"/>
                  </a:lnTo>
                  <a:lnTo>
                    <a:pt x="426712" y="901700"/>
                  </a:lnTo>
                  <a:lnTo>
                    <a:pt x="427217" y="927100"/>
                  </a:lnTo>
                  <a:lnTo>
                    <a:pt x="427204" y="939800"/>
                  </a:lnTo>
                  <a:lnTo>
                    <a:pt x="521025" y="939800"/>
                  </a:lnTo>
                  <a:lnTo>
                    <a:pt x="518972" y="927100"/>
                  </a:lnTo>
                  <a:lnTo>
                    <a:pt x="519101" y="914400"/>
                  </a:lnTo>
                  <a:lnTo>
                    <a:pt x="522451" y="901700"/>
                  </a:lnTo>
                  <a:lnTo>
                    <a:pt x="527322" y="889000"/>
                  </a:lnTo>
                  <a:lnTo>
                    <a:pt x="532015" y="876300"/>
                  </a:lnTo>
                  <a:lnTo>
                    <a:pt x="536108" y="863600"/>
                  </a:lnTo>
                  <a:lnTo>
                    <a:pt x="537173" y="838200"/>
                  </a:lnTo>
                  <a:lnTo>
                    <a:pt x="534606" y="800100"/>
                  </a:lnTo>
                  <a:lnTo>
                    <a:pt x="531150" y="762000"/>
                  </a:lnTo>
                  <a:lnTo>
                    <a:pt x="529646" y="711200"/>
                  </a:lnTo>
                  <a:lnTo>
                    <a:pt x="530093" y="660400"/>
                  </a:lnTo>
                  <a:lnTo>
                    <a:pt x="532487" y="622300"/>
                  </a:lnTo>
                  <a:lnTo>
                    <a:pt x="536829" y="571500"/>
                  </a:lnTo>
                  <a:lnTo>
                    <a:pt x="543115" y="520700"/>
                  </a:lnTo>
                  <a:lnTo>
                    <a:pt x="544904" y="508000"/>
                  </a:lnTo>
                  <a:lnTo>
                    <a:pt x="546622" y="508000"/>
                  </a:lnTo>
                  <a:lnTo>
                    <a:pt x="548085" y="495300"/>
                  </a:lnTo>
                  <a:lnTo>
                    <a:pt x="549109" y="482600"/>
                  </a:lnTo>
                  <a:lnTo>
                    <a:pt x="549850" y="457200"/>
                  </a:lnTo>
                  <a:lnTo>
                    <a:pt x="550516" y="444500"/>
                  </a:lnTo>
                  <a:close/>
                </a:path>
                <a:path w="557529" h="1308100">
                  <a:moveTo>
                    <a:pt x="302856" y="762000"/>
                  </a:moveTo>
                  <a:lnTo>
                    <a:pt x="297364" y="774700"/>
                  </a:lnTo>
                  <a:lnTo>
                    <a:pt x="293125" y="787400"/>
                  </a:lnTo>
                  <a:lnTo>
                    <a:pt x="289976" y="800100"/>
                  </a:lnTo>
                  <a:lnTo>
                    <a:pt x="287756" y="800100"/>
                  </a:lnTo>
                  <a:lnTo>
                    <a:pt x="285247" y="825500"/>
                  </a:lnTo>
                  <a:lnTo>
                    <a:pt x="283876" y="838200"/>
                  </a:lnTo>
                  <a:lnTo>
                    <a:pt x="283477" y="850900"/>
                  </a:lnTo>
                  <a:lnTo>
                    <a:pt x="283883" y="876300"/>
                  </a:lnTo>
                  <a:lnTo>
                    <a:pt x="302501" y="876300"/>
                  </a:lnTo>
                  <a:lnTo>
                    <a:pt x="300282" y="850900"/>
                  </a:lnTo>
                  <a:lnTo>
                    <a:pt x="298961" y="850900"/>
                  </a:lnTo>
                  <a:lnTo>
                    <a:pt x="297672" y="838200"/>
                  </a:lnTo>
                  <a:lnTo>
                    <a:pt x="295681" y="825500"/>
                  </a:lnTo>
                  <a:lnTo>
                    <a:pt x="294970" y="825500"/>
                  </a:lnTo>
                  <a:lnTo>
                    <a:pt x="295033" y="812800"/>
                  </a:lnTo>
                  <a:lnTo>
                    <a:pt x="297218" y="800100"/>
                  </a:lnTo>
                  <a:lnTo>
                    <a:pt x="298563" y="787400"/>
                  </a:lnTo>
                  <a:lnTo>
                    <a:pt x="301511" y="774700"/>
                  </a:lnTo>
                  <a:lnTo>
                    <a:pt x="302856" y="762000"/>
                  </a:lnTo>
                  <a:close/>
                </a:path>
                <a:path w="557529" h="1308100">
                  <a:moveTo>
                    <a:pt x="360578" y="863600"/>
                  </a:moveTo>
                  <a:lnTo>
                    <a:pt x="339928" y="863600"/>
                  </a:lnTo>
                  <a:lnTo>
                    <a:pt x="323494" y="876300"/>
                  </a:lnTo>
                  <a:lnTo>
                    <a:pt x="364388" y="876300"/>
                  </a:lnTo>
                  <a:lnTo>
                    <a:pt x="360578" y="863600"/>
                  </a:lnTo>
                  <a:close/>
                </a:path>
                <a:path w="557529" h="1308100">
                  <a:moveTo>
                    <a:pt x="185140" y="787400"/>
                  </a:moveTo>
                  <a:lnTo>
                    <a:pt x="179848" y="787400"/>
                  </a:lnTo>
                  <a:lnTo>
                    <a:pt x="178142" y="800100"/>
                  </a:lnTo>
                  <a:lnTo>
                    <a:pt x="182422" y="800100"/>
                  </a:lnTo>
                  <a:lnTo>
                    <a:pt x="185140" y="787400"/>
                  </a:lnTo>
                  <a:close/>
                </a:path>
                <a:path w="557529" h="1308100">
                  <a:moveTo>
                    <a:pt x="55524" y="12700"/>
                  </a:moveTo>
                  <a:lnTo>
                    <a:pt x="165" y="12700"/>
                  </a:lnTo>
                  <a:lnTo>
                    <a:pt x="1212" y="25400"/>
                  </a:lnTo>
                  <a:lnTo>
                    <a:pt x="3398" y="25400"/>
                  </a:lnTo>
                  <a:lnTo>
                    <a:pt x="6264" y="38100"/>
                  </a:lnTo>
                  <a:lnTo>
                    <a:pt x="21425" y="101600"/>
                  </a:lnTo>
                  <a:lnTo>
                    <a:pt x="29010" y="139700"/>
                  </a:lnTo>
                  <a:lnTo>
                    <a:pt x="32961" y="190500"/>
                  </a:lnTo>
                  <a:lnTo>
                    <a:pt x="34138" y="241300"/>
                  </a:lnTo>
                  <a:lnTo>
                    <a:pt x="33401" y="279400"/>
                  </a:lnTo>
                  <a:lnTo>
                    <a:pt x="31610" y="330200"/>
                  </a:lnTo>
                  <a:lnTo>
                    <a:pt x="30418" y="355600"/>
                  </a:lnTo>
                  <a:lnTo>
                    <a:pt x="28873" y="368300"/>
                  </a:lnTo>
                  <a:lnTo>
                    <a:pt x="27052" y="393700"/>
                  </a:lnTo>
                  <a:lnTo>
                    <a:pt x="25031" y="419100"/>
                  </a:lnTo>
                  <a:lnTo>
                    <a:pt x="25850" y="444500"/>
                  </a:lnTo>
                  <a:lnTo>
                    <a:pt x="31003" y="457200"/>
                  </a:lnTo>
                  <a:lnTo>
                    <a:pt x="45681" y="508000"/>
                  </a:lnTo>
                  <a:lnTo>
                    <a:pt x="53123" y="533400"/>
                  </a:lnTo>
                  <a:lnTo>
                    <a:pt x="56405" y="558800"/>
                  </a:lnTo>
                  <a:lnTo>
                    <a:pt x="56770" y="596900"/>
                  </a:lnTo>
                  <a:lnTo>
                    <a:pt x="55460" y="635000"/>
                  </a:lnTo>
                  <a:lnTo>
                    <a:pt x="53462" y="660400"/>
                  </a:lnTo>
                  <a:lnTo>
                    <a:pt x="50769" y="698500"/>
                  </a:lnTo>
                  <a:lnTo>
                    <a:pt x="47108" y="723900"/>
                  </a:lnTo>
                  <a:lnTo>
                    <a:pt x="42202" y="762000"/>
                  </a:lnTo>
                  <a:lnTo>
                    <a:pt x="50317" y="762000"/>
                  </a:lnTo>
                  <a:lnTo>
                    <a:pt x="55816" y="774700"/>
                  </a:lnTo>
                  <a:lnTo>
                    <a:pt x="64655" y="774700"/>
                  </a:lnTo>
                  <a:lnTo>
                    <a:pt x="71457" y="787400"/>
                  </a:lnTo>
                  <a:lnTo>
                    <a:pt x="93840" y="787400"/>
                  </a:lnTo>
                  <a:lnTo>
                    <a:pt x="94776" y="774700"/>
                  </a:lnTo>
                  <a:lnTo>
                    <a:pt x="94684" y="762000"/>
                  </a:lnTo>
                  <a:lnTo>
                    <a:pt x="93433" y="736600"/>
                  </a:lnTo>
                  <a:lnTo>
                    <a:pt x="93184" y="723900"/>
                  </a:lnTo>
                  <a:lnTo>
                    <a:pt x="93432" y="711200"/>
                  </a:lnTo>
                  <a:lnTo>
                    <a:pt x="94010" y="698500"/>
                  </a:lnTo>
                  <a:lnTo>
                    <a:pt x="95314" y="673100"/>
                  </a:lnTo>
                  <a:lnTo>
                    <a:pt x="95994" y="660400"/>
                  </a:lnTo>
                  <a:lnTo>
                    <a:pt x="97010" y="660400"/>
                  </a:lnTo>
                  <a:lnTo>
                    <a:pt x="98577" y="647700"/>
                  </a:lnTo>
                  <a:lnTo>
                    <a:pt x="99694" y="635000"/>
                  </a:lnTo>
                  <a:lnTo>
                    <a:pt x="101282" y="635000"/>
                  </a:lnTo>
                  <a:lnTo>
                    <a:pt x="105498" y="622300"/>
                  </a:lnTo>
                  <a:lnTo>
                    <a:pt x="106972" y="622300"/>
                  </a:lnTo>
                  <a:lnTo>
                    <a:pt x="115252" y="609600"/>
                  </a:lnTo>
                  <a:lnTo>
                    <a:pt x="107200" y="609600"/>
                  </a:lnTo>
                  <a:lnTo>
                    <a:pt x="103492" y="596900"/>
                  </a:lnTo>
                  <a:lnTo>
                    <a:pt x="105333" y="596900"/>
                  </a:lnTo>
                  <a:lnTo>
                    <a:pt x="107454" y="584200"/>
                  </a:lnTo>
                  <a:lnTo>
                    <a:pt x="107695" y="571500"/>
                  </a:lnTo>
                  <a:lnTo>
                    <a:pt x="105752" y="558800"/>
                  </a:lnTo>
                  <a:lnTo>
                    <a:pt x="103390" y="558800"/>
                  </a:lnTo>
                  <a:lnTo>
                    <a:pt x="100495" y="546100"/>
                  </a:lnTo>
                  <a:lnTo>
                    <a:pt x="98856" y="533400"/>
                  </a:lnTo>
                  <a:lnTo>
                    <a:pt x="91757" y="520700"/>
                  </a:lnTo>
                  <a:lnTo>
                    <a:pt x="81051" y="520700"/>
                  </a:lnTo>
                  <a:lnTo>
                    <a:pt x="78714" y="508000"/>
                  </a:lnTo>
                  <a:lnTo>
                    <a:pt x="75643" y="508000"/>
                  </a:lnTo>
                  <a:lnTo>
                    <a:pt x="73037" y="495300"/>
                  </a:lnTo>
                  <a:lnTo>
                    <a:pt x="70631" y="495300"/>
                  </a:lnTo>
                  <a:lnTo>
                    <a:pt x="68160" y="482600"/>
                  </a:lnTo>
                  <a:lnTo>
                    <a:pt x="65460" y="469900"/>
                  </a:lnTo>
                  <a:lnTo>
                    <a:pt x="62655" y="469900"/>
                  </a:lnTo>
                  <a:lnTo>
                    <a:pt x="59974" y="457200"/>
                  </a:lnTo>
                  <a:lnTo>
                    <a:pt x="57645" y="457200"/>
                  </a:lnTo>
                  <a:lnTo>
                    <a:pt x="55326" y="444500"/>
                  </a:lnTo>
                  <a:lnTo>
                    <a:pt x="55379" y="431800"/>
                  </a:lnTo>
                  <a:lnTo>
                    <a:pt x="58236" y="419100"/>
                  </a:lnTo>
                  <a:lnTo>
                    <a:pt x="64325" y="406400"/>
                  </a:lnTo>
                  <a:lnTo>
                    <a:pt x="74523" y="406400"/>
                  </a:lnTo>
                  <a:lnTo>
                    <a:pt x="81140" y="393700"/>
                  </a:lnTo>
                  <a:lnTo>
                    <a:pt x="550805" y="393700"/>
                  </a:lnTo>
                  <a:lnTo>
                    <a:pt x="544096" y="368300"/>
                  </a:lnTo>
                  <a:lnTo>
                    <a:pt x="519278" y="330200"/>
                  </a:lnTo>
                  <a:lnTo>
                    <a:pt x="489750" y="292100"/>
                  </a:lnTo>
                  <a:lnTo>
                    <a:pt x="445947" y="241300"/>
                  </a:lnTo>
                  <a:lnTo>
                    <a:pt x="438319" y="228600"/>
                  </a:lnTo>
                  <a:lnTo>
                    <a:pt x="430593" y="228600"/>
                  </a:lnTo>
                  <a:lnTo>
                    <a:pt x="422677" y="215900"/>
                  </a:lnTo>
                  <a:lnTo>
                    <a:pt x="414477" y="203200"/>
                  </a:lnTo>
                  <a:lnTo>
                    <a:pt x="373677" y="177800"/>
                  </a:lnTo>
                  <a:lnTo>
                    <a:pt x="328331" y="152400"/>
                  </a:lnTo>
                  <a:lnTo>
                    <a:pt x="279811" y="127000"/>
                  </a:lnTo>
                  <a:lnTo>
                    <a:pt x="229490" y="101600"/>
                  </a:lnTo>
                  <a:lnTo>
                    <a:pt x="178743" y="88900"/>
                  </a:lnTo>
                  <a:lnTo>
                    <a:pt x="128943" y="63500"/>
                  </a:lnTo>
                  <a:lnTo>
                    <a:pt x="110147" y="63500"/>
                  </a:lnTo>
                  <a:lnTo>
                    <a:pt x="106451" y="50800"/>
                  </a:lnTo>
                  <a:lnTo>
                    <a:pt x="102120" y="50800"/>
                  </a:lnTo>
                  <a:lnTo>
                    <a:pt x="80858" y="25400"/>
                  </a:lnTo>
                  <a:lnTo>
                    <a:pt x="55524" y="12700"/>
                  </a:lnTo>
                  <a:close/>
                </a:path>
                <a:path w="557529" h="1308100">
                  <a:moveTo>
                    <a:pt x="196441" y="762000"/>
                  </a:moveTo>
                  <a:lnTo>
                    <a:pt x="190878" y="762000"/>
                  </a:lnTo>
                  <a:lnTo>
                    <a:pt x="188302" y="774700"/>
                  </a:lnTo>
                  <a:lnTo>
                    <a:pt x="185283" y="774700"/>
                  </a:lnTo>
                  <a:lnTo>
                    <a:pt x="182346" y="787400"/>
                  </a:lnTo>
                  <a:lnTo>
                    <a:pt x="188798" y="787400"/>
                  </a:lnTo>
                  <a:lnTo>
                    <a:pt x="192331" y="774700"/>
                  </a:lnTo>
                  <a:lnTo>
                    <a:pt x="196441" y="762000"/>
                  </a:lnTo>
                  <a:close/>
                </a:path>
                <a:path w="557529" h="1308100">
                  <a:moveTo>
                    <a:pt x="206832" y="749300"/>
                  </a:moveTo>
                  <a:lnTo>
                    <a:pt x="194567" y="749300"/>
                  </a:lnTo>
                  <a:lnTo>
                    <a:pt x="193316" y="762000"/>
                  </a:lnTo>
                  <a:lnTo>
                    <a:pt x="203212" y="762000"/>
                  </a:lnTo>
                  <a:lnTo>
                    <a:pt x="206832" y="749300"/>
                  </a:lnTo>
                  <a:close/>
                </a:path>
                <a:path w="557529" h="1308100">
                  <a:moveTo>
                    <a:pt x="228993" y="749300"/>
                  </a:moveTo>
                  <a:lnTo>
                    <a:pt x="216636" y="749300"/>
                  </a:lnTo>
                  <a:lnTo>
                    <a:pt x="218909" y="762000"/>
                  </a:lnTo>
                  <a:lnTo>
                    <a:pt x="226733" y="762000"/>
                  </a:lnTo>
                  <a:lnTo>
                    <a:pt x="228993" y="749300"/>
                  </a:lnTo>
                  <a:close/>
                </a:path>
                <a:path w="557529" h="1308100">
                  <a:moveTo>
                    <a:pt x="278495" y="736600"/>
                  </a:moveTo>
                  <a:lnTo>
                    <a:pt x="190157" y="736600"/>
                  </a:lnTo>
                  <a:lnTo>
                    <a:pt x="193586" y="749300"/>
                  </a:lnTo>
                  <a:lnTo>
                    <a:pt x="272856" y="749300"/>
                  </a:lnTo>
                  <a:lnTo>
                    <a:pt x="278495" y="736600"/>
                  </a:lnTo>
                  <a:close/>
                </a:path>
                <a:path w="557529" h="1308100">
                  <a:moveTo>
                    <a:pt x="186105" y="723900"/>
                  </a:moveTo>
                  <a:lnTo>
                    <a:pt x="182947" y="723900"/>
                  </a:lnTo>
                  <a:lnTo>
                    <a:pt x="186567" y="736600"/>
                  </a:lnTo>
                  <a:lnTo>
                    <a:pt x="193344" y="736600"/>
                  </a:lnTo>
                  <a:lnTo>
                    <a:pt x="186105" y="723900"/>
                  </a:lnTo>
                  <a:close/>
                </a:path>
                <a:path w="557529" h="1308100">
                  <a:moveTo>
                    <a:pt x="289252" y="723900"/>
                  </a:moveTo>
                  <a:lnTo>
                    <a:pt x="280796" y="723900"/>
                  </a:lnTo>
                  <a:lnTo>
                    <a:pt x="276009" y="736600"/>
                  </a:lnTo>
                  <a:lnTo>
                    <a:pt x="283768" y="736600"/>
                  </a:lnTo>
                  <a:lnTo>
                    <a:pt x="289252" y="723900"/>
                  </a:lnTo>
                  <a:close/>
                </a:path>
                <a:path w="557529" h="1308100">
                  <a:moveTo>
                    <a:pt x="300404" y="711200"/>
                  </a:moveTo>
                  <a:lnTo>
                    <a:pt x="293244" y="711200"/>
                  </a:lnTo>
                  <a:lnTo>
                    <a:pt x="289283" y="723900"/>
                  </a:lnTo>
                  <a:lnTo>
                    <a:pt x="294927" y="723900"/>
                  </a:lnTo>
                  <a:lnTo>
                    <a:pt x="300404" y="711200"/>
                  </a:lnTo>
                  <a:close/>
                </a:path>
                <a:path w="557529" h="1308100">
                  <a:moveTo>
                    <a:pt x="315671" y="698500"/>
                  </a:moveTo>
                  <a:lnTo>
                    <a:pt x="301142" y="698500"/>
                  </a:lnTo>
                  <a:lnTo>
                    <a:pt x="296875" y="711200"/>
                  </a:lnTo>
                  <a:lnTo>
                    <a:pt x="309448" y="711200"/>
                  </a:lnTo>
                  <a:lnTo>
                    <a:pt x="315671" y="698500"/>
                  </a:lnTo>
                  <a:close/>
                </a:path>
                <a:path w="557529" h="1308100">
                  <a:moveTo>
                    <a:pt x="405853" y="673100"/>
                  </a:moveTo>
                  <a:lnTo>
                    <a:pt x="308927" y="673100"/>
                  </a:lnTo>
                  <a:lnTo>
                    <a:pt x="306908" y="685800"/>
                  </a:lnTo>
                  <a:lnTo>
                    <a:pt x="302679" y="698500"/>
                  </a:lnTo>
                  <a:lnTo>
                    <a:pt x="321068" y="698500"/>
                  </a:lnTo>
                  <a:lnTo>
                    <a:pt x="329993" y="685800"/>
                  </a:lnTo>
                  <a:lnTo>
                    <a:pt x="410108" y="685800"/>
                  </a:lnTo>
                  <a:lnTo>
                    <a:pt x="405853" y="673100"/>
                  </a:lnTo>
                  <a:close/>
                </a:path>
                <a:path w="557529" h="1308100">
                  <a:moveTo>
                    <a:pt x="410413" y="685800"/>
                  </a:moveTo>
                  <a:lnTo>
                    <a:pt x="368007" y="685800"/>
                  </a:lnTo>
                  <a:lnTo>
                    <a:pt x="371195" y="698500"/>
                  </a:lnTo>
                  <a:lnTo>
                    <a:pt x="412216" y="698500"/>
                  </a:lnTo>
                  <a:lnTo>
                    <a:pt x="410413" y="685800"/>
                  </a:lnTo>
                  <a:close/>
                </a:path>
                <a:path w="557529" h="1308100">
                  <a:moveTo>
                    <a:pt x="334086" y="508000"/>
                  </a:moveTo>
                  <a:lnTo>
                    <a:pt x="319189" y="508000"/>
                  </a:lnTo>
                  <a:lnTo>
                    <a:pt x="314223" y="533400"/>
                  </a:lnTo>
                  <a:lnTo>
                    <a:pt x="312152" y="546100"/>
                  </a:lnTo>
                  <a:lnTo>
                    <a:pt x="310857" y="558800"/>
                  </a:lnTo>
                  <a:lnTo>
                    <a:pt x="310954" y="584200"/>
                  </a:lnTo>
                  <a:lnTo>
                    <a:pt x="312932" y="609600"/>
                  </a:lnTo>
                  <a:lnTo>
                    <a:pt x="314299" y="635000"/>
                  </a:lnTo>
                  <a:lnTo>
                    <a:pt x="312559" y="660400"/>
                  </a:lnTo>
                  <a:lnTo>
                    <a:pt x="311327" y="673100"/>
                  </a:lnTo>
                  <a:lnTo>
                    <a:pt x="396138" y="673100"/>
                  </a:lnTo>
                  <a:lnTo>
                    <a:pt x="395211" y="660400"/>
                  </a:lnTo>
                  <a:lnTo>
                    <a:pt x="393903" y="647700"/>
                  </a:lnTo>
                  <a:lnTo>
                    <a:pt x="391984" y="647700"/>
                  </a:lnTo>
                  <a:lnTo>
                    <a:pt x="389437" y="635000"/>
                  </a:lnTo>
                  <a:lnTo>
                    <a:pt x="386279" y="622300"/>
                  </a:lnTo>
                  <a:lnTo>
                    <a:pt x="382523" y="622300"/>
                  </a:lnTo>
                  <a:lnTo>
                    <a:pt x="379983" y="609600"/>
                  </a:lnTo>
                  <a:lnTo>
                    <a:pt x="376453" y="609600"/>
                  </a:lnTo>
                  <a:lnTo>
                    <a:pt x="371068" y="596900"/>
                  </a:lnTo>
                  <a:lnTo>
                    <a:pt x="369328" y="596900"/>
                  </a:lnTo>
                  <a:lnTo>
                    <a:pt x="366445" y="584200"/>
                  </a:lnTo>
                  <a:lnTo>
                    <a:pt x="361895" y="584200"/>
                  </a:lnTo>
                  <a:lnTo>
                    <a:pt x="357168" y="571500"/>
                  </a:lnTo>
                  <a:lnTo>
                    <a:pt x="352536" y="558800"/>
                  </a:lnTo>
                  <a:lnTo>
                    <a:pt x="348272" y="558800"/>
                  </a:lnTo>
                  <a:lnTo>
                    <a:pt x="344408" y="546100"/>
                  </a:lnTo>
                  <a:lnTo>
                    <a:pt x="341096" y="533400"/>
                  </a:lnTo>
                  <a:lnTo>
                    <a:pt x="338156" y="520700"/>
                  </a:lnTo>
                  <a:lnTo>
                    <a:pt x="334086" y="508000"/>
                  </a:lnTo>
                  <a:close/>
                </a:path>
                <a:path w="557529" h="1308100">
                  <a:moveTo>
                    <a:pt x="129514" y="596900"/>
                  </a:moveTo>
                  <a:lnTo>
                    <a:pt x="121742" y="596900"/>
                  </a:lnTo>
                  <a:lnTo>
                    <a:pt x="114693" y="609600"/>
                  </a:lnTo>
                  <a:lnTo>
                    <a:pt x="119621" y="609600"/>
                  </a:lnTo>
                  <a:lnTo>
                    <a:pt x="129514" y="596900"/>
                  </a:lnTo>
                  <a:close/>
                </a:path>
                <a:path w="557529" h="1308100">
                  <a:moveTo>
                    <a:pt x="333552" y="495300"/>
                  </a:moveTo>
                  <a:lnTo>
                    <a:pt x="321576" y="495300"/>
                  </a:lnTo>
                  <a:lnTo>
                    <a:pt x="320492" y="508000"/>
                  </a:lnTo>
                  <a:lnTo>
                    <a:pt x="332752" y="508000"/>
                  </a:lnTo>
                  <a:lnTo>
                    <a:pt x="333552" y="495300"/>
                  </a:lnTo>
                  <a:close/>
                </a:path>
                <a:path w="557529" h="1308100">
                  <a:moveTo>
                    <a:pt x="551475" y="431800"/>
                  </a:moveTo>
                  <a:lnTo>
                    <a:pt x="309752" y="431800"/>
                  </a:lnTo>
                  <a:lnTo>
                    <a:pt x="315561" y="444500"/>
                  </a:lnTo>
                  <a:lnTo>
                    <a:pt x="319663" y="457200"/>
                  </a:lnTo>
                  <a:lnTo>
                    <a:pt x="322049" y="469900"/>
                  </a:lnTo>
                  <a:lnTo>
                    <a:pt x="322706" y="482600"/>
                  </a:lnTo>
                  <a:lnTo>
                    <a:pt x="322346" y="495300"/>
                  </a:lnTo>
                  <a:lnTo>
                    <a:pt x="335343" y="495300"/>
                  </a:lnTo>
                  <a:lnTo>
                    <a:pt x="336916" y="482600"/>
                  </a:lnTo>
                  <a:lnTo>
                    <a:pt x="336372" y="469900"/>
                  </a:lnTo>
                  <a:lnTo>
                    <a:pt x="334418" y="457200"/>
                  </a:lnTo>
                  <a:lnTo>
                    <a:pt x="331533" y="444500"/>
                  </a:lnTo>
                  <a:lnTo>
                    <a:pt x="550516" y="444500"/>
                  </a:lnTo>
                  <a:lnTo>
                    <a:pt x="551475" y="431800"/>
                  </a:lnTo>
                  <a:close/>
                </a:path>
                <a:path w="557529" h="1308100">
                  <a:moveTo>
                    <a:pt x="550805" y="393700"/>
                  </a:moveTo>
                  <a:lnTo>
                    <a:pt x="122199" y="393700"/>
                  </a:lnTo>
                  <a:lnTo>
                    <a:pt x="137820" y="406400"/>
                  </a:lnTo>
                  <a:lnTo>
                    <a:pt x="152230" y="419100"/>
                  </a:lnTo>
                  <a:lnTo>
                    <a:pt x="167242" y="431800"/>
                  </a:lnTo>
                  <a:lnTo>
                    <a:pt x="184670" y="444500"/>
                  </a:lnTo>
                  <a:lnTo>
                    <a:pt x="216673" y="444500"/>
                  </a:lnTo>
                  <a:lnTo>
                    <a:pt x="232774" y="431800"/>
                  </a:lnTo>
                  <a:lnTo>
                    <a:pt x="551475" y="431800"/>
                  </a:lnTo>
                  <a:lnTo>
                    <a:pt x="552435" y="419100"/>
                  </a:lnTo>
                  <a:lnTo>
                    <a:pt x="556933" y="406400"/>
                  </a:lnTo>
                  <a:lnTo>
                    <a:pt x="550805" y="393700"/>
                  </a:lnTo>
                  <a:close/>
                </a:path>
                <a:path w="557529" h="1308100">
                  <a:moveTo>
                    <a:pt x="1955" y="0"/>
                  </a:moveTo>
                  <a:lnTo>
                    <a:pt x="584" y="0"/>
                  </a:lnTo>
                  <a:lnTo>
                    <a:pt x="0" y="12700"/>
                  </a:lnTo>
                  <a:lnTo>
                    <a:pt x="28447" y="12700"/>
                  </a:lnTo>
                  <a:lnTo>
                    <a:pt x="1955" y="0"/>
                  </a:lnTo>
                  <a:close/>
                </a:path>
              </a:pathLst>
            </a:custGeom>
            <a:solidFill>
              <a:srgbClr val="DCB9A6"/>
            </a:solidFill>
          </p:spPr>
          <p:txBody>
            <a:bodyPr wrap="square" lIns="0" tIns="0" rIns="0" bIns="0" rtlCol="0"/>
            <a:lstStyle/>
            <a:p>
              <a:endParaRPr lang="tr-TR" sz="3200"/>
            </a:p>
          </p:txBody>
        </p:sp>
        <p:pic>
          <p:nvPicPr>
            <p:cNvPr id="143" name="object 72">
              <a:extLst>
                <a:ext uri="{FF2B5EF4-FFF2-40B4-BE49-F238E27FC236}">
                  <a16:creationId xmlns:a16="http://schemas.microsoft.com/office/drawing/2014/main" id="{82A0B4FC-B044-6746-FE0C-B845F1DA8EE8}"/>
                </a:ext>
              </a:extLst>
            </p:cNvPr>
            <p:cNvPicPr/>
            <p:nvPr/>
          </p:nvPicPr>
          <p:blipFill>
            <a:blip r:embed="rId39" cstate="print"/>
            <a:stretch>
              <a:fillRect/>
            </a:stretch>
          </p:blipFill>
          <p:spPr>
            <a:xfrm>
              <a:off x="4752022" y="4316744"/>
              <a:ext cx="556806" cy="897394"/>
            </a:xfrm>
            <a:prstGeom prst="rect">
              <a:avLst/>
            </a:prstGeom>
          </p:spPr>
        </p:pic>
        <p:sp>
          <p:nvSpPr>
            <p:cNvPr id="144" name="object 73">
              <a:extLst>
                <a:ext uri="{FF2B5EF4-FFF2-40B4-BE49-F238E27FC236}">
                  <a16:creationId xmlns:a16="http://schemas.microsoft.com/office/drawing/2014/main" id="{BFD45CA4-7447-C758-A0EE-AF3E4D498A34}"/>
                </a:ext>
              </a:extLst>
            </p:cNvPr>
            <p:cNvSpPr/>
            <p:nvPr/>
          </p:nvSpPr>
          <p:spPr>
            <a:xfrm>
              <a:off x="5212041" y="4988142"/>
              <a:ext cx="46990" cy="158750"/>
            </a:xfrm>
            <a:custGeom>
              <a:avLst/>
              <a:gdLst/>
              <a:ahLst/>
              <a:cxnLst/>
              <a:rect l="l" t="t" r="r" b="b"/>
              <a:pathLst>
                <a:path w="46989" h="158750">
                  <a:moveTo>
                    <a:pt x="46913" y="33947"/>
                  </a:moveTo>
                  <a:lnTo>
                    <a:pt x="34048" y="5740"/>
                  </a:lnTo>
                  <a:lnTo>
                    <a:pt x="33947" y="5397"/>
                  </a:lnTo>
                  <a:lnTo>
                    <a:pt x="31838" y="3378"/>
                  </a:lnTo>
                  <a:lnTo>
                    <a:pt x="24942" y="0"/>
                  </a:lnTo>
                  <a:lnTo>
                    <a:pt x="1727" y="59194"/>
                  </a:lnTo>
                  <a:lnTo>
                    <a:pt x="1117" y="69100"/>
                  </a:lnTo>
                  <a:lnTo>
                    <a:pt x="508" y="78994"/>
                  </a:lnTo>
                  <a:lnTo>
                    <a:pt x="495" y="79146"/>
                  </a:lnTo>
                  <a:lnTo>
                    <a:pt x="368" y="83654"/>
                  </a:lnTo>
                  <a:lnTo>
                    <a:pt x="0" y="96647"/>
                  </a:lnTo>
                  <a:lnTo>
                    <a:pt x="25" y="98234"/>
                  </a:lnTo>
                  <a:lnTo>
                    <a:pt x="63" y="100520"/>
                  </a:lnTo>
                  <a:lnTo>
                    <a:pt x="165" y="104381"/>
                  </a:lnTo>
                  <a:lnTo>
                    <a:pt x="254" y="105625"/>
                  </a:lnTo>
                  <a:lnTo>
                    <a:pt x="317" y="107632"/>
                  </a:lnTo>
                  <a:lnTo>
                    <a:pt x="558" y="109880"/>
                  </a:lnTo>
                  <a:lnTo>
                    <a:pt x="723" y="112102"/>
                  </a:lnTo>
                  <a:lnTo>
                    <a:pt x="1016" y="114058"/>
                  </a:lnTo>
                  <a:lnTo>
                    <a:pt x="1333" y="116928"/>
                  </a:lnTo>
                  <a:lnTo>
                    <a:pt x="1701" y="118605"/>
                  </a:lnTo>
                  <a:lnTo>
                    <a:pt x="1879" y="119735"/>
                  </a:lnTo>
                  <a:lnTo>
                    <a:pt x="3378" y="126060"/>
                  </a:lnTo>
                  <a:lnTo>
                    <a:pt x="6527" y="136423"/>
                  </a:lnTo>
                  <a:lnTo>
                    <a:pt x="8572" y="147929"/>
                  </a:lnTo>
                  <a:lnTo>
                    <a:pt x="9982" y="153720"/>
                  </a:lnTo>
                  <a:lnTo>
                    <a:pt x="13411" y="158572"/>
                  </a:lnTo>
                  <a:lnTo>
                    <a:pt x="19850" y="156006"/>
                  </a:lnTo>
                  <a:lnTo>
                    <a:pt x="33553" y="115214"/>
                  </a:lnTo>
                  <a:lnTo>
                    <a:pt x="34442" y="101371"/>
                  </a:lnTo>
                  <a:lnTo>
                    <a:pt x="35534" y="89877"/>
                  </a:lnTo>
                  <a:lnTo>
                    <a:pt x="40754" y="64173"/>
                  </a:lnTo>
                  <a:lnTo>
                    <a:pt x="46913" y="33947"/>
                  </a:lnTo>
                  <a:close/>
                </a:path>
              </a:pathLst>
            </a:custGeom>
            <a:solidFill>
              <a:srgbClr val="5D3D2D">
                <a:alpha val="36999"/>
              </a:srgbClr>
            </a:solidFill>
          </p:spPr>
          <p:txBody>
            <a:bodyPr wrap="square" lIns="0" tIns="0" rIns="0" bIns="0" rtlCol="0"/>
            <a:lstStyle/>
            <a:p>
              <a:endParaRPr lang="tr-TR" sz="3200"/>
            </a:p>
          </p:txBody>
        </p:sp>
        <p:sp>
          <p:nvSpPr>
            <p:cNvPr id="145" name="object 74">
              <a:extLst>
                <a:ext uri="{FF2B5EF4-FFF2-40B4-BE49-F238E27FC236}">
                  <a16:creationId xmlns:a16="http://schemas.microsoft.com/office/drawing/2014/main" id="{E91B4649-0D07-2A9C-3B17-40B44EA10F7A}"/>
                </a:ext>
              </a:extLst>
            </p:cNvPr>
            <p:cNvSpPr/>
            <p:nvPr/>
          </p:nvSpPr>
          <p:spPr>
            <a:xfrm>
              <a:off x="5006037" y="4678978"/>
              <a:ext cx="29209" cy="63500"/>
            </a:xfrm>
            <a:custGeom>
              <a:avLst/>
              <a:gdLst/>
              <a:ahLst/>
              <a:cxnLst/>
              <a:rect l="l" t="t" r="r" b="b"/>
              <a:pathLst>
                <a:path w="29210" h="63500">
                  <a:moveTo>
                    <a:pt x="10744" y="0"/>
                  </a:moveTo>
                  <a:lnTo>
                    <a:pt x="0" y="634"/>
                  </a:lnTo>
                  <a:lnTo>
                    <a:pt x="2921" y="18630"/>
                  </a:lnTo>
                  <a:lnTo>
                    <a:pt x="2921" y="23418"/>
                  </a:lnTo>
                  <a:lnTo>
                    <a:pt x="2946" y="26301"/>
                  </a:lnTo>
                  <a:lnTo>
                    <a:pt x="4267" y="28994"/>
                  </a:lnTo>
                  <a:lnTo>
                    <a:pt x="5613" y="29959"/>
                  </a:lnTo>
                  <a:lnTo>
                    <a:pt x="11391" y="34937"/>
                  </a:lnTo>
                  <a:lnTo>
                    <a:pt x="14236" y="40830"/>
                  </a:lnTo>
                  <a:lnTo>
                    <a:pt x="14668" y="50647"/>
                  </a:lnTo>
                  <a:lnTo>
                    <a:pt x="13868" y="54419"/>
                  </a:lnTo>
                  <a:lnTo>
                    <a:pt x="14147" y="60350"/>
                  </a:lnTo>
                  <a:lnTo>
                    <a:pt x="15798" y="63182"/>
                  </a:lnTo>
                  <a:lnTo>
                    <a:pt x="18516" y="61760"/>
                  </a:lnTo>
                  <a:lnTo>
                    <a:pt x="19100" y="59943"/>
                  </a:lnTo>
                  <a:lnTo>
                    <a:pt x="20142" y="56045"/>
                  </a:lnTo>
                  <a:lnTo>
                    <a:pt x="20193" y="51904"/>
                  </a:lnTo>
                  <a:lnTo>
                    <a:pt x="22644" y="45161"/>
                  </a:lnTo>
                  <a:lnTo>
                    <a:pt x="24472" y="42557"/>
                  </a:lnTo>
                  <a:lnTo>
                    <a:pt x="27101" y="36144"/>
                  </a:lnTo>
                  <a:lnTo>
                    <a:pt x="28587" y="23710"/>
                  </a:lnTo>
                  <a:lnTo>
                    <a:pt x="29006" y="18275"/>
                  </a:lnTo>
                  <a:lnTo>
                    <a:pt x="23634" y="11709"/>
                  </a:lnTo>
                  <a:lnTo>
                    <a:pt x="10744" y="0"/>
                  </a:lnTo>
                  <a:close/>
                </a:path>
              </a:pathLst>
            </a:custGeom>
            <a:solidFill>
              <a:srgbClr val="3B251A">
                <a:alpha val="21598"/>
              </a:srgbClr>
            </a:solidFill>
          </p:spPr>
          <p:txBody>
            <a:bodyPr wrap="square" lIns="0" tIns="0" rIns="0" bIns="0" rtlCol="0"/>
            <a:lstStyle/>
            <a:p>
              <a:endParaRPr lang="tr-TR" sz="3200"/>
            </a:p>
          </p:txBody>
        </p:sp>
        <p:sp>
          <p:nvSpPr>
            <p:cNvPr id="146" name="object 75">
              <a:extLst>
                <a:ext uri="{FF2B5EF4-FFF2-40B4-BE49-F238E27FC236}">
                  <a16:creationId xmlns:a16="http://schemas.microsoft.com/office/drawing/2014/main" id="{CDFAC453-5506-86A2-49DE-B826A4FAF5DE}"/>
                </a:ext>
              </a:extLst>
            </p:cNvPr>
            <p:cNvSpPr/>
            <p:nvPr/>
          </p:nvSpPr>
          <p:spPr>
            <a:xfrm>
              <a:off x="5019757" y="4687478"/>
              <a:ext cx="12065" cy="30480"/>
            </a:xfrm>
            <a:custGeom>
              <a:avLst/>
              <a:gdLst/>
              <a:ahLst/>
              <a:cxnLst/>
              <a:rect l="l" t="t" r="r" b="b"/>
              <a:pathLst>
                <a:path w="12064" h="30479">
                  <a:moveTo>
                    <a:pt x="2692" y="0"/>
                  </a:moveTo>
                  <a:lnTo>
                    <a:pt x="1104" y="546"/>
                  </a:lnTo>
                  <a:lnTo>
                    <a:pt x="0" y="5118"/>
                  </a:lnTo>
                  <a:lnTo>
                    <a:pt x="1422" y="15151"/>
                  </a:lnTo>
                  <a:lnTo>
                    <a:pt x="1600" y="15874"/>
                  </a:lnTo>
                  <a:lnTo>
                    <a:pt x="2476" y="16167"/>
                  </a:lnTo>
                  <a:lnTo>
                    <a:pt x="2806" y="16090"/>
                  </a:lnTo>
                  <a:lnTo>
                    <a:pt x="3797" y="16332"/>
                  </a:lnTo>
                  <a:lnTo>
                    <a:pt x="4063" y="17119"/>
                  </a:lnTo>
                  <a:lnTo>
                    <a:pt x="4965" y="21158"/>
                  </a:lnTo>
                  <a:lnTo>
                    <a:pt x="5333" y="24587"/>
                  </a:lnTo>
                  <a:lnTo>
                    <a:pt x="5333" y="28740"/>
                  </a:lnTo>
                  <a:lnTo>
                    <a:pt x="5473" y="29679"/>
                  </a:lnTo>
                  <a:lnTo>
                    <a:pt x="6705" y="29921"/>
                  </a:lnTo>
                  <a:lnTo>
                    <a:pt x="7175" y="29489"/>
                  </a:lnTo>
                  <a:lnTo>
                    <a:pt x="10413" y="25615"/>
                  </a:lnTo>
                  <a:lnTo>
                    <a:pt x="12026" y="21094"/>
                  </a:lnTo>
                  <a:lnTo>
                    <a:pt x="11988" y="13182"/>
                  </a:lnTo>
                  <a:lnTo>
                    <a:pt x="11048" y="8407"/>
                  </a:lnTo>
                  <a:lnTo>
                    <a:pt x="7353" y="4533"/>
                  </a:lnTo>
                  <a:lnTo>
                    <a:pt x="2692" y="0"/>
                  </a:lnTo>
                  <a:close/>
                </a:path>
              </a:pathLst>
            </a:custGeom>
            <a:solidFill>
              <a:srgbClr val="3B251A">
                <a:alpha val="51119"/>
              </a:srgbClr>
            </a:solidFill>
          </p:spPr>
          <p:txBody>
            <a:bodyPr wrap="square" lIns="0" tIns="0" rIns="0" bIns="0" rtlCol="0"/>
            <a:lstStyle/>
            <a:p>
              <a:endParaRPr lang="tr-TR" sz="3200"/>
            </a:p>
          </p:txBody>
        </p:sp>
        <p:sp>
          <p:nvSpPr>
            <p:cNvPr id="147" name="object 76">
              <a:extLst>
                <a:ext uri="{FF2B5EF4-FFF2-40B4-BE49-F238E27FC236}">
                  <a16:creationId xmlns:a16="http://schemas.microsoft.com/office/drawing/2014/main" id="{B526D3CD-6645-8475-D69D-FDCB919A9E34}"/>
                </a:ext>
              </a:extLst>
            </p:cNvPr>
            <p:cNvSpPr/>
            <p:nvPr/>
          </p:nvSpPr>
          <p:spPr>
            <a:xfrm>
              <a:off x="5055667" y="4711751"/>
              <a:ext cx="13970" cy="29209"/>
            </a:xfrm>
            <a:custGeom>
              <a:avLst/>
              <a:gdLst/>
              <a:ahLst/>
              <a:cxnLst/>
              <a:rect l="l" t="t" r="r" b="b"/>
              <a:pathLst>
                <a:path w="13970" h="29209">
                  <a:moveTo>
                    <a:pt x="7086" y="0"/>
                  </a:moveTo>
                  <a:lnTo>
                    <a:pt x="0" y="4305"/>
                  </a:lnTo>
                  <a:lnTo>
                    <a:pt x="3175" y="9232"/>
                  </a:lnTo>
                  <a:lnTo>
                    <a:pt x="3098" y="12560"/>
                  </a:lnTo>
                  <a:lnTo>
                    <a:pt x="3060" y="13906"/>
                  </a:lnTo>
                  <a:lnTo>
                    <a:pt x="2298" y="15214"/>
                  </a:lnTo>
                  <a:lnTo>
                    <a:pt x="3086" y="19075"/>
                  </a:lnTo>
                  <a:lnTo>
                    <a:pt x="6731" y="19456"/>
                  </a:lnTo>
                  <a:lnTo>
                    <a:pt x="9029" y="22796"/>
                  </a:lnTo>
                  <a:lnTo>
                    <a:pt x="9042" y="24358"/>
                  </a:lnTo>
                  <a:lnTo>
                    <a:pt x="9550" y="27241"/>
                  </a:lnTo>
                  <a:lnTo>
                    <a:pt x="10299" y="28841"/>
                  </a:lnTo>
                  <a:lnTo>
                    <a:pt x="11734" y="29133"/>
                  </a:lnTo>
                  <a:lnTo>
                    <a:pt x="13084" y="25907"/>
                  </a:lnTo>
                  <a:lnTo>
                    <a:pt x="13350" y="18087"/>
                  </a:lnTo>
                  <a:lnTo>
                    <a:pt x="12717" y="9634"/>
                  </a:lnTo>
                  <a:lnTo>
                    <a:pt x="11366" y="4508"/>
                  </a:lnTo>
                  <a:lnTo>
                    <a:pt x="9563" y="2184"/>
                  </a:lnTo>
                  <a:lnTo>
                    <a:pt x="7086" y="0"/>
                  </a:lnTo>
                  <a:close/>
                </a:path>
              </a:pathLst>
            </a:custGeom>
            <a:solidFill>
              <a:srgbClr val="3B251A">
                <a:alpha val="21598"/>
              </a:srgbClr>
            </a:solidFill>
          </p:spPr>
          <p:txBody>
            <a:bodyPr wrap="square" lIns="0" tIns="0" rIns="0" bIns="0" rtlCol="0"/>
            <a:lstStyle/>
            <a:p>
              <a:endParaRPr lang="tr-TR" sz="3200"/>
            </a:p>
          </p:txBody>
        </p:sp>
        <p:sp>
          <p:nvSpPr>
            <p:cNvPr id="148" name="object 77">
              <a:extLst>
                <a:ext uri="{FF2B5EF4-FFF2-40B4-BE49-F238E27FC236}">
                  <a16:creationId xmlns:a16="http://schemas.microsoft.com/office/drawing/2014/main" id="{CFD76427-9F7F-29E7-1A51-932BF5DBE7FB}"/>
                </a:ext>
              </a:extLst>
            </p:cNvPr>
            <p:cNvSpPr/>
            <p:nvPr/>
          </p:nvSpPr>
          <p:spPr>
            <a:xfrm>
              <a:off x="5057485" y="4710846"/>
              <a:ext cx="9525" cy="16510"/>
            </a:xfrm>
            <a:custGeom>
              <a:avLst/>
              <a:gdLst/>
              <a:ahLst/>
              <a:cxnLst/>
              <a:rect l="l" t="t" r="r" b="b"/>
              <a:pathLst>
                <a:path w="9525" h="16509">
                  <a:moveTo>
                    <a:pt x="7543" y="0"/>
                  </a:moveTo>
                  <a:lnTo>
                    <a:pt x="0" y="4787"/>
                  </a:lnTo>
                  <a:lnTo>
                    <a:pt x="5041" y="10693"/>
                  </a:lnTo>
                  <a:lnTo>
                    <a:pt x="5740" y="12954"/>
                  </a:lnTo>
                  <a:lnTo>
                    <a:pt x="5956" y="13652"/>
                  </a:lnTo>
                  <a:lnTo>
                    <a:pt x="6070" y="14414"/>
                  </a:lnTo>
                  <a:lnTo>
                    <a:pt x="6819" y="15671"/>
                  </a:lnTo>
                  <a:lnTo>
                    <a:pt x="7569" y="16179"/>
                  </a:lnTo>
                  <a:lnTo>
                    <a:pt x="9258" y="15684"/>
                  </a:lnTo>
                  <a:lnTo>
                    <a:pt x="9448" y="14389"/>
                  </a:lnTo>
                  <a:lnTo>
                    <a:pt x="9385" y="7924"/>
                  </a:lnTo>
                  <a:lnTo>
                    <a:pt x="7543" y="0"/>
                  </a:lnTo>
                  <a:close/>
                </a:path>
              </a:pathLst>
            </a:custGeom>
            <a:solidFill>
              <a:srgbClr val="3B251A">
                <a:alpha val="40319"/>
              </a:srgbClr>
            </a:solidFill>
          </p:spPr>
          <p:txBody>
            <a:bodyPr wrap="square" lIns="0" tIns="0" rIns="0" bIns="0" rtlCol="0"/>
            <a:lstStyle/>
            <a:p>
              <a:endParaRPr lang="tr-TR" sz="3200"/>
            </a:p>
          </p:txBody>
        </p:sp>
        <p:pic>
          <p:nvPicPr>
            <p:cNvPr id="149" name="object 78">
              <a:extLst>
                <a:ext uri="{FF2B5EF4-FFF2-40B4-BE49-F238E27FC236}">
                  <a16:creationId xmlns:a16="http://schemas.microsoft.com/office/drawing/2014/main" id="{3FB5FFD3-F2E1-DF1E-6A70-3ADBE81BF2A7}"/>
                </a:ext>
              </a:extLst>
            </p:cNvPr>
            <p:cNvPicPr/>
            <p:nvPr/>
          </p:nvPicPr>
          <p:blipFill>
            <a:blip r:embed="rId40" cstate="print"/>
            <a:stretch>
              <a:fillRect/>
            </a:stretch>
          </p:blipFill>
          <p:spPr>
            <a:xfrm>
              <a:off x="5425554" y="3560501"/>
              <a:ext cx="259248" cy="252730"/>
            </a:xfrm>
            <a:prstGeom prst="rect">
              <a:avLst/>
            </a:prstGeom>
          </p:spPr>
        </p:pic>
        <p:pic>
          <p:nvPicPr>
            <p:cNvPr id="150" name="object 79">
              <a:extLst>
                <a:ext uri="{FF2B5EF4-FFF2-40B4-BE49-F238E27FC236}">
                  <a16:creationId xmlns:a16="http://schemas.microsoft.com/office/drawing/2014/main" id="{BF82952B-C253-B7B3-E8DC-F6491615FAEE}"/>
                </a:ext>
              </a:extLst>
            </p:cNvPr>
            <p:cNvPicPr/>
            <p:nvPr/>
          </p:nvPicPr>
          <p:blipFill>
            <a:blip r:embed="rId41" cstate="print"/>
            <a:stretch>
              <a:fillRect/>
            </a:stretch>
          </p:blipFill>
          <p:spPr>
            <a:xfrm>
              <a:off x="4776304" y="4312795"/>
              <a:ext cx="732370" cy="425310"/>
            </a:xfrm>
            <a:prstGeom prst="rect">
              <a:avLst/>
            </a:prstGeom>
          </p:spPr>
        </p:pic>
        <p:pic>
          <p:nvPicPr>
            <p:cNvPr id="151" name="object 80">
              <a:extLst>
                <a:ext uri="{FF2B5EF4-FFF2-40B4-BE49-F238E27FC236}">
                  <a16:creationId xmlns:a16="http://schemas.microsoft.com/office/drawing/2014/main" id="{FCA48F3F-5896-CF6C-6DD7-F153684759F7}"/>
                </a:ext>
              </a:extLst>
            </p:cNvPr>
            <p:cNvPicPr/>
            <p:nvPr/>
          </p:nvPicPr>
          <p:blipFill>
            <a:blip r:embed="rId42" cstate="print"/>
            <a:stretch>
              <a:fillRect/>
            </a:stretch>
          </p:blipFill>
          <p:spPr>
            <a:xfrm>
              <a:off x="5377472" y="3763774"/>
              <a:ext cx="355765" cy="89446"/>
            </a:xfrm>
            <a:prstGeom prst="rect">
              <a:avLst/>
            </a:prstGeom>
          </p:spPr>
        </p:pic>
        <p:pic>
          <p:nvPicPr>
            <p:cNvPr id="152" name="object 81">
              <a:extLst>
                <a:ext uri="{FF2B5EF4-FFF2-40B4-BE49-F238E27FC236}">
                  <a16:creationId xmlns:a16="http://schemas.microsoft.com/office/drawing/2014/main" id="{707F2122-9E34-3B19-7236-5161D3016792}"/>
                </a:ext>
              </a:extLst>
            </p:cNvPr>
            <p:cNvPicPr/>
            <p:nvPr/>
          </p:nvPicPr>
          <p:blipFill>
            <a:blip r:embed="rId43" cstate="print"/>
            <a:stretch>
              <a:fillRect/>
            </a:stretch>
          </p:blipFill>
          <p:spPr>
            <a:xfrm>
              <a:off x="5426595" y="3611236"/>
              <a:ext cx="257949" cy="85189"/>
            </a:xfrm>
            <a:prstGeom prst="rect">
              <a:avLst/>
            </a:prstGeom>
          </p:spPr>
        </p:pic>
        <p:pic>
          <p:nvPicPr>
            <p:cNvPr id="153" name="object 82">
              <a:extLst>
                <a:ext uri="{FF2B5EF4-FFF2-40B4-BE49-F238E27FC236}">
                  <a16:creationId xmlns:a16="http://schemas.microsoft.com/office/drawing/2014/main" id="{69356D0D-92BE-C7F7-FBF4-BDDAF9250C02}"/>
                </a:ext>
              </a:extLst>
            </p:cNvPr>
            <p:cNvPicPr/>
            <p:nvPr/>
          </p:nvPicPr>
          <p:blipFill>
            <a:blip r:embed="rId44" cstate="print"/>
            <a:stretch>
              <a:fillRect/>
            </a:stretch>
          </p:blipFill>
          <p:spPr>
            <a:xfrm>
              <a:off x="5458167" y="3508732"/>
              <a:ext cx="201089" cy="74917"/>
            </a:xfrm>
            <a:prstGeom prst="rect">
              <a:avLst/>
            </a:prstGeom>
          </p:spPr>
        </p:pic>
        <p:pic>
          <p:nvPicPr>
            <p:cNvPr id="154" name="object 83">
              <a:extLst>
                <a:ext uri="{FF2B5EF4-FFF2-40B4-BE49-F238E27FC236}">
                  <a16:creationId xmlns:a16="http://schemas.microsoft.com/office/drawing/2014/main" id="{797DB836-E5E0-F94F-895D-3E7B19527A21}"/>
                </a:ext>
              </a:extLst>
            </p:cNvPr>
            <p:cNvPicPr/>
            <p:nvPr/>
          </p:nvPicPr>
          <p:blipFill>
            <a:blip r:embed="rId45" cstate="print"/>
            <a:stretch>
              <a:fillRect/>
            </a:stretch>
          </p:blipFill>
          <p:spPr>
            <a:xfrm>
              <a:off x="5751461" y="4083382"/>
              <a:ext cx="837742" cy="1378051"/>
            </a:xfrm>
            <a:prstGeom prst="rect">
              <a:avLst/>
            </a:prstGeom>
          </p:spPr>
        </p:pic>
        <p:pic>
          <p:nvPicPr>
            <p:cNvPr id="155" name="object 84">
              <a:extLst>
                <a:ext uri="{FF2B5EF4-FFF2-40B4-BE49-F238E27FC236}">
                  <a16:creationId xmlns:a16="http://schemas.microsoft.com/office/drawing/2014/main" id="{1D87647F-43E7-B722-20B7-661E6D026085}"/>
                </a:ext>
              </a:extLst>
            </p:cNvPr>
            <p:cNvPicPr/>
            <p:nvPr/>
          </p:nvPicPr>
          <p:blipFill>
            <a:blip r:embed="rId46" cstate="print"/>
            <a:stretch>
              <a:fillRect/>
            </a:stretch>
          </p:blipFill>
          <p:spPr>
            <a:xfrm>
              <a:off x="5194325" y="5205846"/>
              <a:ext cx="218770" cy="418058"/>
            </a:xfrm>
            <a:prstGeom prst="rect">
              <a:avLst/>
            </a:prstGeom>
          </p:spPr>
        </p:pic>
        <p:pic>
          <p:nvPicPr>
            <p:cNvPr id="156" name="object 85">
              <a:extLst>
                <a:ext uri="{FF2B5EF4-FFF2-40B4-BE49-F238E27FC236}">
                  <a16:creationId xmlns:a16="http://schemas.microsoft.com/office/drawing/2014/main" id="{2CB34BB1-255C-77F8-E221-C651367AB56D}"/>
                </a:ext>
              </a:extLst>
            </p:cNvPr>
            <p:cNvPicPr/>
            <p:nvPr/>
          </p:nvPicPr>
          <p:blipFill>
            <a:blip r:embed="rId47" cstate="print"/>
            <a:stretch>
              <a:fillRect/>
            </a:stretch>
          </p:blipFill>
          <p:spPr>
            <a:xfrm>
              <a:off x="5565335" y="4297542"/>
              <a:ext cx="118218" cy="1239202"/>
            </a:xfrm>
            <a:prstGeom prst="rect">
              <a:avLst/>
            </a:prstGeom>
          </p:spPr>
        </p:pic>
        <p:pic>
          <p:nvPicPr>
            <p:cNvPr id="157" name="object 86">
              <a:extLst>
                <a:ext uri="{FF2B5EF4-FFF2-40B4-BE49-F238E27FC236}">
                  <a16:creationId xmlns:a16="http://schemas.microsoft.com/office/drawing/2014/main" id="{E42D9EE7-849F-BF62-F6F6-C7DD77E08C63}"/>
                </a:ext>
              </a:extLst>
            </p:cNvPr>
            <p:cNvPicPr/>
            <p:nvPr/>
          </p:nvPicPr>
          <p:blipFill>
            <a:blip r:embed="rId48" cstate="print"/>
            <a:stretch>
              <a:fillRect/>
            </a:stretch>
          </p:blipFill>
          <p:spPr>
            <a:xfrm>
              <a:off x="5595563" y="4874427"/>
              <a:ext cx="358552" cy="132587"/>
            </a:xfrm>
            <a:prstGeom prst="rect">
              <a:avLst/>
            </a:prstGeom>
          </p:spPr>
        </p:pic>
        <p:pic>
          <p:nvPicPr>
            <p:cNvPr id="158" name="object 87">
              <a:extLst>
                <a:ext uri="{FF2B5EF4-FFF2-40B4-BE49-F238E27FC236}">
                  <a16:creationId xmlns:a16="http://schemas.microsoft.com/office/drawing/2014/main" id="{A6A7E47F-8638-CE76-F71F-53CAE9EE4BBA}"/>
                </a:ext>
              </a:extLst>
            </p:cNvPr>
            <p:cNvPicPr/>
            <p:nvPr/>
          </p:nvPicPr>
          <p:blipFill>
            <a:blip r:embed="rId49" cstate="print"/>
            <a:stretch>
              <a:fillRect/>
            </a:stretch>
          </p:blipFill>
          <p:spPr>
            <a:xfrm>
              <a:off x="5173713" y="4192640"/>
              <a:ext cx="54521" cy="41122"/>
            </a:xfrm>
            <a:prstGeom prst="rect">
              <a:avLst/>
            </a:prstGeom>
          </p:spPr>
        </p:pic>
        <p:pic>
          <p:nvPicPr>
            <p:cNvPr id="159" name="object 88">
              <a:extLst>
                <a:ext uri="{FF2B5EF4-FFF2-40B4-BE49-F238E27FC236}">
                  <a16:creationId xmlns:a16="http://schemas.microsoft.com/office/drawing/2014/main" id="{D8136E9E-AA23-0425-9C06-D4A6494D811D}"/>
                </a:ext>
              </a:extLst>
            </p:cNvPr>
            <p:cNvPicPr/>
            <p:nvPr/>
          </p:nvPicPr>
          <p:blipFill>
            <a:blip r:embed="rId50" cstate="print"/>
            <a:stretch>
              <a:fillRect/>
            </a:stretch>
          </p:blipFill>
          <p:spPr>
            <a:xfrm>
              <a:off x="5177599" y="4000362"/>
              <a:ext cx="46786" cy="35318"/>
            </a:xfrm>
            <a:prstGeom prst="rect">
              <a:avLst/>
            </a:prstGeom>
          </p:spPr>
        </p:pic>
        <p:pic>
          <p:nvPicPr>
            <p:cNvPr id="160" name="object 89">
              <a:extLst>
                <a:ext uri="{FF2B5EF4-FFF2-40B4-BE49-F238E27FC236}">
                  <a16:creationId xmlns:a16="http://schemas.microsoft.com/office/drawing/2014/main" id="{A021A124-700F-2DA1-A70D-7CE59F6D2124}"/>
                </a:ext>
              </a:extLst>
            </p:cNvPr>
            <p:cNvPicPr/>
            <p:nvPr/>
          </p:nvPicPr>
          <p:blipFill>
            <a:blip r:embed="rId51" cstate="print"/>
            <a:stretch>
              <a:fillRect/>
            </a:stretch>
          </p:blipFill>
          <p:spPr>
            <a:xfrm>
              <a:off x="4925542" y="4102483"/>
              <a:ext cx="35966" cy="35369"/>
            </a:xfrm>
            <a:prstGeom prst="rect">
              <a:avLst/>
            </a:prstGeom>
          </p:spPr>
        </p:pic>
        <p:sp>
          <p:nvSpPr>
            <p:cNvPr id="161" name="object 90">
              <a:extLst>
                <a:ext uri="{FF2B5EF4-FFF2-40B4-BE49-F238E27FC236}">
                  <a16:creationId xmlns:a16="http://schemas.microsoft.com/office/drawing/2014/main" id="{BED55D1D-50AC-1737-31E0-DB7070EC1697}"/>
                </a:ext>
              </a:extLst>
            </p:cNvPr>
            <p:cNvSpPr/>
            <p:nvPr/>
          </p:nvSpPr>
          <p:spPr>
            <a:xfrm>
              <a:off x="5641301" y="3899587"/>
              <a:ext cx="1039494" cy="1557655"/>
            </a:xfrm>
            <a:custGeom>
              <a:avLst/>
              <a:gdLst/>
              <a:ahLst/>
              <a:cxnLst/>
              <a:rect l="l" t="t" r="r" b="b"/>
              <a:pathLst>
                <a:path w="1039495" h="1557654">
                  <a:moveTo>
                    <a:pt x="443014" y="1555305"/>
                  </a:moveTo>
                  <a:lnTo>
                    <a:pt x="242379" y="1074000"/>
                  </a:lnTo>
                  <a:lnTo>
                    <a:pt x="246151" y="1072426"/>
                  </a:lnTo>
                  <a:lnTo>
                    <a:pt x="248945" y="1065644"/>
                  </a:lnTo>
                  <a:lnTo>
                    <a:pt x="246481" y="1059738"/>
                  </a:lnTo>
                  <a:lnTo>
                    <a:pt x="244017" y="1053833"/>
                  </a:lnTo>
                  <a:lnTo>
                    <a:pt x="237248" y="1051052"/>
                  </a:lnTo>
                  <a:lnTo>
                    <a:pt x="225437" y="1055966"/>
                  </a:lnTo>
                  <a:lnTo>
                    <a:pt x="222656" y="1062736"/>
                  </a:lnTo>
                  <a:lnTo>
                    <a:pt x="227571" y="1074547"/>
                  </a:lnTo>
                  <a:lnTo>
                    <a:pt x="234353" y="1077341"/>
                  </a:lnTo>
                  <a:lnTo>
                    <a:pt x="238112" y="1075778"/>
                  </a:lnTo>
                  <a:lnTo>
                    <a:pt x="438734" y="1557083"/>
                  </a:lnTo>
                  <a:lnTo>
                    <a:pt x="443014" y="1555305"/>
                  </a:lnTo>
                  <a:close/>
                </a:path>
                <a:path w="1039495" h="1557654">
                  <a:moveTo>
                    <a:pt x="524090" y="4229"/>
                  </a:moveTo>
                  <a:lnTo>
                    <a:pt x="522198" y="0"/>
                  </a:lnTo>
                  <a:lnTo>
                    <a:pt x="368490" y="69024"/>
                  </a:lnTo>
                  <a:lnTo>
                    <a:pt x="366826" y="65290"/>
                  </a:lnTo>
                  <a:lnTo>
                    <a:pt x="359968" y="62687"/>
                  </a:lnTo>
                  <a:lnTo>
                    <a:pt x="354139" y="65303"/>
                  </a:lnTo>
                  <a:lnTo>
                    <a:pt x="348310" y="67919"/>
                  </a:lnTo>
                  <a:lnTo>
                    <a:pt x="345706" y="74777"/>
                  </a:lnTo>
                  <a:lnTo>
                    <a:pt x="350939" y="86436"/>
                  </a:lnTo>
                  <a:lnTo>
                    <a:pt x="357797" y="89039"/>
                  </a:lnTo>
                  <a:lnTo>
                    <a:pt x="369455" y="83807"/>
                  </a:lnTo>
                  <a:lnTo>
                    <a:pt x="372059" y="76949"/>
                  </a:lnTo>
                  <a:lnTo>
                    <a:pt x="370382" y="73253"/>
                  </a:lnTo>
                  <a:lnTo>
                    <a:pt x="524090" y="4229"/>
                  </a:lnTo>
                  <a:close/>
                </a:path>
                <a:path w="1039495" h="1557654">
                  <a:moveTo>
                    <a:pt x="559282" y="1249502"/>
                  </a:moveTo>
                  <a:lnTo>
                    <a:pt x="555358" y="1243304"/>
                  </a:lnTo>
                  <a:lnTo>
                    <a:pt x="542886" y="1240510"/>
                  </a:lnTo>
                  <a:lnTo>
                    <a:pt x="536689" y="1244434"/>
                  </a:lnTo>
                  <a:lnTo>
                    <a:pt x="533895" y="1256906"/>
                  </a:lnTo>
                  <a:lnTo>
                    <a:pt x="537819" y="1263103"/>
                  </a:lnTo>
                  <a:lnTo>
                    <a:pt x="541782" y="1264005"/>
                  </a:lnTo>
                  <a:lnTo>
                    <a:pt x="476351" y="1555673"/>
                  </a:lnTo>
                  <a:lnTo>
                    <a:pt x="480872" y="1556689"/>
                  </a:lnTo>
                  <a:lnTo>
                    <a:pt x="546303" y="1265008"/>
                  </a:lnTo>
                  <a:lnTo>
                    <a:pt x="550291" y="1265897"/>
                  </a:lnTo>
                  <a:lnTo>
                    <a:pt x="556488" y="1261973"/>
                  </a:lnTo>
                  <a:lnTo>
                    <a:pt x="557885" y="1255737"/>
                  </a:lnTo>
                  <a:lnTo>
                    <a:pt x="559282" y="1249502"/>
                  </a:lnTo>
                  <a:close/>
                </a:path>
                <a:path w="1039495" h="1557654">
                  <a:moveTo>
                    <a:pt x="580605" y="144310"/>
                  </a:moveTo>
                  <a:lnTo>
                    <a:pt x="578370" y="140258"/>
                  </a:lnTo>
                  <a:lnTo>
                    <a:pt x="22237" y="447636"/>
                  </a:lnTo>
                  <a:lnTo>
                    <a:pt x="20269" y="444068"/>
                  </a:lnTo>
                  <a:lnTo>
                    <a:pt x="13220" y="442036"/>
                  </a:lnTo>
                  <a:lnTo>
                    <a:pt x="2032" y="448221"/>
                  </a:lnTo>
                  <a:lnTo>
                    <a:pt x="0" y="455256"/>
                  </a:lnTo>
                  <a:lnTo>
                    <a:pt x="6197" y="466458"/>
                  </a:lnTo>
                  <a:lnTo>
                    <a:pt x="13233" y="468477"/>
                  </a:lnTo>
                  <a:lnTo>
                    <a:pt x="18834" y="465391"/>
                  </a:lnTo>
                  <a:lnTo>
                    <a:pt x="24434" y="462305"/>
                  </a:lnTo>
                  <a:lnTo>
                    <a:pt x="26454" y="455256"/>
                  </a:lnTo>
                  <a:lnTo>
                    <a:pt x="24472" y="451688"/>
                  </a:lnTo>
                  <a:lnTo>
                    <a:pt x="580605" y="144310"/>
                  </a:lnTo>
                  <a:close/>
                </a:path>
                <a:path w="1039495" h="1557654">
                  <a:moveTo>
                    <a:pt x="1039482" y="387731"/>
                  </a:moveTo>
                  <a:lnTo>
                    <a:pt x="1036764" y="383984"/>
                  </a:lnTo>
                  <a:lnTo>
                    <a:pt x="925118" y="465150"/>
                  </a:lnTo>
                  <a:lnTo>
                    <a:pt x="922731" y="461848"/>
                  </a:lnTo>
                  <a:lnTo>
                    <a:pt x="915479" y="460705"/>
                  </a:lnTo>
                  <a:lnTo>
                    <a:pt x="910310" y="464464"/>
                  </a:lnTo>
                  <a:lnTo>
                    <a:pt x="905141" y="468223"/>
                  </a:lnTo>
                  <a:lnTo>
                    <a:pt x="903998" y="475475"/>
                  </a:lnTo>
                  <a:lnTo>
                    <a:pt x="911517" y="485813"/>
                  </a:lnTo>
                  <a:lnTo>
                    <a:pt x="918756" y="486956"/>
                  </a:lnTo>
                  <a:lnTo>
                    <a:pt x="929106" y="479437"/>
                  </a:lnTo>
                  <a:lnTo>
                    <a:pt x="930249" y="472198"/>
                  </a:lnTo>
                  <a:lnTo>
                    <a:pt x="927849" y="468896"/>
                  </a:lnTo>
                  <a:lnTo>
                    <a:pt x="1039482" y="387731"/>
                  </a:lnTo>
                  <a:close/>
                </a:path>
              </a:pathLst>
            </a:custGeom>
            <a:solidFill>
              <a:srgbClr val="18171B"/>
            </a:solidFill>
          </p:spPr>
          <p:txBody>
            <a:bodyPr wrap="square" lIns="0" tIns="0" rIns="0" bIns="0" rtlCol="0"/>
            <a:lstStyle/>
            <a:p>
              <a:endParaRPr lang="tr-TR" sz="3200"/>
            </a:p>
          </p:txBody>
        </p:sp>
        <p:pic>
          <p:nvPicPr>
            <p:cNvPr id="162" name="object 91">
              <a:extLst>
                <a:ext uri="{FF2B5EF4-FFF2-40B4-BE49-F238E27FC236}">
                  <a16:creationId xmlns:a16="http://schemas.microsoft.com/office/drawing/2014/main" id="{560F8C6E-1F8E-928A-703B-B0B89DA674F4}"/>
                </a:ext>
              </a:extLst>
            </p:cNvPr>
            <p:cNvPicPr/>
            <p:nvPr/>
          </p:nvPicPr>
          <p:blipFill>
            <a:blip r:embed="rId52" cstate="print"/>
            <a:stretch>
              <a:fillRect/>
            </a:stretch>
          </p:blipFill>
          <p:spPr>
            <a:xfrm>
              <a:off x="4986725" y="3924941"/>
              <a:ext cx="217660" cy="97683"/>
            </a:xfrm>
            <a:prstGeom prst="rect">
              <a:avLst/>
            </a:prstGeom>
          </p:spPr>
        </p:pic>
        <p:sp>
          <p:nvSpPr>
            <p:cNvPr id="163" name="object 92">
              <a:extLst>
                <a:ext uri="{FF2B5EF4-FFF2-40B4-BE49-F238E27FC236}">
                  <a16:creationId xmlns:a16="http://schemas.microsoft.com/office/drawing/2014/main" id="{722BA38A-5078-F1D9-5AB9-739D31C17CC1}"/>
                </a:ext>
              </a:extLst>
            </p:cNvPr>
            <p:cNvSpPr/>
            <p:nvPr/>
          </p:nvSpPr>
          <p:spPr>
            <a:xfrm>
              <a:off x="4985372" y="3948419"/>
              <a:ext cx="220345" cy="266065"/>
            </a:xfrm>
            <a:custGeom>
              <a:avLst/>
              <a:gdLst/>
              <a:ahLst/>
              <a:cxnLst/>
              <a:rect l="l" t="t" r="r" b="b"/>
              <a:pathLst>
                <a:path w="220345" h="266065">
                  <a:moveTo>
                    <a:pt x="220218" y="250266"/>
                  </a:moveTo>
                  <a:lnTo>
                    <a:pt x="212128" y="240372"/>
                  </a:lnTo>
                  <a:lnTo>
                    <a:pt x="204825" y="239636"/>
                  </a:lnTo>
                  <a:lnTo>
                    <a:pt x="201663" y="242227"/>
                  </a:lnTo>
                  <a:lnTo>
                    <a:pt x="3594" y="0"/>
                  </a:lnTo>
                  <a:lnTo>
                    <a:pt x="0" y="2921"/>
                  </a:lnTo>
                  <a:lnTo>
                    <a:pt x="198081" y="245148"/>
                  </a:lnTo>
                  <a:lnTo>
                    <a:pt x="194932" y="247726"/>
                  </a:lnTo>
                  <a:lnTo>
                    <a:pt x="194195" y="255028"/>
                  </a:lnTo>
                  <a:lnTo>
                    <a:pt x="198247" y="259981"/>
                  </a:lnTo>
                  <a:lnTo>
                    <a:pt x="202298" y="264934"/>
                  </a:lnTo>
                  <a:lnTo>
                    <a:pt x="209588" y="265658"/>
                  </a:lnTo>
                  <a:lnTo>
                    <a:pt x="219494" y="257568"/>
                  </a:lnTo>
                  <a:lnTo>
                    <a:pt x="220218" y="250266"/>
                  </a:lnTo>
                  <a:close/>
                </a:path>
              </a:pathLst>
            </a:custGeom>
            <a:solidFill>
              <a:srgbClr val="18171B"/>
            </a:solidFill>
          </p:spPr>
          <p:txBody>
            <a:bodyPr wrap="square" lIns="0" tIns="0" rIns="0" bIns="0" rtlCol="0"/>
            <a:lstStyle/>
            <a:p>
              <a:endParaRPr lang="tr-TR" sz="3200"/>
            </a:p>
          </p:txBody>
        </p:sp>
        <p:sp>
          <p:nvSpPr>
            <p:cNvPr id="164" name="object 93">
              <a:extLst>
                <a:ext uri="{FF2B5EF4-FFF2-40B4-BE49-F238E27FC236}">
                  <a16:creationId xmlns:a16="http://schemas.microsoft.com/office/drawing/2014/main" id="{9932A889-8F10-A977-38E6-1EB51156DAAB}"/>
                </a:ext>
              </a:extLst>
            </p:cNvPr>
            <p:cNvSpPr/>
            <p:nvPr/>
          </p:nvSpPr>
          <p:spPr>
            <a:xfrm>
              <a:off x="4655946" y="3352154"/>
              <a:ext cx="1080135" cy="1741805"/>
            </a:xfrm>
            <a:custGeom>
              <a:avLst/>
              <a:gdLst/>
              <a:ahLst/>
              <a:cxnLst/>
              <a:rect l="l" t="t" r="r" b="b"/>
              <a:pathLst>
                <a:path w="1080135" h="1741804">
                  <a:moveTo>
                    <a:pt x="109639" y="1736458"/>
                  </a:moveTo>
                  <a:lnTo>
                    <a:pt x="4749" y="1736458"/>
                  </a:lnTo>
                  <a:lnTo>
                    <a:pt x="4749" y="964298"/>
                  </a:lnTo>
                  <a:lnTo>
                    <a:pt x="84912" y="964298"/>
                  </a:lnTo>
                  <a:lnTo>
                    <a:pt x="84912" y="959218"/>
                  </a:lnTo>
                  <a:lnTo>
                    <a:pt x="215" y="959218"/>
                  </a:lnTo>
                  <a:lnTo>
                    <a:pt x="215" y="964298"/>
                  </a:lnTo>
                  <a:lnTo>
                    <a:pt x="114" y="1736458"/>
                  </a:lnTo>
                  <a:lnTo>
                    <a:pt x="0" y="1741538"/>
                  </a:lnTo>
                  <a:lnTo>
                    <a:pt x="109639" y="1741538"/>
                  </a:lnTo>
                  <a:lnTo>
                    <a:pt x="109639" y="1736458"/>
                  </a:lnTo>
                  <a:close/>
                </a:path>
                <a:path w="1080135" h="1741804">
                  <a:moveTo>
                    <a:pt x="1079614" y="0"/>
                  </a:moveTo>
                  <a:lnTo>
                    <a:pt x="712406" y="0"/>
                  </a:lnTo>
                  <a:lnTo>
                    <a:pt x="712406" y="3810"/>
                  </a:lnTo>
                  <a:lnTo>
                    <a:pt x="712406" y="322580"/>
                  </a:lnTo>
                  <a:lnTo>
                    <a:pt x="717042" y="322580"/>
                  </a:lnTo>
                  <a:lnTo>
                    <a:pt x="717042" y="3810"/>
                  </a:lnTo>
                  <a:lnTo>
                    <a:pt x="1074978" y="3810"/>
                  </a:lnTo>
                  <a:lnTo>
                    <a:pt x="1074978" y="322580"/>
                  </a:lnTo>
                  <a:lnTo>
                    <a:pt x="1079614" y="322580"/>
                  </a:lnTo>
                  <a:lnTo>
                    <a:pt x="1079614" y="3810"/>
                  </a:lnTo>
                  <a:lnTo>
                    <a:pt x="1079614" y="0"/>
                  </a:lnTo>
                  <a:close/>
                </a:path>
              </a:pathLst>
            </a:custGeom>
            <a:solidFill>
              <a:srgbClr val="000000"/>
            </a:solidFill>
          </p:spPr>
          <p:txBody>
            <a:bodyPr wrap="square" lIns="0" tIns="0" rIns="0" bIns="0" rtlCol="0"/>
            <a:lstStyle/>
            <a:p>
              <a:endParaRPr lang="tr-TR" sz="3200"/>
            </a:p>
          </p:txBody>
        </p:sp>
        <p:sp>
          <p:nvSpPr>
            <p:cNvPr id="165" name="object 94">
              <a:extLst>
                <a:ext uri="{FF2B5EF4-FFF2-40B4-BE49-F238E27FC236}">
                  <a16:creationId xmlns:a16="http://schemas.microsoft.com/office/drawing/2014/main" id="{A8ACB402-0678-88DD-EB96-1FF2D240093E}"/>
                </a:ext>
              </a:extLst>
            </p:cNvPr>
            <p:cNvSpPr/>
            <p:nvPr/>
          </p:nvSpPr>
          <p:spPr>
            <a:xfrm>
              <a:off x="4596155" y="3819730"/>
              <a:ext cx="1443990" cy="885825"/>
            </a:xfrm>
            <a:custGeom>
              <a:avLst/>
              <a:gdLst/>
              <a:ahLst/>
              <a:cxnLst/>
              <a:rect l="l" t="t" r="r" b="b"/>
              <a:pathLst>
                <a:path w="1443989" h="885825">
                  <a:moveTo>
                    <a:pt x="62115" y="880592"/>
                  </a:moveTo>
                  <a:lnTo>
                    <a:pt x="0" y="880592"/>
                  </a:lnTo>
                  <a:lnTo>
                    <a:pt x="0" y="885228"/>
                  </a:lnTo>
                  <a:lnTo>
                    <a:pt x="62115" y="885228"/>
                  </a:lnTo>
                  <a:lnTo>
                    <a:pt x="62115" y="880592"/>
                  </a:lnTo>
                  <a:close/>
                </a:path>
                <a:path w="1443989" h="885825">
                  <a:moveTo>
                    <a:pt x="1443888" y="4178"/>
                  </a:moveTo>
                  <a:lnTo>
                    <a:pt x="1441881" y="0"/>
                  </a:lnTo>
                  <a:lnTo>
                    <a:pt x="1207427" y="112737"/>
                  </a:lnTo>
                  <a:lnTo>
                    <a:pt x="1205674" y="109067"/>
                  </a:lnTo>
                  <a:lnTo>
                    <a:pt x="1198753" y="106641"/>
                  </a:lnTo>
                  <a:lnTo>
                    <a:pt x="1192987" y="109410"/>
                  </a:lnTo>
                  <a:lnTo>
                    <a:pt x="1187221" y="112179"/>
                  </a:lnTo>
                  <a:lnTo>
                    <a:pt x="1184795" y="119100"/>
                  </a:lnTo>
                  <a:lnTo>
                    <a:pt x="1190332" y="130619"/>
                  </a:lnTo>
                  <a:lnTo>
                    <a:pt x="1197254" y="133045"/>
                  </a:lnTo>
                  <a:lnTo>
                    <a:pt x="1208786" y="127508"/>
                  </a:lnTo>
                  <a:lnTo>
                    <a:pt x="1211211" y="120586"/>
                  </a:lnTo>
                  <a:lnTo>
                    <a:pt x="1209433" y="116916"/>
                  </a:lnTo>
                  <a:lnTo>
                    <a:pt x="1443888" y="4178"/>
                  </a:lnTo>
                  <a:close/>
                </a:path>
              </a:pathLst>
            </a:custGeom>
            <a:solidFill>
              <a:srgbClr val="18171B"/>
            </a:solidFill>
          </p:spPr>
          <p:txBody>
            <a:bodyPr wrap="square" lIns="0" tIns="0" rIns="0" bIns="0" rtlCol="0"/>
            <a:lstStyle/>
            <a:p>
              <a:endParaRPr lang="tr-TR" sz="3200"/>
            </a:p>
          </p:txBody>
        </p:sp>
        <p:sp>
          <p:nvSpPr>
            <p:cNvPr id="166" name="object 95">
              <a:extLst>
                <a:ext uri="{FF2B5EF4-FFF2-40B4-BE49-F238E27FC236}">
                  <a16:creationId xmlns:a16="http://schemas.microsoft.com/office/drawing/2014/main" id="{774BE373-C8D0-037D-BCD1-6DE0F00373C5}"/>
                </a:ext>
              </a:extLst>
            </p:cNvPr>
            <p:cNvSpPr/>
            <p:nvPr/>
          </p:nvSpPr>
          <p:spPr>
            <a:xfrm>
              <a:off x="5549302" y="3308784"/>
              <a:ext cx="5080" cy="45720"/>
            </a:xfrm>
            <a:custGeom>
              <a:avLst/>
              <a:gdLst/>
              <a:ahLst/>
              <a:cxnLst/>
              <a:rect l="l" t="t" r="r" b="b"/>
              <a:pathLst>
                <a:path w="5079" h="45720">
                  <a:moveTo>
                    <a:pt x="4635" y="0"/>
                  </a:moveTo>
                  <a:lnTo>
                    <a:pt x="0" y="0"/>
                  </a:lnTo>
                  <a:lnTo>
                    <a:pt x="0" y="45161"/>
                  </a:lnTo>
                  <a:lnTo>
                    <a:pt x="4635" y="45161"/>
                  </a:lnTo>
                  <a:lnTo>
                    <a:pt x="4635" y="0"/>
                  </a:lnTo>
                  <a:close/>
                </a:path>
              </a:pathLst>
            </a:custGeom>
            <a:solidFill>
              <a:srgbClr val="000000"/>
            </a:solidFill>
          </p:spPr>
          <p:txBody>
            <a:bodyPr wrap="square" lIns="0" tIns="0" rIns="0" bIns="0" rtlCol="0"/>
            <a:lstStyle/>
            <a:p>
              <a:endParaRPr lang="tr-TR" sz="3200"/>
            </a:p>
          </p:txBody>
        </p:sp>
        <p:sp>
          <p:nvSpPr>
            <p:cNvPr id="167" name="object 98">
              <a:extLst>
                <a:ext uri="{FF2B5EF4-FFF2-40B4-BE49-F238E27FC236}">
                  <a16:creationId xmlns:a16="http://schemas.microsoft.com/office/drawing/2014/main" id="{861CFE7B-4C03-49D2-2128-5B31050ECD5D}"/>
                </a:ext>
              </a:extLst>
            </p:cNvPr>
            <p:cNvSpPr txBox="1"/>
            <p:nvPr/>
          </p:nvSpPr>
          <p:spPr>
            <a:xfrm>
              <a:off x="5373544" y="3104566"/>
              <a:ext cx="370205" cy="139948"/>
            </a:xfrm>
            <a:prstGeom prst="rect">
              <a:avLst/>
            </a:prstGeom>
          </p:spPr>
          <p:txBody>
            <a:bodyPr vert="horz" wrap="square" lIns="0" tIns="12700" rIns="0" bIns="0" rtlCol="0">
              <a:spAutoFit/>
            </a:bodyPr>
            <a:lstStyle/>
            <a:p>
              <a:pPr marL="12700">
                <a:lnSpc>
                  <a:spcPct val="100000"/>
                </a:lnSpc>
                <a:spcBef>
                  <a:spcPts val="100"/>
                </a:spcBef>
              </a:pPr>
              <a:r>
                <a:rPr lang="tr-TR" sz="1200" spc="-10">
                  <a:solidFill>
                    <a:srgbClr val="3B3A3B"/>
                  </a:solidFill>
                  <a:latin typeface="Myriad Pro"/>
                  <a:cs typeface="Myriad Pro"/>
                </a:rPr>
                <a:t>Osteon</a:t>
              </a:r>
              <a:endParaRPr lang="tr-TR" sz="1200">
                <a:latin typeface="Myriad Pro"/>
                <a:cs typeface="Myriad Pro"/>
              </a:endParaRPr>
            </a:p>
          </p:txBody>
        </p:sp>
        <p:sp>
          <p:nvSpPr>
            <p:cNvPr id="168" name="object 99">
              <a:extLst>
                <a:ext uri="{FF2B5EF4-FFF2-40B4-BE49-F238E27FC236}">
                  <a16:creationId xmlns:a16="http://schemas.microsoft.com/office/drawing/2014/main" id="{703AEED0-A8AA-73CE-A999-967C79E6055C}"/>
                </a:ext>
              </a:extLst>
            </p:cNvPr>
            <p:cNvSpPr txBox="1"/>
            <p:nvPr/>
          </p:nvSpPr>
          <p:spPr>
            <a:xfrm>
              <a:off x="5835774" y="3646806"/>
              <a:ext cx="416559" cy="139948"/>
            </a:xfrm>
            <a:prstGeom prst="rect">
              <a:avLst/>
            </a:prstGeom>
          </p:spPr>
          <p:txBody>
            <a:bodyPr vert="horz" wrap="square" lIns="0" tIns="12700" rIns="0" bIns="0" rtlCol="0">
              <a:spAutoFit/>
            </a:bodyPr>
            <a:lstStyle/>
            <a:p>
              <a:pPr marL="12700">
                <a:lnSpc>
                  <a:spcPct val="100000"/>
                </a:lnSpc>
                <a:spcBef>
                  <a:spcPts val="100"/>
                </a:spcBef>
              </a:pPr>
              <a:r>
                <a:rPr lang="tr-TR" sz="1200" spc="-10">
                  <a:solidFill>
                    <a:srgbClr val="3B3A3B"/>
                  </a:solidFill>
                  <a:latin typeface="Myriad Pro"/>
                  <a:cs typeface="Myriad Pro"/>
                </a:rPr>
                <a:t>Osteosit</a:t>
              </a:r>
              <a:endParaRPr lang="tr-TR" sz="1200">
                <a:latin typeface="Myriad Pro"/>
                <a:cs typeface="Myriad Pro"/>
              </a:endParaRPr>
            </a:p>
          </p:txBody>
        </p:sp>
        <p:sp>
          <p:nvSpPr>
            <p:cNvPr id="169" name="object 100">
              <a:extLst>
                <a:ext uri="{FF2B5EF4-FFF2-40B4-BE49-F238E27FC236}">
                  <a16:creationId xmlns:a16="http://schemas.microsoft.com/office/drawing/2014/main" id="{8FE64C4E-EDC7-DF64-2392-DD682EB67F52}"/>
                </a:ext>
              </a:extLst>
            </p:cNvPr>
            <p:cNvSpPr txBox="1"/>
            <p:nvPr/>
          </p:nvSpPr>
          <p:spPr>
            <a:xfrm>
              <a:off x="4368564" y="3759406"/>
              <a:ext cx="655320" cy="139948"/>
            </a:xfrm>
            <a:prstGeom prst="rect">
              <a:avLst/>
            </a:prstGeom>
          </p:spPr>
          <p:txBody>
            <a:bodyPr vert="horz" wrap="square" lIns="0" tIns="12700" rIns="0" bIns="0" rtlCol="0">
              <a:spAutoFit/>
            </a:bodyPr>
            <a:lstStyle/>
            <a:p>
              <a:pPr marL="12700">
                <a:lnSpc>
                  <a:spcPct val="100000"/>
                </a:lnSpc>
                <a:spcBef>
                  <a:spcPts val="100"/>
                </a:spcBef>
              </a:pPr>
              <a:r>
                <a:rPr lang="tr-TR" sz="1200" dirty="0" err="1">
                  <a:solidFill>
                    <a:srgbClr val="3B3A3B"/>
                  </a:solidFill>
                  <a:latin typeface="Myriad Pro"/>
                  <a:cs typeface="Myriad Pro"/>
                </a:rPr>
                <a:t>Havers</a:t>
              </a:r>
              <a:r>
                <a:rPr lang="tr-TR" sz="1200" spc="-20" dirty="0">
                  <a:solidFill>
                    <a:srgbClr val="3B3A3B"/>
                  </a:solidFill>
                  <a:latin typeface="Myriad Pro"/>
                  <a:cs typeface="Myriad Pro"/>
                </a:rPr>
                <a:t> </a:t>
              </a:r>
              <a:r>
                <a:rPr lang="tr-TR" sz="1200" spc="-10" dirty="0">
                  <a:solidFill>
                    <a:srgbClr val="3B3A3B"/>
                  </a:solidFill>
                  <a:latin typeface="Myriad Pro"/>
                  <a:cs typeface="Myriad Pro"/>
                </a:rPr>
                <a:t>kanalı</a:t>
              </a:r>
              <a:endParaRPr lang="tr-TR" sz="1200" dirty="0">
                <a:latin typeface="Myriad Pro"/>
                <a:cs typeface="Myriad Pro"/>
              </a:endParaRPr>
            </a:p>
          </p:txBody>
        </p:sp>
        <p:sp>
          <p:nvSpPr>
            <p:cNvPr id="170" name="object 101">
              <a:extLst>
                <a:ext uri="{FF2B5EF4-FFF2-40B4-BE49-F238E27FC236}">
                  <a16:creationId xmlns:a16="http://schemas.microsoft.com/office/drawing/2014/main" id="{2C2ED421-271F-9270-7B1A-9FEE2D313BBA}"/>
                </a:ext>
              </a:extLst>
            </p:cNvPr>
            <p:cNvSpPr txBox="1"/>
            <p:nvPr/>
          </p:nvSpPr>
          <p:spPr>
            <a:xfrm>
              <a:off x="5757821" y="5483492"/>
              <a:ext cx="815340" cy="139948"/>
            </a:xfrm>
            <a:prstGeom prst="rect">
              <a:avLst/>
            </a:prstGeom>
          </p:spPr>
          <p:txBody>
            <a:bodyPr vert="horz" wrap="square" lIns="0" tIns="12700" rIns="0" bIns="0" rtlCol="0">
              <a:spAutoFit/>
            </a:bodyPr>
            <a:lstStyle/>
            <a:p>
              <a:pPr marL="12700">
                <a:lnSpc>
                  <a:spcPct val="100000"/>
                </a:lnSpc>
                <a:spcBef>
                  <a:spcPts val="100"/>
                </a:spcBef>
              </a:pPr>
              <a:r>
                <a:rPr lang="tr-TR" sz="1200">
                  <a:solidFill>
                    <a:srgbClr val="3B3A3B"/>
                  </a:solidFill>
                  <a:latin typeface="Myriad Pro"/>
                  <a:cs typeface="Myriad Pro"/>
                </a:rPr>
                <a:t>Volkmann</a:t>
              </a:r>
              <a:r>
                <a:rPr lang="tr-TR" sz="1200" spc="-15">
                  <a:solidFill>
                    <a:srgbClr val="3B3A3B"/>
                  </a:solidFill>
                  <a:latin typeface="Myriad Pro"/>
                  <a:cs typeface="Myriad Pro"/>
                </a:rPr>
                <a:t> </a:t>
              </a:r>
              <a:r>
                <a:rPr lang="tr-TR" sz="1200" spc="-10">
                  <a:solidFill>
                    <a:srgbClr val="3B3A3B"/>
                  </a:solidFill>
                  <a:latin typeface="Myriad Pro"/>
                  <a:cs typeface="Myriad Pro"/>
                </a:rPr>
                <a:t>kanalı</a:t>
              </a:r>
              <a:endParaRPr lang="tr-TR" sz="1200">
                <a:latin typeface="Myriad Pro"/>
                <a:cs typeface="Myriad Pro"/>
              </a:endParaRPr>
            </a:p>
          </p:txBody>
        </p:sp>
        <p:sp>
          <p:nvSpPr>
            <p:cNvPr id="171" name="object 102">
              <a:extLst>
                <a:ext uri="{FF2B5EF4-FFF2-40B4-BE49-F238E27FC236}">
                  <a16:creationId xmlns:a16="http://schemas.microsoft.com/office/drawing/2014/main" id="{DD7A3AB6-24D9-88C1-63D0-F2F66B993784}"/>
                </a:ext>
              </a:extLst>
            </p:cNvPr>
            <p:cNvSpPr txBox="1"/>
            <p:nvPr/>
          </p:nvSpPr>
          <p:spPr>
            <a:xfrm>
              <a:off x="6193402" y="3872062"/>
              <a:ext cx="1039494" cy="421661"/>
            </a:xfrm>
            <a:prstGeom prst="rect">
              <a:avLst/>
            </a:prstGeom>
          </p:spPr>
          <p:txBody>
            <a:bodyPr vert="horz" wrap="square" lIns="0" tIns="12700" rIns="0" bIns="0" rtlCol="0">
              <a:spAutoFit/>
            </a:bodyPr>
            <a:lstStyle/>
            <a:p>
              <a:pPr marL="12700">
                <a:lnSpc>
                  <a:spcPts val="1065"/>
                </a:lnSpc>
                <a:spcBef>
                  <a:spcPts val="100"/>
                </a:spcBef>
              </a:pPr>
              <a:r>
                <a:rPr lang="tr-TR" sz="1200" spc="-10" dirty="0">
                  <a:solidFill>
                    <a:srgbClr val="3B3A3B"/>
                  </a:solidFill>
                  <a:latin typeface="Myriad Pro"/>
                  <a:cs typeface="Myriad Pro"/>
                </a:rPr>
                <a:t>Periost</a:t>
              </a:r>
              <a:endParaRPr lang="tr-TR" sz="1200" dirty="0">
                <a:latin typeface="Myriad Pro"/>
                <a:cs typeface="Myriad Pro"/>
              </a:endParaRPr>
            </a:p>
            <a:p>
              <a:pPr marL="74295">
                <a:lnSpc>
                  <a:spcPts val="1065"/>
                </a:lnSpc>
              </a:pPr>
              <a:r>
                <a:rPr lang="tr-TR" sz="1200" dirty="0">
                  <a:solidFill>
                    <a:srgbClr val="3B3A3B"/>
                  </a:solidFill>
                  <a:latin typeface="Myriad Pro"/>
                  <a:cs typeface="Myriad Pro"/>
                </a:rPr>
                <a:t>Kan</a:t>
              </a:r>
              <a:r>
                <a:rPr lang="tr-TR" sz="1200" spc="10" dirty="0">
                  <a:solidFill>
                    <a:srgbClr val="3B3A3B"/>
                  </a:solidFill>
                  <a:latin typeface="Myriad Pro"/>
                  <a:cs typeface="Myriad Pro"/>
                </a:rPr>
                <a:t> </a:t>
              </a:r>
              <a:r>
                <a:rPr lang="tr-TR" sz="1200" spc="-10" dirty="0">
                  <a:solidFill>
                    <a:srgbClr val="3B3A3B"/>
                  </a:solidFill>
                  <a:latin typeface="Myriad Pro"/>
                  <a:cs typeface="Myriad Pro"/>
                </a:rPr>
                <a:t>damarı</a:t>
              </a:r>
              <a:endParaRPr lang="tr-TR" sz="1200" dirty="0">
                <a:latin typeface="Myriad Pro"/>
                <a:cs typeface="Myriad Pro"/>
              </a:endParaRPr>
            </a:p>
            <a:p>
              <a:pPr marL="521334">
                <a:lnSpc>
                  <a:spcPct val="100000"/>
                </a:lnSpc>
                <a:spcBef>
                  <a:spcPts val="890"/>
                </a:spcBef>
              </a:pPr>
              <a:r>
                <a:rPr lang="tr-TR" sz="1200" spc="-10" dirty="0">
                  <a:solidFill>
                    <a:srgbClr val="3B3A3B"/>
                  </a:solidFill>
                  <a:latin typeface="Myriad Pro"/>
                  <a:cs typeface="Myriad Pro"/>
                </a:rPr>
                <a:t>  Atardamar</a:t>
              </a:r>
              <a:endParaRPr lang="tr-TR" sz="1200" dirty="0">
                <a:latin typeface="Myriad Pro"/>
                <a:cs typeface="Myriad Pro"/>
              </a:endParaRPr>
            </a:p>
          </p:txBody>
        </p:sp>
        <p:sp>
          <p:nvSpPr>
            <p:cNvPr id="173" name="object 104">
              <a:extLst>
                <a:ext uri="{FF2B5EF4-FFF2-40B4-BE49-F238E27FC236}">
                  <a16:creationId xmlns:a16="http://schemas.microsoft.com/office/drawing/2014/main" id="{0154EC2B-28CA-5561-3438-EBAAA8C2C8F7}"/>
                </a:ext>
              </a:extLst>
            </p:cNvPr>
            <p:cNvSpPr txBox="1"/>
            <p:nvPr/>
          </p:nvSpPr>
          <p:spPr>
            <a:xfrm>
              <a:off x="4015394" y="4555598"/>
              <a:ext cx="561340" cy="195337"/>
            </a:xfrm>
            <a:prstGeom prst="rect">
              <a:avLst/>
            </a:prstGeom>
          </p:spPr>
          <p:txBody>
            <a:bodyPr vert="horz" wrap="square" lIns="0" tIns="12700" rIns="0" bIns="0" rtlCol="0">
              <a:spAutoFit/>
            </a:bodyPr>
            <a:lstStyle/>
            <a:p>
              <a:pPr marR="5080" algn="r">
                <a:lnSpc>
                  <a:spcPts val="1040"/>
                </a:lnSpc>
                <a:spcBef>
                  <a:spcPts val="100"/>
                </a:spcBef>
              </a:pPr>
              <a:r>
                <a:rPr lang="tr-TR" sz="1200" spc="-10" dirty="0">
                  <a:solidFill>
                    <a:srgbClr val="3B3A3B"/>
                  </a:solidFill>
                  <a:latin typeface="Myriad Pro"/>
                  <a:cs typeface="Myriad Pro"/>
                </a:rPr>
                <a:t>Süngerimsi</a:t>
              </a:r>
              <a:endParaRPr lang="tr-TR" sz="1200" dirty="0">
                <a:latin typeface="Myriad Pro"/>
                <a:cs typeface="Myriad Pro"/>
              </a:endParaRPr>
            </a:p>
            <a:p>
              <a:pPr marR="5080" algn="r">
                <a:lnSpc>
                  <a:spcPts val="1040"/>
                </a:lnSpc>
              </a:pPr>
              <a:r>
                <a:rPr lang="tr-TR" sz="1200" spc="-10" dirty="0">
                  <a:solidFill>
                    <a:srgbClr val="3B3A3B"/>
                  </a:solidFill>
                  <a:latin typeface="Myriad Pro"/>
                  <a:cs typeface="Myriad Pro"/>
                </a:rPr>
                <a:t>kemik</a:t>
              </a:r>
              <a:endParaRPr lang="tr-TR" sz="1200" dirty="0">
                <a:latin typeface="Myriad Pro"/>
                <a:cs typeface="Myriad Pro"/>
              </a:endParaRPr>
            </a:p>
          </p:txBody>
        </p:sp>
      </p:grpSp>
    </p:spTree>
    <p:extLst>
      <p:ext uri="{BB962C8B-B14F-4D97-AF65-F5344CB8AC3E}">
        <p14:creationId xmlns:p14="http://schemas.microsoft.com/office/powerpoint/2010/main" val="41471635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Resim 14">
            <a:extLst>
              <a:ext uri="{FF2B5EF4-FFF2-40B4-BE49-F238E27FC236}">
                <a16:creationId xmlns:a16="http://schemas.microsoft.com/office/drawing/2014/main" id="{DF2D6D96-E0E6-7CB5-C539-209CA5AE98B4}"/>
              </a:ext>
            </a:extLst>
          </p:cNvPr>
          <p:cNvPicPr>
            <a:picLocks noChangeAspect="1"/>
          </p:cNvPicPr>
          <p:nvPr/>
        </p:nvPicPr>
        <p:blipFill>
          <a:blip r:embed="rId2"/>
          <a:stretch>
            <a:fillRect/>
          </a:stretch>
        </p:blipFill>
        <p:spPr>
          <a:xfrm>
            <a:off x="179512" y="3698640"/>
            <a:ext cx="2957521" cy="2466664"/>
          </a:xfrm>
          <a:prstGeom prst="rect">
            <a:avLst/>
          </a:prstGeom>
        </p:spPr>
      </p:pic>
      <p:sp>
        <p:nvSpPr>
          <p:cNvPr id="2" name="Başlık 1">
            <a:extLst>
              <a:ext uri="{FF2B5EF4-FFF2-40B4-BE49-F238E27FC236}">
                <a16:creationId xmlns:a16="http://schemas.microsoft.com/office/drawing/2014/main" id="{990051F9-5901-C904-FEF1-94AC4AFCB0FE}"/>
              </a:ext>
            </a:extLst>
          </p:cNvPr>
          <p:cNvSpPr>
            <a:spLocks noGrp="1"/>
          </p:cNvSpPr>
          <p:nvPr>
            <p:ph type="title"/>
          </p:nvPr>
        </p:nvSpPr>
        <p:spPr/>
        <p:txBody>
          <a:bodyPr/>
          <a:lstStyle/>
          <a:p>
            <a:r>
              <a:rPr lang="tr-TR" dirty="0"/>
              <a:t>Kemik doku</a:t>
            </a:r>
          </a:p>
        </p:txBody>
      </p:sp>
      <p:sp>
        <p:nvSpPr>
          <p:cNvPr id="3" name="İçerik Yer Tutucusu 2">
            <a:extLst>
              <a:ext uri="{FF2B5EF4-FFF2-40B4-BE49-F238E27FC236}">
                <a16:creationId xmlns:a16="http://schemas.microsoft.com/office/drawing/2014/main" id="{64505302-8FDF-9E29-494E-B16E7748BE74}"/>
              </a:ext>
            </a:extLst>
          </p:cNvPr>
          <p:cNvSpPr>
            <a:spLocks noGrp="1"/>
          </p:cNvSpPr>
          <p:nvPr>
            <p:ph idx="1"/>
          </p:nvPr>
        </p:nvSpPr>
        <p:spPr>
          <a:xfrm>
            <a:off x="251520" y="895699"/>
            <a:ext cx="8712966" cy="3325389"/>
          </a:xfrm>
        </p:spPr>
        <p:txBody>
          <a:bodyPr>
            <a:normAutofit fontScale="85000" lnSpcReduction="10000"/>
          </a:bodyPr>
          <a:lstStyle/>
          <a:p>
            <a:pPr marL="12700" marR="5715" indent="-12700" algn="just">
              <a:lnSpc>
                <a:spcPct val="103200"/>
              </a:lnSpc>
            </a:pPr>
            <a:r>
              <a:rPr lang="tr-TR" sz="2000" dirty="0">
                <a:solidFill>
                  <a:srgbClr val="3B3A3B"/>
                </a:solidFill>
                <a:latin typeface="Myriad Pro"/>
                <a:cs typeface="Myriad Pro"/>
              </a:rPr>
              <a:t>Kemik doku yapısal olarak ikiye</a:t>
            </a:r>
            <a:r>
              <a:rPr lang="tr-TR" sz="2000" spc="5" dirty="0">
                <a:solidFill>
                  <a:srgbClr val="3B3A3B"/>
                </a:solidFill>
                <a:latin typeface="Myriad Pro"/>
                <a:cs typeface="Myriad Pro"/>
              </a:rPr>
              <a:t> </a:t>
            </a:r>
            <a:r>
              <a:rPr lang="tr-TR" sz="2000" spc="-10" dirty="0">
                <a:solidFill>
                  <a:srgbClr val="3B3A3B"/>
                </a:solidFill>
                <a:latin typeface="Myriad Pro"/>
                <a:cs typeface="Myriad Pro"/>
              </a:rPr>
              <a:t>ayrılır:</a:t>
            </a:r>
            <a:endParaRPr lang="tr-TR" sz="2000" dirty="0">
              <a:latin typeface="Myriad Pro"/>
              <a:cs typeface="Myriad Pro"/>
            </a:endParaRPr>
          </a:p>
          <a:p>
            <a:pPr marL="266700" marR="5080" indent="-266700" algn="just">
              <a:lnSpc>
                <a:spcPct val="103200"/>
              </a:lnSpc>
              <a:spcBef>
                <a:spcPts val="285"/>
              </a:spcBef>
              <a:buChar char="•"/>
              <a:tabLst>
                <a:tab pos="177800" algn="l"/>
              </a:tabLst>
            </a:pPr>
            <a:r>
              <a:rPr lang="tr-TR" sz="2000" b="1" dirty="0">
                <a:solidFill>
                  <a:schemeClr val="accent2"/>
                </a:solidFill>
                <a:latin typeface="Myriad Pro"/>
                <a:cs typeface="Myriad Pro"/>
              </a:rPr>
              <a:t>Sıkı</a:t>
            </a:r>
            <a:r>
              <a:rPr lang="tr-TR" sz="2000" b="1" spc="75" dirty="0">
                <a:solidFill>
                  <a:schemeClr val="accent2"/>
                </a:solidFill>
                <a:latin typeface="Myriad Pro"/>
                <a:cs typeface="Myriad Pro"/>
              </a:rPr>
              <a:t> </a:t>
            </a:r>
            <a:r>
              <a:rPr lang="tr-TR" sz="2000" b="1" dirty="0">
                <a:solidFill>
                  <a:schemeClr val="accent2"/>
                </a:solidFill>
                <a:latin typeface="Myriad Pro"/>
                <a:cs typeface="Myriad Pro"/>
              </a:rPr>
              <a:t>Kemik</a:t>
            </a:r>
            <a:r>
              <a:rPr lang="tr-TR" sz="2000" b="1" spc="80" dirty="0">
                <a:solidFill>
                  <a:schemeClr val="accent2"/>
                </a:solidFill>
                <a:latin typeface="Myriad Pro"/>
                <a:cs typeface="Myriad Pro"/>
              </a:rPr>
              <a:t> </a:t>
            </a:r>
            <a:r>
              <a:rPr lang="tr-TR" sz="2000" b="1" dirty="0">
                <a:solidFill>
                  <a:srgbClr val="3B3A3B"/>
                </a:solidFill>
                <a:latin typeface="Myriad Pro"/>
                <a:cs typeface="Myriad Pro"/>
              </a:rPr>
              <a:t>[</a:t>
            </a:r>
            <a:r>
              <a:rPr lang="tr-TR" sz="2000" b="1" dirty="0" err="1">
                <a:solidFill>
                  <a:schemeClr val="accent2"/>
                </a:solidFill>
                <a:latin typeface="Myriad Pro"/>
                <a:cs typeface="Myriad Pro"/>
              </a:rPr>
              <a:t>Substantia</a:t>
            </a:r>
            <a:r>
              <a:rPr lang="tr-TR" sz="2000" b="1" spc="80" dirty="0">
                <a:solidFill>
                  <a:schemeClr val="accent2"/>
                </a:solidFill>
                <a:latin typeface="Myriad Pro"/>
                <a:cs typeface="Myriad Pro"/>
              </a:rPr>
              <a:t> </a:t>
            </a:r>
            <a:r>
              <a:rPr lang="tr-TR" sz="2000" b="1" dirty="0" err="1">
                <a:solidFill>
                  <a:schemeClr val="accent2"/>
                </a:solidFill>
                <a:latin typeface="Myriad Pro"/>
                <a:cs typeface="Myriad Pro"/>
              </a:rPr>
              <a:t>Compacta</a:t>
            </a:r>
            <a:r>
              <a:rPr lang="tr-TR" sz="2000" b="1" spc="80" dirty="0">
                <a:solidFill>
                  <a:schemeClr val="accent2"/>
                </a:solidFill>
                <a:latin typeface="Myriad Pro"/>
                <a:cs typeface="Myriad Pro"/>
              </a:rPr>
              <a:t> </a:t>
            </a:r>
            <a:r>
              <a:rPr lang="tr-TR" sz="2000" b="1" dirty="0">
                <a:solidFill>
                  <a:srgbClr val="3B3A3B"/>
                </a:solidFill>
                <a:latin typeface="Myriad Pro"/>
                <a:cs typeface="Myriad Pro"/>
              </a:rPr>
              <a:t>(</a:t>
            </a:r>
            <a:r>
              <a:rPr lang="tr-TR" sz="2000" b="1" dirty="0" err="1">
                <a:solidFill>
                  <a:srgbClr val="3B3A3B"/>
                </a:solidFill>
                <a:latin typeface="Myriad Pro"/>
                <a:cs typeface="Myriad Pro"/>
              </a:rPr>
              <a:t>Substansiya</a:t>
            </a:r>
            <a:r>
              <a:rPr lang="tr-TR" sz="2000" b="1" spc="75" dirty="0">
                <a:solidFill>
                  <a:srgbClr val="3B3A3B"/>
                </a:solidFill>
                <a:latin typeface="Myriad Pro"/>
                <a:cs typeface="Myriad Pro"/>
              </a:rPr>
              <a:t> </a:t>
            </a:r>
            <a:r>
              <a:rPr lang="tr-TR" sz="2000" b="1" dirty="0">
                <a:solidFill>
                  <a:srgbClr val="3B3A3B"/>
                </a:solidFill>
                <a:latin typeface="Myriad Pro"/>
                <a:cs typeface="Myriad Pro"/>
              </a:rPr>
              <a:t>Kompakta)]:</a:t>
            </a:r>
            <a:r>
              <a:rPr lang="tr-TR" sz="2000" b="1" spc="95" dirty="0">
                <a:solidFill>
                  <a:srgbClr val="3B3A3B"/>
                </a:solidFill>
                <a:latin typeface="Myriad Pro"/>
                <a:cs typeface="Myriad Pro"/>
              </a:rPr>
              <a:t> </a:t>
            </a:r>
            <a:r>
              <a:rPr lang="tr-TR" sz="2000" dirty="0">
                <a:solidFill>
                  <a:srgbClr val="3B3A3B"/>
                </a:solidFill>
                <a:latin typeface="Myriad Pro"/>
                <a:cs typeface="Myriad Pro"/>
              </a:rPr>
              <a:t>Çok</a:t>
            </a:r>
            <a:r>
              <a:rPr lang="tr-TR" sz="2000" spc="85" dirty="0">
                <a:solidFill>
                  <a:srgbClr val="3B3A3B"/>
                </a:solidFill>
                <a:latin typeface="Myriad Pro"/>
                <a:cs typeface="Myriad Pro"/>
              </a:rPr>
              <a:t> </a:t>
            </a:r>
            <a:r>
              <a:rPr lang="tr-TR" sz="2000" dirty="0">
                <a:solidFill>
                  <a:srgbClr val="3B3A3B"/>
                </a:solidFill>
                <a:latin typeface="Myriad Pro"/>
                <a:cs typeface="Myriad Pro"/>
              </a:rPr>
              <a:t>serttir.</a:t>
            </a:r>
            <a:r>
              <a:rPr lang="tr-TR" sz="2000" spc="80" dirty="0">
                <a:solidFill>
                  <a:srgbClr val="3B3A3B"/>
                </a:solidFill>
                <a:latin typeface="Myriad Pro"/>
                <a:cs typeface="Myriad Pro"/>
              </a:rPr>
              <a:t> </a:t>
            </a:r>
            <a:r>
              <a:rPr lang="tr-TR" sz="2000" dirty="0">
                <a:solidFill>
                  <a:srgbClr val="3B3A3B"/>
                </a:solidFill>
                <a:latin typeface="Myriad Pro"/>
                <a:cs typeface="Myriad Pro"/>
              </a:rPr>
              <a:t>Uzun,</a:t>
            </a:r>
            <a:r>
              <a:rPr lang="tr-TR" sz="2000" spc="85" dirty="0">
                <a:solidFill>
                  <a:srgbClr val="3B3A3B"/>
                </a:solidFill>
                <a:latin typeface="Myriad Pro"/>
                <a:cs typeface="Myriad Pro"/>
              </a:rPr>
              <a:t> </a:t>
            </a:r>
            <a:r>
              <a:rPr lang="tr-TR" sz="2000" dirty="0">
                <a:solidFill>
                  <a:srgbClr val="3B3A3B"/>
                </a:solidFill>
                <a:latin typeface="Myriad Pro"/>
                <a:cs typeface="Myriad Pro"/>
              </a:rPr>
              <a:t>kısa</a:t>
            </a:r>
            <a:r>
              <a:rPr lang="tr-TR" sz="2000" spc="85" dirty="0">
                <a:solidFill>
                  <a:srgbClr val="3B3A3B"/>
                </a:solidFill>
                <a:latin typeface="Myriad Pro"/>
                <a:cs typeface="Myriad Pro"/>
              </a:rPr>
              <a:t> </a:t>
            </a:r>
            <a:r>
              <a:rPr lang="tr-TR" sz="2000" dirty="0">
                <a:solidFill>
                  <a:srgbClr val="3B3A3B"/>
                </a:solidFill>
                <a:latin typeface="Myriad Pro"/>
                <a:cs typeface="Myriad Pro"/>
              </a:rPr>
              <a:t>ve</a:t>
            </a:r>
            <a:r>
              <a:rPr lang="tr-TR" sz="2000" spc="80" dirty="0">
                <a:solidFill>
                  <a:srgbClr val="3B3A3B"/>
                </a:solidFill>
                <a:latin typeface="Myriad Pro"/>
                <a:cs typeface="Myriad Pro"/>
              </a:rPr>
              <a:t> </a:t>
            </a:r>
            <a:r>
              <a:rPr lang="tr-TR" sz="2000" spc="-10" dirty="0">
                <a:solidFill>
                  <a:srgbClr val="3B3A3B"/>
                </a:solidFill>
                <a:latin typeface="Myriad Pro"/>
                <a:cs typeface="Myriad Pro"/>
              </a:rPr>
              <a:t>yassı </a:t>
            </a:r>
            <a:r>
              <a:rPr lang="tr-TR" sz="2000" dirty="0">
                <a:solidFill>
                  <a:srgbClr val="3B3A3B"/>
                </a:solidFill>
                <a:latin typeface="Myriad Pro"/>
                <a:cs typeface="Myriad Pro"/>
              </a:rPr>
              <a:t>tüm</a:t>
            </a:r>
            <a:r>
              <a:rPr lang="tr-TR" sz="2000" spc="50" dirty="0">
                <a:solidFill>
                  <a:srgbClr val="3B3A3B"/>
                </a:solidFill>
                <a:latin typeface="Myriad Pro"/>
                <a:cs typeface="Myriad Pro"/>
              </a:rPr>
              <a:t> </a:t>
            </a:r>
            <a:r>
              <a:rPr lang="tr-TR" sz="2000" dirty="0">
                <a:solidFill>
                  <a:srgbClr val="3B3A3B"/>
                </a:solidFill>
                <a:latin typeface="Myriad Pro"/>
                <a:cs typeface="Myriad Pro"/>
              </a:rPr>
              <a:t>kemiklerin</a:t>
            </a:r>
            <a:r>
              <a:rPr lang="tr-TR" sz="2000" spc="50" dirty="0">
                <a:solidFill>
                  <a:srgbClr val="3B3A3B"/>
                </a:solidFill>
                <a:latin typeface="Myriad Pro"/>
                <a:cs typeface="Myriad Pro"/>
              </a:rPr>
              <a:t> </a:t>
            </a:r>
            <a:r>
              <a:rPr lang="tr-TR" sz="2000" dirty="0">
                <a:solidFill>
                  <a:srgbClr val="3B3A3B"/>
                </a:solidFill>
                <a:latin typeface="Myriad Pro"/>
                <a:cs typeface="Myriad Pro"/>
              </a:rPr>
              <a:t>dış</a:t>
            </a:r>
            <a:r>
              <a:rPr lang="tr-TR" sz="2000" spc="55" dirty="0">
                <a:solidFill>
                  <a:srgbClr val="3B3A3B"/>
                </a:solidFill>
                <a:latin typeface="Myriad Pro"/>
                <a:cs typeface="Myriad Pro"/>
              </a:rPr>
              <a:t> </a:t>
            </a:r>
            <a:r>
              <a:rPr lang="tr-TR" sz="2000" dirty="0">
                <a:solidFill>
                  <a:srgbClr val="3B3A3B"/>
                </a:solidFill>
                <a:latin typeface="Myriad Pro"/>
                <a:cs typeface="Myriad Pro"/>
              </a:rPr>
              <a:t>yüzeyinde</a:t>
            </a:r>
            <a:r>
              <a:rPr lang="tr-TR" sz="2000" spc="50" dirty="0">
                <a:solidFill>
                  <a:srgbClr val="3B3A3B"/>
                </a:solidFill>
                <a:latin typeface="Myriad Pro"/>
                <a:cs typeface="Myriad Pro"/>
              </a:rPr>
              <a:t> </a:t>
            </a:r>
            <a:r>
              <a:rPr lang="tr-TR" sz="2000" dirty="0">
                <a:solidFill>
                  <a:srgbClr val="3B3A3B"/>
                </a:solidFill>
                <a:latin typeface="Myriad Pro"/>
                <a:cs typeface="Myriad Pro"/>
              </a:rPr>
              <a:t>ve</a:t>
            </a:r>
            <a:r>
              <a:rPr lang="tr-TR" sz="2000" spc="50" dirty="0">
                <a:solidFill>
                  <a:srgbClr val="3B3A3B"/>
                </a:solidFill>
                <a:latin typeface="Myriad Pro"/>
                <a:cs typeface="Myriad Pro"/>
              </a:rPr>
              <a:t> </a:t>
            </a:r>
            <a:r>
              <a:rPr lang="tr-TR" sz="2000" dirty="0">
                <a:solidFill>
                  <a:srgbClr val="3B3A3B"/>
                </a:solidFill>
                <a:latin typeface="Myriad Pro"/>
                <a:cs typeface="Myriad Pro"/>
              </a:rPr>
              <a:t>ayrıca</a:t>
            </a:r>
            <a:r>
              <a:rPr lang="tr-TR" sz="2000" spc="55" dirty="0">
                <a:solidFill>
                  <a:srgbClr val="3B3A3B"/>
                </a:solidFill>
                <a:latin typeface="Myriad Pro"/>
                <a:cs typeface="Myriad Pro"/>
              </a:rPr>
              <a:t> </a:t>
            </a:r>
            <a:r>
              <a:rPr lang="tr-TR" sz="2000" dirty="0">
                <a:solidFill>
                  <a:srgbClr val="3B3A3B"/>
                </a:solidFill>
                <a:latin typeface="Myriad Pro"/>
                <a:cs typeface="Myriad Pro"/>
              </a:rPr>
              <a:t>uzun</a:t>
            </a:r>
            <a:r>
              <a:rPr lang="tr-TR" sz="2000" spc="50" dirty="0">
                <a:solidFill>
                  <a:srgbClr val="3B3A3B"/>
                </a:solidFill>
                <a:latin typeface="Myriad Pro"/>
                <a:cs typeface="Myriad Pro"/>
              </a:rPr>
              <a:t> </a:t>
            </a:r>
            <a:r>
              <a:rPr lang="tr-TR" sz="2000" dirty="0">
                <a:solidFill>
                  <a:srgbClr val="3B3A3B"/>
                </a:solidFill>
                <a:latin typeface="Myriad Pro"/>
                <a:cs typeface="Myriad Pro"/>
              </a:rPr>
              <a:t>kemiklerin</a:t>
            </a:r>
            <a:r>
              <a:rPr lang="tr-TR" sz="2000" spc="50" dirty="0">
                <a:solidFill>
                  <a:srgbClr val="3B3A3B"/>
                </a:solidFill>
                <a:latin typeface="Myriad Pro"/>
                <a:cs typeface="Myriad Pro"/>
              </a:rPr>
              <a:t> </a:t>
            </a:r>
            <a:r>
              <a:rPr lang="tr-TR" sz="2000" dirty="0">
                <a:solidFill>
                  <a:srgbClr val="3B3A3B"/>
                </a:solidFill>
                <a:latin typeface="Myriad Pro"/>
                <a:cs typeface="Myriad Pro"/>
              </a:rPr>
              <a:t>gövde</a:t>
            </a:r>
            <a:r>
              <a:rPr lang="tr-TR" sz="2000" spc="55" dirty="0">
                <a:solidFill>
                  <a:srgbClr val="3B3A3B"/>
                </a:solidFill>
                <a:latin typeface="Myriad Pro"/>
                <a:cs typeface="Myriad Pro"/>
              </a:rPr>
              <a:t> </a:t>
            </a:r>
            <a:r>
              <a:rPr lang="tr-TR" sz="2000" dirty="0">
                <a:solidFill>
                  <a:srgbClr val="3B3A3B"/>
                </a:solidFill>
                <a:latin typeface="Myriad Pro"/>
                <a:cs typeface="Myriad Pro"/>
              </a:rPr>
              <a:t>bölümünde</a:t>
            </a:r>
            <a:r>
              <a:rPr lang="tr-TR" sz="2000" spc="50" dirty="0">
                <a:solidFill>
                  <a:srgbClr val="3B3A3B"/>
                </a:solidFill>
                <a:latin typeface="Myriad Pro"/>
                <a:cs typeface="Myriad Pro"/>
              </a:rPr>
              <a:t> </a:t>
            </a:r>
            <a:r>
              <a:rPr lang="tr-TR" sz="2000" dirty="0">
                <a:solidFill>
                  <a:srgbClr val="3B3A3B"/>
                </a:solidFill>
                <a:latin typeface="Myriad Pro"/>
                <a:cs typeface="Myriad Pro"/>
              </a:rPr>
              <a:t>bulunur.</a:t>
            </a:r>
            <a:r>
              <a:rPr lang="tr-TR" sz="2000" spc="5" dirty="0">
                <a:solidFill>
                  <a:srgbClr val="3B3A3B"/>
                </a:solidFill>
                <a:latin typeface="Myriad Pro"/>
                <a:cs typeface="Myriad Pro"/>
              </a:rPr>
              <a:t> </a:t>
            </a:r>
            <a:r>
              <a:rPr lang="tr-TR" sz="2000" spc="-10" dirty="0">
                <a:solidFill>
                  <a:srgbClr val="3B3A3B"/>
                </a:solidFill>
                <a:latin typeface="Myriad Pro"/>
                <a:cs typeface="Myriad Pro"/>
              </a:rPr>
              <a:t>Yapısında, </a:t>
            </a:r>
            <a:r>
              <a:rPr lang="tr-TR" sz="2000" dirty="0">
                <a:solidFill>
                  <a:srgbClr val="3B3A3B"/>
                </a:solidFill>
                <a:latin typeface="Myriad Pro"/>
                <a:cs typeface="Myriad Pro"/>
              </a:rPr>
              <a:t>boyuna</a:t>
            </a:r>
            <a:r>
              <a:rPr lang="tr-TR" sz="2000" spc="105" dirty="0">
                <a:solidFill>
                  <a:srgbClr val="3B3A3B"/>
                </a:solidFill>
                <a:latin typeface="Myriad Pro"/>
                <a:cs typeface="Myriad Pro"/>
              </a:rPr>
              <a:t> </a:t>
            </a:r>
            <a:r>
              <a:rPr lang="tr-TR" sz="2000" dirty="0">
                <a:solidFill>
                  <a:srgbClr val="3B3A3B"/>
                </a:solidFill>
                <a:latin typeface="Myriad Pro"/>
                <a:cs typeface="Myriad Pro"/>
              </a:rPr>
              <a:t>uzanan</a:t>
            </a:r>
            <a:r>
              <a:rPr lang="tr-TR" sz="2000" spc="110" dirty="0">
                <a:solidFill>
                  <a:srgbClr val="3B3A3B"/>
                </a:solidFill>
                <a:latin typeface="Myriad Pro"/>
                <a:cs typeface="Myriad Pro"/>
              </a:rPr>
              <a:t> </a:t>
            </a:r>
            <a:r>
              <a:rPr lang="tr-TR" sz="2000" b="1" dirty="0" err="1">
                <a:solidFill>
                  <a:srgbClr val="3B3A3B"/>
                </a:solidFill>
                <a:latin typeface="Myriad Pro"/>
                <a:cs typeface="Myriad Pro"/>
              </a:rPr>
              <a:t>Havers</a:t>
            </a:r>
            <a:r>
              <a:rPr lang="tr-TR" sz="2000" b="1" spc="100" dirty="0">
                <a:solidFill>
                  <a:srgbClr val="3B3A3B"/>
                </a:solidFill>
                <a:latin typeface="Myriad Pro"/>
                <a:cs typeface="Myriad Pro"/>
              </a:rPr>
              <a:t> </a:t>
            </a:r>
            <a:r>
              <a:rPr lang="tr-TR" sz="2000" b="1" dirty="0">
                <a:solidFill>
                  <a:srgbClr val="3B3A3B"/>
                </a:solidFill>
                <a:latin typeface="Myriad Pro"/>
                <a:cs typeface="Myriad Pro"/>
              </a:rPr>
              <a:t>kanalları</a:t>
            </a:r>
            <a:r>
              <a:rPr lang="tr-TR" sz="2000" b="1" spc="125" dirty="0">
                <a:solidFill>
                  <a:srgbClr val="3B3A3B"/>
                </a:solidFill>
                <a:latin typeface="Myriad Pro"/>
                <a:cs typeface="Myriad Pro"/>
              </a:rPr>
              <a:t> </a:t>
            </a:r>
            <a:r>
              <a:rPr lang="tr-TR" sz="2000" dirty="0">
                <a:solidFill>
                  <a:srgbClr val="3B3A3B"/>
                </a:solidFill>
                <a:latin typeface="Myriad Pro"/>
                <a:cs typeface="Myriad Pro"/>
              </a:rPr>
              <a:t>ve</a:t>
            </a:r>
            <a:r>
              <a:rPr lang="tr-TR" sz="2000" spc="105" dirty="0">
                <a:solidFill>
                  <a:srgbClr val="3B3A3B"/>
                </a:solidFill>
                <a:latin typeface="Myriad Pro"/>
                <a:cs typeface="Myriad Pro"/>
              </a:rPr>
              <a:t> </a:t>
            </a:r>
            <a:r>
              <a:rPr lang="tr-TR" sz="2000" dirty="0" err="1">
                <a:solidFill>
                  <a:srgbClr val="3B3A3B"/>
                </a:solidFill>
                <a:latin typeface="Myriad Pro"/>
                <a:cs typeface="Myriad Pro"/>
              </a:rPr>
              <a:t>Havers</a:t>
            </a:r>
            <a:r>
              <a:rPr lang="tr-TR" sz="2000" spc="110" dirty="0">
                <a:solidFill>
                  <a:srgbClr val="3B3A3B"/>
                </a:solidFill>
                <a:latin typeface="Myriad Pro"/>
                <a:cs typeface="Myriad Pro"/>
              </a:rPr>
              <a:t> </a:t>
            </a:r>
            <a:r>
              <a:rPr lang="tr-TR" sz="2000" dirty="0">
                <a:solidFill>
                  <a:srgbClr val="3B3A3B"/>
                </a:solidFill>
                <a:latin typeface="Myriad Pro"/>
                <a:cs typeface="Myriad Pro"/>
              </a:rPr>
              <a:t>kanallarını</a:t>
            </a:r>
            <a:r>
              <a:rPr lang="tr-TR" sz="2000" spc="110" dirty="0">
                <a:solidFill>
                  <a:srgbClr val="3B3A3B"/>
                </a:solidFill>
                <a:latin typeface="Myriad Pro"/>
                <a:cs typeface="Myriad Pro"/>
              </a:rPr>
              <a:t> </a:t>
            </a:r>
            <a:r>
              <a:rPr lang="tr-TR" sz="2000" dirty="0">
                <a:solidFill>
                  <a:srgbClr val="3B3A3B"/>
                </a:solidFill>
                <a:latin typeface="Myriad Pro"/>
                <a:cs typeface="Myriad Pro"/>
              </a:rPr>
              <a:t>enine</a:t>
            </a:r>
            <a:r>
              <a:rPr lang="tr-TR" sz="2000" spc="105" dirty="0">
                <a:solidFill>
                  <a:srgbClr val="3B3A3B"/>
                </a:solidFill>
                <a:latin typeface="Myriad Pro"/>
                <a:cs typeface="Myriad Pro"/>
              </a:rPr>
              <a:t> </a:t>
            </a:r>
            <a:r>
              <a:rPr lang="tr-TR" sz="2000" dirty="0">
                <a:solidFill>
                  <a:srgbClr val="3B3A3B"/>
                </a:solidFill>
                <a:latin typeface="Myriad Pro"/>
                <a:cs typeface="Myriad Pro"/>
              </a:rPr>
              <a:t>birleştiren</a:t>
            </a:r>
            <a:r>
              <a:rPr lang="tr-TR" sz="2000" spc="110" dirty="0">
                <a:solidFill>
                  <a:srgbClr val="3B3A3B"/>
                </a:solidFill>
                <a:latin typeface="Myriad Pro"/>
                <a:cs typeface="Myriad Pro"/>
              </a:rPr>
              <a:t> </a:t>
            </a:r>
            <a:r>
              <a:rPr lang="tr-TR" sz="2000" b="1" dirty="0" err="1">
                <a:solidFill>
                  <a:srgbClr val="3B3A3B"/>
                </a:solidFill>
                <a:latin typeface="Myriad Pro"/>
                <a:cs typeface="Myriad Pro"/>
              </a:rPr>
              <a:t>Volkmann</a:t>
            </a:r>
            <a:r>
              <a:rPr lang="tr-TR" sz="2000" b="1" spc="105" dirty="0">
                <a:solidFill>
                  <a:srgbClr val="3B3A3B"/>
                </a:solidFill>
                <a:latin typeface="Myriad Pro"/>
                <a:cs typeface="Myriad Pro"/>
              </a:rPr>
              <a:t> </a:t>
            </a:r>
            <a:r>
              <a:rPr lang="tr-TR" sz="2000" b="1" spc="-10" dirty="0">
                <a:solidFill>
                  <a:srgbClr val="3B3A3B"/>
                </a:solidFill>
                <a:latin typeface="Myriad Pro"/>
                <a:cs typeface="Myriad Pro"/>
              </a:rPr>
              <a:t>kanalları </a:t>
            </a:r>
            <a:r>
              <a:rPr lang="tr-TR" sz="2000" spc="-10" dirty="0">
                <a:solidFill>
                  <a:srgbClr val="3B3A3B"/>
                </a:solidFill>
                <a:latin typeface="Myriad Pro"/>
                <a:cs typeface="Myriad Pro"/>
              </a:rPr>
              <a:t>bulunur. </a:t>
            </a:r>
            <a:r>
              <a:rPr lang="tr-TR" sz="2000" dirty="0">
                <a:solidFill>
                  <a:srgbClr val="3B3A3B"/>
                </a:solidFill>
                <a:latin typeface="Myriad Pro"/>
                <a:cs typeface="Myriad Pro"/>
              </a:rPr>
              <a:t>Bu</a:t>
            </a:r>
            <a:r>
              <a:rPr lang="tr-TR" sz="2000" spc="-5" dirty="0">
                <a:solidFill>
                  <a:srgbClr val="3B3A3B"/>
                </a:solidFill>
                <a:latin typeface="Myriad Pro"/>
                <a:cs typeface="Myriad Pro"/>
              </a:rPr>
              <a:t> </a:t>
            </a:r>
            <a:r>
              <a:rPr lang="tr-TR" sz="2000" dirty="0">
                <a:solidFill>
                  <a:srgbClr val="3B3A3B"/>
                </a:solidFill>
                <a:latin typeface="Myriad Pro"/>
                <a:cs typeface="Myriad Pro"/>
              </a:rPr>
              <a:t>kanallardan</a:t>
            </a:r>
            <a:r>
              <a:rPr lang="tr-TR" sz="2000" spc="-5" dirty="0">
                <a:solidFill>
                  <a:srgbClr val="3B3A3B"/>
                </a:solidFill>
                <a:latin typeface="Myriad Pro"/>
                <a:cs typeface="Myriad Pro"/>
              </a:rPr>
              <a:t> </a:t>
            </a:r>
            <a:r>
              <a:rPr lang="tr-TR" sz="2000" dirty="0">
                <a:solidFill>
                  <a:srgbClr val="3B3A3B"/>
                </a:solidFill>
                <a:latin typeface="Myriad Pro"/>
                <a:cs typeface="Myriad Pro"/>
              </a:rPr>
              <a:t>damar</a:t>
            </a:r>
            <a:r>
              <a:rPr lang="tr-TR" sz="2000" spc="-5" dirty="0">
                <a:solidFill>
                  <a:srgbClr val="3B3A3B"/>
                </a:solidFill>
                <a:latin typeface="Myriad Pro"/>
                <a:cs typeface="Myriad Pro"/>
              </a:rPr>
              <a:t> </a:t>
            </a:r>
            <a:r>
              <a:rPr lang="tr-TR" sz="2000" dirty="0">
                <a:solidFill>
                  <a:srgbClr val="3B3A3B"/>
                </a:solidFill>
                <a:latin typeface="Myriad Pro"/>
                <a:cs typeface="Myriad Pro"/>
              </a:rPr>
              <a:t>ve</a:t>
            </a:r>
            <a:r>
              <a:rPr lang="tr-TR" sz="2000" spc="-5" dirty="0">
                <a:solidFill>
                  <a:srgbClr val="3B3A3B"/>
                </a:solidFill>
                <a:latin typeface="Myriad Pro"/>
                <a:cs typeface="Myriad Pro"/>
              </a:rPr>
              <a:t> </a:t>
            </a:r>
            <a:r>
              <a:rPr lang="tr-TR" sz="2000" dirty="0">
                <a:solidFill>
                  <a:srgbClr val="3B3A3B"/>
                </a:solidFill>
                <a:latin typeface="Myriad Pro"/>
                <a:cs typeface="Myriad Pro"/>
              </a:rPr>
              <a:t>sinirler</a:t>
            </a:r>
            <a:r>
              <a:rPr lang="tr-TR" sz="2000" spc="-5" dirty="0">
                <a:solidFill>
                  <a:srgbClr val="3B3A3B"/>
                </a:solidFill>
                <a:latin typeface="Myriad Pro"/>
                <a:cs typeface="Myriad Pro"/>
              </a:rPr>
              <a:t> </a:t>
            </a:r>
            <a:r>
              <a:rPr lang="tr-TR" sz="2000" spc="-10" dirty="0">
                <a:solidFill>
                  <a:srgbClr val="3B3A3B"/>
                </a:solidFill>
                <a:latin typeface="Myriad Pro"/>
                <a:cs typeface="Myriad Pro"/>
              </a:rPr>
              <a:t>geçer. </a:t>
            </a:r>
            <a:r>
              <a:rPr lang="tr-TR" sz="2000" dirty="0">
                <a:solidFill>
                  <a:srgbClr val="3B3A3B"/>
                </a:solidFill>
                <a:latin typeface="Myriad Pro"/>
                <a:cs typeface="Myriad Pro"/>
              </a:rPr>
              <a:t>Uzun</a:t>
            </a:r>
            <a:r>
              <a:rPr lang="tr-TR" sz="2000" spc="-5" dirty="0">
                <a:solidFill>
                  <a:srgbClr val="3B3A3B"/>
                </a:solidFill>
                <a:latin typeface="Myriad Pro"/>
                <a:cs typeface="Myriad Pro"/>
              </a:rPr>
              <a:t> </a:t>
            </a:r>
            <a:r>
              <a:rPr lang="tr-TR" sz="2000" dirty="0">
                <a:solidFill>
                  <a:srgbClr val="3B3A3B"/>
                </a:solidFill>
                <a:latin typeface="Myriad Pro"/>
                <a:cs typeface="Myriad Pro"/>
              </a:rPr>
              <a:t>kemiklerin</a:t>
            </a:r>
            <a:r>
              <a:rPr lang="tr-TR" sz="2000" spc="-5" dirty="0">
                <a:solidFill>
                  <a:srgbClr val="3B3A3B"/>
                </a:solidFill>
                <a:latin typeface="Myriad Pro"/>
                <a:cs typeface="Myriad Pro"/>
              </a:rPr>
              <a:t> </a:t>
            </a:r>
            <a:r>
              <a:rPr lang="tr-TR" sz="2000" dirty="0">
                <a:solidFill>
                  <a:srgbClr val="3B3A3B"/>
                </a:solidFill>
                <a:latin typeface="Myriad Pro"/>
                <a:cs typeface="Myriad Pro"/>
              </a:rPr>
              <a:t>gövdesindeki</a:t>
            </a:r>
            <a:r>
              <a:rPr lang="tr-TR" sz="2000" spc="-5" dirty="0">
                <a:solidFill>
                  <a:srgbClr val="3B3A3B"/>
                </a:solidFill>
                <a:latin typeface="Myriad Pro"/>
                <a:cs typeface="Myriad Pro"/>
              </a:rPr>
              <a:t> </a:t>
            </a:r>
            <a:r>
              <a:rPr lang="tr-TR" sz="2000" dirty="0">
                <a:solidFill>
                  <a:srgbClr val="3B3A3B"/>
                </a:solidFill>
                <a:latin typeface="Myriad Pro"/>
                <a:cs typeface="Myriad Pro"/>
              </a:rPr>
              <a:t>kemik</a:t>
            </a:r>
            <a:r>
              <a:rPr lang="tr-TR" sz="2000" spc="-5" dirty="0">
                <a:solidFill>
                  <a:srgbClr val="3B3A3B"/>
                </a:solidFill>
                <a:latin typeface="Myriad Pro"/>
                <a:cs typeface="Myriad Pro"/>
              </a:rPr>
              <a:t> </a:t>
            </a:r>
            <a:r>
              <a:rPr lang="tr-TR" sz="2000" dirty="0">
                <a:solidFill>
                  <a:srgbClr val="3B3A3B"/>
                </a:solidFill>
                <a:latin typeface="Myriad Pro"/>
                <a:cs typeface="Myriad Pro"/>
              </a:rPr>
              <a:t>içi</a:t>
            </a:r>
            <a:r>
              <a:rPr lang="tr-TR" sz="2000" spc="-5" dirty="0">
                <a:solidFill>
                  <a:srgbClr val="3B3A3B"/>
                </a:solidFill>
                <a:latin typeface="Myriad Pro"/>
                <a:cs typeface="Myriad Pro"/>
              </a:rPr>
              <a:t> </a:t>
            </a:r>
            <a:r>
              <a:rPr lang="tr-TR" sz="2000" spc="-10" dirty="0">
                <a:solidFill>
                  <a:srgbClr val="3B3A3B"/>
                </a:solidFill>
                <a:latin typeface="Myriad Pro"/>
                <a:cs typeface="Myriad Pro"/>
              </a:rPr>
              <a:t>boşluk</a:t>
            </a:r>
            <a:r>
              <a:rPr lang="tr-TR" sz="2000" dirty="0">
                <a:solidFill>
                  <a:srgbClr val="3B3A3B"/>
                </a:solidFill>
                <a:latin typeface="Myriad Pro"/>
                <a:cs typeface="Myriad Pro"/>
              </a:rPr>
              <a:t>ta</a:t>
            </a:r>
            <a:r>
              <a:rPr lang="tr-TR" sz="2000" spc="-10" dirty="0">
                <a:solidFill>
                  <a:srgbClr val="3B3A3B"/>
                </a:solidFill>
                <a:latin typeface="Myriad Pro"/>
                <a:cs typeface="Myriad Pro"/>
              </a:rPr>
              <a:t> </a:t>
            </a:r>
            <a:r>
              <a:rPr lang="tr-TR" sz="2000" b="1" dirty="0">
                <a:solidFill>
                  <a:srgbClr val="3B3A3B"/>
                </a:solidFill>
                <a:latin typeface="Myriad Pro"/>
                <a:cs typeface="Myriad Pro"/>
              </a:rPr>
              <a:t>sarı kemik</a:t>
            </a:r>
            <a:r>
              <a:rPr lang="tr-TR" sz="2000" b="1" spc="-5" dirty="0">
                <a:solidFill>
                  <a:srgbClr val="3B3A3B"/>
                </a:solidFill>
                <a:latin typeface="Myriad Pro"/>
                <a:cs typeface="Myriad Pro"/>
              </a:rPr>
              <a:t> </a:t>
            </a:r>
            <a:r>
              <a:rPr lang="tr-TR" sz="2000" b="1" dirty="0">
                <a:solidFill>
                  <a:srgbClr val="3B3A3B"/>
                </a:solidFill>
                <a:latin typeface="Myriad Pro"/>
                <a:cs typeface="Myriad Pro"/>
              </a:rPr>
              <a:t>iliği</a:t>
            </a:r>
            <a:r>
              <a:rPr lang="tr-TR" sz="2000" b="1" spc="5" dirty="0">
                <a:solidFill>
                  <a:srgbClr val="3B3A3B"/>
                </a:solidFill>
                <a:latin typeface="Myriad Pro"/>
                <a:cs typeface="Myriad Pro"/>
              </a:rPr>
              <a:t> </a:t>
            </a:r>
            <a:r>
              <a:rPr lang="tr-TR" sz="2000" spc="-10" dirty="0">
                <a:solidFill>
                  <a:srgbClr val="3B3A3B"/>
                </a:solidFill>
                <a:latin typeface="Myriad Pro"/>
                <a:cs typeface="Myriad Pro"/>
              </a:rPr>
              <a:t>bulunur.</a:t>
            </a:r>
            <a:endParaRPr lang="tr-TR" sz="2000" dirty="0">
              <a:latin typeface="Myriad Pro"/>
              <a:cs typeface="Myriad Pro"/>
            </a:endParaRPr>
          </a:p>
          <a:p>
            <a:pPr marL="266700" marR="5080" indent="-266700" algn="just">
              <a:lnSpc>
                <a:spcPct val="103200"/>
              </a:lnSpc>
              <a:spcBef>
                <a:spcPts val="285"/>
              </a:spcBef>
              <a:buChar char="•"/>
              <a:tabLst>
                <a:tab pos="177800" algn="l"/>
              </a:tabLst>
            </a:pPr>
            <a:r>
              <a:rPr lang="tr-TR" sz="2000" b="1" dirty="0">
                <a:solidFill>
                  <a:schemeClr val="accent2"/>
                </a:solidFill>
                <a:latin typeface="Myriad Pro"/>
                <a:cs typeface="Myriad Pro"/>
              </a:rPr>
              <a:t>Süngerimsi Kemik </a:t>
            </a:r>
            <a:r>
              <a:rPr lang="tr-TR" sz="2000" b="1" dirty="0">
                <a:solidFill>
                  <a:srgbClr val="3B3A3B"/>
                </a:solidFill>
                <a:latin typeface="Myriad Pro"/>
                <a:cs typeface="Myriad Pro"/>
              </a:rPr>
              <a:t>[</a:t>
            </a:r>
            <a:r>
              <a:rPr lang="tr-TR" sz="2000" b="1" dirty="0" err="1">
                <a:solidFill>
                  <a:schemeClr val="accent2"/>
                </a:solidFill>
                <a:latin typeface="Myriad Pro"/>
                <a:cs typeface="Myriad Pro"/>
              </a:rPr>
              <a:t>Substantia</a:t>
            </a:r>
            <a:r>
              <a:rPr lang="tr-TR" sz="2000" b="1" dirty="0">
                <a:solidFill>
                  <a:schemeClr val="accent2"/>
                </a:solidFill>
                <a:latin typeface="Myriad Pro"/>
                <a:cs typeface="Myriad Pro"/>
              </a:rPr>
              <a:t> </a:t>
            </a:r>
            <a:r>
              <a:rPr lang="tr-TR" sz="2000" b="1" dirty="0" err="1">
                <a:solidFill>
                  <a:schemeClr val="accent2"/>
                </a:solidFill>
                <a:latin typeface="Myriad Pro"/>
                <a:cs typeface="Myriad Pro"/>
              </a:rPr>
              <a:t>Spongiosa</a:t>
            </a:r>
            <a:r>
              <a:rPr lang="tr-TR" sz="2000" b="1" dirty="0">
                <a:solidFill>
                  <a:schemeClr val="accent2"/>
                </a:solidFill>
                <a:latin typeface="Myriad Pro"/>
                <a:cs typeface="Myriad Pro"/>
              </a:rPr>
              <a:t> </a:t>
            </a:r>
            <a:r>
              <a:rPr lang="tr-TR" sz="2000" b="1" dirty="0">
                <a:solidFill>
                  <a:srgbClr val="3B3A3B"/>
                </a:solidFill>
                <a:latin typeface="Myriad Pro"/>
                <a:cs typeface="Myriad Pro"/>
              </a:rPr>
              <a:t>(</a:t>
            </a:r>
            <a:r>
              <a:rPr lang="tr-TR" sz="2000" b="1" dirty="0" err="1">
                <a:solidFill>
                  <a:srgbClr val="3B3A3B"/>
                </a:solidFill>
                <a:latin typeface="Myriad Pro"/>
                <a:cs typeface="Myriad Pro"/>
              </a:rPr>
              <a:t>Substansiya</a:t>
            </a:r>
            <a:r>
              <a:rPr lang="tr-TR" sz="2000" b="1" dirty="0">
                <a:solidFill>
                  <a:srgbClr val="3B3A3B"/>
                </a:solidFill>
                <a:latin typeface="Myriad Pro"/>
                <a:cs typeface="Myriad Pro"/>
              </a:rPr>
              <a:t> </a:t>
            </a:r>
            <a:r>
              <a:rPr lang="tr-TR" sz="2000" b="1" dirty="0" err="1">
                <a:solidFill>
                  <a:srgbClr val="3B3A3B"/>
                </a:solidFill>
                <a:latin typeface="Myriad Pro"/>
                <a:cs typeface="Myriad Pro"/>
              </a:rPr>
              <a:t>Sponjioza</a:t>
            </a:r>
            <a:r>
              <a:rPr lang="tr-TR" sz="2000" b="1" dirty="0">
                <a:solidFill>
                  <a:srgbClr val="3B3A3B"/>
                </a:solidFill>
                <a:latin typeface="Myriad Pro"/>
                <a:cs typeface="Myriad Pro"/>
              </a:rPr>
              <a:t>)]:</a:t>
            </a:r>
            <a:r>
              <a:rPr lang="tr-TR" sz="2000" b="1" spc="15" dirty="0">
                <a:solidFill>
                  <a:srgbClr val="3B3A3B"/>
                </a:solidFill>
                <a:latin typeface="Myriad Pro"/>
                <a:cs typeface="Myriad Pro"/>
              </a:rPr>
              <a:t> </a:t>
            </a:r>
            <a:r>
              <a:rPr lang="tr-TR" sz="2000" dirty="0">
                <a:solidFill>
                  <a:srgbClr val="3B3A3B"/>
                </a:solidFill>
                <a:latin typeface="Myriad Pro"/>
                <a:cs typeface="Myriad Pro"/>
              </a:rPr>
              <a:t>Uzun kemiklerin uç </a:t>
            </a:r>
            <a:r>
              <a:rPr lang="tr-TR" sz="2000" spc="-20" dirty="0">
                <a:solidFill>
                  <a:srgbClr val="3B3A3B"/>
                </a:solidFill>
                <a:latin typeface="Myriad Pro"/>
                <a:cs typeface="Myriad Pro"/>
              </a:rPr>
              <a:t>kıs</a:t>
            </a:r>
            <a:r>
              <a:rPr lang="tr-TR" sz="2000" dirty="0">
                <a:solidFill>
                  <a:srgbClr val="3B3A3B"/>
                </a:solidFill>
                <a:latin typeface="Myriad Pro"/>
                <a:cs typeface="Myriad Pro"/>
              </a:rPr>
              <a:t>mında</a:t>
            </a:r>
            <a:r>
              <a:rPr lang="tr-TR" sz="2000" spc="45" dirty="0">
                <a:solidFill>
                  <a:srgbClr val="3B3A3B"/>
                </a:solidFill>
                <a:latin typeface="Myriad Pro"/>
                <a:cs typeface="Myriad Pro"/>
              </a:rPr>
              <a:t> </a:t>
            </a:r>
            <a:r>
              <a:rPr lang="tr-TR" sz="2000" dirty="0">
                <a:solidFill>
                  <a:srgbClr val="3B3A3B"/>
                </a:solidFill>
                <a:latin typeface="Myriad Pro"/>
                <a:cs typeface="Myriad Pro"/>
              </a:rPr>
              <a:t>ve</a:t>
            </a:r>
            <a:r>
              <a:rPr lang="tr-TR" sz="2000" spc="50" dirty="0">
                <a:solidFill>
                  <a:srgbClr val="3B3A3B"/>
                </a:solidFill>
                <a:latin typeface="Myriad Pro"/>
                <a:cs typeface="Myriad Pro"/>
              </a:rPr>
              <a:t> </a:t>
            </a:r>
            <a:r>
              <a:rPr lang="tr-TR" sz="2000" dirty="0">
                <a:solidFill>
                  <a:srgbClr val="3B3A3B"/>
                </a:solidFill>
                <a:latin typeface="Myriad Pro"/>
                <a:cs typeface="Myriad Pro"/>
              </a:rPr>
              <a:t>diğer</a:t>
            </a:r>
            <a:r>
              <a:rPr lang="tr-TR" sz="2000" spc="45" dirty="0">
                <a:solidFill>
                  <a:srgbClr val="3B3A3B"/>
                </a:solidFill>
                <a:latin typeface="Myriad Pro"/>
                <a:cs typeface="Myriad Pro"/>
              </a:rPr>
              <a:t> </a:t>
            </a:r>
            <a:r>
              <a:rPr lang="tr-TR" sz="2000" dirty="0">
                <a:solidFill>
                  <a:srgbClr val="3B3A3B"/>
                </a:solidFill>
                <a:latin typeface="Myriad Pro"/>
                <a:cs typeface="Myriad Pro"/>
              </a:rPr>
              <a:t>kemiklerin</a:t>
            </a:r>
            <a:r>
              <a:rPr lang="tr-TR" sz="2000" spc="50" dirty="0">
                <a:solidFill>
                  <a:srgbClr val="3B3A3B"/>
                </a:solidFill>
                <a:latin typeface="Myriad Pro"/>
                <a:cs typeface="Myriad Pro"/>
              </a:rPr>
              <a:t> </a:t>
            </a:r>
            <a:r>
              <a:rPr lang="tr-TR" sz="2000" dirty="0">
                <a:solidFill>
                  <a:srgbClr val="3B3A3B"/>
                </a:solidFill>
                <a:latin typeface="Myriad Pro"/>
                <a:cs typeface="Myriad Pro"/>
              </a:rPr>
              <a:t>gövde</a:t>
            </a:r>
            <a:r>
              <a:rPr lang="tr-TR" sz="2000" spc="45" dirty="0">
                <a:solidFill>
                  <a:srgbClr val="3B3A3B"/>
                </a:solidFill>
                <a:latin typeface="Myriad Pro"/>
                <a:cs typeface="Myriad Pro"/>
              </a:rPr>
              <a:t> </a:t>
            </a:r>
            <a:r>
              <a:rPr lang="tr-TR" sz="2000" dirty="0">
                <a:solidFill>
                  <a:srgbClr val="3B3A3B"/>
                </a:solidFill>
                <a:latin typeface="Myriad Pro"/>
                <a:cs typeface="Myriad Pro"/>
              </a:rPr>
              <a:t>kısmında,</a:t>
            </a:r>
            <a:r>
              <a:rPr lang="tr-TR" sz="2000" spc="50" dirty="0">
                <a:solidFill>
                  <a:srgbClr val="3B3A3B"/>
                </a:solidFill>
                <a:latin typeface="Myriad Pro"/>
                <a:cs typeface="Myriad Pro"/>
              </a:rPr>
              <a:t> </a:t>
            </a:r>
            <a:r>
              <a:rPr lang="tr-TR" sz="2000" dirty="0">
                <a:solidFill>
                  <a:srgbClr val="3B3A3B"/>
                </a:solidFill>
                <a:latin typeface="Myriad Pro"/>
                <a:cs typeface="Myriad Pro"/>
              </a:rPr>
              <a:t>sıkı</a:t>
            </a:r>
            <a:r>
              <a:rPr lang="tr-TR" sz="2000" spc="50" dirty="0">
                <a:solidFill>
                  <a:srgbClr val="3B3A3B"/>
                </a:solidFill>
                <a:latin typeface="Myriad Pro"/>
                <a:cs typeface="Myriad Pro"/>
              </a:rPr>
              <a:t> </a:t>
            </a:r>
            <a:r>
              <a:rPr lang="tr-TR" sz="2000" dirty="0">
                <a:solidFill>
                  <a:srgbClr val="3B3A3B"/>
                </a:solidFill>
                <a:latin typeface="Myriad Pro"/>
                <a:cs typeface="Myriad Pro"/>
              </a:rPr>
              <a:t>kemik</a:t>
            </a:r>
            <a:r>
              <a:rPr lang="tr-TR" sz="2000" spc="45" dirty="0">
                <a:solidFill>
                  <a:srgbClr val="3B3A3B"/>
                </a:solidFill>
                <a:latin typeface="Myriad Pro"/>
                <a:cs typeface="Myriad Pro"/>
              </a:rPr>
              <a:t> </a:t>
            </a:r>
            <a:r>
              <a:rPr lang="tr-TR" sz="2000" dirty="0">
                <a:solidFill>
                  <a:srgbClr val="3B3A3B"/>
                </a:solidFill>
                <a:latin typeface="Myriad Pro"/>
                <a:cs typeface="Myriad Pro"/>
              </a:rPr>
              <a:t>tabakanın</a:t>
            </a:r>
            <a:r>
              <a:rPr lang="tr-TR" sz="2000" spc="50" dirty="0">
                <a:solidFill>
                  <a:srgbClr val="3B3A3B"/>
                </a:solidFill>
                <a:latin typeface="Myriad Pro"/>
                <a:cs typeface="Myriad Pro"/>
              </a:rPr>
              <a:t> </a:t>
            </a:r>
            <a:r>
              <a:rPr lang="tr-TR" sz="2000" dirty="0">
                <a:solidFill>
                  <a:srgbClr val="3B3A3B"/>
                </a:solidFill>
                <a:latin typeface="Myriad Pro"/>
                <a:cs typeface="Myriad Pro"/>
              </a:rPr>
              <a:t>altında</a:t>
            </a:r>
            <a:r>
              <a:rPr lang="tr-TR" sz="2000" spc="45" dirty="0">
                <a:solidFill>
                  <a:srgbClr val="3B3A3B"/>
                </a:solidFill>
                <a:latin typeface="Myriad Pro"/>
                <a:cs typeface="Myriad Pro"/>
              </a:rPr>
              <a:t> </a:t>
            </a:r>
            <a:r>
              <a:rPr lang="tr-TR" sz="2000" dirty="0">
                <a:solidFill>
                  <a:srgbClr val="3B3A3B"/>
                </a:solidFill>
                <a:latin typeface="Myriad Pro"/>
                <a:cs typeface="Myriad Pro"/>
              </a:rPr>
              <a:t>bulunur.</a:t>
            </a:r>
            <a:r>
              <a:rPr lang="tr-TR" sz="2000" spc="50" dirty="0">
                <a:solidFill>
                  <a:srgbClr val="3B3A3B"/>
                </a:solidFill>
                <a:latin typeface="Myriad Pro"/>
                <a:cs typeface="Myriad Pro"/>
              </a:rPr>
              <a:t> </a:t>
            </a:r>
            <a:r>
              <a:rPr lang="tr-TR" sz="2000" dirty="0">
                <a:solidFill>
                  <a:srgbClr val="3B3A3B"/>
                </a:solidFill>
                <a:latin typeface="Myriad Pro"/>
                <a:cs typeface="Myriad Pro"/>
              </a:rPr>
              <a:t>Kanal</a:t>
            </a:r>
            <a:r>
              <a:rPr lang="tr-TR" sz="2000" spc="50" dirty="0">
                <a:solidFill>
                  <a:srgbClr val="3B3A3B"/>
                </a:solidFill>
                <a:latin typeface="Myriad Pro"/>
                <a:cs typeface="Myriad Pro"/>
              </a:rPr>
              <a:t> </a:t>
            </a:r>
            <a:r>
              <a:rPr lang="tr-TR" sz="2000" spc="-10" dirty="0">
                <a:solidFill>
                  <a:srgbClr val="3B3A3B"/>
                </a:solidFill>
                <a:latin typeface="Myriad Pro"/>
                <a:cs typeface="Myriad Pro"/>
              </a:rPr>
              <a:t>sistemi </a:t>
            </a:r>
            <a:r>
              <a:rPr lang="tr-TR" sz="2000" dirty="0">
                <a:solidFill>
                  <a:srgbClr val="3B3A3B"/>
                </a:solidFill>
                <a:latin typeface="Myriad Pro"/>
                <a:cs typeface="Myriad Pro"/>
              </a:rPr>
              <a:t>yoktur.</a:t>
            </a:r>
            <a:r>
              <a:rPr lang="tr-TR" sz="2000" spc="45" dirty="0">
                <a:solidFill>
                  <a:srgbClr val="3B3A3B"/>
                </a:solidFill>
                <a:latin typeface="Myriad Pro"/>
                <a:cs typeface="Myriad Pro"/>
              </a:rPr>
              <a:t> </a:t>
            </a:r>
            <a:r>
              <a:rPr lang="tr-TR" sz="2000" dirty="0">
                <a:solidFill>
                  <a:srgbClr val="3B3A3B"/>
                </a:solidFill>
                <a:latin typeface="Myriad Pro"/>
                <a:cs typeface="Myriad Pro"/>
              </a:rPr>
              <a:t>Gözenekli</a:t>
            </a:r>
            <a:r>
              <a:rPr lang="tr-TR" sz="2000" spc="45" dirty="0">
                <a:solidFill>
                  <a:srgbClr val="3B3A3B"/>
                </a:solidFill>
                <a:latin typeface="Myriad Pro"/>
                <a:cs typeface="Myriad Pro"/>
              </a:rPr>
              <a:t> </a:t>
            </a:r>
            <a:r>
              <a:rPr lang="tr-TR" sz="2000" dirty="0">
                <a:solidFill>
                  <a:srgbClr val="3B3A3B"/>
                </a:solidFill>
                <a:latin typeface="Myriad Pro"/>
                <a:cs typeface="Myriad Pro"/>
              </a:rPr>
              <a:t>ve</a:t>
            </a:r>
            <a:r>
              <a:rPr lang="tr-TR" sz="2000" spc="45" dirty="0">
                <a:solidFill>
                  <a:srgbClr val="3B3A3B"/>
                </a:solidFill>
                <a:latin typeface="Myriad Pro"/>
                <a:cs typeface="Myriad Pro"/>
              </a:rPr>
              <a:t> </a:t>
            </a:r>
            <a:r>
              <a:rPr lang="tr-TR" sz="2000" dirty="0">
                <a:solidFill>
                  <a:srgbClr val="3B3A3B"/>
                </a:solidFill>
                <a:latin typeface="Myriad Pro"/>
                <a:cs typeface="Myriad Pro"/>
              </a:rPr>
              <a:t>süngerimsi</a:t>
            </a:r>
            <a:r>
              <a:rPr lang="tr-TR" sz="2000" spc="45" dirty="0">
                <a:solidFill>
                  <a:srgbClr val="3B3A3B"/>
                </a:solidFill>
                <a:latin typeface="Myriad Pro"/>
                <a:cs typeface="Myriad Pro"/>
              </a:rPr>
              <a:t> </a:t>
            </a:r>
            <a:r>
              <a:rPr lang="tr-TR" sz="2000" dirty="0">
                <a:solidFill>
                  <a:srgbClr val="3B3A3B"/>
                </a:solidFill>
                <a:latin typeface="Myriad Pro"/>
                <a:cs typeface="Myriad Pro"/>
              </a:rPr>
              <a:t>bir</a:t>
            </a:r>
            <a:r>
              <a:rPr lang="tr-TR" sz="2000" spc="45" dirty="0">
                <a:solidFill>
                  <a:srgbClr val="3B3A3B"/>
                </a:solidFill>
                <a:latin typeface="Myriad Pro"/>
                <a:cs typeface="Myriad Pro"/>
              </a:rPr>
              <a:t> </a:t>
            </a:r>
            <a:r>
              <a:rPr lang="tr-TR" sz="2000" dirty="0">
                <a:solidFill>
                  <a:srgbClr val="3B3A3B"/>
                </a:solidFill>
                <a:latin typeface="Myriad Pro"/>
                <a:cs typeface="Myriad Pro"/>
              </a:rPr>
              <a:t>yapısı</a:t>
            </a:r>
            <a:r>
              <a:rPr lang="tr-TR" sz="2000" spc="45" dirty="0">
                <a:solidFill>
                  <a:srgbClr val="3B3A3B"/>
                </a:solidFill>
                <a:latin typeface="Myriad Pro"/>
                <a:cs typeface="Myriad Pro"/>
              </a:rPr>
              <a:t> </a:t>
            </a:r>
            <a:r>
              <a:rPr lang="tr-TR" sz="2000" dirty="0">
                <a:solidFill>
                  <a:srgbClr val="3B3A3B"/>
                </a:solidFill>
                <a:latin typeface="Myriad Pro"/>
                <a:cs typeface="Myriad Pro"/>
              </a:rPr>
              <a:t>vardır.</a:t>
            </a:r>
            <a:r>
              <a:rPr lang="tr-TR" sz="2000" spc="45" dirty="0">
                <a:solidFill>
                  <a:srgbClr val="3B3A3B"/>
                </a:solidFill>
                <a:latin typeface="Myriad Pro"/>
                <a:cs typeface="Myriad Pro"/>
              </a:rPr>
              <a:t> </a:t>
            </a:r>
            <a:r>
              <a:rPr lang="tr-TR" sz="2000" dirty="0">
                <a:solidFill>
                  <a:srgbClr val="3B3A3B"/>
                </a:solidFill>
                <a:latin typeface="Myriad Pro"/>
                <a:cs typeface="Myriad Pro"/>
              </a:rPr>
              <a:t>Bu</a:t>
            </a:r>
            <a:r>
              <a:rPr lang="tr-TR" sz="2000" spc="45" dirty="0">
                <a:solidFill>
                  <a:srgbClr val="3B3A3B"/>
                </a:solidFill>
                <a:latin typeface="Myriad Pro"/>
                <a:cs typeface="Myriad Pro"/>
              </a:rPr>
              <a:t> </a:t>
            </a:r>
            <a:r>
              <a:rPr lang="tr-TR" sz="2000" dirty="0">
                <a:solidFill>
                  <a:srgbClr val="3B3A3B"/>
                </a:solidFill>
                <a:latin typeface="Myriad Pro"/>
                <a:cs typeface="Myriad Pro"/>
              </a:rPr>
              <a:t>gözenekli</a:t>
            </a:r>
            <a:r>
              <a:rPr lang="tr-TR" sz="2000" spc="45" dirty="0">
                <a:solidFill>
                  <a:srgbClr val="3B3A3B"/>
                </a:solidFill>
                <a:latin typeface="Myriad Pro"/>
                <a:cs typeface="Myriad Pro"/>
              </a:rPr>
              <a:t> </a:t>
            </a:r>
            <a:r>
              <a:rPr lang="tr-TR" sz="2000" dirty="0">
                <a:solidFill>
                  <a:srgbClr val="3B3A3B"/>
                </a:solidFill>
                <a:latin typeface="Myriad Pro"/>
                <a:cs typeface="Myriad Pro"/>
              </a:rPr>
              <a:t>yapı</a:t>
            </a:r>
            <a:r>
              <a:rPr lang="tr-TR" sz="2000" spc="45" dirty="0">
                <a:solidFill>
                  <a:srgbClr val="3B3A3B"/>
                </a:solidFill>
                <a:latin typeface="Myriad Pro"/>
                <a:cs typeface="Myriad Pro"/>
              </a:rPr>
              <a:t> </a:t>
            </a:r>
            <a:r>
              <a:rPr lang="tr-TR" sz="2000" dirty="0">
                <a:solidFill>
                  <a:srgbClr val="3B3A3B"/>
                </a:solidFill>
                <a:latin typeface="Myriad Pro"/>
                <a:cs typeface="Myriad Pro"/>
              </a:rPr>
              <a:t>kemiğin</a:t>
            </a:r>
            <a:r>
              <a:rPr lang="tr-TR" sz="2000" spc="45" dirty="0">
                <a:solidFill>
                  <a:srgbClr val="3B3A3B"/>
                </a:solidFill>
                <a:latin typeface="Myriad Pro"/>
                <a:cs typeface="Myriad Pro"/>
              </a:rPr>
              <a:t> </a:t>
            </a:r>
            <a:r>
              <a:rPr lang="tr-TR" sz="2000" dirty="0">
                <a:solidFill>
                  <a:srgbClr val="3B3A3B"/>
                </a:solidFill>
                <a:latin typeface="Myriad Pro"/>
                <a:cs typeface="Myriad Pro"/>
              </a:rPr>
              <a:t>hem</a:t>
            </a:r>
            <a:r>
              <a:rPr lang="tr-TR" sz="2000" spc="45" dirty="0">
                <a:solidFill>
                  <a:srgbClr val="3B3A3B"/>
                </a:solidFill>
                <a:latin typeface="Myriad Pro"/>
                <a:cs typeface="Myriad Pro"/>
              </a:rPr>
              <a:t> </a:t>
            </a:r>
            <a:r>
              <a:rPr lang="tr-TR" sz="2000" dirty="0">
                <a:solidFill>
                  <a:srgbClr val="3B3A3B"/>
                </a:solidFill>
                <a:latin typeface="Myriad Pro"/>
                <a:cs typeface="Myriad Pro"/>
              </a:rPr>
              <a:t>hafif</a:t>
            </a:r>
            <a:r>
              <a:rPr lang="tr-TR" sz="2000" spc="45" dirty="0">
                <a:solidFill>
                  <a:srgbClr val="3B3A3B"/>
                </a:solidFill>
                <a:latin typeface="Myriad Pro"/>
                <a:cs typeface="Myriad Pro"/>
              </a:rPr>
              <a:t> </a:t>
            </a:r>
            <a:r>
              <a:rPr lang="tr-TR" sz="2000" spc="-10" dirty="0">
                <a:solidFill>
                  <a:srgbClr val="3B3A3B"/>
                </a:solidFill>
                <a:latin typeface="Myriad Pro"/>
                <a:cs typeface="Myriad Pro"/>
              </a:rPr>
              <a:t>olmasını </a:t>
            </a:r>
            <a:r>
              <a:rPr lang="tr-TR" sz="2000" dirty="0">
                <a:solidFill>
                  <a:srgbClr val="3B3A3B"/>
                </a:solidFill>
                <a:latin typeface="Myriad Pro"/>
                <a:cs typeface="Myriad Pro"/>
              </a:rPr>
              <a:t>hem</a:t>
            </a:r>
            <a:r>
              <a:rPr lang="tr-TR" sz="2000" spc="-45" dirty="0">
                <a:solidFill>
                  <a:srgbClr val="3B3A3B"/>
                </a:solidFill>
                <a:latin typeface="Myriad Pro"/>
                <a:cs typeface="Myriad Pro"/>
              </a:rPr>
              <a:t> </a:t>
            </a:r>
            <a:r>
              <a:rPr lang="tr-TR" sz="2000" dirty="0">
                <a:solidFill>
                  <a:srgbClr val="3B3A3B"/>
                </a:solidFill>
                <a:latin typeface="Myriad Pro"/>
                <a:cs typeface="Myriad Pro"/>
              </a:rPr>
              <a:t>de</a:t>
            </a:r>
            <a:r>
              <a:rPr lang="tr-TR" sz="2000" spc="-40" dirty="0">
                <a:solidFill>
                  <a:srgbClr val="3B3A3B"/>
                </a:solidFill>
                <a:latin typeface="Myriad Pro"/>
                <a:cs typeface="Myriad Pro"/>
              </a:rPr>
              <a:t> </a:t>
            </a:r>
            <a:r>
              <a:rPr lang="tr-TR" sz="2000" dirty="0">
                <a:solidFill>
                  <a:srgbClr val="3B3A3B"/>
                </a:solidFill>
                <a:latin typeface="Myriad Pro"/>
                <a:cs typeface="Myriad Pro"/>
              </a:rPr>
              <a:t>basınca</a:t>
            </a:r>
            <a:r>
              <a:rPr lang="tr-TR" sz="2000" spc="-40" dirty="0">
                <a:solidFill>
                  <a:srgbClr val="3B3A3B"/>
                </a:solidFill>
                <a:latin typeface="Myriad Pro"/>
                <a:cs typeface="Myriad Pro"/>
              </a:rPr>
              <a:t> </a:t>
            </a:r>
            <a:r>
              <a:rPr lang="tr-TR" sz="2000" dirty="0">
                <a:solidFill>
                  <a:srgbClr val="3B3A3B"/>
                </a:solidFill>
                <a:latin typeface="Myriad Pro"/>
                <a:cs typeface="Myriad Pro"/>
              </a:rPr>
              <a:t>ve</a:t>
            </a:r>
            <a:r>
              <a:rPr lang="tr-TR" sz="2000" spc="-45" dirty="0">
                <a:solidFill>
                  <a:srgbClr val="3B3A3B"/>
                </a:solidFill>
                <a:latin typeface="Myriad Pro"/>
                <a:cs typeface="Myriad Pro"/>
              </a:rPr>
              <a:t> </a:t>
            </a:r>
            <a:r>
              <a:rPr lang="tr-TR" sz="2000" dirty="0">
                <a:solidFill>
                  <a:srgbClr val="3B3A3B"/>
                </a:solidFill>
                <a:latin typeface="Myriad Pro"/>
                <a:cs typeface="Myriad Pro"/>
              </a:rPr>
              <a:t>ağırlığa</a:t>
            </a:r>
            <a:r>
              <a:rPr lang="tr-TR" sz="2000" spc="-40" dirty="0">
                <a:solidFill>
                  <a:srgbClr val="3B3A3B"/>
                </a:solidFill>
                <a:latin typeface="Myriad Pro"/>
                <a:cs typeface="Myriad Pro"/>
              </a:rPr>
              <a:t> </a:t>
            </a:r>
            <a:r>
              <a:rPr lang="tr-TR" sz="2000" dirty="0">
                <a:solidFill>
                  <a:srgbClr val="3B3A3B"/>
                </a:solidFill>
                <a:latin typeface="Myriad Pro"/>
                <a:cs typeface="Myriad Pro"/>
              </a:rPr>
              <a:t>dayanıklı</a:t>
            </a:r>
            <a:r>
              <a:rPr lang="tr-TR" sz="2000" spc="-40" dirty="0">
                <a:solidFill>
                  <a:srgbClr val="3B3A3B"/>
                </a:solidFill>
                <a:latin typeface="Myriad Pro"/>
                <a:cs typeface="Myriad Pro"/>
              </a:rPr>
              <a:t> </a:t>
            </a:r>
            <a:r>
              <a:rPr lang="tr-TR" sz="2000" dirty="0">
                <a:solidFill>
                  <a:srgbClr val="3B3A3B"/>
                </a:solidFill>
                <a:latin typeface="Myriad Pro"/>
                <a:cs typeface="Myriad Pro"/>
              </a:rPr>
              <a:t>olmasını</a:t>
            </a:r>
            <a:r>
              <a:rPr lang="tr-TR" sz="2000" spc="-45" dirty="0">
                <a:solidFill>
                  <a:srgbClr val="3B3A3B"/>
                </a:solidFill>
                <a:latin typeface="Myriad Pro"/>
                <a:cs typeface="Myriad Pro"/>
              </a:rPr>
              <a:t> </a:t>
            </a:r>
            <a:r>
              <a:rPr lang="tr-TR" sz="2000" spc="-10" dirty="0">
                <a:solidFill>
                  <a:srgbClr val="3B3A3B"/>
                </a:solidFill>
                <a:latin typeface="Myriad Pro"/>
                <a:cs typeface="Myriad Pro"/>
              </a:rPr>
              <a:t>sağlar.</a:t>
            </a:r>
            <a:r>
              <a:rPr lang="tr-TR" sz="2000" spc="-40" dirty="0">
                <a:solidFill>
                  <a:srgbClr val="3B3A3B"/>
                </a:solidFill>
                <a:latin typeface="Myriad Pro"/>
                <a:cs typeface="Myriad Pro"/>
              </a:rPr>
              <a:t> </a:t>
            </a:r>
            <a:r>
              <a:rPr lang="tr-TR" sz="2000" dirty="0">
                <a:solidFill>
                  <a:schemeClr val="accent1"/>
                </a:solidFill>
                <a:latin typeface="Myriad Pro"/>
                <a:cs typeface="Myriad Pro"/>
              </a:rPr>
              <a:t>Özellikle</a:t>
            </a:r>
            <a:r>
              <a:rPr lang="tr-TR" sz="2000" spc="-40" dirty="0">
                <a:solidFill>
                  <a:schemeClr val="accent1"/>
                </a:solidFill>
                <a:latin typeface="Myriad Pro"/>
                <a:cs typeface="Myriad Pro"/>
              </a:rPr>
              <a:t> </a:t>
            </a:r>
            <a:r>
              <a:rPr lang="tr-TR" sz="2000" dirty="0">
                <a:solidFill>
                  <a:schemeClr val="accent1"/>
                </a:solidFill>
                <a:latin typeface="Myriad Pro"/>
                <a:cs typeface="Myriad Pro"/>
              </a:rPr>
              <a:t>uzun</a:t>
            </a:r>
            <a:r>
              <a:rPr lang="tr-TR" sz="2000" spc="-45" dirty="0">
                <a:solidFill>
                  <a:schemeClr val="accent1"/>
                </a:solidFill>
                <a:latin typeface="Myriad Pro"/>
                <a:cs typeface="Myriad Pro"/>
              </a:rPr>
              <a:t> </a:t>
            </a:r>
            <a:r>
              <a:rPr lang="tr-TR" sz="2000" dirty="0">
                <a:solidFill>
                  <a:schemeClr val="accent1"/>
                </a:solidFill>
                <a:latin typeface="Myriad Pro"/>
                <a:cs typeface="Myriad Pro"/>
              </a:rPr>
              <a:t>ve</a:t>
            </a:r>
            <a:r>
              <a:rPr lang="tr-TR" sz="2000" spc="-40" dirty="0">
                <a:solidFill>
                  <a:schemeClr val="accent1"/>
                </a:solidFill>
                <a:latin typeface="Myriad Pro"/>
                <a:cs typeface="Myriad Pro"/>
              </a:rPr>
              <a:t> </a:t>
            </a:r>
            <a:r>
              <a:rPr lang="tr-TR" sz="2000" dirty="0">
                <a:solidFill>
                  <a:schemeClr val="accent1"/>
                </a:solidFill>
                <a:latin typeface="Myriad Pro"/>
                <a:cs typeface="Myriad Pro"/>
              </a:rPr>
              <a:t>yassı</a:t>
            </a:r>
            <a:r>
              <a:rPr lang="tr-TR" sz="2000" spc="-40" dirty="0">
                <a:solidFill>
                  <a:schemeClr val="accent1"/>
                </a:solidFill>
                <a:latin typeface="Myriad Pro"/>
                <a:cs typeface="Myriad Pro"/>
              </a:rPr>
              <a:t> </a:t>
            </a:r>
            <a:r>
              <a:rPr lang="tr-TR" sz="2000" dirty="0">
                <a:solidFill>
                  <a:schemeClr val="accent1"/>
                </a:solidFill>
                <a:latin typeface="Myriad Pro"/>
                <a:cs typeface="Myriad Pro"/>
              </a:rPr>
              <a:t>kemiklerin</a:t>
            </a:r>
            <a:r>
              <a:rPr lang="tr-TR" sz="2000" spc="-40" dirty="0">
                <a:solidFill>
                  <a:schemeClr val="accent1"/>
                </a:solidFill>
                <a:latin typeface="Myriad Pro"/>
                <a:cs typeface="Myriad Pro"/>
              </a:rPr>
              <a:t> </a:t>
            </a:r>
            <a:r>
              <a:rPr lang="tr-TR" sz="2000" spc="-10" dirty="0">
                <a:solidFill>
                  <a:schemeClr val="accent1"/>
                </a:solidFill>
                <a:latin typeface="Myriad Pro"/>
                <a:cs typeface="Myriad Pro"/>
              </a:rPr>
              <a:t>süngerim</a:t>
            </a:r>
            <a:r>
              <a:rPr lang="tr-TR" sz="2000" dirty="0">
                <a:solidFill>
                  <a:schemeClr val="accent1"/>
                </a:solidFill>
                <a:latin typeface="Myriad Pro"/>
                <a:cs typeface="Myriad Pro"/>
              </a:rPr>
              <a:t>si</a:t>
            </a:r>
            <a:r>
              <a:rPr lang="tr-TR" sz="2000" spc="-5" dirty="0">
                <a:solidFill>
                  <a:schemeClr val="accent1"/>
                </a:solidFill>
                <a:latin typeface="Myriad Pro"/>
                <a:cs typeface="Myriad Pro"/>
              </a:rPr>
              <a:t> </a:t>
            </a:r>
            <a:r>
              <a:rPr lang="tr-TR" sz="2000" dirty="0">
                <a:solidFill>
                  <a:schemeClr val="accent1"/>
                </a:solidFill>
                <a:latin typeface="Myriad Pro"/>
                <a:cs typeface="Myriad Pro"/>
              </a:rPr>
              <a:t>kısmında kan hücrelerinin</a:t>
            </a:r>
            <a:r>
              <a:rPr lang="tr-TR" sz="2000" spc="-5" dirty="0">
                <a:solidFill>
                  <a:schemeClr val="accent1"/>
                </a:solidFill>
                <a:latin typeface="Myriad Pro"/>
                <a:cs typeface="Myriad Pro"/>
              </a:rPr>
              <a:t> </a:t>
            </a:r>
            <a:r>
              <a:rPr lang="tr-TR" sz="2000" dirty="0">
                <a:solidFill>
                  <a:schemeClr val="accent1"/>
                </a:solidFill>
                <a:latin typeface="Myriad Pro"/>
                <a:cs typeface="Myriad Pro"/>
              </a:rPr>
              <a:t>yapıldığı </a:t>
            </a:r>
            <a:r>
              <a:rPr lang="tr-TR" sz="2000" b="1" dirty="0">
                <a:solidFill>
                  <a:schemeClr val="accent2"/>
                </a:solidFill>
                <a:latin typeface="Myriad Pro"/>
                <a:cs typeface="Myriad Pro"/>
              </a:rPr>
              <a:t>kırmızı kemik iliği</a:t>
            </a:r>
            <a:r>
              <a:rPr lang="tr-TR" sz="2000" b="1" spc="10" dirty="0">
                <a:solidFill>
                  <a:schemeClr val="accent2"/>
                </a:solidFill>
                <a:latin typeface="Myriad Pro"/>
                <a:cs typeface="Myriad Pro"/>
              </a:rPr>
              <a:t> </a:t>
            </a:r>
            <a:r>
              <a:rPr lang="tr-TR" sz="2000" spc="-10" dirty="0">
                <a:solidFill>
                  <a:schemeClr val="accent1"/>
                </a:solidFill>
                <a:latin typeface="Myriad Pro"/>
                <a:cs typeface="Myriad Pro"/>
              </a:rPr>
              <a:t>bulunur.</a:t>
            </a:r>
            <a:endParaRPr lang="tr-TR" sz="2000" dirty="0">
              <a:solidFill>
                <a:schemeClr val="accent1"/>
              </a:solidFill>
              <a:latin typeface="Myriad Pro"/>
              <a:cs typeface="Myriad Pro"/>
            </a:endParaRPr>
          </a:p>
          <a:p>
            <a:endParaRPr lang="tr-TR" dirty="0"/>
          </a:p>
        </p:txBody>
      </p:sp>
      <p:sp>
        <p:nvSpPr>
          <p:cNvPr id="5" name="Alt Bilgi Yer Tutucusu 4">
            <a:extLst>
              <a:ext uri="{FF2B5EF4-FFF2-40B4-BE49-F238E27FC236}">
                <a16:creationId xmlns:a16="http://schemas.microsoft.com/office/drawing/2014/main" id="{FA777F30-AF59-FBCB-A0F1-7DC36A760B1C}"/>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99AA6DAE-ED26-40AC-0381-A4B3210A8F56}"/>
              </a:ext>
            </a:extLst>
          </p:cNvPr>
          <p:cNvSpPr>
            <a:spLocks noGrp="1"/>
          </p:cNvSpPr>
          <p:nvPr>
            <p:ph type="sldNum" sz="quarter" idx="12"/>
          </p:nvPr>
        </p:nvSpPr>
        <p:spPr/>
        <p:txBody>
          <a:bodyPr/>
          <a:lstStyle/>
          <a:p>
            <a:fld id="{60FF87A7-9A7A-4B3D-9625-8440EC4947F9}" type="slidenum">
              <a:rPr lang="tr-TR" smtClean="0"/>
              <a:pPr/>
              <a:t>34</a:t>
            </a:fld>
            <a:endParaRPr lang="tr-TR"/>
          </a:p>
        </p:txBody>
      </p:sp>
      <p:pic>
        <p:nvPicPr>
          <p:cNvPr id="11" name="Resim 10">
            <a:extLst>
              <a:ext uri="{FF2B5EF4-FFF2-40B4-BE49-F238E27FC236}">
                <a16:creationId xmlns:a16="http://schemas.microsoft.com/office/drawing/2014/main" id="{F28828D6-C644-7B85-7618-165482255FE7}"/>
              </a:ext>
            </a:extLst>
          </p:cNvPr>
          <p:cNvPicPr>
            <a:picLocks noChangeAspect="1"/>
          </p:cNvPicPr>
          <p:nvPr/>
        </p:nvPicPr>
        <p:blipFill>
          <a:blip r:embed="rId3"/>
          <a:stretch>
            <a:fillRect/>
          </a:stretch>
        </p:blipFill>
        <p:spPr>
          <a:xfrm>
            <a:off x="2866425" y="3933056"/>
            <a:ext cx="6081789" cy="2160240"/>
          </a:xfrm>
          <a:prstGeom prst="rect">
            <a:avLst/>
          </a:prstGeom>
        </p:spPr>
      </p:pic>
      <p:grpSp>
        <p:nvGrpSpPr>
          <p:cNvPr id="20" name="Grup 19">
            <a:extLst>
              <a:ext uri="{FF2B5EF4-FFF2-40B4-BE49-F238E27FC236}">
                <a16:creationId xmlns:a16="http://schemas.microsoft.com/office/drawing/2014/main" id="{411AC1A3-DE17-E758-0428-8337144D6F78}"/>
              </a:ext>
            </a:extLst>
          </p:cNvPr>
          <p:cNvGrpSpPr/>
          <p:nvPr/>
        </p:nvGrpSpPr>
        <p:grpSpPr>
          <a:xfrm flipH="1">
            <a:off x="2411760" y="4936893"/>
            <a:ext cx="1168560" cy="1272032"/>
            <a:chOff x="3489934" y="3412807"/>
            <a:chExt cx="1641536" cy="2409276"/>
          </a:xfrm>
        </p:grpSpPr>
        <p:sp>
          <p:nvSpPr>
            <p:cNvPr id="16" name="object 30">
              <a:extLst>
                <a:ext uri="{FF2B5EF4-FFF2-40B4-BE49-F238E27FC236}">
                  <a16:creationId xmlns:a16="http://schemas.microsoft.com/office/drawing/2014/main" id="{C07E31E0-9179-BA6F-5B28-8680E7BAF370}"/>
                </a:ext>
              </a:extLst>
            </p:cNvPr>
            <p:cNvSpPr/>
            <p:nvPr/>
          </p:nvSpPr>
          <p:spPr>
            <a:xfrm>
              <a:off x="3489934" y="3551950"/>
              <a:ext cx="149225" cy="148590"/>
            </a:xfrm>
            <a:custGeom>
              <a:avLst/>
              <a:gdLst/>
              <a:ahLst/>
              <a:cxnLst/>
              <a:rect l="l" t="t" r="r" b="b"/>
              <a:pathLst>
                <a:path w="149225" h="148590">
                  <a:moveTo>
                    <a:pt x="0" y="148183"/>
                  </a:moveTo>
                  <a:lnTo>
                    <a:pt x="148666" y="148183"/>
                  </a:lnTo>
                  <a:lnTo>
                    <a:pt x="148666" y="0"/>
                  </a:lnTo>
                  <a:lnTo>
                    <a:pt x="0" y="0"/>
                  </a:lnTo>
                  <a:lnTo>
                    <a:pt x="0" y="148183"/>
                  </a:lnTo>
                  <a:close/>
                </a:path>
              </a:pathLst>
            </a:custGeom>
            <a:ln w="12700">
              <a:solidFill>
                <a:srgbClr val="59CAF5"/>
              </a:solidFill>
            </a:ln>
          </p:spPr>
          <p:txBody>
            <a:bodyPr wrap="square" lIns="0" tIns="0" rIns="0" bIns="0" rtlCol="0"/>
            <a:lstStyle/>
            <a:p>
              <a:endParaRPr lang="tr-TR"/>
            </a:p>
          </p:txBody>
        </p:sp>
        <p:grpSp>
          <p:nvGrpSpPr>
            <p:cNvPr id="17" name="Grup 16">
              <a:extLst>
                <a:ext uri="{FF2B5EF4-FFF2-40B4-BE49-F238E27FC236}">
                  <a16:creationId xmlns:a16="http://schemas.microsoft.com/office/drawing/2014/main" id="{EC19E426-2908-8EF4-8F01-06861CCC042C}"/>
                </a:ext>
              </a:extLst>
            </p:cNvPr>
            <p:cNvGrpSpPr/>
            <p:nvPr/>
          </p:nvGrpSpPr>
          <p:grpSpPr>
            <a:xfrm>
              <a:off x="3637499" y="3412807"/>
              <a:ext cx="1493971" cy="2409276"/>
              <a:chOff x="3637499" y="3412807"/>
              <a:chExt cx="1493971" cy="2409276"/>
            </a:xfrm>
          </p:grpSpPr>
          <p:sp>
            <p:nvSpPr>
              <p:cNvPr id="18" name="object 96">
                <a:extLst>
                  <a:ext uri="{FF2B5EF4-FFF2-40B4-BE49-F238E27FC236}">
                    <a16:creationId xmlns:a16="http://schemas.microsoft.com/office/drawing/2014/main" id="{712EB65C-66B8-C57B-15F2-BC7A8CA953D6}"/>
                  </a:ext>
                </a:extLst>
              </p:cNvPr>
              <p:cNvSpPr/>
              <p:nvPr/>
            </p:nvSpPr>
            <p:spPr>
              <a:xfrm rot="20126606">
                <a:off x="3660269" y="3412807"/>
                <a:ext cx="647319" cy="215122"/>
              </a:xfrm>
              <a:custGeom>
                <a:avLst/>
                <a:gdLst/>
                <a:ahLst/>
                <a:cxnLst/>
                <a:rect l="l" t="t" r="r" b="b"/>
                <a:pathLst>
                  <a:path w="1649095" h="93345">
                    <a:moveTo>
                      <a:pt x="0" y="0"/>
                    </a:moveTo>
                    <a:lnTo>
                      <a:pt x="1648790" y="92887"/>
                    </a:lnTo>
                  </a:path>
                </a:pathLst>
              </a:custGeom>
              <a:ln w="12700">
                <a:solidFill>
                  <a:srgbClr val="59CAF5"/>
                </a:solidFill>
              </a:ln>
            </p:spPr>
            <p:txBody>
              <a:bodyPr wrap="square" lIns="0" tIns="0" rIns="0" bIns="0" rtlCol="0"/>
              <a:lstStyle/>
              <a:p>
                <a:endParaRPr lang="tr-TR" dirty="0"/>
              </a:p>
            </p:txBody>
          </p:sp>
          <p:sp>
            <p:nvSpPr>
              <p:cNvPr id="19" name="object 97">
                <a:extLst>
                  <a:ext uri="{FF2B5EF4-FFF2-40B4-BE49-F238E27FC236}">
                    <a16:creationId xmlns:a16="http://schemas.microsoft.com/office/drawing/2014/main" id="{BDAC0700-0AED-BE53-69C8-D2D6BF374DFE}"/>
                  </a:ext>
                </a:extLst>
              </p:cNvPr>
              <p:cNvSpPr/>
              <p:nvPr/>
            </p:nvSpPr>
            <p:spPr>
              <a:xfrm>
                <a:off x="3637499" y="3699850"/>
                <a:ext cx="1493971" cy="2122233"/>
              </a:xfrm>
              <a:custGeom>
                <a:avLst/>
                <a:gdLst/>
                <a:ahLst/>
                <a:cxnLst/>
                <a:rect l="l" t="t" r="r" b="b"/>
                <a:pathLst>
                  <a:path w="1144270" h="1330325">
                    <a:moveTo>
                      <a:pt x="0" y="0"/>
                    </a:moveTo>
                    <a:lnTo>
                      <a:pt x="1143762" y="1330210"/>
                    </a:lnTo>
                  </a:path>
                </a:pathLst>
              </a:custGeom>
              <a:ln w="12700">
                <a:solidFill>
                  <a:srgbClr val="59CAF5"/>
                </a:solidFill>
              </a:ln>
            </p:spPr>
            <p:txBody>
              <a:bodyPr wrap="square" lIns="0" tIns="0" rIns="0" bIns="0" rtlCol="0"/>
              <a:lstStyle/>
              <a:p>
                <a:endParaRPr lang="tr-TR"/>
              </a:p>
            </p:txBody>
          </p:sp>
        </p:grpSp>
      </p:grpSp>
    </p:spTree>
    <p:extLst>
      <p:ext uri="{BB962C8B-B14F-4D97-AF65-F5344CB8AC3E}">
        <p14:creationId xmlns:p14="http://schemas.microsoft.com/office/powerpoint/2010/main" val="40597704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799BA9-43E0-77A0-8C96-EDD7DBACB3F7}"/>
              </a:ext>
            </a:extLst>
          </p:cNvPr>
          <p:cNvSpPr>
            <a:spLocks noGrp="1"/>
          </p:cNvSpPr>
          <p:nvPr>
            <p:ph type="title"/>
          </p:nvPr>
        </p:nvSpPr>
        <p:spPr/>
        <p:txBody>
          <a:bodyPr/>
          <a:lstStyle/>
          <a:p>
            <a:r>
              <a:rPr lang="tr-TR" dirty="0"/>
              <a:t>Kemikler</a:t>
            </a:r>
          </a:p>
        </p:txBody>
      </p:sp>
      <p:sp>
        <p:nvSpPr>
          <p:cNvPr id="5" name="Alt Bilgi Yer Tutucusu 4">
            <a:extLst>
              <a:ext uri="{FF2B5EF4-FFF2-40B4-BE49-F238E27FC236}">
                <a16:creationId xmlns:a16="http://schemas.microsoft.com/office/drawing/2014/main" id="{8C435043-DBC0-50B4-4DA8-E73262B645EB}"/>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8E66031A-E2F4-ADC9-740F-A2F46C8DDD49}"/>
              </a:ext>
            </a:extLst>
          </p:cNvPr>
          <p:cNvSpPr>
            <a:spLocks noGrp="1"/>
          </p:cNvSpPr>
          <p:nvPr>
            <p:ph type="sldNum" sz="quarter" idx="12"/>
          </p:nvPr>
        </p:nvSpPr>
        <p:spPr/>
        <p:txBody>
          <a:bodyPr/>
          <a:lstStyle/>
          <a:p>
            <a:fld id="{60FF87A7-9A7A-4B3D-9625-8440EC4947F9}" type="slidenum">
              <a:rPr lang="tr-TR" smtClean="0"/>
              <a:pPr/>
              <a:t>35</a:t>
            </a:fld>
            <a:endParaRPr lang="tr-TR"/>
          </a:p>
        </p:txBody>
      </p:sp>
      <p:pic>
        <p:nvPicPr>
          <p:cNvPr id="9" name="Resim 8">
            <a:extLst>
              <a:ext uri="{FF2B5EF4-FFF2-40B4-BE49-F238E27FC236}">
                <a16:creationId xmlns:a16="http://schemas.microsoft.com/office/drawing/2014/main" id="{63DF6C1E-A9AD-70C6-BF71-D09317D1F51D}"/>
              </a:ext>
            </a:extLst>
          </p:cNvPr>
          <p:cNvPicPr>
            <a:picLocks noChangeAspect="1"/>
          </p:cNvPicPr>
          <p:nvPr/>
        </p:nvPicPr>
        <p:blipFill>
          <a:blip r:embed="rId2"/>
          <a:stretch>
            <a:fillRect/>
          </a:stretch>
        </p:blipFill>
        <p:spPr>
          <a:xfrm>
            <a:off x="4499992" y="307834"/>
            <a:ext cx="4584576" cy="5830780"/>
          </a:xfrm>
          <a:prstGeom prst="rect">
            <a:avLst/>
          </a:prstGeom>
        </p:spPr>
      </p:pic>
      <p:sp>
        <p:nvSpPr>
          <p:cNvPr id="3" name="İçerik Yer Tutucusu 2">
            <a:extLst>
              <a:ext uri="{FF2B5EF4-FFF2-40B4-BE49-F238E27FC236}">
                <a16:creationId xmlns:a16="http://schemas.microsoft.com/office/drawing/2014/main" id="{5312750E-0C06-9EF8-0B68-3A2357A2767D}"/>
              </a:ext>
            </a:extLst>
          </p:cNvPr>
          <p:cNvSpPr>
            <a:spLocks noGrp="1"/>
          </p:cNvSpPr>
          <p:nvPr>
            <p:ph idx="1"/>
          </p:nvPr>
        </p:nvSpPr>
        <p:spPr>
          <a:xfrm>
            <a:off x="251521" y="895699"/>
            <a:ext cx="4248471" cy="5273527"/>
          </a:xfrm>
        </p:spPr>
        <p:txBody>
          <a:bodyPr>
            <a:normAutofit fontScale="92500" lnSpcReduction="10000"/>
          </a:bodyPr>
          <a:lstStyle/>
          <a:p>
            <a:pPr marL="355600" marR="697230" indent="-342900">
              <a:lnSpc>
                <a:spcPct val="150000"/>
              </a:lnSpc>
              <a:buFont typeface="Arial"/>
              <a:buChar char="•"/>
              <a:tabLst>
                <a:tab pos="356235" algn="l"/>
              </a:tabLst>
            </a:pPr>
            <a:r>
              <a:rPr lang="tr-TR" sz="1800" dirty="0">
                <a:latin typeface="Calibri"/>
                <a:cs typeface="Calibri"/>
              </a:rPr>
              <a:t>A</a:t>
            </a:r>
            <a:r>
              <a:rPr lang="tr-TR" sz="1800" spc="-10" dirty="0">
                <a:latin typeface="Calibri"/>
                <a:cs typeface="Calibri"/>
              </a:rPr>
              <a:t>k</a:t>
            </a:r>
            <a:r>
              <a:rPr lang="tr-TR" sz="1800" dirty="0">
                <a:latin typeface="Calibri"/>
                <a:cs typeface="Calibri"/>
              </a:rPr>
              <a:t>tif ha</a:t>
            </a:r>
            <a:r>
              <a:rPr lang="tr-TR" sz="1800" spc="-25" dirty="0">
                <a:latin typeface="Calibri"/>
                <a:cs typeface="Calibri"/>
              </a:rPr>
              <a:t>r</a:t>
            </a:r>
            <a:r>
              <a:rPr lang="tr-TR" sz="1800" dirty="0">
                <a:latin typeface="Calibri"/>
                <a:cs typeface="Calibri"/>
              </a:rPr>
              <a:t>e</a:t>
            </a:r>
            <a:r>
              <a:rPr lang="tr-TR" sz="1800" spc="-65" dirty="0">
                <a:latin typeface="Calibri"/>
                <a:cs typeface="Calibri"/>
              </a:rPr>
              <a:t>k</a:t>
            </a:r>
            <a:r>
              <a:rPr lang="tr-TR" sz="1800" spc="-15" dirty="0">
                <a:latin typeface="Calibri"/>
                <a:cs typeface="Calibri"/>
              </a:rPr>
              <a:t>e</a:t>
            </a:r>
            <a:r>
              <a:rPr lang="tr-TR" sz="1800" dirty="0">
                <a:latin typeface="Calibri"/>
                <a:cs typeface="Calibri"/>
              </a:rPr>
              <a:t>t vücu</a:t>
            </a:r>
            <a:r>
              <a:rPr lang="tr-TR" sz="1800" spc="5" dirty="0">
                <a:latin typeface="Calibri"/>
                <a:cs typeface="Calibri"/>
              </a:rPr>
              <a:t>d</a:t>
            </a:r>
            <a:r>
              <a:rPr lang="tr-TR" sz="1800" dirty="0">
                <a:latin typeface="Calibri"/>
                <a:cs typeface="Calibri"/>
              </a:rPr>
              <a:t>un</a:t>
            </a:r>
            <a:r>
              <a:rPr lang="tr-TR" sz="1800" spc="-30" dirty="0">
                <a:latin typeface="Calibri"/>
                <a:cs typeface="Calibri"/>
              </a:rPr>
              <a:t> </a:t>
            </a:r>
            <a:r>
              <a:rPr lang="tr-TR" sz="1800" dirty="0">
                <a:latin typeface="Calibri"/>
                <a:cs typeface="Calibri"/>
              </a:rPr>
              <a:t>herhangi</a:t>
            </a:r>
            <a:r>
              <a:rPr lang="tr-TR" sz="1800" spc="-10" dirty="0">
                <a:latin typeface="Calibri"/>
                <a:cs typeface="Calibri"/>
              </a:rPr>
              <a:t> </a:t>
            </a:r>
            <a:r>
              <a:rPr lang="tr-TR" sz="1800" dirty="0">
                <a:latin typeface="Calibri"/>
                <a:cs typeface="Calibri"/>
              </a:rPr>
              <a:t>bir k</a:t>
            </a:r>
            <a:r>
              <a:rPr lang="tr-TR" sz="1800" spc="-10" dirty="0">
                <a:latin typeface="Calibri"/>
                <a:cs typeface="Calibri"/>
              </a:rPr>
              <a:t>ı</a:t>
            </a:r>
            <a:r>
              <a:rPr lang="tr-TR" sz="1800" dirty="0">
                <a:latin typeface="Calibri"/>
                <a:cs typeface="Calibri"/>
              </a:rPr>
              <a:t>s</a:t>
            </a:r>
            <a:r>
              <a:rPr lang="tr-TR" sz="1800" spc="-10" dirty="0">
                <a:latin typeface="Calibri"/>
                <a:cs typeface="Calibri"/>
              </a:rPr>
              <a:t>m</a:t>
            </a:r>
            <a:r>
              <a:rPr lang="tr-TR" sz="1800" dirty="0">
                <a:latin typeface="Calibri"/>
                <a:cs typeface="Calibri"/>
              </a:rPr>
              <a:t>ının</a:t>
            </a:r>
            <a:r>
              <a:rPr lang="tr-TR" sz="1800" spc="10" dirty="0">
                <a:latin typeface="Calibri"/>
                <a:cs typeface="Calibri"/>
              </a:rPr>
              <a:t> </a:t>
            </a:r>
            <a:r>
              <a:rPr lang="tr-TR" sz="1800" dirty="0">
                <a:latin typeface="Calibri"/>
                <a:cs typeface="Calibri"/>
              </a:rPr>
              <a:t>i</a:t>
            </a:r>
            <a:r>
              <a:rPr lang="tr-TR" sz="1800" spc="-35" dirty="0">
                <a:latin typeface="Calibri"/>
                <a:cs typeface="Calibri"/>
              </a:rPr>
              <a:t>s</a:t>
            </a:r>
            <a:r>
              <a:rPr lang="tr-TR" sz="1800" spc="-25" dirty="0">
                <a:latin typeface="Calibri"/>
                <a:cs typeface="Calibri"/>
              </a:rPr>
              <a:t>t</a:t>
            </a:r>
            <a:r>
              <a:rPr lang="tr-TR" sz="1800" dirty="0">
                <a:latin typeface="Calibri"/>
                <a:cs typeface="Calibri"/>
              </a:rPr>
              <a:t>e</a:t>
            </a:r>
            <a:r>
              <a:rPr lang="tr-TR" sz="1800" spc="-10" dirty="0">
                <a:latin typeface="Calibri"/>
                <a:cs typeface="Calibri"/>
              </a:rPr>
              <a:t>m</a:t>
            </a:r>
            <a:r>
              <a:rPr lang="tr-TR" sz="1800" dirty="0">
                <a:latin typeface="Calibri"/>
                <a:cs typeface="Calibri"/>
              </a:rPr>
              <a:t>li</a:t>
            </a:r>
            <a:r>
              <a:rPr lang="tr-TR" sz="1800" spc="25" dirty="0">
                <a:latin typeface="Calibri"/>
                <a:cs typeface="Calibri"/>
              </a:rPr>
              <a:t> </a:t>
            </a:r>
            <a:r>
              <a:rPr lang="tr-TR" sz="1800" dirty="0">
                <a:latin typeface="Calibri"/>
                <a:cs typeface="Calibri"/>
              </a:rPr>
              <a:t>ola</a:t>
            </a:r>
            <a:r>
              <a:rPr lang="tr-TR" sz="1800" spc="-45" dirty="0">
                <a:latin typeface="Calibri"/>
                <a:cs typeface="Calibri"/>
              </a:rPr>
              <a:t>r</a:t>
            </a:r>
            <a:r>
              <a:rPr lang="tr-TR" sz="1800" dirty="0">
                <a:latin typeface="Calibri"/>
                <a:cs typeface="Calibri"/>
              </a:rPr>
              <a:t>ak </a:t>
            </a:r>
            <a:r>
              <a:rPr lang="tr-TR" sz="1800" spc="-20" dirty="0">
                <a:latin typeface="Calibri"/>
                <a:cs typeface="Calibri"/>
              </a:rPr>
              <a:t>y</a:t>
            </a:r>
            <a:r>
              <a:rPr lang="tr-TR" sz="1800" dirty="0">
                <a:latin typeface="Calibri"/>
                <a:cs typeface="Calibri"/>
              </a:rPr>
              <a:t>er</a:t>
            </a:r>
            <a:r>
              <a:rPr lang="tr-TR" sz="1800" spc="-15" dirty="0">
                <a:latin typeface="Calibri"/>
                <a:cs typeface="Calibri"/>
              </a:rPr>
              <a:t> </a:t>
            </a:r>
            <a:r>
              <a:rPr lang="tr-TR" sz="1800" spc="-30" dirty="0">
                <a:latin typeface="Calibri"/>
                <a:cs typeface="Calibri"/>
              </a:rPr>
              <a:t>v</a:t>
            </a:r>
            <a:r>
              <a:rPr lang="tr-TR" sz="1800" spc="-15" dirty="0">
                <a:latin typeface="Calibri"/>
                <a:cs typeface="Calibri"/>
              </a:rPr>
              <a:t>e</a:t>
            </a:r>
            <a:r>
              <a:rPr lang="tr-TR" sz="1800" spc="-35" dirty="0">
                <a:latin typeface="Calibri"/>
                <a:cs typeface="Calibri"/>
              </a:rPr>
              <a:t>y</a:t>
            </a:r>
            <a:r>
              <a:rPr lang="tr-TR" sz="1800" dirty="0">
                <a:latin typeface="Calibri"/>
                <a:cs typeface="Calibri"/>
              </a:rPr>
              <a:t>a p</a:t>
            </a:r>
            <a:r>
              <a:rPr lang="tr-TR" sz="1800" spc="-20" dirty="0">
                <a:latin typeface="Calibri"/>
                <a:cs typeface="Calibri"/>
              </a:rPr>
              <a:t>o</a:t>
            </a:r>
            <a:r>
              <a:rPr lang="tr-TR" sz="1800" dirty="0">
                <a:latin typeface="Calibri"/>
                <a:cs typeface="Calibri"/>
              </a:rPr>
              <a:t>zi</a:t>
            </a:r>
            <a:r>
              <a:rPr lang="tr-TR" sz="1800" spc="-45" dirty="0">
                <a:latin typeface="Calibri"/>
                <a:cs typeface="Calibri"/>
              </a:rPr>
              <a:t>s</a:t>
            </a:r>
            <a:r>
              <a:rPr lang="tr-TR" sz="1800" spc="-20" dirty="0">
                <a:latin typeface="Calibri"/>
                <a:cs typeface="Calibri"/>
              </a:rPr>
              <a:t>y</a:t>
            </a:r>
            <a:r>
              <a:rPr lang="tr-TR" sz="1800" dirty="0">
                <a:latin typeface="Calibri"/>
                <a:cs typeface="Calibri"/>
              </a:rPr>
              <a:t>on</a:t>
            </a:r>
            <a:r>
              <a:rPr lang="tr-TR" sz="1800" spc="-30" dirty="0">
                <a:latin typeface="Calibri"/>
                <a:cs typeface="Calibri"/>
              </a:rPr>
              <a:t> </a:t>
            </a:r>
            <a:r>
              <a:rPr lang="tr-TR" sz="1800" dirty="0">
                <a:latin typeface="Calibri"/>
                <a:cs typeface="Calibri"/>
              </a:rPr>
              <a:t>deği</a:t>
            </a:r>
            <a:r>
              <a:rPr lang="tr-TR" sz="1800" spc="-35" dirty="0">
                <a:latin typeface="Calibri"/>
                <a:cs typeface="Calibri"/>
              </a:rPr>
              <a:t>ş</a:t>
            </a:r>
            <a:r>
              <a:rPr lang="tr-TR" sz="1800" dirty="0">
                <a:latin typeface="Calibri"/>
                <a:cs typeface="Calibri"/>
              </a:rPr>
              <a:t>ti</a:t>
            </a:r>
            <a:r>
              <a:rPr lang="tr-TR" sz="1800" spc="-10" dirty="0">
                <a:latin typeface="Calibri"/>
                <a:cs typeface="Calibri"/>
              </a:rPr>
              <a:t>r</a:t>
            </a:r>
            <a:r>
              <a:rPr lang="tr-TR" sz="1800" dirty="0">
                <a:latin typeface="Calibri"/>
                <a:cs typeface="Calibri"/>
              </a:rPr>
              <a:t>m</a:t>
            </a:r>
            <a:r>
              <a:rPr lang="tr-TR" sz="1800" spc="-10" dirty="0">
                <a:latin typeface="Calibri"/>
                <a:cs typeface="Calibri"/>
              </a:rPr>
              <a:t>e</a:t>
            </a:r>
            <a:r>
              <a:rPr lang="tr-TR" sz="1800" dirty="0">
                <a:latin typeface="Calibri"/>
                <a:cs typeface="Calibri"/>
              </a:rPr>
              <a:t>s</a:t>
            </a:r>
            <a:r>
              <a:rPr lang="tr-TR" sz="1800" spc="-10" dirty="0">
                <a:latin typeface="Calibri"/>
                <a:cs typeface="Calibri"/>
              </a:rPr>
              <a:t>i</a:t>
            </a:r>
            <a:r>
              <a:rPr lang="tr-TR" sz="1800" dirty="0">
                <a:latin typeface="Calibri"/>
                <a:cs typeface="Calibri"/>
              </a:rPr>
              <a:t>di</a:t>
            </a:r>
            <a:r>
              <a:rPr lang="tr-TR" sz="1800" spc="-210" dirty="0">
                <a:latin typeface="Calibri"/>
                <a:cs typeface="Calibri"/>
              </a:rPr>
              <a:t>r</a:t>
            </a:r>
            <a:r>
              <a:rPr lang="tr-TR" sz="1800" dirty="0">
                <a:latin typeface="Calibri"/>
                <a:cs typeface="Calibri"/>
              </a:rPr>
              <a:t>.</a:t>
            </a:r>
          </a:p>
          <a:p>
            <a:pPr marL="355600" indent="-342900">
              <a:lnSpc>
                <a:spcPct val="150000"/>
              </a:lnSpc>
              <a:spcBef>
                <a:spcPts val="480"/>
              </a:spcBef>
              <a:buFont typeface="Arial"/>
              <a:buChar char="•"/>
              <a:tabLst>
                <a:tab pos="356235" algn="l"/>
              </a:tabLst>
            </a:pPr>
            <a:r>
              <a:rPr lang="tr-TR" sz="1800" dirty="0">
                <a:latin typeface="Calibri"/>
                <a:cs typeface="Calibri"/>
              </a:rPr>
              <a:t>Ha</a:t>
            </a:r>
            <a:r>
              <a:rPr lang="tr-TR" sz="1800" spc="-35" dirty="0">
                <a:latin typeface="Calibri"/>
                <a:cs typeface="Calibri"/>
              </a:rPr>
              <a:t>r</a:t>
            </a:r>
            <a:r>
              <a:rPr lang="tr-TR" sz="1800" dirty="0">
                <a:latin typeface="Calibri"/>
                <a:cs typeface="Calibri"/>
              </a:rPr>
              <a:t>e</a:t>
            </a:r>
            <a:r>
              <a:rPr lang="tr-TR" sz="1800" spc="-65" dirty="0">
                <a:latin typeface="Calibri"/>
                <a:cs typeface="Calibri"/>
              </a:rPr>
              <a:t>k</a:t>
            </a:r>
            <a:r>
              <a:rPr lang="tr-TR" sz="1800" spc="-20" dirty="0">
                <a:latin typeface="Calibri"/>
                <a:cs typeface="Calibri"/>
              </a:rPr>
              <a:t>e</a:t>
            </a:r>
            <a:r>
              <a:rPr lang="tr-TR" sz="1800" dirty="0">
                <a:latin typeface="Calibri"/>
                <a:cs typeface="Calibri"/>
              </a:rPr>
              <a:t>t</a:t>
            </a:r>
            <a:r>
              <a:rPr lang="tr-TR" sz="1800" spc="15" dirty="0">
                <a:latin typeface="Calibri"/>
                <a:cs typeface="Calibri"/>
              </a:rPr>
              <a:t> </a:t>
            </a:r>
            <a:r>
              <a:rPr lang="tr-TR" sz="1800" spc="-5" dirty="0">
                <a:latin typeface="Calibri"/>
                <a:cs typeface="Calibri"/>
              </a:rPr>
              <a:t>s</a:t>
            </a:r>
            <a:r>
              <a:rPr lang="tr-TR" sz="1800" spc="-10" dirty="0">
                <a:latin typeface="Calibri"/>
                <a:cs typeface="Calibri"/>
              </a:rPr>
              <a:t>i</a:t>
            </a:r>
            <a:r>
              <a:rPr lang="tr-TR" sz="1800" spc="-30" dirty="0">
                <a:latin typeface="Calibri"/>
                <a:cs typeface="Calibri"/>
              </a:rPr>
              <a:t>s</a:t>
            </a:r>
            <a:r>
              <a:rPr lang="tr-TR" sz="1800" spc="-25" dirty="0">
                <a:latin typeface="Calibri"/>
                <a:cs typeface="Calibri"/>
              </a:rPr>
              <a:t>t</a:t>
            </a:r>
            <a:r>
              <a:rPr lang="tr-TR" sz="1800" dirty="0">
                <a:latin typeface="Calibri"/>
                <a:cs typeface="Calibri"/>
              </a:rPr>
              <a:t>e</a:t>
            </a:r>
            <a:r>
              <a:rPr lang="tr-TR" sz="1800" spc="-10" dirty="0">
                <a:latin typeface="Calibri"/>
                <a:cs typeface="Calibri"/>
              </a:rPr>
              <a:t>m</a:t>
            </a:r>
            <a:r>
              <a:rPr lang="tr-TR" sz="1800" dirty="0">
                <a:latin typeface="Calibri"/>
                <a:cs typeface="Calibri"/>
              </a:rPr>
              <a:t>i</a:t>
            </a:r>
            <a:r>
              <a:rPr lang="tr-TR" sz="1800" spc="30" dirty="0">
                <a:latin typeface="Calibri"/>
                <a:cs typeface="Calibri"/>
              </a:rPr>
              <a:t> </a:t>
            </a:r>
            <a:r>
              <a:rPr lang="tr-TR" sz="1800" spc="-5" dirty="0">
                <a:latin typeface="Calibri"/>
                <a:cs typeface="Calibri"/>
              </a:rPr>
              <a:t>(Lo</a:t>
            </a:r>
            <a:r>
              <a:rPr lang="tr-TR" sz="1800" spc="-75" dirty="0">
                <a:latin typeface="Calibri"/>
                <a:cs typeface="Calibri"/>
              </a:rPr>
              <a:t>k</a:t>
            </a:r>
            <a:r>
              <a:rPr lang="tr-TR" sz="1800" spc="-5" dirty="0">
                <a:latin typeface="Calibri"/>
                <a:cs typeface="Calibri"/>
              </a:rPr>
              <a:t>o</a:t>
            </a:r>
            <a:r>
              <a:rPr lang="tr-TR" sz="1800" spc="-10" dirty="0">
                <a:latin typeface="Calibri"/>
                <a:cs typeface="Calibri"/>
              </a:rPr>
              <a:t>m</a:t>
            </a:r>
            <a:r>
              <a:rPr lang="tr-TR" sz="1800" spc="-5" dirty="0">
                <a:latin typeface="Calibri"/>
                <a:cs typeface="Calibri"/>
              </a:rPr>
              <a:t>o</a:t>
            </a:r>
            <a:r>
              <a:rPr lang="tr-TR" sz="1800" spc="-30" dirty="0">
                <a:latin typeface="Calibri"/>
                <a:cs typeface="Calibri"/>
              </a:rPr>
              <a:t>t</a:t>
            </a:r>
            <a:r>
              <a:rPr lang="tr-TR" sz="1800" spc="-5" dirty="0">
                <a:latin typeface="Calibri"/>
                <a:cs typeface="Calibri"/>
              </a:rPr>
              <a:t>o</a:t>
            </a:r>
            <a:r>
              <a:rPr lang="tr-TR" sz="1800" dirty="0">
                <a:latin typeface="Calibri"/>
                <a:cs typeface="Calibri"/>
              </a:rPr>
              <a:t>r</a:t>
            </a:r>
            <a:r>
              <a:rPr lang="tr-TR" sz="1800" spc="-15" dirty="0">
                <a:latin typeface="Calibri"/>
                <a:cs typeface="Calibri"/>
              </a:rPr>
              <a:t> </a:t>
            </a:r>
            <a:r>
              <a:rPr lang="tr-TR" sz="1800" spc="-5" dirty="0">
                <a:latin typeface="Calibri"/>
                <a:cs typeface="Calibri"/>
              </a:rPr>
              <a:t>s</a:t>
            </a:r>
            <a:r>
              <a:rPr lang="tr-TR" sz="1800" spc="-10" dirty="0">
                <a:latin typeface="Calibri"/>
                <a:cs typeface="Calibri"/>
              </a:rPr>
              <a:t>i</a:t>
            </a:r>
            <a:r>
              <a:rPr lang="tr-TR" sz="1800" spc="-30" dirty="0">
                <a:latin typeface="Calibri"/>
                <a:cs typeface="Calibri"/>
              </a:rPr>
              <a:t>s</a:t>
            </a:r>
            <a:r>
              <a:rPr lang="tr-TR" sz="1800" spc="-25" dirty="0">
                <a:latin typeface="Calibri"/>
                <a:cs typeface="Calibri"/>
              </a:rPr>
              <a:t>t</a:t>
            </a:r>
            <a:r>
              <a:rPr lang="tr-TR" sz="1800" dirty="0">
                <a:latin typeface="Calibri"/>
                <a:cs typeface="Calibri"/>
              </a:rPr>
              <a:t>e</a:t>
            </a:r>
            <a:r>
              <a:rPr lang="tr-TR" sz="1800" spc="-10" dirty="0">
                <a:latin typeface="Calibri"/>
                <a:cs typeface="Calibri"/>
              </a:rPr>
              <a:t>m</a:t>
            </a:r>
            <a:r>
              <a:rPr lang="tr-TR" sz="1800" dirty="0">
                <a:latin typeface="Calibri"/>
                <a:cs typeface="Calibri"/>
              </a:rPr>
              <a:t>)</a:t>
            </a:r>
            <a:r>
              <a:rPr lang="tr-TR" sz="1800" spc="25" dirty="0">
                <a:latin typeface="Calibri"/>
                <a:cs typeface="Calibri"/>
              </a:rPr>
              <a:t> </a:t>
            </a:r>
            <a:r>
              <a:rPr lang="tr-TR" sz="1800" b="1" spc="-5" dirty="0" err="1">
                <a:latin typeface="Calibri"/>
                <a:cs typeface="Calibri"/>
              </a:rPr>
              <a:t>o</a:t>
            </a:r>
            <a:r>
              <a:rPr lang="tr-TR" sz="1800" b="1" spc="-35" dirty="0" err="1">
                <a:latin typeface="Calibri"/>
                <a:cs typeface="Calibri"/>
              </a:rPr>
              <a:t>s</a:t>
            </a:r>
            <a:r>
              <a:rPr lang="tr-TR" sz="1800" b="1" spc="-25" dirty="0" err="1">
                <a:latin typeface="Calibri"/>
                <a:cs typeface="Calibri"/>
              </a:rPr>
              <a:t>t</a:t>
            </a:r>
            <a:r>
              <a:rPr lang="tr-TR" sz="1800" b="1" dirty="0" err="1">
                <a:latin typeface="Calibri"/>
                <a:cs typeface="Calibri"/>
              </a:rPr>
              <a:t>eo</a:t>
            </a:r>
            <a:r>
              <a:rPr lang="tr-TR" sz="1800" b="1" spc="-15" dirty="0" err="1">
                <a:latin typeface="Calibri"/>
                <a:cs typeface="Calibri"/>
              </a:rPr>
              <a:t>l</a:t>
            </a:r>
            <a:r>
              <a:rPr lang="tr-TR" sz="1800" b="1" spc="-5" dirty="0" err="1">
                <a:latin typeface="Calibri"/>
                <a:cs typeface="Calibri"/>
              </a:rPr>
              <a:t>ogi</a:t>
            </a:r>
            <a:r>
              <a:rPr lang="tr-TR" sz="1800" b="1" dirty="0" err="1">
                <a:latin typeface="Calibri"/>
                <a:cs typeface="Calibri"/>
              </a:rPr>
              <a:t>a</a:t>
            </a:r>
            <a:r>
              <a:rPr lang="tr-TR" sz="1800" spc="5" dirty="0">
                <a:latin typeface="Calibri"/>
                <a:cs typeface="Calibri"/>
              </a:rPr>
              <a:t> </a:t>
            </a:r>
            <a:r>
              <a:rPr lang="tr-TR" sz="1800" spc="-5" dirty="0">
                <a:latin typeface="Calibri"/>
                <a:cs typeface="Calibri"/>
              </a:rPr>
              <a:t>(</a:t>
            </a:r>
            <a:r>
              <a:rPr lang="tr-TR" sz="1800" spc="-60" dirty="0">
                <a:latin typeface="Calibri"/>
                <a:cs typeface="Calibri"/>
              </a:rPr>
              <a:t>k</a:t>
            </a:r>
            <a:r>
              <a:rPr lang="tr-TR" sz="1800" dirty="0">
                <a:latin typeface="Calibri"/>
                <a:cs typeface="Calibri"/>
              </a:rPr>
              <a:t>e</a:t>
            </a:r>
            <a:r>
              <a:rPr lang="tr-TR" sz="1800" spc="-10" dirty="0">
                <a:latin typeface="Calibri"/>
                <a:cs typeface="Calibri"/>
              </a:rPr>
              <a:t>m</a:t>
            </a:r>
            <a:r>
              <a:rPr lang="tr-TR" sz="1800" dirty="0">
                <a:latin typeface="Calibri"/>
                <a:cs typeface="Calibri"/>
              </a:rPr>
              <a:t>ik</a:t>
            </a:r>
            <a:r>
              <a:rPr lang="tr-TR" sz="1800" spc="5" dirty="0">
                <a:latin typeface="Calibri"/>
                <a:cs typeface="Calibri"/>
              </a:rPr>
              <a:t> </a:t>
            </a:r>
            <a:r>
              <a:rPr lang="tr-TR" sz="1800" spc="-5" dirty="0">
                <a:latin typeface="Calibri"/>
                <a:cs typeface="Calibri"/>
              </a:rPr>
              <a:t>bi</a:t>
            </a:r>
            <a:r>
              <a:rPr lang="tr-TR" sz="1800" spc="-10" dirty="0">
                <a:latin typeface="Calibri"/>
                <a:cs typeface="Calibri"/>
              </a:rPr>
              <a:t>l</a:t>
            </a:r>
            <a:r>
              <a:rPr lang="tr-TR" sz="1800" dirty="0">
                <a:latin typeface="Calibri"/>
                <a:cs typeface="Calibri"/>
              </a:rPr>
              <a:t>i</a:t>
            </a:r>
            <a:r>
              <a:rPr lang="tr-TR" sz="1800" spc="-15" dirty="0">
                <a:latin typeface="Calibri"/>
                <a:cs typeface="Calibri"/>
              </a:rPr>
              <a:t>m</a:t>
            </a:r>
            <a:r>
              <a:rPr lang="tr-TR" sz="1800" dirty="0">
                <a:latin typeface="Calibri"/>
                <a:cs typeface="Calibri"/>
              </a:rPr>
              <a:t>i),</a:t>
            </a:r>
            <a:r>
              <a:rPr lang="tr-TR" sz="1800" spc="10" dirty="0">
                <a:latin typeface="Calibri"/>
                <a:cs typeface="Calibri"/>
              </a:rPr>
              <a:t> </a:t>
            </a:r>
            <a:r>
              <a:rPr lang="tr-TR" sz="1800" b="1" dirty="0" err="1">
                <a:latin typeface="Calibri"/>
                <a:cs typeface="Calibri"/>
              </a:rPr>
              <a:t>arth</a:t>
            </a:r>
            <a:r>
              <a:rPr lang="tr-TR" sz="1800" b="1" spc="-45" dirty="0" err="1">
                <a:latin typeface="Calibri"/>
                <a:cs typeface="Calibri"/>
              </a:rPr>
              <a:t>r</a:t>
            </a:r>
            <a:r>
              <a:rPr lang="tr-TR" sz="1800" b="1" spc="-5" dirty="0" err="1">
                <a:latin typeface="Calibri"/>
                <a:cs typeface="Calibri"/>
              </a:rPr>
              <a:t>ologia</a:t>
            </a:r>
            <a:r>
              <a:rPr lang="tr-TR" sz="1800" spc="-5" dirty="0">
                <a:latin typeface="Calibri"/>
                <a:cs typeface="Calibri"/>
              </a:rPr>
              <a:t> </a:t>
            </a:r>
            <a:r>
              <a:rPr lang="tr-TR" sz="1800" dirty="0">
                <a:latin typeface="Calibri"/>
                <a:cs typeface="Calibri"/>
              </a:rPr>
              <a:t>(eklem</a:t>
            </a:r>
            <a:r>
              <a:rPr lang="tr-TR" sz="1800" spc="5" dirty="0">
                <a:latin typeface="Calibri"/>
                <a:cs typeface="Calibri"/>
              </a:rPr>
              <a:t> </a:t>
            </a:r>
            <a:r>
              <a:rPr lang="tr-TR" sz="1800" dirty="0">
                <a:latin typeface="Calibri"/>
                <a:cs typeface="Calibri"/>
              </a:rPr>
              <a:t>bil</a:t>
            </a:r>
            <a:r>
              <a:rPr lang="tr-TR" sz="1800" spc="-10" dirty="0">
                <a:latin typeface="Calibri"/>
                <a:cs typeface="Calibri"/>
              </a:rPr>
              <a:t>i</a:t>
            </a:r>
            <a:r>
              <a:rPr lang="tr-TR" sz="1800" dirty="0">
                <a:latin typeface="Calibri"/>
                <a:cs typeface="Calibri"/>
              </a:rPr>
              <a:t>m</a:t>
            </a:r>
            <a:r>
              <a:rPr lang="tr-TR" sz="1800" spc="-10" dirty="0">
                <a:latin typeface="Calibri"/>
                <a:cs typeface="Calibri"/>
              </a:rPr>
              <a:t>i</a:t>
            </a:r>
            <a:r>
              <a:rPr lang="tr-TR" sz="1800" dirty="0">
                <a:latin typeface="Calibri"/>
                <a:cs typeface="Calibri"/>
              </a:rPr>
              <a:t>)</a:t>
            </a:r>
            <a:r>
              <a:rPr lang="tr-TR" sz="1800" spc="30" dirty="0">
                <a:latin typeface="Calibri"/>
                <a:cs typeface="Calibri"/>
              </a:rPr>
              <a:t> </a:t>
            </a:r>
            <a:r>
              <a:rPr lang="tr-TR" sz="1800" spc="-30" dirty="0">
                <a:latin typeface="Calibri"/>
                <a:cs typeface="Calibri"/>
              </a:rPr>
              <a:t>v</a:t>
            </a:r>
            <a:r>
              <a:rPr lang="tr-TR" sz="1800" dirty="0">
                <a:latin typeface="Calibri"/>
                <a:cs typeface="Calibri"/>
              </a:rPr>
              <a:t>e </a:t>
            </a:r>
            <a:r>
              <a:rPr lang="tr-TR" sz="1800" b="1" spc="-40" dirty="0" err="1">
                <a:latin typeface="Calibri"/>
                <a:cs typeface="Calibri"/>
              </a:rPr>
              <a:t>m</a:t>
            </a:r>
            <a:r>
              <a:rPr lang="tr-TR" sz="1800" b="1" spc="-20" dirty="0" err="1">
                <a:latin typeface="Calibri"/>
                <a:cs typeface="Calibri"/>
              </a:rPr>
              <a:t>y</a:t>
            </a:r>
            <a:r>
              <a:rPr lang="tr-TR" sz="1800" b="1" dirty="0" err="1">
                <a:latin typeface="Calibri"/>
                <a:cs typeface="Calibri"/>
              </a:rPr>
              <a:t>ologia</a:t>
            </a:r>
            <a:r>
              <a:rPr lang="tr-TR" sz="1800" spc="-30" dirty="0">
                <a:latin typeface="Calibri"/>
                <a:cs typeface="Calibri"/>
              </a:rPr>
              <a:t> </a:t>
            </a:r>
            <a:r>
              <a:rPr lang="tr-TR" sz="1800" dirty="0">
                <a:latin typeface="Calibri"/>
                <a:cs typeface="Calibri"/>
              </a:rPr>
              <a:t>(</a:t>
            </a:r>
            <a:r>
              <a:rPr lang="tr-TR" sz="1800" spc="-30" dirty="0">
                <a:latin typeface="Calibri"/>
                <a:cs typeface="Calibri"/>
              </a:rPr>
              <a:t>k</a:t>
            </a:r>
            <a:r>
              <a:rPr lang="tr-TR" sz="1800" dirty="0">
                <a:latin typeface="Calibri"/>
                <a:cs typeface="Calibri"/>
              </a:rPr>
              <a:t>as</a:t>
            </a:r>
            <a:r>
              <a:rPr lang="tr-TR" sz="1800" spc="10" dirty="0">
                <a:latin typeface="Calibri"/>
                <a:cs typeface="Calibri"/>
              </a:rPr>
              <a:t> </a:t>
            </a:r>
            <a:r>
              <a:rPr lang="tr-TR" sz="1800" dirty="0">
                <a:latin typeface="Calibri"/>
                <a:cs typeface="Calibri"/>
              </a:rPr>
              <a:t>bil</a:t>
            </a:r>
            <a:r>
              <a:rPr lang="tr-TR" sz="1800" spc="-10" dirty="0">
                <a:latin typeface="Calibri"/>
                <a:cs typeface="Calibri"/>
              </a:rPr>
              <a:t>i</a:t>
            </a:r>
            <a:r>
              <a:rPr lang="tr-TR" sz="1800" dirty="0">
                <a:latin typeface="Calibri"/>
                <a:cs typeface="Calibri"/>
              </a:rPr>
              <a:t>m</a:t>
            </a:r>
            <a:r>
              <a:rPr lang="tr-TR" sz="1800" spc="-10" dirty="0">
                <a:latin typeface="Calibri"/>
                <a:cs typeface="Calibri"/>
              </a:rPr>
              <a:t>i</a:t>
            </a:r>
            <a:r>
              <a:rPr lang="tr-TR" sz="1800" dirty="0">
                <a:latin typeface="Calibri"/>
                <a:cs typeface="Calibri"/>
              </a:rPr>
              <a:t>)</a:t>
            </a:r>
            <a:r>
              <a:rPr lang="tr-TR" sz="1800" spc="15" dirty="0">
                <a:latin typeface="Calibri"/>
                <a:cs typeface="Calibri"/>
              </a:rPr>
              <a:t> </a:t>
            </a:r>
            <a:r>
              <a:rPr lang="tr-TR" sz="1800" dirty="0">
                <a:latin typeface="Calibri"/>
                <a:cs typeface="Calibri"/>
              </a:rPr>
              <a:t>ol</a:t>
            </a:r>
            <a:r>
              <a:rPr lang="tr-TR" sz="1800" spc="-10" dirty="0">
                <a:latin typeface="Calibri"/>
                <a:cs typeface="Calibri"/>
              </a:rPr>
              <a:t>m</a:t>
            </a:r>
            <a:r>
              <a:rPr lang="tr-TR" sz="1800" dirty="0">
                <a:latin typeface="Calibri"/>
                <a:cs typeface="Calibri"/>
              </a:rPr>
              <a:t>ak </a:t>
            </a:r>
            <a:r>
              <a:rPr lang="tr-TR" sz="1800" spc="5" dirty="0">
                <a:latin typeface="Calibri"/>
                <a:cs typeface="Calibri"/>
              </a:rPr>
              <a:t>ü</a:t>
            </a:r>
            <a:r>
              <a:rPr lang="tr-TR" sz="1800" spc="-50" dirty="0">
                <a:latin typeface="Calibri"/>
                <a:cs typeface="Calibri"/>
              </a:rPr>
              <a:t>z</a:t>
            </a:r>
            <a:r>
              <a:rPr lang="tr-TR" sz="1800" dirty="0">
                <a:latin typeface="Calibri"/>
                <a:cs typeface="Calibri"/>
              </a:rPr>
              <a:t>e</a:t>
            </a:r>
            <a:r>
              <a:rPr lang="tr-TR" sz="1800" spc="-30" dirty="0">
                <a:latin typeface="Calibri"/>
                <a:cs typeface="Calibri"/>
              </a:rPr>
              <a:t>r</a:t>
            </a:r>
            <a:r>
              <a:rPr lang="tr-TR" sz="1800" dirty="0">
                <a:latin typeface="Calibri"/>
                <a:cs typeface="Calibri"/>
              </a:rPr>
              <a:t>e üç kı</a:t>
            </a:r>
            <a:r>
              <a:rPr lang="tr-TR" sz="1800" spc="-10" dirty="0">
                <a:latin typeface="Calibri"/>
                <a:cs typeface="Calibri"/>
              </a:rPr>
              <a:t>s</a:t>
            </a:r>
            <a:r>
              <a:rPr lang="tr-TR" sz="1800" dirty="0">
                <a:latin typeface="Calibri"/>
                <a:cs typeface="Calibri"/>
              </a:rPr>
              <a:t>ı</a:t>
            </a:r>
            <a:r>
              <a:rPr lang="tr-TR" sz="1800" spc="-10" dirty="0">
                <a:latin typeface="Calibri"/>
                <a:cs typeface="Calibri"/>
              </a:rPr>
              <a:t>m</a:t>
            </a:r>
            <a:r>
              <a:rPr lang="tr-TR" sz="1800" dirty="0">
                <a:latin typeface="Calibri"/>
                <a:cs typeface="Calibri"/>
              </a:rPr>
              <a:t>da</a:t>
            </a:r>
            <a:r>
              <a:rPr lang="tr-TR" sz="1800" spc="15" dirty="0">
                <a:latin typeface="Calibri"/>
                <a:cs typeface="Calibri"/>
              </a:rPr>
              <a:t> </a:t>
            </a:r>
            <a:r>
              <a:rPr lang="tr-TR" sz="1800" dirty="0">
                <a:latin typeface="Calibri"/>
                <a:cs typeface="Calibri"/>
              </a:rPr>
              <a:t>incelen</a:t>
            </a:r>
            <a:r>
              <a:rPr lang="tr-TR" sz="1800" spc="-10" dirty="0">
                <a:latin typeface="Calibri"/>
                <a:cs typeface="Calibri"/>
              </a:rPr>
              <a:t>i</a:t>
            </a:r>
            <a:r>
              <a:rPr lang="tr-TR" sz="1800" spc="-210" dirty="0">
                <a:latin typeface="Calibri"/>
                <a:cs typeface="Calibri"/>
              </a:rPr>
              <a:t>r</a:t>
            </a:r>
            <a:r>
              <a:rPr lang="tr-TR" sz="1800" dirty="0">
                <a:latin typeface="Calibri"/>
                <a:cs typeface="Calibri"/>
              </a:rPr>
              <a:t>.</a:t>
            </a:r>
          </a:p>
          <a:p>
            <a:pPr marL="355600" marR="613410" indent="-342900">
              <a:lnSpc>
                <a:spcPct val="150000"/>
              </a:lnSpc>
              <a:spcBef>
                <a:spcPts val="480"/>
              </a:spcBef>
              <a:buFont typeface="Arial"/>
              <a:buChar char="•"/>
              <a:tabLst>
                <a:tab pos="356235" algn="l"/>
              </a:tabLst>
            </a:pPr>
            <a:r>
              <a:rPr lang="tr-TR" sz="1800" spc="-35" dirty="0">
                <a:latin typeface="Calibri"/>
                <a:cs typeface="Calibri"/>
              </a:rPr>
              <a:t>K</a:t>
            </a:r>
            <a:r>
              <a:rPr lang="tr-TR" sz="1800" dirty="0">
                <a:latin typeface="Calibri"/>
                <a:cs typeface="Calibri"/>
              </a:rPr>
              <a:t>e</a:t>
            </a:r>
            <a:r>
              <a:rPr lang="tr-TR" sz="1800" spc="-10" dirty="0">
                <a:latin typeface="Calibri"/>
                <a:cs typeface="Calibri"/>
              </a:rPr>
              <a:t>m</a:t>
            </a:r>
            <a:r>
              <a:rPr lang="tr-TR" sz="1800" dirty="0">
                <a:latin typeface="Calibri"/>
                <a:cs typeface="Calibri"/>
              </a:rPr>
              <a:t>ik</a:t>
            </a:r>
            <a:r>
              <a:rPr lang="tr-TR" sz="1800" spc="-10" dirty="0">
                <a:latin typeface="Calibri"/>
                <a:cs typeface="Calibri"/>
              </a:rPr>
              <a:t>l</a:t>
            </a:r>
            <a:r>
              <a:rPr lang="tr-TR" sz="1800" dirty="0">
                <a:latin typeface="Calibri"/>
                <a:cs typeface="Calibri"/>
              </a:rPr>
              <a:t>eri</a:t>
            </a:r>
            <a:r>
              <a:rPr lang="tr-TR" sz="1800" spc="15" dirty="0">
                <a:latin typeface="Calibri"/>
                <a:cs typeface="Calibri"/>
              </a:rPr>
              <a:t> </a:t>
            </a:r>
            <a:r>
              <a:rPr lang="tr-TR" sz="1800" dirty="0">
                <a:latin typeface="Calibri"/>
                <a:cs typeface="Calibri"/>
              </a:rPr>
              <a:t>incel</a:t>
            </a:r>
            <a:r>
              <a:rPr lang="tr-TR" sz="1800" spc="-20" dirty="0">
                <a:latin typeface="Calibri"/>
                <a:cs typeface="Calibri"/>
              </a:rPr>
              <a:t>ey</a:t>
            </a:r>
            <a:r>
              <a:rPr lang="tr-TR" sz="1800" dirty="0">
                <a:latin typeface="Calibri"/>
                <a:cs typeface="Calibri"/>
              </a:rPr>
              <a:t>en</a:t>
            </a:r>
            <a:r>
              <a:rPr lang="tr-TR" sz="1800" spc="-10" dirty="0">
                <a:latin typeface="Calibri"/>
                <a:cs typeface="Calibri"/>
              </a:rPr>
              <a:t> </a:t>
            </a:r>
            <a:r>
              <a:rPr lang="tr-TR" sz="1800" dirty="0">
                <a:latin typeface="Calibri"/>
                <a:cs typeface="Calibri"/>
              </a:rPr>
              <a:t>bil</a:t>
            </a:r>
            <a:r>
              <a:rPr lang="tr-TR" sz="1800" spc="-10" dirty="0">
                <a:latin typeface="Calibri"/>
                <a:cs typeface="Calibri"/>
              </a:rPr>
              <a:t>i</a:t>
            </a:r>
            <a:r>
              <a:rPr lang="tr-TR" sz="1800" dirty="0">
                <a:latin typeface="Calibri"/>
                <a:cs typeface="Calibri"/>
              </a:rPr>
              <a:t>m</a:t>
            </a:r>
            <a:r>
              <a:rPr lang="tr-TR" sz="1800" spc="5" dirty="0">
                <a:latin typeface="Calibri"/>
                <a:cs typeface="Calibri"/>
              </a:rPr>
              <a:t> </a:t>
            </a:r>
            <a:r>
              <a:rPr lang="tr-TR" sz="1800" dirty="0">
                <a:latin typeface="Calibri"/>
                <a:cs typeface="Calibri"/>
              </a:rPr>
              <a:t>dalına </a:t>
            </a:r>
            <a:r>
              <a:rPr lang="tr-TR" sz="1800" b="1" dirty="0" err="1">
                <a:latin typeface="Calibri"/>
                <a:cs typeface="Calibri"/>
              </a:rPr>
              <a:t>o</a:t>
            </a:r>
            <a:r>
              <a:rPr lang="tr-TR" sz="1800" b="1" spc="-30" dirty="0" err="1">
                <a:latin typeface="Calibri"/>
                <a:cs typeface="Calibri"/>
              </a:rPr>
              <a:t>s</a:t>
            </a:r>
            <a:r>
              <a:rPr lang="tr-TR" sz="1800" b="1" spc="-25" dirty="0" err="1">
                <a:latin typeface="Calibri"/>
                <a:cs typeface="Calibri"/>
              </a:rPr>
              <a:t>t</a:t>
            </a:r>
            <a:r>
              <a:rPr lang="tr-TR" sz="1800" b="1" dirty="0" err="1">
                <a:latin typeface="Calibri"/>
                <a:cs typeface="Calibri"/>
              </a:rPr>
              <a:t>eo</a:t>
            </a:r>
            <a:r>
              <a:rPr lang="tr-TR" sz="1800" b="1" spc="-10" dirty="0" err="1">
                <a:latin typeface="Calibri"/>
                <a:cs typeface="Calibri"/>
              </a:rPr>
              <a:t>l</a:t>
            </a:r>
            <a:r>
              <a:rPr lang="tr-TR" sz="1800" b="1" dirty="0" err="1">
                <a:latin typeface="Calibri"/>
                <a:cs typeface="Calibri"/>
              </a:rPr>
              <a:t>ogia</a:t>
            </a:r>
            <a:r>
              <a:rPr lang="tr-TR" sz="1800" dirty="0">
                <a:latin typeface="Calibri"/>
                <a:cs typeface="Calibri"/>
              </a:rPr>
              <a:t> adı </a:t>
            </a:r>
            <a:r>
              <a:rPr lang="tr-TR" sz="1800" spc="-35" dirty="0">
                <a:latin typeface="Calibri"/>
                <a:cs typeface="Calibri"/>
              </a:rPr>
              <a:t>v</a:t>
            </a:r>
            <a:r>
              <a:rPr lang="tr-TR" sz="1800" dirty="0">
                <a:latin typeface="Calibri"/>
                <a:cs typeface="Calibri"/>
              </a:rPr>
              <a:t>er</a:t>
            </a:r>
            <a:r>
              <a:rPr lang="tr-TR" sz="1800" spc="-10" dirty="0">
                <a:latin typeface="Calibri"/>
                <a:cs typeface="Calibri"/>
              </a:rPr>
              <a:t>i</a:t>
            </a:r>
            <a:r>
              <a:rPr lang="tr-TR" sz="1800" dirty="0">
                <a:latin typeface="Calibri"/>
                <a:cs typeface="Calibri"/>
              </a:rPr>
              <a:t>l</a:t>
            </a:r>
            <a:r>
              <a:rPr lang="tr-TR" sz="1800" spc="-10" dirty="0">
                <a:latin typeface="Calibri"/>
                <a:cs typeface="Calibri"/>
              </a:rPr>
              <a:t>i</a:t>
            </a:r>
            <a:r>
              <a:rPr lang="tr-TR" sz="1800" dirty="0">
                <a:latin typeface="Calibri"/>
                <a:cs typeface="Calibri"/>
              </a:rPr>
              <a:t>r</a:t>
            </a:r>
            <a:r>
              <a:rPr lang="tr-TR" sz="1800" spc="20" dirty="0">
                <a:latin typeface="Calibri"/>
                <a:cs typeface="Calibri"/>
              </a:rPr>
              <a:t> </a:t>
            </a:r>
            <a:r>
              <a:rPr lang="tr-TR" sz="1800" spc="-30" dirty="0">
                <a:latin typeface="Calibri"/>
                <a:cs typeface="Calibri"/>
              </a:rPr>
              <a:t>v</a:t>
            </a:r>
            <a:r>
              <a:rPr lang="tr-TR" sz="1800" dirty="0">
                <a:latin typeface="Calibri"/>
                <a:cs typeface="Calibri"/>
              </a:rPr>
              <a:t>e</a:t>
            </a:r>
            <a:r>
              <a:rPr lang="tr-TR" sz="1800" spc="10" dirty="0">
                <a:latin typeface="Calibri"/>
                <a:cs typeface="Calibri"/>
              </a:rPr>
              <a:t> </a:t>
            </a:r>
            <a:r>
              <a:rPr lang="tr-TR" sz="1800" dirty="0">
                <a:latin typeface="Calibri"/>
                <a:cs typeface="Calibri"/>
              </a:rPr>
              <a:t>an</a:t>
            </a:r>
            <a:r>
              <a:rPr lang="tr-TR" sz="1800" spc="-20" dirty="0">
                <a:latin typeface="Calibri"/>
                <a:cs typeface="Calibri"/>
              </a:rPr>
              <a:t>a</a:t>
            </a:r>
            <a:r>
              <a:rPr lang="tr-TR" sz="1800" spc="-25" dirty="0">
                <a:latin typeface="Calibri"/>
                <a:cs typeface="Calibri"/>
              </a:rPr>
              <a:t>t</a:t>
            </a:r>
            <a:r>
              <a:rPr lang="tr-TR" sz="1800" dirty="0">
                <a:latin typeface="Calibri"/>
                <a:cs typeface="Calibri"/>
              </a:rPr>
              <a:t>om</a:t>
            </a:r>
            <a:r>
              <a:rPr lang="tr-TR" sz="1800" spc="-10" dirty="0">
                <a:latin typeface="Calibri"/>
                <a:cs typeface="Calibri"/>
              </a:rPr>
              <a:t>i</a:t>
            </a:r>
            <a:r>
              <a:rPr lang="tr-TR" sz="1800" dirty="0">
                <a:latin typeface="Calibri"/>
                <a:cs typeface="Calibri"/>
              </a:rPr>
              <a:t>nin önem</a:t>
            </a:r>
            <a:r>
              <a:rPr lang="tr-TR" sz="1800" spc="-10" dirty="0">
                <a:latin typeface="Calibri"/>
                <a:cs typeface="Calibri"/>
              </a:rPr>
              <a:t>l</a:t>
            </a:r>
            <a:r>
              <a:rPr lang="tr-TR" sz="1800" dirty="0">
                <a:latin typeface="Calibri"/>
                <a:cs typeface="Calibri"/>
              </a:rPr>
              <a:t>i bir</a:t>
            </a:r>
            <a:r>
              <a:rPr lang="tr-TR" sz="1800" spc="-10" dirty="0">
                <a:latin typeface="Calibri"/>
                <a:cs typeface="Calibri"/>
              </a:rPr>
              <a:t> </a:t>
            </a:r>
            <a:r>
              <a:rPr lang="tr-TR" sz="1800" dirty="0">
                <a:latin typeface="Calibri"/>
                <a:cs typeface="Calibri"/>
              </a:rPr>
              <a:t>kıs</a:t>
            </a:r>
            <a:r>
              <a:rPr lang="tr-TR" sz="1800" spc="-10" dirty="0">
                <a:latin typeface="Calibri"/>
                <a:cs typeface="Calibri"/>
              </a:rPr>
              <a:t>m</a:t>
            </a:r>
            <a:r>
              <a:rPr lang="tr-TR" sz="1800" dirty="0">
                <a:latin typeface="Calibri"/>
                <a:cs typeface="Calibri"/>
              </a:rPr>
              <a:t>ını</a:t>
            </a:r>
            <a:r>
              <a:rPr lang="tr-TR" sz="1800" spc="20" dirty="0">
                <a:latin typeface="Calibri"/>
                <a:cs typeface="Calibri"/>
              </a:rPr>
              <a:t> </a:t>
            </a:r>
            <a:r>
              <a:rPr lang="tr-TR" sz="1800" dirty="0">
                <a:latin typeface="Calibri"/>
                <a:cs typeface="Calibri"/>
              </a:rPr>
              <a:t>olu</a:t>
            </a:r>
            <a:r>
              <a:rPr lang="tr-TR" sz="1800" spc="-30" dirty="0">
                <a:latin typeface="Calibri"/>
                <a:cs typeface="Calibri"/>
              </a:rPr>
              <a:t>ş</a:t>
            </a:r>
            <a:r>
              <a:rPr lang="tr-TR" sz="1800" dirty="0">
                <a:latin typeface="Calibri"/>
                <a:cs typeface="Calibri"/>
              </a:rPr>
              <a:t>turu</a:t>
            </a:r>
            <a:r>
              <a:rPr lang="tr-TR" sz="1800" spc="-204" dirty="0">
                <a:latin typeface="Calibri"/>
                <a:cs typeface="Calibri"/>
              </a:rPr>
              <a:t>r</a:t>
            </a:r>
            <a:r>
              <a:rPr lang="tr-TR" sz="1800" dirty="0">
                <a:latin typeface="Calibri"/>
                <a:cs typeface="Calibri"/>
              </a:rPr>
              <a:t>.</a:t>
            </a:r>
          </a:p>
          <a:p>
            <a:pPr marL="355600" marR="5080" indent="-342900">
              <a:lnSpc>
                <a:spcPct val="150000"/>
              </a:lnSpc>
              <a:spcBef>
                <a:spcPts val="480"/>
              </a:spcBef>
              <a:buFont typeface="Arial"/>
              <a:buChar char="•"/>
              <a:tabLst>
                <a:tab pos="356235" algn="l"/>
              </a:tabLst>
            </a:pPr>
            <a:r>
              <a:rPr lang="tr-TR" sz="1800" b="1" dirty="0">
                <a:latin typeface="Calibri"/>
                <a:cs typeface="Calibri"/>
              </a:rPr>
              <a:t>E</a:t>
            </a:r>
            <a:r>
              <a:rPr lang="tr-TR" sz="1800" b="1" spc="-10" dirty="0">
                <a:latin typeface="Calibri"/>
                <a:cs typeface="Calibri"/>
              </a:rPr>
              <a:t>r</a:t>
            </a:r>
            <a:r>
              <a:rPr lang="tr-TR" sz="1800" b="1" dirty="0">
                <a:latin typeface="Calibri"/>
                <a:cs typeface="Calibri"/>
              </a:rPr>
              <a:t>işkin</a:t>
            </a:r>
            <a:r>
              <a:rPr lang="tr-TR" sz="1800" b="1" spc="-5" dirty="0">
                <a:latin typeface="Calibri"/>
                <a:cs typeface="Calibri"/>
              </a:rPr>
              <a:t> </a:t>
            </a:r>
            <a:r>
              <a:rPr lang="tr-TR" sz="1800" b="1" dirty="0">
                <a:latin typeface="Calibri"/>
                <a:cs typeface="Calibri"/>
              </a:rPr>
              <a:t>bir</a:t>
            </a:r>
            <a:r>
              <a:rPr lang="tr-TR" sz="1800" b="1" spc="-10" dirty="0">
                <a:latin typeface="Calibri"/>
                <a:cs typeface="Calibri"/>
              </a:rPr>
              <a:t> </a:t>
            </a:r>
            <a:r>
              <a:rPr lang="tr-TR" sz="1800" b="1" dirty="0">
                <a:latin typeface="Calibri"/>
                <a:cs typeface="Calibri"/>
              </a:rPr>
              <a:t>in</a:t>
            </a:r>
            <a:r>
              <a:rPr lang="tr-TR" sz="1800" b="1" spc="5" dirty="0">
                <a:latin typeface="Calibri"/>
                <a:cs typeface="Calibri"/>
              </a:rPr>
              <a:t>s</a:t>
            </a:r>
            <a:r>
              <a:rPr lang="tr-TR" sz="1800" b="1" dirty="0">
                <a:latin typeface="Calibri"/>
                <a:cs typeface="Calibri"/>
              </a:rPr>
              <a:t>anda</a:t>
            </a:r>
            <a:r>
              <a:rPr lang="tr-TR" sz="1800" b="1" spc="-30" dirty="0">
                <a:latin typeface="Calibri"/>
                <a:cs typeface="Calibri"/>
              </a:rPr>
              <a:t> </a:t>
            </a:r>
            <a:r>
              <a:rPr lang="tr-TR" sz="1800" b="1" dirty="0">
                <a:latin typeface="Calibri"/>
                <a:cs typeface="Calibri"/>
              </a:rPr>
              <a:t>2</a:t>
            </a:r>
            <a:r>
              <a:rPr lang="tr-TR" sz="1800" b="1" spc="5" dirty="0">
                <a:latin typeface="Calibri"/>
                <a:cs typeface="Calibri"/>
              </a:rPr>
              <a:t>0</a:t>
            </a:r>
            <a:r>
              <a:rPr lang="tr-TR" sz="1800" b="1" dirty="0">
                <a:latin typeface="Calibri"/>
                <a:cs typeface="Calibri"/>
              </a:rPr>
              <a:t>6</a:t>
            </a:r>
            <a:r>
              <a:rPr lang="tr-TR" sz="1800" b="1" spc="-20" dirty="0">
                <a:latin typeface="Calibri"/>
                <a:cs typeface="Calibri"/>
              </a:rPr>
              <a:t> </a:t>
            </a:r>
            <a:r>
              <a:rPr lang="tr-TR" sz="1800" b="1" spc="-65" dirty="0">
                <a:latin typeface="Calibri"/>
                <a:cs typeface="Calibri"/>
              </a:rPr>
              <a:t>k</a:t>
            </a:r>
            <a:r>
              <a:rPr lang="tr-TR" sz="1800" b="1" dirty="0">
                <a:latin typeface="Calibri"/>
                <a:cs typeface="Calibri"/>
              </a:rPr>
              <a:t>emik</a:t>
            </a:r>
            <a:r>
              <a:rPr lang="tr-TR" sz="1800" b="1" spc="-10" dirty="0">
                <a:latin typeface="Calibri"/>
                <a:cs typeface="Calibri"/>
              </a:rPr>
              <a:t> </a:t>
            </a:r>
            <a:r>
              <a:rPr lang="tr-TR" sz="1800" b="1" dirty="0">
                <a:latin typeface="Calibri"/>
                <a:cs typeface="Calibri"/>
              </a:rPr>
              <a:t>b</a:t>
            </a:r>
            <a:r>
              <a:rPr lang="tr-TR" sz="1800" b="1" spc="5" dirty="0">
                <a:latin typeface="Calibri"/>
                <a:cs typeface="Calibri"/>
              </a:rPr>
              <a:t>u</a:t>
            </a:r>
            <a:r>
              <a:rPr lang="tr-TR" sz="1800" b="1" dirty="0">
                <a:latin typeface="Calibri"/>
                <a:cs typeface="Calibri"/>
              </a:rPr>
              <a:t>lunur</a:t>
            </a:r>
            <a:r>
              <a:rPr lang="tr-TR" sz="1800" b="1" spc="-20" dirty="0">
                <a:latin typeface="Calibri"/>
                <a:cs typeface="Calibri"/>
              </a:rPr>
              <a:t> </a:t>
            </a:r>
            <a:r>
              <a:rPr lang="tr-TR" sz="1800" b="1" dirty="0">
                <a:latin typeface="Calibri"/>
                <a:cs typeface="Calibri"/>
              </a:rPr>
              <a:t>ki</a:t>
            </a:r>
            <a:r>
              <a:rPr lang="tr-TR" sz="1800" b="1" spc="-15" dirty="0">
                <a:latin typeface="Calibri"/>
                <a:cs typeface="Calibri"/>
              </a:rPr>
              <a:t> </a:t>
            </a:r>
            <a:r>
              <a:rPr lang="tr-TR" sz="1800" b="1" dirty="0">
                <a:latin typeface="Calibri"/>
                <a:cs typeface="Calibri"/>
              </a:rPr>
              <a:t>bu</a:t>
            </a:r>
            <a:r>
              <a:rPr lang="tr-TR" sz="1800" b="1" spc="-5" dirty="0">
                <a:latin typeface="Calibri"/>
                <a:cs typeface="Calibri"/>
              </a:rPr>
              <a:t> </a:t>
            </a:r>
            <a:r>
              <a:rPr lang="tr-TR" sz="1800" b="1" spc="-65" dirty="0">
                <a:latin typeface="Calibri"/>
                <a:cs typeface="Calibri"/>
              </a:rPr>
              <a:t>k</a:t>
            </a:r>
            <a:r>
              <a:rPr lang="tr-TR" sz="1800" b="1" dirty="0">
                <a:latin typeface="Calibri"/>
                <a:cs typeface="Calibri"/>
              </a:rPr>
              <a:t>emiklerin</a:t>
            </a:r>
            <a:r>
              <a:rPr lang="tr-TR" sz="1800" b="1" spc="-10" dirty="0">
                <a:latin typeface="Calibri"/>
                <a:cs typeface="Calibri"/>
              </a:rPr>
              <a:t> </a:t>
            </a:r>
            <a:r>
              <a:rPr lang="tr-TR" sz="1800" b="1" spc="-25" dirty="0">
                <a:latin typeface="Calibri"/>
                <a:cs typeface="Calibri"/>
              </a:rPr>
              <a:t>t</a:t>
            </a:r>
            <a:r>
              <a:rPr lang="tr-TR" sz="1800" b="1" dirty="0">
                <a:latin typeface="Calibri"/>
                <a:cs typeface="Calibri"/>
              </a:rPr>
              <a:t>oplam</a:t>
            </a:r>
            <a:r>
              <a:rPr lang="tr-TR" sz="1800" b="1" spc="-20" dirty="0">
                <a:latin typeface="Calibri"/>
                <a:cs typeface="Calibri"/>
              </a:rPr>
              <a:t> </a:t>
            </a:r>
            <a:r>
              <a:rPr lang="tr-TR" sz="1800" b="1" dirty="0">
                <a:latin typeface="Calibri"/>
                <a:cs typeface="Calibri"/>
              </a:rPr>
              <a:t>a</a:t>
            </a:r>
            <a:r>
              <a:rPr lang="tr-TR" sz="1800" b="1" spc="-10" dirty="0">
                <a:latin typeface="Calibri"/>
                <a:cs typeface="Calibri"/>
              </a:rPr>
              <a:t>ğ</a:t>
            </a:r>
            <a:r>
              <a:rPr lang="tr-TR" sz="1800" b="1" dirty="0">
                <a:latin typeface="Calibri"/>
                <a:cs typeface="Calibri"/>
              </a:rPr>
              <a:t>ırl</a:t>
            </a:r>
            <a:r>
              <a:rPr lang="tr-TR" sz="1800" b="1" spc="-10" dirty="0">
                <a:latin typeface="Calibri"/>
                <a:cs typeface="Calibri"/>
              </a:rPr>
              <a:t>ı</a:t>
            </a:r>
            <a:r>
              <a:rPr lang="tr-TR" sz="1800" b="1" dirty="0">
                <a:latin typeface="Calibri"/>
                <a:cs typeface="Calibri"/>
              </a:rPr>
              <a:t>kl</a:t>
            </a:r>
            <a:r>
              <a:rPr lang="tr-TR" sz="1800" b="1" spc="-10" dirty="0">
                <a:latin typeface="Calibri"/>
                <a:cs typeface="Calibri"/>
              </a:rPr>
              <a:t>a</a:t>
            </a:r>
            <a:r>
              <a:rPr lang="tr-TR" sz="1800" b="1" dirty="0">
                <a:latin typeface="Calibri"/>
                <a:cs typeface="Calibri"/>
              </a:rPr>
              <a:t>rı </a:t>
            </a:r>
            <a:r>
              <a:rPr lang="tr-TR" sz="1800" b="1" spc="-40" dirty="0">
                <a:latin typeface="Calibri"/>
                <a:cs typeface="Calibri"/>
              </a:rPr>
              <a:t>y</a:t>
            </a:r>
            <a:r>
              <a:rPr lang="tr-TR" sz="1800" b="1" dirty="0">
                <a:latin typeface="Calibri"/>
                <a:cs typeface="Calibri"/>
              </a:rPr>
              <a:t>a</a:t>
            </a:r>
            <a:r>
              <a:rPr lang="tr-TR" sz="1800" b="1" spc="-10" dirty="0">
                <a:latin typeface="Calibri"/>
                <a:cs typeface="Calibri"/>
              </a:rPr>
              <a:t>k</a:t>
            </a:r>
            <a:r>
              <a:rPr lang="tr-TR" sz="1800" b="1" dirty="0">
                <a:latin typeface="Calibri"/>
                <a:cs typeface="Calibri"/>
              </a:rPr>
              <a:t>l</a:t>
            </a:r>
            <a:r>
              <a:rPr lang="tr-TR" sz="1800" b="1" spc="-10" dirty="0">
                <a:latin typeface="Calibri"/>
                <a:cs typeface="Calibri"/>
              </a:rPr>
              <a:t>a</a:t>
            </a:r>
            <a:r>
              <a:rPr lang="tr-TR" sz="1800" b="1" dirty="0">
                <a:latin typeface="Calibri"/>
                <a:cs typeface="Calibri"/>
              </a:rPr>
              <a:t>şık </a:t>
            </a:r>
            <a:r>
              <a:rPr lang="tr-TR" sz="1800" b="1" spc="5" dirty="0">
                <a:latin typeface="Calibri"/>
                <a:cs typeface="Calibri"/>
              </a:rPr>
              <a:t>5</a:t>
            </a:r>
            <a:r>
              <a:rPr lang="tr-TR" sz="1800" b="1" spc="-5" dirty="0">
                <a:latin typeface="Calibri"/>
                <a:cs typeface="Calibri"/>
              </a:rPr>
              <a:t>-</a:t>
            </a:r>
            <a:r>
              <a:rPr lang="tr-TR" sz="1800" b="1" dirty="0">
                <a:latin typeface="Calibri"/>
                <a:cs typeface="Calibri"/>
              </a:rPr>
              <a:t>6</a:t>
            </a:r>
            <a:r>
              <a:rPr lang="tr-TR" sz="1800" b="1" spc="-20" dirty="0">
                <a:latin typeface="Calibri"/>
                <a:cs typeface="Calibri"/>
              </a:rPr>
              <a:t> </a:t>
            </a:r>
            <a:r>
              <a:rPr lang="tr-TR" sz="1800" b="1" dirty="0">
                <a:latin typeface="Calibri"/>
                <a:cs typeface="Calibri"/>
              </a:rPr>
              <a:t>kg </a:t>
            </a:r>
            <a:r>
              <a:rPr lang="tr-TR" sz="1800" b="1" spc="-30" dirty="0">
                <a:latin typeface="Calibri"/>
                <a:cs typeface="Calibri"/>
              </a:rPr>
              <a:t>k</a:t>
            </a:r>
            <a:r>
              <a:rPr lang="tr-TR" sz="1800" b="1" dirty="0">
                <a:latin typeface="Calibri"/>
                <a:cs typeface="Calibri"/>
              </a:rPr>
              <a:t>ad</a:t>
            </a:r>
            <a:r>
              <a:rPr lang="tr-TR" sz="1800" b="1" spc="-10" dirty="0">
                <a:latin typeface="Calibri"/>
                <a:cs typeface="Calibri"/>
              </a:rPr>
              <a:t>a</a:t>
            </a:r>
            <a:r>
              <a:rPr lang="tr-TR" sz="1800" b="1" spc="-30" dirty="0">
                <a:latin typeface="Calibri"/>
                <a:cs typeface="Calibri"/>
              </a:rPr>
              <a:t>r</a:t>
            </a:r>
            <a:r>
              <a:rPr lang="tr-TR" sz="1800" b="1" dirty="0">
                <a:latin typeface="Calibri"/>
                <a:cs typeface="Calibri"/>
              </a:rPr>
              <a:t>dı</a:t>
            </a:r>
            <a:r>
              <a:rPr lang="tr-TR" sz="1800" b="1" spc="-185" dirty="0">
                <a:latin typeface="Calibri"/>
                <a:cs typeface="Calibri"/>
              </a:rPr>
              <a:t>r</a:t>
            </a:r>
            <a:r>
              <a:rPr lang="tr-TR" sz="1800" b="1" dirty="0">
                <a:latin typeface="Calibri"/>
                <a:cs typeface="Calibri"/>
              </a:rPr>
              <a:t>.</a:t>
            </a:r>
            <a:endParaRPr lang="tr-TR" sz="1800" dirty="0">
              <a:latin typeface="Calibri"/>
              <a:cs typeface="Calibri"/>
            </a:endParaRPr>
          </a:p>
          <a:p>
            <a:pPr>
              <a:lnSpc>
                <a:spcPct val="150000"/>
              </a:lnSpc>
            </a:pPr>
            <a:endParaRPr lang="tr-TR" sz="1800" dirty="0"/>
          </a:p>
        </p:txBody>
      </p:sp>
    </p:spTree>
    <p:extLst>
      <p:ext uri="{BB962C8B-B14F-4D97-AF65-F5344CB8AC3E}">
        <p14:creationId xmlns:p14="http://schemas.microsoft.com/office/powerpoint/2010/main" val="23765646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29" name="Rectangle 412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BA6B82C-793E-4A16-1095-713BC9C2BF35}"/>
              </a:ext>
            </a:extLst>
          </p:cNvPr>
          <p:cNvSpPr>
            <a:spLocks noGrp="1"/>
          </p:cNvSpPr>
          <p:nvPr>
            <p:ph type="title"/>
          </p:nvPr>
        </p:nvSpPr>
        <p:spPr>
          <a:xfrm>
            <a:off x="4808763" y="634946"/>
            <a:ext cx="3845379" cy="1450757"/>
          </a:xfrm>
        </p:spPr>
        <p:txBody>
          <a:bodyPr>
            <a:normAutofit/>
          </a:bodyPr>
          <a:lstStyle/>
          <a:p>
            <a:r>
              <a:rPr lang="tr-TR"/>
              <a:t>Kemiklerin görevleri</a:t>
            </a:r>
            <a:endParaRPr lang="tr-TR" dirty="0"/>
          </a:p>
        </p:txBody>
      </p:sp>
      <p:pic>
        <p:nvPicPr>
          <p:cNvPr id="4100" name="Picture 4" descr="İştahımızı Etkileyen Faktörler Arasına Kemik'lerimiz de Katıldı!!!">
            <a:extLst>
              <a:ext uri="{FF2B5EF4-FFF2-40B4-BE49-F238E27FC236}">
                <a16:creationId xmlns:a16="http://schemas.microsoft.com/office/drawing/2014/main" id="{F0EE6CB7-348C-A5F8-5F3D-E24406A49A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805" r="22000" b="1"/>
          <a:stretch/>
        </p:blipFill>
        <p:spPr bwMode="auto">
          <a:xfrm>
            <a:off x="482394" y="1172530"/>
            <a:ext cx="4088720" cy="4192899"/>
          </a:xfrm>
          <a:prstGeom prst="rect">
            <a:avLst/>
          </a:prstGeom>
          <a:noFill/>
          <a:extLst>
            <a:ext uri="{909E8E84-426E-40DD-AFC4-6F175D3DCCD1}">
              <a14:hiddenFill xmlns:a14="http://schemas.microsoft.com/office/drawing/2010/main">
                <a:solidFill>
                  <a:srgbClr val="FFFFFF"/>
                </a:solidFill>
              </a14:hiddenFill>
            </a:ext>
          </a:extLst>
        </p:spPr>
      </p:pic>
      <p:cxnSp>
        <p:nvCxnSpPr>
          <p:cNvPr id="4130" name="Straight Connector 412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2A0ED3FF-3309-4E2A-8C20-72C072988BC6}"/>
              </a:ext>
            </a:extLst>
          </p:cNvPr>
          <p:cNvSpPr>
            <a:spLocks noGrp="1"/>
          </p:cNvSpPr>
          <p:nvPr>
            <p:ph idx="1"/>
          </p:nvPr>
        </p:nvSpPr>
        <p:spPr>
          <a:xfrm>
            <a:off x="4808763" y="2198914"/>
            <a:ext cx="3845379" cy="3670180"/>
          </a:xfrm>
        </p:spPr>
        <p:txBody>
          <a:bodyPr>
            <a:normAutofit/>
          </a:bodyPr>
          <a:lstStyle/>
          <a:p>
            <a:pPr marL="355600" indent="-342900">
              <a:spcBef>
                <a:spcPts val="480"/>
              </a:spcBef>
              <a:buFont typeface="Arial"/>
              <a:buChar char="•"/>
              <a:tabLst>
                <a:tab pos="356235" algn="l"/>
              </a:tabLst>
            </a:pPr>
            <a:r>
              <a:rPr lang="tr-TR" sz="1900" spc="-45">
                <a:latin typeface="Calibri"/>
                <a:cs typeface="Calibri"/>
              </a:rPr>
              <a:t>V</a:t>
            </a:r>
            <a:r>
              <a:rPr lang="tr-TR" sz="1900">
                <a:latin typeface="Calibri"/>
                <a:cs typeface="Calibri"/>
              </a:rPr>
              <a:t>ü</a:t>
            </a:r>
            <a:r>
              <a:rPr lang="tr-TR" sz="1900" spc="5">
                <a:latin typeface="Calibri"/>
                <a:cs typeface="Calibri"/>
              </a:rPr>
              <a:t>c</a:t>
            </a:r>
            <a:r>
              <a:rPr lang="tr-TR" sz="1900">
                <a:latin typeface="Calibri"/>
                <a:cs typeface="Calibri"/>
              </a:rPr>
              <a:t>u</a:t>
            </a:r>
            <a:r>
              <a:rPr lang="tr-TR" sz="1900" spc="5">
                <a:latin typeface="Calibri"/>
                <a:cs typeface="Calibri"/>
              </a:rPr>
              <a:t>d</a:t>
            </a:r>
            <a:r>
              <a:rPr lang="tr-TR" sz="1900">
                <a:latin typeface="Calibri"/>
                <a:cs typeface="Calibri"/>
              </a:rPr>
              <a:t>a</a:t>
            </a:r>
            <a:r>
              <a:rPr lang="tr-TR" sz="1900" spc="-20">
                <a:latin typeface="Calibri"/>
                <a:cs typeface="Calibri"/>
              </a:rPr>
              <a:t> </a:t>
            </a:r>
            <a:r>
              <a:rPr lang="tr-TR" sz="1900">
                <a:latin typeface="Calibri"/>
                <a:cs typeface="Calibri"/>
              </a:rPr>
              <a:t>şek</a:t>
            </a:r>
            <a:r>
              <a:rPr lang="tr-TR" sz="1900" spc="-10">
                <a:latin typeface="Calibri"/>
                <a:cs typeface="Calibri"/>
              </a:rPr>
              <a:t>i</a:t>
            </a:r>
            <a:r>
              <a:rPr lang="tr-TR" sz="1900">
                <a:latin typeface="Calibri"/>
                <a:cs typeface="Calibri"/>
              </a:rPr>
              <a:t>l</a:t>
            </a:r>
            <a:r>
              <a:rPr lang="tr-TR" sz="1900" spc="5">
                <a:latin typeface="Calibri"/>
                <a:cs typeface="Calibri"/>
              </a:rPr>
              <a:t> </a:t>
            </a:r>
            <a:r>
              <a:rPr lang="tr-TR" sz="1900" spc="-30">
                <a:latin typeface="Calibri"/>
                <a:cs typeface="Calibri"/>
              </a:rPr>
              <a:t>v</a:t>
            </a:r>
            <a:r>
              <a:rPr lang="tr-TR" sz="1900">
                <a:latin typeface="Calibri"/>
                <a:cs typeface="Calibri"/>
              </a:rPr>
              <a:t>er</a:t>
            </a:r>
            <a:r>
              <a:rPr lang="tr-TR" sz="1900" spc="-10">
                <a:latin typeface="Calibri"/>
                <a:cs typeface="Calibri"/>
              </a:rPr>
              <a:t>m</a:t>
            </a:r>
            <a:r>
              <a:rPr lang="tr-TR" sz="1900">
                <a:latin typeface="Calibri"/>
                <a:cs typeface="Calibri"/>
              </a:rPr>
              <a:t>ek,</a:t>
            </a:r>
            <a:r>
              <a:rPr lang="tr-TR" sz="1900" spc="15">
                <a:latin typeface="Calibri"/>
                <a:cs typeface="Calibri"/>
              </a:rPr>
              <a:t> </a:t>
            </a:r>
            <a:r>
              <a:rPr lang="tr-TR" sz="1900">
                <a:latin typeface="Calibri"/>
                <a:cs typeface="Calibri"/>
              </a:rPr>
              <a:t>o</a:t>
            </a:r>
            <a:r>
              <a:rPr lang="tr-TR" sz="1900" spc="-30">
                <a:latin typeface="Calibri"/>
                <a:cs typeface="Calibri"/>
              </a:rPr>
              <a:t>r</a:t>
            </a:r>
            <a:r>
              <a:rPr lang="tr-TR" sz="1900" spc="-35">
                <a:latin typeface="Calibri"/>
                <a:cs typeface="Calibri"/>
              </a:rPr>
              <a:t>g</a:t>
            </a:r>
            <a:r>
              <a:rPr lang="tr-TR" sz="1900">
                <a:latin typeface="Calibri"/>
                <a:cs typeface="Calibri"/>
              </a:rPr>
              <a:t>anları</a:t>
            </a:r>
            <a:r>
              <a:rPr lang="tr-TR" sz="1900" spc="-10">
                <a:latin typeface="Calibri"/>
                <a:cs typeface="Calibri"/>
              </a:rPr>
              <a:t> </a:t>
            </a:r>
            <a:r>
              <a:rPr lang="tr-TR" sz="1900" spc="-70">
                <a:latin typeface="Calibri"/>
                <a:cs typeface="Calibri"/>
              </a:rPr>
              <a:t>k</a:t>
            </a:r>
            <a:r>
              <a:rPr lang="tr-TR" sz="1900">
                <a:latin typeface="Calibri"/>
                <a:cs typeface="Calibri"/>
              </a:rPr>
              <a:t>orumak </a:t>
            </a:r>
            <a:r>
              <a:rPr lang="tr-TR" sz="1900" spc="-35">
                <a:latin typeface="Calibri"/>
                <a:cs typeface="Calibri"/>
              </a:rPr>
              <a:t>v</a:t>
            </a:r>
            <a:r>
              <a:rPr lang="tr-TR" sz="1900">
                <a:latin typeface="Calibri"/>
                <a:cs typeface="Calibri"/>
              </a:rPr>
              <a:t>e d</a:t>
            </a:r>
            <a:r>
              <a:rPr lang="tr-TR" sz="1900" spc="-30">
                <a:latin typeface="Calibri"/>
                <a:cs typeface="Calibri"/>
              </a:rPr>
              <a:t>a</a:t>
            </a:r>
            <a:r>
              <a:rPr lang="tr-TR" sz="1900" spc="-35">
                <a:latin typeface="Calibri"/>
                <a:cs typeface="Calibri"/>
              </a:rPr>
              <a:t>y</a:t>
            </a:r>
            <a:r>
              <a:rPr lang="tr-TR" sz="1900">
                <a:latin typeface="Calibri"/>
                <a:cs typeface="Calibri"/>
              </a:rPr>
              <a:t>anak</a:t>
            </a:r>
            <a:r>
              <a:rPr lang="tr-TR" sz="1900" spc="-20">
                <a:latin typeface="Calibri"/>
                <a:cs typeface="Calibri"/>
              </a:rPr>
              <a:t> </a:t>
            </a:r>
            <a:r>
              <a:rPr lang="tr-TR" sz="1900">
                <a:latin typeface="Calibri"/>
                <a:cs typeface="Calibri"/>
              </a:rPr>
              <a:t>olu</a:t>
            </a:r>
            <a:r>
              <a:rPr lang="tr-TR" sz="1900" spc="-30">
                <a:latin typeface="Calibri"/>
                <a:cs typeface="Calibri"/>
              </a:rPr>
              <a:t>ş</a:t>
            </a:r>
            <a:r>
              <a:rPr lang="tr-TR" sz="1900">
                <a:latin typeface="Calibri"/>
                <a:cs typeface="Calibri"/>
              </a:rPr>
              <a:t>turmak</a:t>
            </a:r>
            <a:r>
              <a:rPr lang="tr-TR" sz="1900" spc="10">
                <a:latin typeface="Calibri"/>
                <a:cs typeface="Calibri"/>
              </a:rPr>
              <a:t> </a:t>
            </a:r>
            <a:r>
              <a:rPr lang="tr-TR" sz="1900">
                <a:latin typeface="Calibri"/>
                <a:cs typeface="Calibri"/>
              </a:rPr>
              <a:t>(is</a:t>
            </a:r>
            <a:r>
              <a:rPr lang="tr-TR" sz="1900" spc="-65">
                <a:latin typeface="Calibri"/>
                <a:cs typeface="Calibri"/>
              </a:rPr>
              <a:t>k</a:t>
            </a:r>
            <a:r>
              <a:rPr lang="tr-TR" sz="1900">
                <a:latin typeface="Calibri"/>
                <a:cs typeface="Calibri"/>
              </a:rPr>
              <a:t>e</a:t>
            </a:r>
            <a:r>
              <a:rPr lang="tr-TR" sz="1900" spc="-10">
                <a:latin typeface="Calibri"/>
                <a:cs typeface="Calibri"/>
              </a:rPr>
              <a:t>l</a:t>
            </a:r>
            <a:r>
              <a:rPr lang="tr-TR" sz="1900" spc="-15">
                <a:latin typeface="Calibri"/>
                <a:cs typeface="Calibri"/>
              </a:rPr>
              <a:t>e</a:t>
            </a:r>
            <a:r>
              <a:rPr lang="tr-TR" sz="1900">
                <a:latin typeface="Calibri"/>
                <a:cs typeface="Calibri"/>
              </a:rPr>
              <a:t>ti o</a:t>
            </a:r>
            <a:r>
              <a:rPr lang="tr-TR" sz="1900" spc="-10">
                <a:latin typeface="Calibri"/>
                <a:cs typeface="Calibri"/>
              </a:rPr>
              <a:t>l</a:t>
            </a:r>
            <a:r>
              <a:rPr lang="tr-TR" sz="1900">
                <a:latin typeface="Calibri"/>
                <a:cs typeface="Calibri"/>
              </a:rPr>
              <a:t>u</a:t>
            </a:r>
            <a:r>
              <a:rPr lang="tr-TR" sz="1900" spc="-30">
                <a:latin typeface="Calibri"/>
                <a:cs typeface="Calibri"/>
              </a:rPr>
              <a:t>ş</a:t>
            </a:r>
            <a:r>
              <a:rPr lang="tr-TR" sz="1900">
                <a:latin typeface="Calibri"/>
                <a:cs typeface="Calibri"/>
              </a:rPr>
              <a:t>tur</a:t>
            </a:r>
            <a:r>
              <a:rPr lang="tr-TR" sz="1900" spc="-10">
                <a:latin typeface="Calibri"/>
                <a:cs typeface="Calibri"/>
              </a:rPr>
              <a:t>m</a:t>
            </a:r>
            <a:r>
              <a:rPr lang="tr-TR" sz="1900">
                <a:latin typeface="Calibri"/>
                <a:cs typeface="Calibri"/>
              </a:rPr>
              <a:t>ak)</a:t>
            </a:r>
          </a:p>
          <a:p>
            <a:pPr marL="355600" indent="-342900">
              <a:spcBef>
                <a:spcPts val="480"/>
              </a:spcBef>
              <a:buFont typeface="Arial"/>
              <a:buChar char="•"/>
              <a:tabLst>
                <a:tab pos="356235" algn="l"/>
              </a:tabLst>
            </a:pPr>
            <a:r>
              <a:rPr lang="tr-TR" sz="1900" spc="-35">
                <a:latin typeface="Calibri"/>
                <a:cs typeface="Calibri"/>
              </a:rPr>
              <a:t>K</a:t>
            </a:r>
            <a:r>
              <a:rPr lang="tr-TR" sz="1900">
                <a:latin typeface="Calibri"/>
                <a:cs typeface="Calibri"/>
              </a:rPr>
              <a:t>as</a:t>
            </a:r>
            <a:r>
              <a:rPr lang="tr-TR" sz="1900" spc="-10">
                <a:latin typeface="Calibri"/>
                <a:cs typeface="Calibri"/>
              </a:rPr>
              <a:t>l</a:t>
            </a:r>
            <a:r>
              <a:rPr lang="tr-TR" sz="1900">
                <a:latin typeface="Calibri"/>
                <a:cs typeface="Calibri"/>
              </a:rPr>
              <a:t>ar</a:t>
            </a:r>
            <a:r>
              <a:rPr lang="tr-TR" sz="1900" spc="-10">
                <a:latin typeface="Calibri"/>
                <a:cs typeface="Calibri"/>
              </a:rPr>
              <a:t>ı</a:t>
            </a:r>
            <a:r>
              <a:rPr lang="tr-TR" sz="1900">
                <a:latin typeface="Calibri"/>
                <a:cs typeface="Calibri"/>
              </a:rPr>
              <a:t>n</a:t>
            </a:r>
            <a:r>
              <a:rPr lang="tr-TR" sz="1900" spc="15">
                <a:latin typeface="Calibri"/>
                <a:cs typeface="Calibri"/>
              </a:rPr>
              <a:t> </a:t>
            </a:r>
            <a:r>
              <a:rPr lang="tr-TR" sz="1900" spc="-35">
                <a:latin typeface="Calibri"/>
                <a:cs typeface="Calibri"/>
              </a:rPr>
              <a:t>y</a:t>
            </a:r>
            <a:r>
              <a:rPr lang="tr-TR" sz="1900">
                <a:latin typeface="Calibri"/>
                <a:cs typeface="Calibri"/>
              </a:rPr>
              <a:t>a</a:t>
            </a:r>
            <a:r>
              <a:rPr lang="tr-TR" sz="1900" spc="-30">
                <a:latin typeface="Calibri"/>
                <a:cs typeface="Calibri"/>
              </a:rPr>
              <a:t>r</a:t>
            </a:r>
            <a:r>
              <a:rPr lang="tr-TR" sz="1900">
                <a:latin typeface="Calibri"/>
                <a:cs typeface="Calibri"/>
              </a:rPr>
              <a:t>dı</a:t>
            </a:r>
            <a:r>
              <a:rPr lang="tr-TR" sz="1900" spc="-10">
                <a:latin typeface="Calibri"/>
                <a:cs typeface="Calibri"/>
              </a:rPr>
              <a:t>m</a:t>
            </a:r>
            <a:r>
              <a:rPr lang="tr-TR" sz="1900">
                <a:latin typeface="Calibri"/>
                <a:cs typeface="Calibri"/>
              </a:rPr>
              <a:t>ı </a:t>
            </a:r>
            <a:r>
              <a:rPr lang="tr-TR" sz="1900" spc="-10">
                <a:latin typeface="Calibri"/>
                <a:cs typeface="Calibri"/>
              </a:rPr>
              <a:t>i</a:t>
            </a:r>
            <a:r>
              <a:rPr lang="tr-TR" sz="1900">
                <a:latin typeface="Calibri"/>
                <a:cs typeface="Calibri"/>
              </a:rPr>
              <a:t>le</a:t>
            </a:r>
            <a:r>
              <a:rPr lang="tr-TR" sz="1900" spc="5">
                <a:latin typeface="Calibri"/>
                <a:cs typeface="Calibri"/>
              </a:rPr>
              <a:t> </a:t>
            </a:r>
            <a:r>
              <a:rPr lang="tr-TR" sz="1900">
                <a:latin typeface="Calibri"/>
                <a:cs typeface="Calibri"/>
              </a:rPr>
              <a:t>ha</a:t>
            </a:r>
            <a:r>
              <a:rPr lang="tr-TR" sz="1900" spc="-25">
                <a:latin typeface="Calibri"/>
                <a:cs typeface="Calibri"/>
              </a:rPr>
              <a:t>r</a:t>
            </a:r>
            <a:r>
              <a:rPr lang="tr-TR" sz="1900">
                <a:latin typeface="Calibri"/>
                <a:cs typeface="Calibri"/>
              </a:rPr>
              <a:t>e</a:t>
            </a:r>
            <a:r>
              <a:rPr lang="tr-TR" sz="1900" spc="-65">
                <a:latin typeface="Calibri"/>
                <a:cs typeface="Calibri"/>
              </a:rPr>
              <a:t>k</a:t>
            </a:r>
            <a:r>
              <a:rPr lang="tr-TR" sz="1900" spc="-15">
                <a:latin typeface="Calibri"/>
                <a:cs typeface="Calibri"/>
              </a:rPr>
              <a:t>e</a:t>
            </a:r>
            <a:r>
              <a:rPr lang="tr-TR" sz="1900" spc="-25">
                <a:latin typeface="Calibri"/>
                <a:cs typeface="Calibri"/>
              </a:rPr>
              <a:t>t</a:t>
            </a:r>
            <a:r>
              <a:rPr lang="tr-TR" sz="1900">
                <a:latin typeface="Calibri"/>
                <a:cs typeface="Calibri"/>
              </a:rPr>
              <a:t>e</a:t>
            </a:r>
            <a:r>
              <a:rPr lang="tr-TR" sz="1900" spc="10">
                <a:latin typeface="Calibri"/>
                <a:cs typeface="Calibri"/>
              </a:rPr>
              <a:t> </a:t>
            </a:r>
            <a:r>
              <a:rPr lang="tr-TR" sz="1900">
                <a:latin typeface="Calibri"/>
                <a:cs typeface="Calibri"/>
              </a:rPr>
              <a:t>de</a:t>
            </a:r>
            <a:r>
              <a:rPr lang="tr-TR" sz="1900" spc="-30">
                <a:latin typeface="Calibri"/>
                <a:cs typeface="Calibri"/>
              </a:rPr>
              <a:t>s</a:t>
            </a:r>
            <a:r>
              <a:rPr lang="tr-TR" sz="1900" spc="-25">
                <a:latin typeface="Calibri"/>
                <a:cs typeface="Calibri"/>
              </a:rPr>
              <a:t>t</a:t>
            </a:r>
            <a:r>
              <a:rPr lang="tr-TR" sz="1900">
                <a:latin typeface="Calibri"/>
                <a:cs typeface="Calibri"/>
              </a:rPr>
              <a:t>ek</a:t>
            </a:r>
            <a:r>
              <a:rPr lang="tr-TR" sz="1900" spc="10">
                <a:latin typeface="Calibri"/>
                <a:cs typeface="Calibri"/>
              </a:rPr>
              <a:t> </a:t>
            </a:r>
            <a:r>
              <a:rPr lang="tr-TR" sz="1900">
                <a:latin typeface="Calibri"/>
                <a:cs typeface="Calibri"/>
              </a:rPr>
              <a:t>ol</a:t>
            </a:r>
            <a:r>
              <a:rPr lang="tr-TR" sz="1900" spc="-10">
                <a:latin typeface="Calibri"/>
                <a:cs typeface="Calibri"/>
              </a:rPr>
              <a:t>m</a:t>
            </a:r>
            <a:r>
              <a:rPr lang="tr-TR" sz="1900">
                <a:latin typeface="Calibri"/>
                <a:cs typeface="Calibri"/>
              </a:rPr>
              <a:t>ak,</a:t>
            </a:r>
            <a:r>
              <a:rPr lang="tr-TR" sz="1900" spc="5">
                <a:latin typeface="Calibri"/>
                <a:cs typeface="Calibri"/>
              </a:rPr>
              <a:t> </a:t>
            </a:r>
            <a:r>
              <a:rPr lang="tr-TR" sz="1900">
                <a:latin typeface="Calibri"/>
                <a:cs typeface="Calibri"/>
              </a:rPr>
              <a:t>y</a:t>
            </a:r>
            <a:r>
              <a:rPr lang="tr-TR" sz="1900" spc="5">
                <a:latin typeface="Calibri"/>
                <a:cs typeface="Calibri"/>
              </a:rPr>
              <a:t>ü</a:t>
            </a:r>
            <a:r>
              <a:rPr lang="tr-TR" sz="1900">
                <a:latin typeface="Calibri"/>
                <a:cs typeface="Calibri"/>
              </a:rPr>
              <a:t>rüm</a:t>
            </a:r>
            <a:r>
              <a:rPr lang="tr-TR" sz="1900" spc="-10">
                <a:latin typeface="Calibri"/>
                <a:cs typeface="Calibri"/>
              </a:rPr>
              <a:t>e</a:t>
            </a:r>
            <a:r>
              <a:rPr lang="tr-TR" sz="1900">
                <a:latin typeface="Calibri"/>
                <a:cs typeface="Calibri"/>
              </a:rPr>
              <a:t>k,</a:t>
            </a:r>
            <a:r>
              <a:rPr lang="tr-TR" sz="1900" spc="-20">
                <a:latin typeface="Calibri"/>
                <a:cs typeface="Calibri"/>
              </a:rPr>
              <a:t> </a:t>
            </a:r>
            <a:r>
              <a:rPr lang="tr-TR" sz="1900" spc="-75">
                <a:latin typeface="Calibri"/>
                <a:cs typeface="Calibri"/>
              </a:rPr>
              <a:t>k</a:t>
            </a:r>
            <a:r>
              <a:rPr lang="tr-TR" sz="1900">
                <a:latin typeface="Calibri"/>
                <a:cs typeface="Calibri"/>
              </a:rPr>
              <a:t>oş</a:t>
            </a:r>
            <a:r>
              <a:rPr lang="tr-TR" sz="1900" spc="-10">
                <a:latin typeface="Calibri"/>
                <a:cs typeface="Calibri"/>
              </a:rPr>
              <a:t>m</a:t>
            </a:r>
            <a:r>
              <a:rPr lang="tr-TR" sz="1900">
                <a:latin typeface="Calibri"/>
                <a:cs typeface="Calibri"/>
              </a:rPr>
              <a:t>ak vb.</a:t>
            </a:r>
          </a:p>
          <a:p>
            <a:pPr marL="355600" indent="-342900">
              <a:spcBef>
                <a:spcPts val="480"/>
              </a:spcBef>
              <a:buFont typeface="Arial"/>
              <a:buChar char="•"/>
              <a:tabLst>
                <a:tab pos="356235" algn="l"/>
              </a:tabLst>
            </a:pPr>
            <a:r>
              <a:rPr lang="tr-TR" sz="1900">
                <a:latin typeface="Calibri"/>
                <a:cs typeface="Calibri"/>
              </a:rPr>
              <a:t>Mine</a:t>
            </a:r>
            <a:r>
              <a:rPr lang="tr-TR" sz="1900" spc="-40">
                <a:latin typeface="Calibri"/>
                <a:cs typeface="Calibri"/>
              </a:rPr>
              <a:t>r</a:t>
            </a:r>
            <a:r>
              <a:rPr lang="tr-TR" sz="1900">
                <a:latin typeface="Calibri"/>
                <a:cs typeface="Calibri"/>
              </a:rPr>
              <a:t>al (kalsiyum, fosfor, magnezyum) </a:t>
            </a:r>
            <a:r>
              <a:rPr lang="tr-TR" sz="1900" spc="-5">
                <a:latin typeface="Calibri"/>
                <a:cs typeface="Calibri"/>
              </a:rPr>
              <a:t>depolam</a:t>
            </a:r>
            <a:r>
              <a:rPr lang="tr-TR" sz="1900">
                <a:latin typeface="Calibri"/>
                <a:cs typeface="Calibri"/>
              </a:rPr>
              <a:t>ak</a:t>
            </a:r>
          </a:p>
          <a:p>
            <a:pPr marL="355600" indent="-342900">
              <a:spcBef>
                <a:spcPts val="480"/>
              </a:spcBef>
              <a:buFont typeface="Arial"/>
              <a:buChar char="•"/>
              <a:tabLst>
                <a:tab pos="356235" algn="l"/>
              </a:tabLst>
            </a:pPr>
            <a:r>
              <a:rPr lang="tr-TR" sz="1900">
                <a:latin typeface="Calibri"/>
                <a:cs typeface="Calibri"/>
              </a:rPr>
              <a:t>İçe</a:t>
            </a:r>
            <a:r>
              <a:rPr lang="tr-TR" sz="1900" spc="-30">
                <a:latin typeface="Calibri"/>
                <a:cs typeface="Calibri"/>
              </a:rPr>
              <a:t>r</a:t>
            </a:r>
            <a:r>
              <a:rPr lang="tr-TR" sz="1900">
                <a:latin typeface="Calibri"/>
                <a:cs typeface="Calibri"/>
              </a:rPr>
              <a:t>diği</a:t>
            </a:r>
            <a:r>
              <a:rPr lang="tr-TR" sz="1900" spc="-15">
                <a:latin typeface="Calibri"/>
                <a:cs typeface="Calibri"/>
              </a:rPr>
              <a:t> </a:t>
            </a:r>
            <a:r>
              <a:rPr lang="tr-TR" sz="1900" spc="-65">
                <a:latin typeface="Calibri"/>
                <a:cs typeface="Calibri"/>
              </a:rPr>
              <a:t>k</a:t>
            </a:r>
            <a:r>
              <a:rPr lang="tr-TR" sz="1900">
                <a:latin typeface="Calibri"/>
                <a:cs typeface="Calibri"/>
              </a:rPr>
              <a:t>e</a:t>
            </a:r>
            <a:r>
              <a:rPr lang="tr-TR" sz="1900" spc="-10">
                <a:latin typeface="Calibri"/>
                <a:cs typeface="Calibri"/>
              </a:rPr>
              <a:t>m</a:t>
            </a:r>
            <a:r>
              <a:rPr lang="tr-TR" sz="1900">
                <a:latin typeface="Calibri"/>
                <a:cs typeface="Calibri"/>
              </a:rPr>
              <a:t>ik</a:t>
            </a:r>
            <a:r>
              <a:rPr lang="tr-TR" sz="1900" spc="-5">
                <a:latin typeface="Calibri"/>
                <a:cs typeface="Calibri"/>
              </a:rPr>
              <a:t> </a:t>
            </a:r>
            <a:r>
              <a:rPr lang="tr-TR" sz="1900">
                <a:latin typeface="Calibri"/>
                <a:cs typeface="Calibri"/>
              </a:rPr>
              <a:t>i</a:t>
            </a:r>
            <a:r>
              <a:rPr lang="tr-TR" sz="1900" spc="-10">
                <a:latin typeface="Calibri"/>
                <a:cs typeface="Calibri"/>
              </a:rPr>
              <a:t>l</a:t>
            </a:r>
            <a:r>
              <a:rPr lang="tr-TR" sz="1900">
                <a:latin typeface="Calibri"/>
                <a:cs typeface="Calibri"/>
              </a:rPr>
              <a:t>iği</a:t>
            </a:r>
            <a:r>
              <a:rPr lang="tr-TR" sz="1900" spc="5">
                <a:latin typeface="Calibri"/>
                <a:cs typeface="Calibri"/>
              </a:rPr>
              <a:t>nde </a:t>
            </a:r>
            <a:r>
              <a:rPr lang="tr-TR" sz="1900" spc="-40">
                <a:latin typeface="Calibri"/>
                <a:cs typeface="Calibri"/>
              </a:rPr>
              <a:t>k</a:t>
            </a:r>
            <a:r>
              <a:rPr lang="tr-TR" sz="1900">
                <a:latin typeface="Calibri"/>
                <a:cs typeface="Calibri"/>
              </a:rPr>
              <a:t>an hüc</a:t>
            </a:r>
            <a:r>
              <a:rPr lang="tr-TR" sz="1900" spc="-25">
                <a:latin typeface="Calibri"/>
                <a:cs typeface="Calibri"/>
              </a:rPr>
              <a:t>r</a:t>
            </a:r>
            <a:r>
              <a:rPr lang="tr-TR" sz="1900">
                <a:latin typeface="Calibri"/>
                <a:cs typeface="Calibri"/>
              </a:rPr>
              <a:t>e</a:t>
            </a:r>
            <a:r>
              <a:rPr lang="tr-TR" sz="1900" spc="-10">
                <a:latin typeface="Calibri"/>
                <a:cs typeface="Calibri"/>
              </a:rPr>
              <a:t>s</a:t>
            </a:r>
            <a:r>
              <a:rPr lang="tr-TR" sz="1900">
                <a:latin typeface="Calibri"/>
                <a:cs typeface="Calibri"/>
              </a:rPr>
              <a:t>i </a:t>
            </a:r>
            <a:r>
              <a:rPr lang="tr-TR" sz="1900" spc="-40">
                <a:latin typeface="Calibri"/>
                <a:cs typeface="Calibri"/>
              </a:rPr>
              <a:t>üretmek</a:t>
            </a:r>
            <a:r>
              <a:rPr lang="tr-TR" sz="1900" spc="-10">
                <a:latin typeface="Calibri"/>
                <a:cs typeface="Calibri"/>
              </a:rPr>
              <a:t> </a:t>
            </a:r>
            <a:r>
              <a:rPr lang="tr-TR" sz="1900">
                <a:latin typeface="Calibri"/>
                <a:cs typeface="Calibri"/>
              </a:rPr>
              <a:t>(</a:t>
            </a:r>
            <a:r>
              <a:rPr lang="tr-TR" sz="1900" b="1" err="1">
                <a:latin typeface="Calibri"/>
                <a:cs typeface="Calibri"/>
              </a:rPr>
              <a:t>he</a:t>
            </a:r>
            <a:r>
              <a:rPr lang="tr-TR" sz="1900" b="1" spc="-10" err="1">
                <a:latin typeface="Calibri"/>
                <a:cs typeface="Calibri"/>
              </a:rPr>
              <a:t>m</a:t>
            </a:r>
            <a:r>
              <a:rPr lang="tr-TR" sz="1900" b="1" spc="-25" err="1">
                <a:latin typeface="Calibri"/>
                <a:cs typeface="Calibri"/>
              </a:rPr>
              <a:t>at</a:t>
            </a:r>
            <a:r>
              <a:rPr lang="tr-TR" sz="1900" b="1" err="1">
                <a:latin typeface="Calibri"/>
                <a:cs typeface="Calibri"/>
              </a:rPr>
              <a:t>opoi</a:t>
            </a:r>
            <a:r>
              <a:rPr lang="tr-TR" sz="1900" b="1" spc="-10" err="1">
                <a:latin typeface="Calibri"/>
                <a:cs typeface="Calibri"/>
              </a:rPr>
              <a:t>e</a:t>
            </a:r>
            <a:r>
              <a:rPr lang="tr-TR" sz="1900" b="1" err="1">
                <a:latin typeface="Calibri"/>
                <a:cs typeface="Calibri"/>
              </a:rPr>
              <a:t>s</a:t>
            </a:r>
            <a:r>
              <a:rPr lang="tr-TR" sz="1900" b="1" spc="-10" err="1">
                <a:latin typeface="Calibri"/>
                <a:cs typeface="Calibri"/>
              </a:rPr>
              <a:t>i</a:t>
            </a:r>
            <a:r>
              <a:rPr lang="tr-TR" sz="1900" b="1" err="1">
                <a:latin typeface="Calibri"/>
                <a:cs typeface="Calibri"/>
              </a:rPr>
              <a:t>s</a:t>
            </a:r>
            <a:r>
              <a:rPr lang="tr-TR" sz="1900">
                <a:latin typeface="Calibri"/>
                <a:cs typeface="Calibri"/>
              </a:rPr>
              <a:t>).</a:t>
            </a:r>
          </a:p>
        </p:txBody>
      </p:sp>
      <p:sp>
        <p:nvSpPr>
          <p:cNvPr id="4131" name="Rectangle 412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132" name="Rectangle 412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 name="Alt Bilgi Yer Tutucusu 4">
            <a:extLst>
              <a:ext uri="{FF2B5EF4-FFF2-40B4-BE49-F238E27FC236}">
                <a16:creationId xmlns:a16="http://schemas.microsoft.com/office/drawing/2014/main" id="{0B9A6142-0E7E-858C-7CC2-7938385C04DB}"/>
              </a:ext>
            </a:extLst>
          </p:cNvPr>
          <p:cNvSpPr>
            <a:spLocks noGrp="1"/>
          </p:cNvSpPr>
          <p:nvPr>
            <p:ph type="ftr" sz="quarter" idx="11"/>
          </p:nvPr>
        </p:nvSpPr>
        <p:spPr>
          <a:xfrm>
            <a:off x="2764638" y="6459785"/>
            <a:ext cx="3617103" cy="365125"/>
          </a:xfrm>
        </p:spPr>
        <p:txBody>
          <a:bodyPr>
            <a:normAutofit/>
          </a:bodyPr>
          <a:lstStyle/>
          <a:p>
            <a:pPr>
              <a:spcAft>
                <a:spcPts val="600"/>
              </a:spcAft>
            </a:pPr>
            <a:r>
              <a:rPr lang="tr-TR"/>
              <a:t>Dr. Ali Tekin GÜNER - BİYOMEKANİK</a:t>
            </a:r>
          </a:p>
        </p:txBody>
      </p:sp>
      <p:sp>
        <p:nvSpPr>
          <p:cNvPr id="6" name="Slayt Numarası Yer Tutucusu 5">
            <a:extLst>
              <a:ext uri="{FF2B5EF4-FFF2-40B4-BE49-F238E27FC236}">
                <a16:creationId xmlns:a16="http://schemas.microsoft.com/office/drawing/2014/main" id="{2F870F6D-0C0D-B43F-6C22-FB0173506ECF}"/>
              </a:ext>
            </a:extLst>
          </p:cNvPr>
          <p:cNvSpPr>
            <a:spLocks noGrp="1"/>
          </p:cNvSpPr>
          <p:nvPr>
            <p:ph type="sldNum" sz="quarter" idx="12"/>
          </p:nvPr>
        </p:nvSpPr>
        <p:spPr>
          <a:xfrm>
            <a:off x="7425343" y="6459785"/>
            <a:ext cx="984019" cy="365125"/>
          </a:xfrm>
        </p:spPr>
        <p:txBody>
          <a:bodyPr>
            <a:normAutofit/>
          </a:bodyPr>
          <a:lstStyle/>
          <a:p>
            <a:pPr>
              <a:spcAft>
                <a:spcPts val="600"/>
              </a:spcAft>
            </a:pPr>
            <a:fld id="{60FF87A7-9A7A-4B3D-9625-8440EC4947F9}" type="slidenum">
              <a:rPr lang="tr-TR" smtClean="0"/>
              <a:pPr>
                <a:spcAft>
                  <a:spcPts val="600"/>
                </a:spcAft>
              </a:pPr>
              <a:t>36</a:t>
            </a:fld>
            <a:endParaRPr lang="tr-TR"/>
          </a:p>
        </p:txBody>
      </p:sp>
    </p:spTree>
    <p:extLst>
      <p:ext uri="{BB962C8B-B14F-4D97-AF65-F5344CB8AC3E}">
        <p14:creationId xmlns:p14="http://schemas.microsoft.com/office/powerpoint/2010/main" val="4799167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BE203C-C80C-CE98-6529-7A9D62EA8DF8}"/>
              </a:ext>
            </a:extLst>
          </p:cNvPr>
          <p:cNvSpPr>
            <a:spLocks noGrp="1"/>
          </p:cNvSpPr>
          <p:nvPr>
            <p:ph type="title"/>
          </p:nvPr>
        </p:nvSpPr>
        <p:spPr/>
        <p:txBody>
          <a:bodyPr/>
          <a:lstStyle/>
          <a:p>
            <a:r>
              <a:rPr lang="tr-TR" dirty="0"/>
              <a:t>Kemikleşme</a:t>
            </a:r>
          </a:p>
        </p:txBody>
      </p:sp>
      <p:sp>
        <p:nvSpPr>
          <p:cNvPr id="3" name="İçerik Yer Tutucusu 2">
            <a:extLst>
              <a:ext uri="{FF2B5EF4-FFF2-40B4-BE49-F238E27FC236}">
                <a16:creationId xmlns:a16="http://schemas.microsoft.com/office/drawing/2014/main" id="{4AF35D09-B0EC-132B-3098-283A7ED931E4}"/>
              </a:ext>
            </a:extLst>
          </p:cNvPr>
          <p:cNvSpPr>
            <a:spLocks noGrp="1"/>
          </p:cNvSpPr>
          <p:nvPr>
            <p:ph idx="1"/>
          </p:nvPr>
        </p:nvSpPr>
        <p:spPr/>
        <p:txBody>
          <a:bodyPr/>
          <a:lstStyle/>
          <a:p>
            <a:pPr algn="just">
              <a:lnSpc>
                <a:spcPct val="150000"/>
              </a:lnSpc>
            </a:pPr>
            <a:r>
              <a:rPr lang="tr-TR" dirty="0"/>
              <a:t>Bağ doku veya kıkırdak dokunun kemik dokuya dönüşmesine </a:t>
            </a:r>
            <a:r>
              <a:rPr lang="tr-TR" b="1" dirty="0">
                <a:solidFill>
                  <a:schemeClr val="accent1"/>
                </a:solidFill>
              </a:rPr>
              <a:t>kemikleşme (</a:t>
            </a:r>
            <a:r>
              <a:rPr lang="tr-TR" b="1" dirty="0" err="1">
                <a:solidFill>
                  <a:schemeClr val="accent1"/>
                </a:solidFill>
              </a:rPr>
              <a:t>ossification</a:t>
            </a:r>
            <a:r>
              <a:rPr lang="tr-TR" b="1" dirty="0">
                <a:solidFill>
                  <a:schemeClr val="accent1"/>
                </a:solidFill>
              </a:rPr>
              <a:t>) </a:t>
            </a:r>
            <a:r>
              <a:rPr lang="tr-TR" dirty="0"/>
              <a:t>denir. </a:t>
            </a:r>
          </a:p>
          <a:p>
            <a:pPr algn="just">
              <a:lnSpc>
                <a:spcPct val="150000"/>
              </a:lnSpc>
            </a:pPr>
            <a:r>
              <a:rPr lang="tr-TR" dirty="0"/>
              <a:t>Anne karnındaki ilk 2-3 aylık dönemde kemikler kıkırdak yapıda olup henüz kemikleşmemiştir. </a:t>
            </a:r>
          </a:p>
          <a:p>
            <a:pPr algn="just">
              <a:lnSpc>
                <a:spcPct val="150000"/>
              </a:lnSpc>
            </a:pPr>
            <a:r>
              <a:rPr lang="tr-TR" dirty="0"/>
              <a:t>Sonraki dönemde kemikleşme </a:t>
            </a:r>
            <a:r>
              <a:rPr lang="tr-TR" b="1" dirty="0"/>
              <a:t>bağ dokudan </a:t>
            </a:r>
            <a:r>
              <a:rPr lang="tr-TR" dirty="0"/>
              <a:t>ve </a:t>
            </a:r>
            <a:r>
              <a:rPr lang="tr-TR" b="1" dirty="0"/>
              <a:t>kıkırdaktan</a:t>
            </a:r>
            <a:r>
              <a:rPr lang="tr-TR" dirty="0"/>
              <a:t> olmak üzere iki şekilde gerçekleşir. Her iki kemikleşme şekli de iki aşamalıdır. </a:t>
            </a:r>
          </a:p>
          <a:p>
            <a:pPr lvl="1" algn="just">
              <a:lnSpc>
                <a:spcPct val="150000"/>
              </a:lnSpc>
            </a:pPr>
            <a:r>
              <a:rPr lang="tr-TR" dirty="0"/>
              <a:t>İlk aşamada geçici kemik dokusu oluşturulur. </a:t>
            </a:r>
          </a:p>
          <a:p>
            <a:pPr lvl="1" algn="just">
              <a:lnSpc>
                <a:spcPct val="150000"/>
              </a:lnSpc>
            </a:pPr>
            <a:r>
              <a:rPr lang="tr-TR" dirty="0"/>
              <a:t>İkinci aşamada geçici doku kaldırılıp yerine kalıcı kemik dokusu (</a:t>
            </a:r>
            <a:r>
              <a:rPr lang="tr-TR" b="1" dirty="0"/>
              <a:t>sıkı</a:t>
            </a:r>
            <a:r>
              <a:rPr lang="tr-TR" dirty="0"/>
              <a:t> ve </a:t>
            </a:r>
            <a:r>
              <a:rPr lang="tr-TR" b="1" dirty="0"/>
              <a:t>süngerimsi</a:t>
            </a:r>
            <a:r>
              <a:rPr lang="tr-TR" dirty="0"/>
              <a:t> kemik doku) oluşturulur.</a:t>
            </a:r>
          </a:p>
        </p:txBody>
      </p:sp>
      <p:sp>
        <p:nvSpPr>
          <p:cNvPr id="5" name="Alt Bilgi Yer Tutucusu 4">
            <a:extLst>
              <a:ext uri="{FF2B5EF4-FFF2-40B4-BE49-F238E27FC236}">
                <a16:creationId xmlns:a16="http://schemas.microsoft.com/office/drawing/2014/main" id="{EB946E24-1BAF-5730-2FDE-B7C07001DC94}"/>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E846AFAA-3078-05D8-70E3-D74439C0854B}"/>
              </a:ext>
            </a:extLst>
          </p:cNvPr>
          <p:cNvSpPr>
            <a:spLocks noGrp="1"/>
          </p:cNvSpPr>
          <p:nvPr>
            <p:ph type="sldNum" sz="quarter" idx="12"/>
          </p:nvPr>
        </p:nvSpPr>
        <p:spPr/>
        <p:txBody>
          <a:bodyPr/>
          <a:lstStyle/>
          <a:p>
            <a:fld id="{60FF87A7-9A7A-4B3D-9625-8440EC4947F9}" type="slidenum">
              <a:rPr lang="tr-TR" smtClean="0"/>
              <a:pPr/>
              <a:t>37</a:t>
            </a:fld>
            <a:endParaRPr lang="tr-TR"/>
          </a:p>
        </p:txBody>
      </p:sp>
    </p:spTree>
    <p:extLst>
      <p:ext uri="{BB962C8B-B14F-4D97-AF65-F5344CB8AC3E}">
        <p14:creationId xmlns:p14="http://schemas.microsoft.com/office/powerpoint/2010/main" val="41532860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BE203C-C80C-CE98-6529-7A9D62EA8DF8}"/>
              </a:ext>
            </a:extLst>
          </p:cNvPr>
          <p:cNvSpPr>
            <a:spLocks noGrp="1"/>
          </p:cNvSpPr>
          <p:nvPr>
            <p:ph type="title"/>
          </p:nvPr>
        </p:nvSpPr>
        <p:spPr/>
        <p:txBody>
          <a:bodyPr/>
          <a:lstStyle/>
          <a:p>
            <a:r>
              <a:rPr lang="tr-TR" dirty="0"/>
              <a:t>Kemikleşme</a:t>
            </a:r>
          </a:p>
        </p:txBody>
      </p:sp>
      <p:sp>
        <p:nvSpPr>
          <p:cNvPr id="3" name="İçerik Yer Tutucusu 2">
            <a:extLst>
              <a:ext uri="{FF2B5EF4-FFF2-40B4-BE49-F238E27FC236}">
                <a16:creationId xmlns:a16="http://schemas.microsoft.com/office/drawing/2014/main" id="{4AF35D09-B0EC-132B-3098-283A7ED931E4}"/>
              </a:ext>
            </a:extLst>
          </p:cNvPr>
          <p:cNvSpPr>
            <a:spLocks noGrp="1"/>
          </p:cNvSpPr>
          <p:nvPr>
            <p:ph idx="1"/>
          </p:nvPr>
        </p:nvSpPr>
        <p:spPr/>
        <p:txBody>
          <a:bodyPr>
            <a:normAutofit fontScale="92500"/>
          </a:bodyPr>
          <a:lstStyle/>
          <a:p>
            <a:pPr marL="241300" marR="5080" lvl="1" indent="-241300" algn="just">
              <a:lnSpc>
                <a:spcPct val="150000"/>
              </a:lnSpc>
              <a:spcBef>
                <a:spcPts val="280"/>
              </a:spcBef>
              <a:buChar char="•"/>
              <a:tabLst>
                <a:tab pos="271463" algn="l"/>
              </a:tabLst>
            </a:pPr>
            <a:r>
              <a:rPr lang="tr-TR" sz="2000" b="1" dirty="0">
                <a:solidFill>
                  <a:schemeClr val="accent1"/>
                </a:solidFill>
                <a:latin typeface="Myriad Pro"/>
                <a:cs typeface="Myriad Pro"/>
              </a:rPr>
              <a:t>Bağ</a:t>
            </a:r>
            <a:r>
              <a:rPr lang="tr-TR" sz="2000" b="1" spc="20" dirty="0">
                <a:solidFill>
                  <a:schemeClr val="accent1"/>
                </a:solidFill>
                <a:latin typeface="Myriad Pro"/>
                <a:cs typeface="Myriad Pro"/>
              </a:rPr>
              <a:t> </a:t>
            </a:r>
            <a:r>
              <a:rPr lang="tr-TR" sz="2000" b="1" dirty="0">
                <a:solidFill>
                  <a:schemeClr val="accent1"/>
                </a:solidFill>
                <a:latin typeface="Myriad Pro"/>
                <a:cs typeface="Myriad Pro"/>
              </a:rPr>
              <a:t>Dokudan</a:t>
            </a:r>
            <a:r>
              <a:rPr lang="tr-TR" sz="2000" b="1" spc="35" dirty="0">
                <a:solidFill>
                  <a:schemeClr val="accent1"/>
                </a:solidFill>
                <a:latin typeface="Myriad Pro"/>
                <a:cs typeface="Myriad Pro"/>
              </a:rPr>
              <a:t> </a:t>
            </a:r>
            <a:r>
              <a:rPr lang="tr-TR" sz="2000" b="1" dirty="0">
                <a:solidFill>
                  <a:schemeClr val="accent1"/>
                </a:solidFill>
                <a:latin typeface="Myriad Pro"/>
                <a:cs typeface="Myriad Pro"/>
              </a:rPr>
              <a:t>Kemikleşme:</a:t>
            </a:r>
            <a:r>
              <a:rPr lang="tr-TR" sz="2000" b="1" spc="45" dirty="0">
                <a:solidFill>
                  <a:schemeClr val="accent1"/>
                </a:solidFill>
                <a:latin typeface="Myriad Pro"/>
                <a:cs typeface="Myriad Pro"/>
              </a:rPr>
              <a:t> </a:t>
            </a:r>
            <a:r>
              <a:rPr lang="tr-TR" sz="2000" dirty="0">
                <a:solidFill>
                  <a:schemeClr val="accent3">
                    <a:lumMod val="75000"/>
                  </a:schemeClr>
                </a:solidFill>
                <a:latin typeface="Myriad Pro"/>
                <a:cs typeface="Myriad Pro"/>
              </a:rPr>
              <a:t>Osteoblast</a:t>
            </a:r>
            <a:r>
              <a:rPr lang="tr-TR" sz="2000" spc="40" dirty="0">
                <a:solidFill>
                  <a:srgbClr val="3B3A3B"/>
                </a:solidFill>
                <a:latin typeface="Myriad Pro"/>
                <a:cs typeface="Myriad Pro"/>
              </a:rPr>
              <a:t> </a:t>
            </a:r>
            <a:r>
              <a:rPr lang="tr-TR" sz="2000" dirty="0">
                <a:solidFill>
                  <a:srgbClr val="3B3A3B"/>
                </a:solidFill>
                <a:latin typeface="Myriad Pro"/>
                <a:cs typeface="Myriad Pro"/>
              </a:rPr>
              <a:t>bağ</a:t>
            </a:r>
            <a:r>
              <a:rPr lang="tr-TR" sz="2000" spc="35" dirty="0">
                <a:solidFill>
                  <a:srgbClr val="3B3A3B"/>
                </a:solidFill>
                <a:latin typeface="Myriad Pro"/>
                <a:cs typeface="Myriad Pro"/>
              </a:rPr>
              <a:t> </a:t>
            </a:r>
            <a:r>
              <a:rPr lang="tr-TR" sz="2000" dirty="0">
                <a:solidFill>
                  <a:srgbClr val="3B3A3B"/>
                </a:solidFill>
                <a:latin typeface="Myriad Pro"/>
                <a:cs typeface="Myriad Pro"/>
              </a:rPr>
              <a:t>doku</a:t>
            </a:r>
            <a:r>
              <a:rPr lang="tr-TR" sz="2000" spc="40" dirty="0">
                <a:solidFill>
                  <a:srgbClr val="3B3A3B"/>
                </a:solidFill>
                <a:latin typeface="Myriad Pro"/>
                <a:cs typeface="Myriad Pro"/>
              </a:rPr>
              <a:t> </a:t>
            </a:r>
            <a:r>
              <a:rPr lang="tr-TR" sz="2000" dirty="0">
                <a:solidFill>
                  <a:srgbClr val="3B3A3B"/>
                </a:solidFill>
                <a:latin typeface="Myriad Pro"/>
                <a:cs typeface="Myriad Pro"/>
              </a:rPr>
              <a:t>kökenli</a:t>
            </a:r>
            <a:r>
              <a:rPr lang="tr-TR" sz="2000" spc="35" dirty="0">
                <a:solidFill>
                  <a:srgbClr val="3B3A3B"/>
                </a:solidFill>
                <a:latin typeface="Myriad Pro"/>
                <a:cs typeface="Myriad Pro"/>
              </a:rPr>
              <a:t> </a:t>
            </a:r>
            <a:r>
              <a:rPr lang="tr-TR" sz="2000" dirty="0">
                <a:solidFill>
                  <a:srgbClr val="3B3A3B"/>
                </a:solidFill>
                <a:latin typeface="Myriad Pro"/>
                <a:cs typeface="Myriad Pro"/>
              </a:rPr>
              <a:t>hücredir.</a:t>
            </a:r>
            <a:r>
              <a:rPr lang="tr-TR" sz="2000" spc="40" dirty="0">
                <a:solidFill>
                  <a:srgbClr val="3B3A3B"/>
                </a:solidFill>
                <a:latin typeface="Myriad Pro"/>
                <a:cs typeface="Myriad Pro"/>
              </a:rPr>
              <a:t> </a:t>
            </a:r>
            <a:r>
              <a:rPr lang="tr-TR" sz="2000" dirty="0">
                <a:solidFill>
                  <a:srgbClr val="3B3A3B"/>
                </a:solidFill>
                <a:latin typeface="Myriad Pro"/>
                <a:cs typeface="Myriad Pro"/>
              </a:rPr>
              <a:t>Bu</a:t>
            </a:r>
            <a:r>
              <a:rPr lang="tr-TR" sz="2000" spc="35" dirty="0">
                <a:solidFill>
                  <a:srgbClr val="3B3A3B"/>
                </a:solidFill>
                <a:latin typeface="Myriad Pro"/>
                <a:cs typeface="Myriad Pro"/>
              </a:rPr>
              <a:t> </a:t>
            </a:r>
            <a:r>
              <a:rPr lang="tr-TR" sz="2000" dirty="0">
                <a:solidFill>
                  <a:srgbClr val="3B3A3B"/>
                </a:solidFill>
                <a:latin typeface="Myriad Pro"/>
                <a:cs typeface="Myriad Pro"/>
              </a:rPr>
              <a:t>tip</a:t>
            </a:r>
            <a:r>
              <a:rPr lang="tr-TR" sz="2000" spc="40" dirty="0">
                <a:solidFill>
                  <a:srgbClr val="3B3A3B"/>
                </a:solidFill>
                <a:latin typeface="Myriad Pro"/>
                <a:cs typeface="Myriad Pro"/>
              </a:rPr>
              <a:t> </a:t>
            </a:r>
            <a:r>
              <a:rPr lang="tr-TR" sz="2000" dirty="0">
                <a:solidFill>
                  <a:srgbClr val="3B3A3B"/>
                </a:solidFill>
                <a:latin typeface="Myriad Pro"/>
                <a:cs typeface="Myriad Pro"/>
              </a:rPr>
              <a:t>kemikleşme</a:t>
            </a:r>
            <a:r>
              <a:rPr lang="tr-TR" sz="2000" spc="40" dirty="0">
                <a:solidFill>
                  <a:srgbClr val="3B3A3B"/>
                </a:solidFill>
                <a:latin typeface="Myriad Pro"/>
                <a:cs typeface="Myriad Pro"/>
              </a:rPr>
              <a:t> </a:t>
            </a:r>
            <a:r>
              <a:rPr lang="tr-TR" sz="2000" spc="-10" dirty="0">
                <a:solidFill>
                  <a:srgbClr val="3B3A3B"/>
                </a:solidFill>
                <a:latin typeface="Myriad Pro"/>
                <a:cs typeface="Myriad Pro"/>
              </a:rPr>
              <a:t>osteob</a:t>
            </a:r>
            <a:r>
              <a:rPr lang="tr-TR" sz="2000" dirty="0">
                <a:solidFill>
                  <a:srgbClr val="3B3A3B"/>
                </a:solidFill>
                <a:latin typeface="Myriad Pro"/>
                <a:cs typeface="Myriad Pro"/>
              </a:rPr>
              <a:t>lastların</a:t>
            </a:r>
            <a:r>
              <a:rPr lang="tr-TR" sz="2000" spc="-30" dirty="0">
                <a:solidFill>
                  <a:srgbClr val="3B3A3B"/>
                </a:solidFill>
                <a:latin typeface="Myriad Pro"/>
                <a:cs typeface="Myriad Pro"/>
              </a:rPr>
              <a:t> </a:t>
            </a:r>
            <a:r>
              <a:rPr lang="tr-TR" sz="2000" dirty="0">
                <a:solidFill>
                  <a:srgbClr val="3B3A3B"/>
                </a:solidFill>
                <a:latin typeface="Myriad Pro"/>
                <a:cs typeface="Myriad Pro"/>
              </a:rPr>
              <a:t>oluşturduğu</a:t>
            </a:r>
            <a:r>
              <a:rPr lang="tr-TR" sz="2000" spc="-15" dirty="0">
                <a:solidFill>
                  <a:srgbClr val="3B3A3B"/>
                </a:solidFill>
                <a:latin typeface="Myriad Pro"/>
                <a:cs typeface="Myriad Pro"/>
              </a:rPr>
              <a:t> </a:t>
            </a:r>
            <a:r>
              <a:rPr lang="tr-TR" sz="2000" dirty="0">
                <a:solidFill>
                  <a:srgbClr val="3B3A3B"/>
                </a:solidFill>
                <a:latin typeface="Myriad Pro"/>
                <a:cs typeface="Myriad Pro"/>
              </a:rPr>
              <a:t>matrikste</a:t>
            </a:r>
            <a:r>
              <a:rPr lang="tr-TR" sz="2000" spc="-10" dirty="0">
                <a:solidFill>
                  <a:srgbClr val="3B3A3B"/>
                </a:solidFill>
                <a:latin typeface="Myriad Pro"/>
                <a:cs typeface="Myriad Pro"/>
              </a:rPr>
              <a:t> </a:t>
            </a:r>
            <a:r>
              <a:rPr lang="tr-TR" sz="2000" dirty="0">
                <a:solidFill>
                  <a:srgbClr val="3B3A3B"/>
                </a:solidFill>
                <a:latin typeface="Myriad Pro"/>
                <a:cs typeface="Myriad Pro"/>
              </a:rPr>
              <a:t>doğrudan</a:t>
            </a:r>
            <a:r>
              <a:rPr lang="tr-TR" sz="2000" spc="-15" dirty="0">
                <a:solidFill>
                  <a:srgbClr val="3B3A3B"/>
                </a:solidFill>
                <a:latin typeface="Myriad Pro"/>
                <a:cs typeface="Myriad Pro"/>
              </a:rPr>
              <a:t> </a:t>
            </a:r>
            <a:r>
              <a:rPr lang="tr-TR" sz="2000" dirty="0">
                <a:solidFill>
                  <a:srgbClr val="3B3A3B"/>
                </a:solidFill>
                <a:latin typeface="Myriad Pro"/>
                <a:cs typeface="Myriad Pro"/>
              </a:rPr>
              <a:t>minerallerin</a:t>
            </a:r>
            <a:r>
              <a:rPr lang="tr-TR" sz="2000" spc="-15" dirty="0">
                <a:solidFill>
                  <a:srgbClr val="3B3A3B"/>
                </a:solidFill>
                <a:latin typeface="Myriad Pro"/>
                <a:cs typeface="Myriad Pro"/>
              </a:rPr>
              <a:t> </a:t>
            </a:r>
            <a:r>
              <a:rPr lang="tr-TR" sz="2000" dirty="0">
                <a:solidFill>
                  <a:srgbClr val="3B3A3B"/>
                </a:solidFill>
                <a:latin typeface="Myriad Pro"/>
                <a:cs typeface="Myriad Pro"/>
              </a:rPr>
              <a:t>birikmesiyle</a:t>
            </a:r>
            <a:r>
              <a:rPr lang="tr-TR" sz="2000" spc="-10" dirty="0">
                <a:solidFill>
                  <a:srgbClr val="3B3A3B"/>
                </a:solidFill>
                <a:latin typeface="Myriad Pro"/>
                <a:cs typeface="Myriad Pro"/>
              </a:rPr>
              <a:t> gerçekleşir.</a:t>
            </a:r>
            <a:r>
              <a:rPr lang="tr-TR" sz="2000" spc="-50" dirty="0">
                <a:solidFill>
                  <a:srgbClr val="3B3A3B"/>
                </a:solidFill>
                <a:latin typeface="Myriad Pro"/>
                <a:cs typeface="Myriad Pro"/>
              </a:rPr>
              <a:t> </a:t>
            </a:r>
            <a:r>
              <a:rPr lang="tr-TR" sz="2000" b="1" spc="-10" dirty="0">
                <a:solidFill>
                  <a:schemeClr val="accent3">
                    <a:lumMod val="75000"/>
                  </a:schemeClr>
                </a:solidFill>
                <a:latin typeface="Myriad Pro"/>
                <a:cs typeface="Myriad Pro"/>
              </a:rPr>
              <a:t>Yassı</a:t>
            </a:r>
            <a:r>
              <a:rPr lang="tr-TR" sz="2000" spc="-15" dirty="0">
                <a:solidFill>
                  <a:srgbClr val="3B3A3B"/>
                </a:solidFill>
                <a:latin typeface="Myriad Pro"/>
                <a:cs typeface="Myriad Pro"/>
              </a:rPr>
              <a:t> </a:t>
            </a:r>
            <a:r>
              <a:rPr lang="tr-TR" sz="2000" dirty="0">
                <a:solidFill>
                  <a:srgbClr val="3B3A3B"/>
                </a:solidFill>
                <a:latin typeface="Myriad Pro"/>
                <a:cs typeface="Myriad Pro"/>
              </a:rPr>
              <a:t>ve</a:t>
            </a:r>
            <a:r>
              <a:rPr lang="tr-TR" sz="2000" spc="-10" dirty="0">
                <a:solidFill>
                  <a:srgbClr val="3B3A3B"/>
                </a:solidFill>
                <a:latin typeface="Myriad Pro"/>
                <a:cs typeface="Myriad Pro"/>
              </a:rPr>
              <a:t> </a:t>
            </a:r>
            <a:r>
              <a:rPr lang="tr-TR" sz="2000" b="1" spc="-10" dirty="0">
                <a:solidFill>
                  <a:schemeClr val="accent3">
                    <a:lumMod val="75000"/>
                  </a:schemeClr>
                </a:solidFill>
                <a:latin typeface="Myriad Pro"/>
                <a:cs typeface="Myriad Pro"/>
              </a:rPr>
              <a:t>düzensiz</a:t>
            </a:r>
            <a:r>
              <a:rPr lang="tr-TR" sz="2000" spc="-10" dirty="0">
                <a:solidFill>
                  <a:srgbClr val="3B3A3B"/>
                </a:solidFill>
                <a:latin typeface="Myriad Pro"/>
                <a:cs typeface="Myriad Pro"/>
              </a:rPr>
              <a:t> </a:t>
            </a:r>
            <a:r>
              <a:rPr lang="tr-TR" sz="2000" dirty="0">
                <a:solidFill>
                  <a:srgbClr val="3B3A3B"/>
                </a:solidFill>
                <a:latin typeface="Myriad Pro"/>
                <a:cs typeface="Myriad Pro"/>
              </a:rPr>
              <a:t>kemikler bu</a:t>
            </a:r>
            <a:r>
              <a:rPr lang="tr-TR" sz="2000" spc="10" dirty="0">
                <a:solidFill>
                  <a:srgbClr val="3B3A3B"/>
                </a:solidFill>
                <a:latin typeface="Myriad Pro"/>
                <a:cs typeface="Myriad Pro"/>
              </a:rPr>
              <a:t> </a:t>
            </a:r>
            <a:r>
              <a:rPr lang="tr-TR" sz="2000" dirty="0">
                <a:solidFill>
                  <a:srgbClr val="3B3A3B"/>
                </a:solidFill>
                <a:latin typeface="Myriad Pro"/>
                <a:cs typeface="Myriad Pro"/>
              </a:rPr>
              <a:t>şekilde</a:t>
            </a:r>
            <a:r>
              <a:rPr lang="tr-TR" sz="2000" spc="10" dirty="0">
                <a:solidFill>
                  <a:srgbClr val="3B3A3B"/>
                </a:solidFill>
                <a:latin typeface="Myriad Pro"/>
                <a:cs typeface="Myriad Pro"/>
              </a:rPr>
              <a:t> </a:t>
            </a:r>
            <a:r>
              <a:rPr lang="tr-TR" sz="2000" spc="-10" dirty="0">
                <a:solidFill>
                  <a:srgbClr val="3B3A3B"/>
                </a:solidFill>
                <a:latin typeface="Myriad Pro"/>
                <a:cs typeface="Myriad Pro"/>
              </a:rPr>
              <a:t>kemikleşir.</a:t>
            </a:r>
            <a:endParaRPr lang="tr-TR" sz="2000" dirty="0">
              <a:latin typeface="Myriad Pro"/>
              <a:cs typeface="Myriad Pro"/>
            </a:endParaRPr>
          </a:p>
          <a:p>
            <a:pPr marL="241300" marR="5080" lvl="1" indent="-241300" algn="just">
              <a:lnSpc>
                <a:spcPct val="150000"/>
              </a:lnSpc>
              <a:spcBef>
                <a:spcPts val="570"/>
              </a:spcBef>
              <a:buChar char="•"/>
              <a:tabLst>
                <a:tab pos="271463" algn="l"/>
              </a:tabLst>
            </a:pPr>
            <a:r>
              <a:rPr lang="tr-TR" sz="2000" b="1" dirty="0">
                <a:solidFill>
                  <a:schemeClr val="accent1"/>
                </a:solidFill>
                <a:latin typeface="Myriad Pro"/>
                <a:cs typeface="Myriad Pro"/>
              </a:rPr>
              <a:t>Kıkırdaktan</a:t>
            </a:r>
            <a:r>
              <a:rPr lang="tr-TR" sz="2000" b="1" spc="-35" dirty="0">
                <a:solidFill>
                  <a:schemeClr val="accent1"/>
                </a:solidFill>
                <a:latin typeface="Myriad Pro"/>
                <a:cs typeface="Myriad Pro"/>
              </a:rPr>
              <a:t> </a:t>
            </a:r>
            <a:r>
              <a:rPr lang="tr-TR" sz="2000" b="1" dirty="0">
                <a:solidFill>
                  <a:schemeClr val="accent1"/>
                </a:solidFill>
                <a:latin typeface="Myriad Pro"/>
                <a:cs typeface="Myriad Pro"/>
              </a:rPr>
              <a:t>Kemikleşme:</a:t>
            </a:r>
            <a:r>
              <a:rPr lang="tr-TR" sz="2000" b="1" spc="-35" dirty="0">
                <a:solidFill>
                  <a:schemeClr val="accent1"/>
                </a:solidFill>
                <a:latin typeface="Myriad Pro"/>
                <a:cs typeface="Myriad Pro"/>
              </a:rPr>
              <a:t> </a:t>
            </a:r>
            <a:r>
              <a:rPr lang="tr-TR" sz="2000" dirty="0">
                <a:solidFill>
                  <a:srgbClr val="3B3A3B"/>
                </a:solidFill>
                <a:latin typeface="Myriad Pro"/>
                <a:cs typeface="Myriad Pro"/>
              </a:rPr>
              <a:t>Kıkırdak</a:t>
            </a:r>
            <a:r>
              <a:rPr lang="tr-TR" sz="2000" spc="-35" dirty="0">
                <a:solidFill>
                  <a:srgbClr val="3B3A3B"/>
                </a:solidFill>
                <a:latin typeface="Myriad Pro"/>
                <a:cs typeface="Myriad Pro"/>
              </a:rPr>
              <a:t> </a:t>
            </a:r>
            <a:r>
              <a:rPr lang="tr-TR" sz="2000" dirty="0">
                <a:solidFill>
                  <a:srgbClr val="3B3A3B"/>
                </a:solidFill>
                <a:latin typeface="Myriad Pro"/>
                <a:cs typeface="Myriad Pro"/>
              </a:rPr>
              <a:t>yapının</a:t>
            </a:r>
            <a:r>
              <a:rPr lang="tr-TR" sz="2000" spc="-30" dirty="0">
                <a:solidFill>
                  <a:srgbClr val="3B3A3B"/>
                </a:solidFill>
                <a:latin typeface="Myriad Pro"/>
                <a:cs typeface="Myriad Pro"/>
              </a:rPr>
              <a:t> </a:t>
            </a:r>
            <a:r>
              <a:rPr lang="tr-TR" sz="2000" dirty="0">
                <a:solidFill>
                  <a:srgbClr val="3B3A3B"/>
                </a:solidFill>
                <a:latin typeface="Myriad Pro"/>
                <a:cs typeface="Myriad Pro"/>
              </a:rPr>
              <a:t>kemikleşmesiyle</a:t>
            </a:r>
            <a:r>
              <a:rPr lang="tr-TR" sz="2000" spc="-35" dirty="0">
                <a:solidFill>
                  <a:srgbClr val="3B3A3B"/>
                </a:solidFill>
                <a:latin typeface="Myriad Pro"/>
                <a:cs typeface="Myriad Pro"/>
              </a:rPr>
              <a:t> </a:t>
            </a:r>
            <a:r>
              <a:rPr lang="tr-TR" sz="2000" spc="-10" dirty="0">
                <a:solidFill>
                  <a:srgbClr val="3B3A3B"/>
                </a:solidFill>
                <a:latin typeface="Myriad Pro"/>
                <a:cs typeface="Myriad Pro"/>
              </a:rPr>
              <a:t>olur.</a:t>
            </a:r>
            <a:r>
              <a:rPr lang="tr-TR" sz="2000" spc="-35" dirty="0">
                <a:solidFill>
                  <a:srgbClr val="3B3A3B"/>
                </a:solidFill>
                <a:latin typeface="Myriad Pro"/>
                <a:cs typeface="Myriad Pro"/>
              </a:rPr>
              <a:t> </a:t>
            </a:r>
            <a:r>
              <a:rPr lang="tr-TR" sz="2000" b="1" dirty="0" err="1">
                <a:solidFill>
                  <a:schemeClr val="accent3">
                    <a:lumMod val="75000"/>
                  </a:schemeClr>
                </a:solidFill>
                <a:latin typeface="Myriad Pro"/>
                <a:cs typeface="Myriad Pro"/>
              </a:rPr>
              <a:t>Hiyalin</a:t>
            </a:r>
            <a:r>
              <a:rPr lang="tr-TR" sz="2000" spc="-30" dirty="0">
                <a:solidFill>
                  <a:srgbClr val="3B3A3B"/>
                </a:solidFill>
                <a:latin typeface="Myriad Pro"/>
                <a:cs typeface="Myriad Pro"/>
              </a:rPr>
              <a:t> </a:t>
            </a:r>
            <a:r>
              <a:rPr lang="tr-TR" sz="2000" dirty="0">
                <a:solidFill>
                  <a:srgbClr val="3B3A3B"/>
                </a:solidFill>
                <a:latin typeface="Myriad Pro"/>
                <a:cs typeface="Myriad Pro"/>
              </a:rPr>
              <a:t>yapıda</a:t>
            </a:r>
            <a:r>
              <a:rPr lang="tr-TR" sz="2000" spc="-35" dirty="0">
                <a:solidFill>
                  <a:srgbClr val="3B3A3B"/>
                </a:solidFill>
                <a:latin typeface="Myriad Pro"/>
                <a:cs typeface="Myriad Pro"/>
              </a:rPr>
              <a:t> </a:t>
            </a:r>
            <a:r>
              <a:rPr lang="tr-TR" sz="2000" dirty="0">
                <a:solidFill>
                  <a:srgbClr val="3B3A3B"/>
                </a:solidFill>
                <a:latin typeface="Myriad Pro"/>
                <a:cs typeface="Myriad Pro"/>
              </a:rPr>
              <a:t>bir</a:t>
            </a:r>
            <a:r>
              <a:rPr lang="tr-TR" sz="2000" spc="-35" dirty="0">
                <a:solidFill>
                  <a:srgbClr val="3B3A3B"/>
                </a:solidFill>
                <a:latin typeface="Myriad Pro"/>
                <a:cs typeface="Myriad Pro"/>
              </a:rPr>
              <a:t> </a:t>
            </a:r>
            <a:r>
              <a:rPr lang="tr-TR" sz="2000" dirty="0">
                <a:solidFill>
                  <a:srgbClr val="3B3A3B"/>
                </a:solidFill>
                <a:latin typeface="Myriad Pro"/>
                <a:cs typeface="Myriad Pro"/>
              </a:rPr>
              <a:t>kıkırdak</a:t>
            </a:r>
            <a:r>
              <a:rPr lang="tr-TR" sz="2000" spc="-30" dirty="0">
                <a:solidFill>
                  <a:srgbClr val="3B3A3B"/>
                </a:solidFill>
                <a:latin typeface="Myriad Pro"/>
                <a:cs typeface="Myriad Pro"/>
              </a:rPr>
              <a:t> </a:t>
            </a:r>
            <a:r>
              <a:rPr lang="tr-TR" sz="2000" spc="-25" dirty="0">
                <a:solidFill>
                  <a:srgbClr val="3B3A3B"/>
                </a:solidFill>
                <a:latin typeface="Myriad Pro"/>
                <a:cs typeface="Myriad Pro"/>
              </a:rPr>
              <a:t>mo</a:t>
            </a:r>
            <a:r>
              <a:rPr lang="tr-TR" sz="2000" dirty="0">
                <a:solidFill>
                  <a:srgbClr val="3B3A3B"/>
                </a:solidFill>
                <a:latin typeface="Myriad Pro"/>
                <a:cs typeface="Myriad Pro"/>
              </a:rPr>
              <a:t>delden</a:t>
            </a:r>
            <a:r>
              <a:rPr lang="tr-TR" sz="2000" spc="100" dirty="0">
                <a:solidFill>
                  <a:srgbClr val="3B3A3B"/>
                </a:solidFill>
                <a:latin typeface="Myriad Pro"/>
                <a:cs typeface="Myriad Pro"/>
              </a:rPr>
              <a:t> </a:t>
            </a:r>
            <a:r>
              <a:rPr lang="tr-TR" sz="2000" dirty="0">
                <a:solidFill>
                  <a:srgbClr val="3B3A3B"/>
                </a:solidFill>
                <a:latin typeface="Myriad Pro"/>
                <a:cs typeface="Myriad Pro"/>
              </a:rPr>
              <a:t>kemikleşme</a:t>
            </a:r>
            <a:r>
              <a:rPr lang="tr-TR" sz="2000" spc="100" dirty="0">
                <a:solidFill>
                  <a:srgbClr val="3B3A3B"/>
                </a:solidFill>
                <a:latin typeface="Myriad Pro"/>
                <a:cs typeface="Myriad Pro"/>
              </a:rPr>
              <a:t> </a:t>
            </a:r>
            <a:r>
              <a:rPr lang="tr-TR" sz="2000" dirty="0">
                <a:solidFill>
                  <a:srgbClr val="3B3A3B"/>
                </a:solidFill>
                <a:latin typeface="Myriad Pro"/>
                <a:cs typeface="Myriad Pro"/>
              </a:rPr>
              <a:t>gerçekleşir.</a:t>
            </a:r>
            <a:r>
              <a:rPr lang="tr-TR" sz="2000" spc="105" dirty="0">
                <a:solidFill>
                  <a:srgbClr val="3B3A3B"/>
                </a:solidFill>
                <a:latin typeface="Myriad Pro"/>
                <a:cs typeface="Myriad Pro"/>
              </a:rPr>
              <a:t> </a:t>
            </a:r>
            <a:r>
              <a:rPr lang="tr-TR" sz="2000" b="1" dirty="0">
                <a:solidFill>
                  <a:schemeClr val="accent3">
                    <a:lumMod val="75000"/>
                  </a:schemeClr>
                </a:solidFill>
                <a:latin typeface="Myriad Pro"/>
                <a:cs typeface="Myriad Pro"/>
              </a:rPr>
              <a:t>Uzun</a:t>
            </a:r>
            <a:r>
              <a:rPr lang="tr-TR" sz="2000" spc="100" dirty="0">
                <a:solidFill>
                  <a:srgbClr val="3B3A3B"/>
                </a:solidFill>
                <a:latin typeface="Myriad Pro"/>
                <a:cs typeface="Myriad Pro"/>
              </a:rPr>
              <a:t> </a:t>
            </a:r>
            <a:r>
              <a:rPr lang="tr-TR" sz="2000" dirty="0">
                <a:solidFill>
                  <a:srgbClr val="3B3A3B"/>
                </a:solidFill>
                <a:latin typeface="Myriad Pro"/>
                <a:cs typeface="Myriad Pro"/>
              </a:rPr>
              <a:t>ve</a:t>
            </a:r>
            <a:r>
              <a:rPr lang="tr-TR" sz="2000" spc="100" dirty="0">
                <a:solidFill>
                  <a:srgbClr val="3B3A3B"/>
                </a:solidFill>
                <a:latin typeface="Myriad Pro"/>
                <a:cs typeface="Myriad Pro"/>
              </a:rPr>
              <a:t> </a:t>
            </a:r>
            <a:r>
              <a:rPr lang="tr-TR" sz="2000" b="1" dirty="0">
                <a:solidFill>
                  <a:schemeClr val="accent3">
                    <a:lumMod val="75000"/>
                  </a:schemeClr>
                </a:solidFill>
                <a:latin typeface="Myriad Pro"/>
                <a:cs typeface="Myriad Pro"/>
              </a:rPr>
              <a:t>kısa</a:t>
            </a:r>
            <a:r>
              <a:rPr lang="tr-TR" sz="2000" spc="105" dirty="0">
                <a:solidFill>
                  <a:srgbClr val="3B3A3B"/>
                </a:solidFill>
                <a:latin typeface="Myriad Pro"/>
                <a:cs typeface="Myriad Pro"/>
              </a:rPr>
              <a:t> </a:t>
            </a:r>
            <a:r>
              <a:rPr lang="tr-TR" sz="2000" dirty="0">
                <a:solidFill>
                  <a:srgbClr val="3B3A3B"/>
                </a:solidFill>
                <a:latin typeface="Myriad Pro"/>
                <a:cs typeface="Myriad Pro"/>
              </a:rPr>
              <a:t>kemikler</a:t>
            </a:r>
            <a:r>
              <a:rPr lang="tr-TR" sz="2000" spc="100" dirty="0">
                <a:solidFill>
                  <a:srgbClr val="3B3A3B"/>
                </a:solidFill>
                <a:latin typeface="Myriad Pro"/>
                <a:cs typeface="Myriad Pro"/>
              </a:rPr>
              <a:t> </a:t>
            </a:r>
            <a:r>
              <a:rPr lang="tr-TR" sz="2000" dirty="0">
                <a:solidFill>
                  <a:srgbClr val="3B3A3B"/>
                </a:solidFill>
                <a:latin typeface="Myriad Pro"/>
                <a:cs typeface="Myriad Pro"/>
              </a:rPr>
              <a:t>bu</a:t>
            </a:r>
            <a:r>
              <a:rPr lang="tr-TR" sz="2000" spc="100" dirty="0">
                <a:solidFill>
                  <a:srgbClr val="3B3A3B"/>
                </a:solidFill>
                <a:latin typeface="Myriad Pro"/>
                <a:cs typeface="Myriad Pro"/>
              </a:rPr>
              <a:t> </a:t>
            </a:r>
            <a:r>
              <a:rPr lang="tr-TR" sz="2000" dirty="0">
                <a:solidFill>
                  <a:srgbClr val="3B3A3B"/>
                </a:solidFill>
                <a:latin typeface="Myriad Pro"/>
                <a:cs typeface="Myriad Pro"/>
              </a:rPr>
              <a:t>şekilde</a:t>
            </a:r>
            <a:r>
              <a:rPr lang="tr-TR" sz="2000" spc="105" dirty="0">
                <a:solidFill>
                  <a:srgbClr val="3B3A3B"/>
                </a:solidFill>
                <a:latin typeface="Myriad Pro"/>
                <a:cs typeface="Myriad Pro"/>
              </a:rPr>
              <a:t> </a:t>
            </a:r>
            <a:r>
              <a:rPr lang="tr-TR" sz="2000" dirty="0">
                <a:solidFill>
                  <a:srgbClr val="3B3A3B"/>
                </a:solidFill>
                <a:latin typeface="Myriad Pro"/>
                <a:cs typeface="Myriad Pro"/>
              </a:rPr>
              <a:t>kemikleşir.</a:t>
            </a:r>
            <a:r>
              <a:rPr lang="tr-TR" sz="2000" spc="100" dirty="0">
                <a:solidFill>
                  <a:srgbClr val="3B3A3B"/>
                </a:solidFill>
                <a:latin typeface="Myriad Pro"/>
                <a:cs typeface="Myriad Pro"/>
              </a:rPr>
              <a:t> </a:t>
            </a:r>
            <a:r>
              <a:rPr lang="tr-TR" sz="2000" dirty="0">
                <a:solidFill>
                  <a:srgbClr val="3B3A3B"/>
                </a:solidFill>
                <a:latin typeface="Myriad Pro"/>
                <a:cs typeface="Myriad Pro"/>
              </a:rPr>
              <a:t>Uzun</a:t>
            </a:r>
            <a:r>
              <a:rPr lang="tr-TR" sz="2000" spc="105" dirty="0">
                <a:solidFill>
                  <a:srgbClr val="3B3A3B"/>
                </a:solidFill>
                <a:latin typeface="Myriad Pro"/>
                <a:cs typeface="Myriad Pro"/>
              </a:rPr>
              <a:t> </a:t>
            </a:r>
            <a:r>
              <a:rPr lang="tr-TR" sz="2000" spc="-10" dirty="0">
                <a:solidFill>
                  <a:srgbClr val="3B3A3B"/>
                </a:solidFill>
                <a:latin typeface="Myriad Pro"/>
                <a:cs typeface="Myriad Pro"/>
              </a:rPr>
              <a:t>kemiklerde </a:t>
            </a:r>
            <a:r>
              <a:rPr lang="tr-TR" sz="2000" dirty="0">
                <a:solidFill>
                  <a:srgbClr val="3B3A3B"/>
                </a:solidFill>
                <a:latin typeface="Myriad Pro"/>
                <a:cs typeface="Myriad Pro"/>
              </a:rPr>
              <a:t>kemikleşme,</a:t>
            </a:r>
            <a:r>
              <a:rPr lang="tr-TR" sz="2000" spc="-10" dirty="0">
                <a:solidFill>
                  <a:srgbClr val="3B3A3B"/>
                </a:solidFill>
                <a:latin typeface="Myriad Pro"/>
                <a:cs typeface="Myriad Pro"/>
              </a:rPr>
              <a:t> </a:t>
            </a:r>
            <a:r>
              <a:rPr lang="tr-TR" sz="2000" b="1" dirty="0">
                <a:solidFill>
                  <a:schemeClr val="accent3">
                    <a:lumMod val="75000"/>
                  </a:schemeClr>
                </a:solidFill>
                <a:latin typeface="Myriad Pro"/>
                <a:cs typeface="Myriad Pro"/>
              </a:rPr>
              <a:t>epifiz</a:t>
            </a:r>
            <a:r>
              <a:rPr lang="tr-TR" sz="2000" spc="-5" dirty="0">
                <a:solidFill>
                  <a:srgbClr val="3B3A3B"/>
                </a:solidFill>
                <a:latin typeface="Myriad Pro"/>
                <a:cs typeface="Myriad Pro"/>
              </a:rPr>
              <a:t> </a:t>
            </a:r>
            <a:r>
              <a:rPr lang="tr-TR" sz="2000" dirty="0">
                <a:solidFill>
                  <a:srgbClr val="3B3A3B"/>
                </a:solidFill>
                <a:latin typeface="Myriad Pro"/>
                <a:cs typeface="Myriad Pro"/>
              </a:rPr>
              <a:t>plağının</a:t>
            </a:r>
            <a:r>
              <a:rPr lang="tr-TR" sz="2000" spc="-5" dirty="0">
                <a:solidFill>
                  <a:srgbClr val="3B3A3B"/>
                </a:solidFill>
                <a:latin typeface="Myriad Pro"/>
                <a:cs typeface="Myriad Pro"/>
              </a:rPr>
              <a:t> </a:t>
            </a:r>
            <a:r>
              <a:rPr lang="tr-TR" sz="2000" dirty="0">
                <a:solidFill>
                  <a:srgbClr val="3B3A3B"/>
                </a:solidFill>
                <a:latin typeface="Myriad Pro"/>
                <a:cs typeface="Myriad Pro"/>
              </a:rPr>
              <a:t>kemikleşmesiyle</a:t>
            </a:r>
            <a:r>
              <a:rPr lang="tr-TR" sz="2000" spc="-10" dirty="0">
                <a:solidFill>
                  <a:srgbClr val="3B3A3B"/>
                </a:solidFill>
                <a:latin typeface="Myriad Pro"/>
                <a:cs typeface="Myriad Pro"/>
              </a:rPr>
              <a:t> </a:t>
            </a:r>
            <a:r>
              <a:rPr lang="tr-TR" sz="2000" dirty="0">
                <a:solidFill>
                  <a:srgbClr val="3B3A3B"/>
                </a:solidFill>
                <a:latin typeface="Myriad Pro"/>
                <a:cs typeface="Myriad Pro"/>
              </a:rPr>
              <a:t>sona</a:t>
            </a:r>
            <a:r>
              <a:rPr lang="tr-TR" sz="2000" spc="-5" dirty="0">
                <a:solidFill>
                  <a:srgbClr val="3B3A3B"/>
                </a:solidFill>
                <a:latin typeface="Myriad Pro"/>
                <a:cs typeface="Myriad Pro"/>
              </a:rPr>
              <a:t> </a:t>
            </a:r>
            <a:r>
              <a:rPr lang="tr-TR" sz="2000" spc="-10" dirty="0">
                <a:solidFill>
                  <a:srgbClr val="3B3A3B"/>
                </a:solidFill>
                <a:latin typeface="Myriad Pro"/>
                <a:cs typeface="Myriad Pro"/>
              </a:rPr>
              <a:t>erer.</a:t>
            </a:r>
            <a:r>
              <a:rPr lang="tr-TR" sz="2000" spc="-5" dirty="0">
                <a:solidFill>
                  <a:srgbClr val="3B3A3B"/>
                </a:solidFill>
                <a:latin typeface="Myriad Pro"/>
                <a:cs typeface="Myriad Pro"/>
              </a:rPr>
              <a:t> </a:t>
            </a:r>
            <a:r>
              <a:rPr lang="tr-TR" sz="2000" b="1" dirty="0">
                <a:solidFill>
                  <a:srgbClr val="3B3A3B"/>
                </a:solidFill>
                <a:latin typeface="Myriad Pro"/>
                <a:cs typeface="Myriad Pro"/>
              </a:rPr>
              <a:t>Eklem</a:t>
            </a:r>
            <a:r>
              <a:rPr lang="tr-TR" sz="2000" b="1" spc="-5" dirty="0">
                <a:solidFill>
                  <a:srgbClr val="3B3A3B"/>
                </a:solidFill>
                <a:latin typeface="Myriad Pro"/>
                <a:cs typeface="Myriad Pro"/>
              </a:rPr>
              <a:t> </a:t>
            </a:r>
            <a:r>
              <a:rPr lang="tr-TR" sz="2000" b="1" dirty="0">
                <a:solidFill>
                  <a:srgbClr val="3B3A3B"/>
                </a:solidFill>
                <a:latin typeface="Myriad Pro"/>
                <a:cs typeface="Myriad Pro"/>
              </a:rPr>
              <a:t>yüzünü</a:t>
            </a:r>
            <a:r>
              <a:rPr lang="tr-TR" sz="2000" b="1" spc="-10" dirty="0">
                <a:solidFill>
                  <a:srgbClr val="3B3A3B"/>
                </a:solidFill>
                <a:latin typeface="Myriad Pro"/>
                <a:cs typeface="Myriad Pro"/>
              </a:rPr>
              <a:t> </a:t>
            </a:r>
            <a:r>
              <a:rPr lang="tr-TR" sz="2000" b="1" dirty="0">
                <a:solidFill>
                  <a:srgbClr val="3B3A3B"/>
                </a:solidFill>
                <a:latin typeface="Myriad Pro"/>
                <a:cs typeface="Myriad Pro"/>
              </a:rPr>
              <a:t>örten</a:t>
            </a:r>
            <a:r>
              <a:rPr lang="tr-TR" sz="2000" b="1" spc="-5" dirty="0">
                <a:solidFill>
                  <a:srgbClr val="3B3A3B"/>
                </a:solidFill>
                <a:latin typeface="Myriad Pro"/>
                <a:cs typeface="Myriad Pro"/>
              </a:rPr>
              <a:t> </a:t>
            </a:r>
            <a:r>
              <a:rPr lang="tr-TR" sz="2000" b="1" dirty="0">
                <a:solidFill>
                  <a:srgbClr val="3B3A3B"/>
                </a:solidFill>
                <a:latin typeface="Myriad Pro"/>
                <a:cs typeface="Myriad Pro"/>
              </a:rPr>
              <a:t>kıkırdaklar</a:t>
            </a:r>
            <a:r>
              <a:rPr lang="tr-TR" sz="2000" b="1" spc="-5" dirty="0">
                <a:solidFill>
                  <a:srgbClr val="3B3A3B"/>
                </a:solidFill>
                <a:latin typeface="Myriad Pro"/>
                <a:cs typeface="Myriad Pro"/>
              </a:rPr>
              <a:t> </a:t>
            </a:r>
            <a:r>
              <a:rPr lang="tr-TR" sz="2000" b="1" dirty="0">
                <a:solidFill>
                  <a:srgbClr val="3B3A3B"/>
                </a:solidFill>
                <a:latin typeface="Myriad Pro"/>
                <a:cs typeface="Myriad Pro"/>
              </a:rPr>
              <a:t>hiçbir</a:t>
            </a:r>
            <a:r>
              <a:rPr lang="tr-TR" sz="2000" b="1" spc="-5" dirty="0">
                <a:solidFill>
                  <a:srgbClr val="3B3A3B"/>
                </a:solidFill>
                <a:latin typeface="Myriad Pro"/>
                <a:cs typeface="Myriad Pro"/>
              </a:rPr>
              <a:t> </a:t>
            </a:r>
            <a:r>
              <a:rPr lang="tr-TR" sz="2000" b="1" spc="-25" dirty="0">
                <a:solidFill>
                  <a:srgbClr val="3B3A3B"/>
                </a:solidFill>
                <a:latin typeface="Myriad Pro"/>
                <a:cs typeface="Myriad Pro"/>
              </a:rPr>
              <a:t>za</a:t>
            </a:r>
            <a:r>
              <a:rPr lang="tr-TR" sz="2000" b="1" dirty="0">
                <a:solidFill>
                  <a:srgbClr val="3B3A3B"/>
                </a:solidFill>
                <a:latin typeface="Myriad Pro"/>
                <a:cs typeface="Myriad Pro"/>
              </a:rPr>
              <a:t>man </a:t>
            </a:r>
            <a:r>
              <a:rPr lang="tr-TR" sz="2000" b="1" spc="-10" dirty="0">
                <a:solidFill>
                  <a:srgbClr val="3B3A3B"/>
                </a:solidFill>
                <a:latin typeface="Myriad Pro"/>
                <a:cs typeface="Myriad Pro"/>
              </a:rPr>
              <a:t>kemikleşmez</a:t>
            </a:r>
            <a:r>
              <a:rPr lang="tr-TR" sz="2000" spc="-10" dirty="0">
                <a:solidFill>
                  <a:srgbClr val="3B3A3B"/>
                </a:solidFill>
                <a:latin typeface="Myriad Pro"/>
                <a:cs typeface="Myriad Pro"/>
              </a:rPr>
              <a:t>.</a:t>
            </a:r>
          </a:p>
          <a:p>
            <a:pPr marL="241300" marR="5080" lvl="1" indent="-241300" algn="just">
              <a:lnSpc>
                <a:spcPct val="150000"/>
              </a:lnSpc>
              <a:spcBef>
                <a:spcPts val="570"/>
              </a:spcBef>
              <a:buFont typeface="Calibri" pitchFamily="34" charset="0"/>
              <a:buChar char="•"/>
              <a:tabLst>
                <a:tab pos="271463" algn="l"/>
              </a:tabLst>
            </a:pPr>
            <a:r>
              <a:rPr lang="tr-TR" sz="2000" dirty="0">
                <a:solidFill>
                  <a:srgbClr val="3B3A3B"/>
                </a:solidFill>
                <a:latin typeface="Myriad Pro"/>
                <a:cs typeface="Myriad Pro"/>
              </a:rPr>
              <a:t>Büyüme</a:t>
            </a:r>
            <a:r>
              <a:rPr lang="tr-TR" sz="2000" spc="100" dirty="0">
                <a:solidFill>
                  <a:srgbClr val="3B3A3B"/>
                </a:solidFill>
                <a:latin typeface="Myriad Pro"/>
                <a:cs typeface="Myriad Pro"/>
              </a:rPr>
              <a:t> </a:t>
            </a:r>
            <a:r>
              <a:rPr lang="tr-TR" sz="2000" dirty="0">
                <a:solidFill>
                  <a:srgbClr val="3B3A3B"/>
                </a:solidFill>
                <a:latin typeface="Myriad Pro"/>
                <a:cs typeface="Myriad Pro"/>
              </a:rPr>
              <a:t>döneminde</a:t>
            </a:r>
            <a:r>
              <a:rPr lang="tr-TR" sz="2000" spc="100" dirty="0">
                <a:solidFill>
                  <a:srgbClr val="3B3A3B"/>
                </a:solidFill>
                <a:latin typeface="Myriad Pro"/>
                <a:cs typeface="Myriad Pro"/>
              </a:rPr>
              <a:t> </a:t>
            </a:r>
            <a:r>
              <a:rPr lang="tr-TR" sz="2000" dirty="0">
                <a:solidFill>
                  <a:srgbClr val="3B3A3B"/>
                </a:solidFill>
                <a:latin typeface="Myriad Pro"/>
                <a:cs typeface="Myriad Pro"/>
              </a:rPr>
              <a:t>tüm</a:t>
            </a:r>
            <a:r>
              <a:rPr lang="tr-TR" sz="2000" spc="100" dirty="0">
                <a:solidFill>
                  <a:srgbClr val="3B3A3B"/>
                </a:solidFill>
                <a:latin typeface="Myriad Pro"/>
                <a:cs typeface="Myriad Pro"/>
              </a:rPr>
              <a:t> </a:t>
            </a:r>
            <a:r>
              <a:rPr lang="tr-TR" sz="2000" dirty="0">
                <a:solidFill>
                  <a:srgbClr val="3B3A3B"/>
                </a:solidFill>
                <a:latin typeface="Myriad Pro"/>
                <a:cs typeface="Myriad Pro"/>
              </a:rPr>
              <a:t>kemikler</a:t>
            </a:r>
            <a:r>
              <a:rPr lang="tr-TR" sz="2000" spc="105" dirty="0">
                <a:solidFill>
                  <a:srgbClr val="3B3A3B"/>
                </a:solidFill>
                <a:latin typeface="Myriad Pro"/>
                <a:cs typeface="Myriad Pro"/>
              </a:rPr>
              <a:t> </a:t>
            </a:r>
            <a:r>
              <a:rPr lang="tr-TR" sz="2000" dirty="0">
                <a:solidFill>
                  <a:srgbClr val="3B3A3B"/>
                </a:solidFill>
                <a:latin typeface="Myriad Pro"/>
                <a:cs typeface="Myriad Pro"/>
              </a:rPr>
              <a:t>düzenli</a:t>
            </a:r>
            <a:r>
              <a:rPr lang="tr-TR" sz="2000" spc="100" dirty="0">
                <a:solidFill>
                  <a:srgbClr val="3B3A3B"/>
                </a:solidFill>
                <a:latin typeface="Myriad Pro"/>
                <a:cs typeface="Myriad Pro"/>
              </a:rPr>
              <a:t> </a:t>
            </a:r>
            <a:r>
              <a:rPr lang="tr-TR" sz="2000" dirty="0">
                <a:solidFill>
                  <a:srgbClr val="3B3A3B"/>
                </a:solidFill>
                <a:latin typeface="Myriad Pro"/>
                <a:cs typeface="Myriad Pro"/>
              </a:rPr>
              <a:t>bir</a:t>
            </a:r>
            <a:r>
              <a:rPr lang="tr-TR" sz="2000" spc="100" dirty="0">
                <a:solidFill>
                  <a:srgbClr val="3B3A3B"/>
                </a:solidFill>
                <a:latin typeface="Myriad Pro"/>
                <a:cs typeface="Myriad Pro"/>
              </a:rPr>
              <a:t> </a:t>
            </a:r>
            <a:r>
              <a:rPr lang="tr-TR" sz="2000" dirty="0">
                <a:solidFill>
                  <a:srgbClr val="3B3A3B"/>
                </a:solidFill>
                <a:latin typeface="Myriad Pro"/>
                <a:cs typeface="Myriad Pro"/>
              </a:rPr>
              <a:t>sıra</a:t>
            </a:r>
            <a:r>
              <a:rPr lang="tr-TR" sz="2000" spc="100" dirty="0">
                <a:solidFill>
                  <a:srgbClr val="3B3A3B"/>
                </a:solidFill>
                <a:latin typeface="Myriad Pro"/>
                <a:cs typeface="Myriad Pro"/>
              </a:rPr>
              <a:t> </a:t>
            </a:r>
            <a:r>
              <a:rPr lang="tr-TR" sz="2000" dirty="0">
                <a:solidFill>
                  <a:srgbClr val="3B3A3B"/>
                </a:solidFill>
                <a:latin typeface="Myriad Pro"/>
                <a:cs typeface="Myriad Pro"/>
              </a:rPr>
              <a:t>ile</a:t>
            </a:r>
            <a:r>
              <a:rPr lang="tr-TR" sz="2000" spc="105" dirty="0">
                <a:solidFill>
                  <a:srgbClr val="3B3A3B"/>
                </a:solidFill>
                <a:latin typeface="Myriad Pro"/>
                <a:cs typeface="Myriad Pro"/>
              </a:rPr>
              <a:t> </a:t>
            </a:r>
            <a:r>
              <a:rPr lang="tr-TR" sz="2000" dirty="0">
                <a:solidFill>
                  <a:srgbClr val="3B3A3B"/>
                </a:solidFill>
                <a:latin typeface="Myriad Pro"/>
                <a:cs typeface="Myriad Pro"/>
              </a:rPr>
              <a:t>kemikleşir.</a:t>
            </a:r>
            <a:r>
              <a:rPr lang="tr-TR" sz="2000" spc="100" dirty="0">
                <a:solidFill>
                  <a:srgbClr val="3B3A3B"/>
                </a:solidFill>
                <a:latin typeface="Myriad Pro"/>
                <a:cs typeface="Myriad Pro"/>
              </a:rPr>
              <a:t> </a:t>
            </a:r>
            <a:r>
              <a:rPr lang="tr-TR" sz="2000" dirty="0">
                <a:solidFill>
                  <a:srgbClr val="3B3A3B"/>
                </a:solidFill>
                <a:latin typeface="Myriad Pro"/>
                <a:cs typeface="Myriad Pro"/>
              </a:rPr>
              <a:t>Her</a:t>
            </a:r>
            <a:r>
              <a:rPr lang="tr-TR" sz="2000" spc="100" dirty="0">
                <a:solidFill>
                  <a:srgbClr val="3B3A3B"/>
                </a:solidFill>
                <a:latin typeface="Myriad Pro"/>
                <a:cs typeface="Myriad Pro"/>
              </a:rPr>
              <a:t> </a:t>
            </a:r>
            <a:r>
              <a:rPr lang="tr-TR" sz="2000" dirty="0">
                <a:solidFill>
                  <a:srgbClr val="3B3A3B"/>
                </a:solidFill>
                <a:latin typeface="Myriad Pro"/>
                <a:cs typeface="Myriad Pro"/>
              </a:rPr>
              <a:t>kemiğin</a:t>
            </a:r>
            <a:r>
              <a:rPr lang="tr-TR" sz="2000" spc="100" dirty="0">
                <a:solidFill>
                  <a:srgbClr val="3B3A3B"/>
                </a:solidFill>
                <a:latin typeface="Myriad Pro"/>
                <a:cs typeface="Myriad Pro"/>
              </a:rPr>
              <a:t> </a:t>
            </a:r>
            <a:r>
              <a:rPr lang="tr-TR" sz="2000" dirty="0">
                <a:solidFill>
                  <a:srgbClr val="3B3A3B"/>
                </a:solidFill>
                <a:latin typeface="Myriad Pro"/>
                <a:cs typeface="Myriad Pro"/>
              </a:rPr>
              <a:t>kemikleşmesinin</a:t>
            </a:r>
            <a:r>
              <a:rPr lang="tr-TR" sz="2000" spc="105" dirty="0">
                <a:solidFill>
                  <a:srgbClr val="3B3A3B"/>
                </a:solidFill>
                <a:latin typeface="Myriad Pro"/>
                <a:cs typeface="Myriad Pro"/>
              </a:rPr>
              <a:t> </a:t>
            </a:r>
            <a:r>
              <a:rPr lang="tr-TR" sz="2000" spc="-25" dirty="0">
                <a:solidFill>
                  <a:srgbClr val="3B3A3B"/>
                </a:solidFill>
                <a:latin typeface="Myriad Pro"/>
                <a:cs typeface="Myriad Pro"/>
              </a:rPr>
              <a:t>ta</a:t>
            </a:r>
            <a:r>
              <a:rPr lang="tr-TR" sz="2000" dirty="0">
                <a:solidFill>
                  <a:srgbClr val="3B3A3B"/>
                </a:solidFill>
                <a:latin typeface="Myriad Pro"/>
                <a:cs typeface="Myriad Pro"/>
              </a:rPr>
              <a:t>mamlandığı</a:t>
            </a:r>
            <a:r>
              <a:rPr lang="tr-TR" sz="2000" spc="75" dirty="0">
                <a:solidFill>
                  <a:srgbClr val="3B3A3B"/>
                </a:solidFill>
                <a:latin typeface="Myriad Pro"/>
                <a:cs typeface="Myriad Pro"/>
              </a:rPr>
              <a:t> </a:t>
            </a:r>
            <a:r>
              <a:rPr lang="tr-TR" sz="2000" dirty="0">
                <a:solidFill>
                  <a:srgbClr val="3B3A3B"/>
                </a:solidFill>
                <a:latin typeface="Myriad Pro"/>
                <a:cs typeface="Myriad Pro"/>
              </a:rPr>
              <a:t>normal</a:t>
            </a:r>
            <a:r>
              <a:rPr lang="tr-TR" sz="2000" spc="80" dirty="0">
                <a:solidFill>
                  <a:srgbClr val="3B3A3B"/>
                </a:solidFill>
                <a:latin typeface="Myriad Pro"/>
                <a:cs typeface="Myriad Pro"/>
              </a:rPr>
              <a:t> </a:t>
            </a:r>
            <a:r>
              <a:rPr lang="tr-TR" sz="2000" dirty="0">
                <a:solidFill>
                  <a:srgbClr val="3B3A3B"/>
                </a:solidFill>
                <a:latin typeface="Myriad Pro"/>
                <a:cs typeface="Myriad Pro"/>
              </a:rPr>
              <a:t>yaş</a:t>
            </a:r>
            <a:r>
              <a:rPr lang="tr-TR" sz="2000" spc="80" dirty="0">
                <a:solidFill>
                  <a:srgbClr val="3B3A3B"/>
                </a:solidFill>
                <a:latin typeface="Myriad Pro"/>
                <a:cs typeface="Myriad Pro"/>
              </a:rPr>
              <a:t> </a:t>
            </a:r>
            <a:r>
              <a:rPr lang="tr-TR" sz="2000" dirty="0">
                <a:solidFill>
                  <a:srgbClr val="3B3A3B"/>
                </a:solidFill>
                <a:latin typeface="Myriad Pro"/>
                <a:cs typeface="Myriad Pro"/>
              </a:rPr>
              <a:t>bilinmektedir.</a:t>
            </a:r>
            <a:r>
              <a:rPr lang="tr-TR" sz="2000" spc="75" dirty="0">
                <a:solidFill>
                  <a:srgbClr val="3B3A3B"/>
                </a:solidFill>
                <a:latin typeface="Myriad Pro"/>
                <a:cs typeface="Myriad Pro"/>
              </a:rPr>
              <a:t> </a:t>
            </a:r>
            <a:r>
              <a:rPr lang="tr-TR" sz="2000" dirty="0">
                <a:solidFill>
                  <a:srgbClr val="3B3A3B"/>
                </a:solidFill>
                <a:latin typeface="Myriad Pro"/>
                <a:cs typeface="Myriad Pro"/>
              </a:rPr>
              <a:t>Bir</a:t>
            </a:r>
            <a:r>
              <a:rPr lang="tr-TR" sz="2000" spc="80" dirty="0">
                <a:solidFill>
                  <a:srgbClr val="3B3A3B"/>
                </a:solidFill>
                <a:latin typeface="Myriad Pro"/>
                <a:cs typeface="Myriad Pro"/>
              </a:rPr>
              <a:t> </a:t>
            </a:r>
            <a:r>
              <a:rPr lang="tr-TR" sz="2000" dirty="0">
                <a:solidFill>
                  <a:srgbClr val="3B3A3B"/>
                </a:solidFill>
                <a:latin typeface="Myriad Pro"/>
                <a:cs typeface="Myriad Pro"/>
              </a:rPr>
              <a:t>kişinin</a:t>
            </a:r>
            <a:r>
              <a:rPr lang="tr-TR" sz="2000" spc="80" dirty="0">
                <a:solidFill>
                  <a:srgbClr val="3B3A3B"/>
                </a:solidFill>
                <a:latin typeface="Myriad Pro"/>
                <a:cs typeface="Myriad Pro"/>
              </a:rPr>
              <a:t> </a:t>
            </a:r>
            <a:r>
              <a:rPr lang="tr-TR" sz="2000" b="1" dirty="0">
                <a:solidFill>
                  <a:schemeClr val="accent3">
                    <a:lumMod val="75000"/>
                  </a:schemeClr>
                </a:solidFill>
                <a:latin typeface="Myriad Pro"/>
                <a:cs typeface="Myriad Pro"/>
              </a:rPr>
              <a:t>kemik</a:t>
            </a:r>
            <a:r>
              <a:rPr lang="tr-TR" sz="2000" b="1" spc="75" dirty="0">
                <a:solidFill>
                  <a:schemeClr val="accent3">
                    <a:lumMod val="75000"/>
                  </a:schemeClr>
                </a:solidFill>
                <a:latin typeface="Myriad Pro"/>
                <a:cs typeface="Myriad Pro"/>
              </a:rPr>
              <a:t> </a:t>
            </a:r>
            <a:r>
              <a:rPr lang="tr-TR" sz="2000" b="1" dirty="0">
                <a:solidFill>
                  <a:schemeClr val="accent3">
                    <a:lumMod val="75000"/>
                  </a:schemeClr>
                </a:solidFill>
                <a:latin typeface="Myriad Pro"/>
                <a:cs typeface="Myriad Pro"/>
              </a:rPr>
              <a:t>yaşı</a:t>
            </a:r>
            <a:r>
              <a:rPr lang="tr-TR" sz="2000" b="1" spc="85" dirty="0">
                <a:solidFill>
                  <a:schemeClr val="accent3">
                    <a:lumMod val="75000"/>
                  </a:schemeClr>
                </a:solidFill>
                <a:latin typeface="Myriad Pro"/>
                <a:cs typeface="Myriad Pro"/>
              </a:rPr>
              <a:t> </a:t>
            </a:r>
            <a:r>
              <a:rPr lang="tr-TR" sz="2000" dirty="0">
                <a:solidFill>
                  <a:srgbClr val="3B3A3B"/>
                </a:solidFill>
                <a:latin typeface="Myriad Pro"/>
                <a:cs typeface="Myriad Pro"/>
              </a:rPr>
              <a:t>iskelet</a:t>
            </a:r>
            <a:r>
              <a:rPr lang="tr-TR" sz="2000" spc="80" dirty="0">
                <a:solidFill>
                  <a:srgbClr val="3B3A3B"/>
                </a:solidFill>
                <a:latin typeface="Myriad Pro"/>
                <a:cs typeface="Myriad Pro"/>
              </a:rPr>
              <a:t> </a:t>
            </a:r>
            <a:r>
              <a:rPr lang="tr-TR" sz="2000" dirty="0">
                <a:solidFill>
                  <a:srgbClr val="3B3A3B"/>
                </a:solidFill>
                <a:latin typeface="Myriad Pro"/>
                <a:cs typeface="Myriad Pro"/>
              </a:rPr>
              <a:t>röntgeninin</a:t>
            </a:r>
            <a:r>
              <a:rPr lang="tr-TR" sz="2000" spc="80" dirty="0">
                <a:solidFill>
                  <a:srgbClr val="3B3A3B"/>
                </a:solidFill>
                <a:latin typeface="Myriad Pro"/>
                <a:cs typeface="Myriad Pro"/>
              </a:rPr>
              <a:t> </a:t>
            </a:r>
            <a:r>
              <a:rPr lang="tr-TR" sz="2000" dirty="0">
                <a:solidFill>
                  <a:srgbClr val="3B3A3B"/>
                </a:solidFill>
                <a:latin typeface="Myriad Pro"/>
                <a:cs typeface="Myriad Pro"/>
              </a:rPr>
              <a:t>çekilip</a:t>
            </a:r>
            <a:r>
              <a:rPr lang="tr-TR" sz="2000" spc="80" dirty="0">
                <a:solidFill>
                  <a:srgbClr val="3B3A3B"/>
                </a:solidFill>
                <a:latin typeface="Myriad Pro"/>
                <a:cs typeface="Myriad Pro"/>
              </a:rPr>
              <a:t> </a:t>
            </a:r>
            <a:r>
              <a:rPr lang="tr-TR" sz="2000" spc="-10" dirty="0">
                <a:solidFill>
                  <a:srgbClr val="3B3A3B"/>
                </a:solidFill>
                <a:latin typeface="Myriad Pro"/>
                <a:cs typeface="Myriad Pro"/>
              </a:rPr>
              <a:t>kemikleşmesi </a:t>
            </a:r>
            <a:r>
              <a:rPr lang="tr-TR" sz="2000" dirty="0">
                <a:solidFill>
                  <a:srgbClr val="3B3A3B"/>
                </a:solidFill>
                <a:latin typeface="Myriad Pro"/>
                <a:cs typeface="Myriad Pro"/>
              </a:rPr>
              <a:t>tamamlanan</a:t>
            </a:r>
            <a:r>
              <a:rPr lang="tr-TR" sz="2000" spc="-10" dirty="0">
                <a:solidFill>
                  <a:srgbClr val="3B3A3B"/>
                </a:solidFill>
                <a:latin typeface="Myriad Pro"/>
                <a:cs typeface="Myriad Pro"/>
              </a:rPr>
              <a:t> </a:t>
            </a:r>
            <a:r>
              <a:rPr lang="tr-TR" sz="2000" dirty="0">
                <a:solidFill>
                  <a:srgbClr val="3B3A3B"/>
                </a:solidFill>
                <a:latin typeface="Myriad Pro"/>
                <a:cs typeface="Myriad Pro"/>
              </a:rPr>
              <a:t>kemiklerin tespit edilmesiyle</a:t>
            </a:r>
            <a:r>
              <a:rPr lang="tr-TR" sz="2000" spc="5" dirty="0">
                <a:solidFill>
                  <a:srgbClr val="3B3A3B"/>
                </a:solidFill>
                <a:latin typeface="Myriad Pro"/>
                <a:cs typeface="Myriad Pro"/>
              </a:rPr>
              <a:t> </a:t>
            </a:r>
            <a:r>
              <a:rPr lang="tr-TR" sz="2000" spc="-10" dirty="0">
                <a:solidFill>
                  <a:srgbClr val="3B3A3B"/>
                </a:solidFill>
                <a:latin typeface="Myriad Pro"/>
                <a:cs typeface="Myriad Pro"/>
              </a:rPr>
              <a:t>belirlenebilir.</a:t>
            </a:r>
            <a:endParaRPr lang="tr-TR" sz="2000" dirty="0">
              <a:latin typeface="Myriad Pro"/>
              <a:cs typeface="Myriad Pro"/>
            </a:endParaRPr>
          </a:p>
          <a:p>
            <a:pPr marL="372110" marR="5080" lvl="1" indent="0" algn="just">
              <a:lnSpc>
                <a:spcPct val="103899"/>
              </a:lnSpc>
              <a:spcBef>
                <a:spcPts val="570"/>
              </a:spcBef>
              <a:buNone/>
              <a:tabLst>
                <a:tab pos="601345" algn="l"/>
              </a:tabLst>
            </a:pPr>
            <a:endParaRPr lang="tr-TR" sz="2000" dirty="0">
              <a:latin typeface="Myriad Pro"/>
              <a:cs typeface="Myriad Pro"/>
            </a:endParaRPr>
          </a:p>
          <a:p>
            <a:endParaRPr lang="tr-TR" dirty="0"/>
          </a:p>
        </p:txBody>
      </p:sp>
      <p:sp>
        <p:nvSpPr>
          <p:cNvPr id="5" name="Alt Bilgi Yer Tutucusu 4">
            <a:extLst>
              <a:ext uri="{FF2B5EF4-FFF2-40B4-BE49-F238E27FC236}">
                <a16:creationId xmlns:a16="http://schemas.microsoft.com/office/drawing/2014/main" id="{EB946E24-1BAF-5730-2FDE-B7C07001DC94}"/>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E846AFAA-3078-05D8-70E3-D74439C0854B}"/>
              </a:ext>
            </a:extLst>
          </p:cNvPr>
          <p:cNvSpPr>
            <a:spLocks noGrp="1"/>
          </p:cNvSpPr>
          <p:nvPr>
            <p:ph type="sldNum" sz="quarter" idx="12"/>
          </p:nvPr>
        </p:nvSpPr>
        <p:spPr/>
        <p:txBody>
          <a:bodyPr/>
          <a:lstStyle/>
          <a:p>
            <a:fld id="{60FF87A7-9A7A-4B3D-9625-8440EC4947F9}" type="slidenum">
              <a:rPr lang="tr-TR" smtClean="0"/>
              <a:pPr/>
              <a:t>38</a:t>
            </a:fld>
            <a:endParaRPr lang="tr-TR"/>
          </a:p>
        </p:txBody>
      </p:sp>
    </p:spTree>
    <p:extLst>
      <p:ext uri="{BB962C8B-B14F-4D97-AF65-F5344CB8AC3E}">
        <p14:creationId xmlns:p14="http://schemas.microsoft.com/office/powerpoint/2010/main" val="1252556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F63134-EC0B-D742-9A5B-A264F54FF585}"/>
              </a:ext>
            </a:extLst>
          </p:cNvPr>
          <p:cNvSpPr>
            <a:spLocks noGrp="1"/>
          </p:cNvSpPr>
          <p:nvPr>
            <p:ph type="title"/>
          </p:nvPr>
        </p:nvSpPr>
        <p:spPr/>
        <p:txBody>
          <a:bodyPr/>
          <a:lstStyle/>
          <a:p>
            <a:r>
              <a:rPr lang="tr-TR" dirty="0"/>
              <a:t>Kas doku</a:t>
            </a:r>
          </a:p>
        </p:txBody>
      </p:sp>
      <p:sp>
        <p:nvSpPr>
          <p:cNvPr id="3" name="İçerik Yer Tutucusu 2">
            <a:extLst>
              <a:ext uri="{FF2B5EF4-FFF2-40B4-BE49-F238E27FC236}">
                <a16:creationId xmlns:a16="http://schemas.microsoft.com/office/drawing/2014/main" id="{1309781B-3B7D-5938-1A76-8C60AEEDCBCF}"/>
              </a:ext>
            </a:extLst>
          </p:cNvPr>
          <p:cNvSpPr>
            <a:spLocks noGrp="1"/>
          </p:cNvSpPr>
          <p:nvPr>
            <p:ph idx="1"/>
          </p:nvPr>
        </p:nvSpPr>
        <p:spPr>
          <a:xfrm>
            <a:off x="251521" y="895699"/>
            <a:ext cx="4032448" cy="5273527"/>
          </a:xfrm>
        </p:spPr>
        <p:txBody>
          <a:bodyPr>
            <a:normAutofit/>
          </a:bodyPr>
          <a:lstStyle/>
          <a:p>
            <a:pPr marL="12700" marR="5080" lvl="0" indent="179705" defTabSz="914400" eaLnBrk="1" fontAlgn="auto" latinLnBrk="0" hangingPunct="1">
              <a:lnSpc>
                <a:spcPct val="150000"/>
              </a:lnSpc>
              <a:spcBef>
                <a:spcPts val="285"/>
              </a:spcBef>
              <a:spcAft>
                <a:spcPts val="0"/>
              </a:spcAft>
              <a:buClrTx/>
              <a:buSzTx/>
              <a:buFontTx/>
              <a:buNone/>
              <a:tabLst/>
              <a:defRPr/>
            </a:pPr>
            <a:r>
              <a:rPr kumimoji="0" lang="tr-TR" sz="1600" b="0" i="0" u="none" strike="noStrike" kern="0" cap="none" spc="0" normalizeH="0" baseline="0" noProof="0" dirty="0">
                <a:ln>
                  <a:noFill/>
                </a:ln>
                <a:solidFill>
                  <a:srgbClr val="3B3A3B"/>
                </a:solidFill>
                <a:effectLst/>
                <a:uLnTx/>
                <a:uFillTx/>
                <a:latin typeface="Myriad Pro"/>
                <a:cs typeface="Myriad Pro"/>
              </a:rPr>
              <a:t>Vücutta</a:t>
            </a:r>
            <a:r>
              <a:rPr kumimoji="0" lang="tr-TR" sz="1600" b="0" i="0" u="none" strike="noStrike" kern="0" cap="none" spc="75" normalizeH="0" baseline="0" noProof="0" dirty="0">
                <a:ln>
                  <a:noFill/>
                </a:ln>
                <a:solidFill>
                  <a:srgbClr val="3B3A3B"/>
                </a:solidFill>
                <a:effectLst/>
                <a:uLnTx/>
                <a:uFillTx/>
                <a:latin typeface="Myriad Pro"/>
                <a:cs typeface="Myriad Pro"/>
              </a:rPr>
              <a:t> </a:t>
            </a:r>
            <a:r>
              <a:rPr kumimoji="0" lang="tr-TR" sz="1600" b="0" i="0" u="none" strike="noStrike" kern="0" cap="none" spc="0" normalizeH="0" baseline="0" noProof="0" dirty="0">
                <a:ln>
                  <a:noFill/>
                </a:ln>
                <a:solidFill>
                  <a:srgbClr val="3B3A3B"/>
                </a:solidFill>
                <a:effectLst/>
                <a:uLnTx/>
                <a:uFillTx/>
                <a:latin typeface="Myriad Pro"/>
                <a:cs typeface="Myriad Pro"/>
              </a:rPr>
              <a:t>hareketi</a:t>
            </a:r>
            <a:r>
              <a:rPr kumimoji="0" lang="tr-TR" sz="1600" b="0" i="0" u="none" strike="noStrike" kern="0" cap="none" spc="75" normalizeH="0" baseline="0" noProof="0" dirty="0">
                <a:ln>
                  <a:noFill/>
                </a:ln>
                <a:solidFill>
                  <a:srgbClr val="3B3A3B"/>
                </a:solidFill>
                <a:effectLst/>
                <a:uLnTx/>
                <a:uFillTx/>
                <a:latin typeface="Myriad Pro"/>
                <a:cs typeface="Myriad Pro"/>
              </a:rPr>
              <a:t> </a:t>
            </a:r>
            <a:r>
              <a:rPr kumimoji="0" lang="tr-TR" sz="1600" b="0" i="0" u="none" strike="noStrike" kern="0" cap="none" spc="0" normalizeH="0" baseline="0" noProof="0" dirty="0">
                <a:ln>
                  <a:noFill/>
                </a:ln>
                <a:solidFill>
                  <a:srgbClr val="3B3A3B"/>
                </a:solidFill>
                <a:effectLst/>
                <a:uLnTx/>
                <a:uFillTx/>
                <a:latin typeface="Myriad Pro"/>
                <a:cs typeface="Myriad Pro"/>
              </a:rPr>
              <a:t>sağlayan,</a:t>
            </a:r>
            <a:r>
              <a:rPr kumimoji="0" lang="tr-TR" sz="1600" b="0" i="0" u="none" strike="noStrike" kern="0" cap="none" spc="75" normalizeH="0" baseline="0" noProof="0" dirty="0">
                <a:ln>
                  <a:noFill/>
                </a:ln>
                <a:solidFill>
                  <a:srgbClr val="3B3A3B"/>
                </a:solidFill>
                <a:effectLst/>
                <a:uLnTx/>
                <a:uFillTx/>
                <a:latin typeface="Myriad Pro"/>
                <a:cs typeface="Myriad Pro"/>
              </a:rPr>
              <a:t> </a:t>
            </a:r>
            <a:r>
              <a:rPr kumimoji="0" lang="tr-TR" sz="1600" b="0" i="0" u="none" strike="noStrike" kern="0" cap="none" spc="0" normalizeH="0" baseline="0" noProof="0" dirty="0">
                <a:ln>
                  <a:noFill/>
                </a:ln>
                <a:solidFill>
                  <a:srgbClr val="3B3A3B"/>
                </a:solidFill>
                <a:effectLst/>
                <a:uLnTx/>
                <a:uFillTx/>
                <a:latin typeface="Myriad Pro"/>
                <a:cs typeface="Myriad Pro"/>
              </a:rPr>
              <a:t>kasılıp</a:t>
            </a:r>
            <a:r>
              <a:rPr kumimoji="0" lang="tr-TR" sz="1600" b="0" i="0" u="none" strike="noStrike" kern="0" cap="none" spc="75" normalizeH="0" baseline="0" noProof="0" dirty="0">
                <a:ln>
                  <a:noFill/>
                </a:ln>
                <a:solidFill>
                  <a:srgbClr val="3B3A3B"/>
                </a:solidFill>
                <a:effectLst/>
                <a:uLnTx/>
                <a:uFillTx/>
                <a:latin typeface="Myriad Pro"/>
                <a:cs typeface="Myriad Pro"/>
              </a:rPr>
              <a:t> </a:t>
            </a:r>
            <a:r>
              <a:rPr kumimoji="0" lang="tr-TR" sz="1600" b="0" i="0" u="none" strike="noStrike" kern="0" cap="none" spc="0" normalizeH="0" baseline="0" noProof="0" dirty="0">
                <a:ln>
                  <a:noFill/>
                </a:ln>
                <a:solidFill>
                  <a:srgbClr val="3B3A3B"/>
                </a:solidFill>
                <a:effectLst/>
                <a:uLnTx/>
                <a:uFillTx/>
                <a:latin typeface="Myriad Pro"/>
                <a:cs typeface="Myriad Pro"/>
              </a:rPr>
              <a:t>gevşeme</a:t>
            </a:r>
            <a:r>
              <a:rPr kumimoji="0" lang="tr-TR" sz="1600" b="0" i="0" u="none" strike="noStrike" kern="0" cap="none" spc="80" normalizeH="0" baseline="0" noProof="0" dirty="0">
                <a:ln>
                  <a:noFill/>
                </a:ln>
                <a:solidFill>
                  <a:srgbClr val="3B3A3B"/>
                </a:solidFill>
                <a:effectLst/>
                <a:uLnTx/>
                <a:uFillTx/>
                <a:latin typeface="Myriad Pro"/>
                <a:cs typeface="Myriad Pro"/>
              </a:rPr>
              <a:t> </a:t>
            </a:r>
            <a:r>
              <a:rPr kumimoji="0" lang="tr-TR" sz="1600" b="0" i="0" u="none" strike="noStrike" kern="0" cap="none" spc="0" normalizeH="0" baseline="0" noProof="0" dirty="0">
                <a:ln>
                  <a:noFill/>
                </a:ln>
                <a:solidFill>
                  <a:srgbClr val="3B3A3B"/>
                </a:solidFill>
                <a:effectLst/>
                <a:uLnTx/>
                <a:uFillTx/>
                <a:latin typeface="Myriad Pro"/>
                <a:cs typeface="Myriad Pro"/>
              </a:rPr>
              <a:t>özelliğine</a:t>
            </a:r>
            <a:r>
              <a:rPr kumimoji="0" lang="tr-TR" sz="1600" b="0" i="0" u="none" strike="noStrike" kern="0" cap="none" spc="75" normalizeH="0" baseline="0" noProof="0" dirty="0">
                <a:ln>
                  <a:noFill/>
                </a:ln>
                <a:solidFill>
                  <a:srgbClr val="3B3A3B"/>
                </a:solidFill>
                <a:effectLst/>
                <a:uLnTx/>
                <a:uFillTx/>
                <a:latin typeface="Myriad Pro"/>
                <a:cs typeface="Myriad Pro"/>
              </a:rPr>
              <a:t> </a:t>
            </a:r>
            <a:r>
              <a:rPr kumimoji="0" lang="tr-TR" sz="1600" b="0" i="0" u="none" strike="noStrike" kern="0" cap="none" spc="0" normalizeH="0" baseline="0" noProof="0" dirty="0">
                <a:ln>
                  <a:noFill/>
                </a:ln>
                <a:solidFill>
                  <a:srgbClr val="3B3A3B"/>
                </a:solidFill>
                <a:effectLst/>
                <a:uLnTx/>
                <a:uFillTx/>
                <a:latin typeface="Myriad Pro"/>
                <a:cs typeface="Myriad Pro"/>
              </a:rPr>
              <a:t>sahip</a:t>
            </a:r>
            <a:r>
              <a:rPr kumimoji="0" lang="tr-TR" sz="1600" b="0" i="0" u="none" strike="noStrike" kern="0" cap="none" spc="75" normalizeH="0" baseline="0" noProof="0" dirty="0">
                <a:ln>
                  <a:noFill/>
                </a:ln>
                <a:solidFill>
                  <a:srgbClr val="3B3A3B"/>
                </a:solidFill>
                <a:effectLst/>
                <a:uLnTx/>
                <a:uFillTx/>
                <a:latin typeface="Myriad Pro"/>
                <a:cs typeface="Myriad Pro"/>
              </a:rPr>
              <a:t> </a:t>
            </a:r>
            <a:r>
              <a:rPr kumimoji="0" lang="tr-TR" sz="1600" b="0" i="0" u="none" strike="noStrike" kern="0" cap="none" spc="0" normalizeH="0" baseline="0" noProof="0" dirty="0">
                <a:ln>
                  <a:noFill/>
                </a:ln>
                <a:solidFill>
                  <a:srgbClr val="3B3A3B"/>
                </a:solidFill>
                <a:effectLst/>
                <a:uLnTx/>
                <a:uFillTx/>
                <a:latin typeface="Myriad Pro"/>
                <a:cs typeface="Myriad Pro"/>
              </a:rPr>
              <a:t>kas</a:t>
            </a:r>
            <a:r>
              <a:rPr kumimoji="0" lang="tr-TR" sz="1600" b="0" i="0" u="none" strike="noStrike" kern="0" cap="none" spc="75" normalizeH="0" baseline="0" noProof="0" dirty="0">
                <a:ln>
                  <a:noFill/>
                </a:ln>
                <a:solidFill>
                  <a:srgbClr val="3B3A3B"/>
                </a:solidFill>
                <a:effectLst/>
                <a:uLnTx/>
                <a:uFillTx/>
                <a:latin typeface="Myriad Pro"/>
                <a:cs typeface="Myriad Pro"/>
              </a:rPr>
              <a:t> </a:t>
            </a:r>
            <a:r>
              <a:rPr kumimoji="0" lang="tr-TR" sz="1600" b="0" i="0" u="none" strike="noStrike" kern="0" cap="none" spc="0" normalizeH="0" baseline="0" noProof="0" dirty="0">
                <a:ln>
                  <a:noFill/>
                </a:ln>
                <a:solidFill>
                  <a:srgbClr val="3B3A3B"/>
                </a:solidFill>
                <a:effectLst/>
                <a:uLnTx/>
                <a:uFillTx/>
                <a:latin typeface="Myriad Pro"/>
                <a:cs typeface="Myriad Pro"/>
              </a:rPr>
              <a:t>hücrelerinin</a:t>
            </a:r>
            <a:r>
              <a:rPr kumimoji="0" lang="tr-TR" sz="1600" b="0" i="0" u="none" strike="noStrike" kern="0" cap="none" spc="75" normalizeH="0" baseline="0" noProof="0" dirty="0">
                <a:ln>
                  <a:noFill/>
                </a:ln>
                <a:solidFill>
                  <a:srgbClr val="3B3A3B"/>
                </a:solidFill>
                <a:effectLst/>
                <a:uLnTx/>
                <a:uFillTx/>
                <a:latin typeface="Myriad Pro"/>
                <a:cs typeface="Myriad Pro"/>
              </a:rPr>
              <a:t> </a:t>
            </a:r>
            <a:r>
              <a:rPr kumimoji="0" lang="tr-TR" sz="1600" b="0" i="0" u="none" strike="noStrike" kern="0" cap="none" spc="0" normalizeH="0" baseline="0" noProof="0" dirty="0">
                <a:ln>
                  <a:noFill/>
                </a:ln>
                <a:solidFill>
                  <a:srgbClr val="3B3A3B"/>
                </a:solidFill>
                <a:effectLst/>
                <a:uLnTx/>
                <a:uFillTx/>
                <a:latin typeface="Myriad Pro"/>
                <a:cs typeface="Myriad Pro"/>
              </a:rPr>
              <a:t>(</a:t>
            </a:r>
            <a:r>
              <a:rPr kumimoji="0" lang="tr-TR" sz="1600" b="1" i="0" u="none" strike="noStrike" kern="0" cap="none" spc="0" normalizeH="0" baseline="0" noProof="0" dirty="0" err="1">
                <a:ln>
                  <a:noFill/>
                </a:ln>
                <a:solidFill>
                  <a:schemeClr val="accent3">
                    <a:lumMod val="75000"/>
                  </a:schemeClr>
                </a:solidFill>
                <a:effectLst/>
                <a:uLnTx/>
                <a:uFillTx/>
                <a:latin typeface="Myriad Pro"/>
                <a:cs typeface="Myriad Pro"/>
              </a:rPr>
              <a:t>miyosit</a:t>
            </a:r>
            <a:r>
              <a:rPr kumimoji="0" lang="tr-TR" sz="1600" b="0" i="0" u="none" strike="noStrike" kern="0" cap="none" spc="0" normalizeH="0" baseline="0" noProof="0" dirty="0">
                <a:ln>
                  <a:noFill/>
                </a:ln>
                <a:solidFill>
                  <a:srgbClr val="3B3A3B"/>
                </a:solidFill>
                <a:effectLst/>
                <a:uLnTx/>
                <a:uFillTx/>
                <a:latin typeface="Myriad Pro"/>
                <a:cs typeface="Myriad Pro"/>
              </a:rPr>
              <a:t>)</a:t>
            </a:r>
            <a:r>
              <a:rPr kumimoji="0" lang="tr-TR" sz="1600" b="0" i="0" u="none" strike="noStrike" kern="0" cap="none" spc="80" normalizeH="0" baseline="0" noProof="0" dirty="0">
                <a:ln>
                  <a:noFill/>
                </a:ln>
                <a:solidFill>
                  <a:srgbClr val="3B3A3B"/>
                </a:solidFill>
                <a:effectLst/>
                <a:uLnTx/>
                <a:uFillTx/>
                <a:latin typeface="Myriad Pro"/>
                <a:cs typeface="Myriad Pro"/>
              </a:rPr>
              <a:t> </a:t>
            </a:r>
            <a:r>
              <a:rPr kumimoji="0" lang="tr-TR" sz="1600" b="0" i="0" u="none" strike="noStrike" kern="0" cap="none" spc="-10" normalizeH="0" baseline="0" noProof="0" dirty="0">
                <a:ln>
                  <a:noFill/>
                </a:ln>
                <a:solidFill>
                  <a:srgbClr val="3B3A3B"/>
                </a:solidFill>
                <a:effectLst/>
                <a:uLnTx/>
                <a:uFillTx/>
                <a:latin typeface="Myriad Pro"/>
                <a:cs typeface="Myriad Pro"/>
              </a:rPr>
              <a:t>oluşturduğu dokudur.</a:t>
            </a:r>
            <a:r>
              <a:rPr kumimoji="0" lang="tr-TR" sz="1600" b="0" i="0" u="none" strike="noStrike" kern="0" cap="none" spc="-20" normalizeH="0" baseline="0" noProof="0" dirty="0">
                <a:ln>
                  <a:noFill/>
                </a:ln>
                <a:solidFill>
                  <a:srgbClr val="3B3A3B"/>
                </a:solidFill>
                <a:effectLst/>
                <a:uLnTx/>
                <a:uFillTx/>
                <a:latin typeface="Myriad Pro"/>
                <a:cs typeface="Myriad Pro"/>
              </a:rPr>
              <a:t> </a:t>
            </a:r>
          </a:p>
          <a:p>
            <a:pPr marL="12700" marR="5080" lvl="0" indent="179705" defTabSz="914400" eaLnBrk="1" fontAlgn="auto" latinLnBrk="0" hangingPunct="1">
              <a:lnSpc>
                <a:spcPct val="150000"/>
              </a:lnSpc>
              <a:spcBef>
                <a:spcPts val="285"/>
              </a:spcBef>
              <a:spcAft>
                <a:spcPts val="0"/>
              </a:spcAft>
              <a:buClrTx/>
              <a:buSzTx/>
              <a:buFontTx/>
              <a:buNone/>
              <a:tabLst/>
              <a:defRPr/>
            </a:pPr>
            <a:r>
              <a:rPr lang="tr-TR" sz="1600" dirty="0">
                <a:solidFill>
                  <a:srgbClr val="3B3A3B"/>
                </a:solidFill>
                <a:latin typeface="Myriad Pro"/>
                <a:cs typeface="Myriad Pro"/>
              </a:rPr>
              <a:t>Hücrelerin</a:t>
            </a:r>
            <a:r>
              <a:rPr lang="tr-TR" sz="1600" spc="190" dirty="0">
                <a:solidFill>
                  <a:srgbClr val="3B3A3B"/>
                </a:solidFill>
                <a:latin typeface="Myriad Pro"/>
                <a:cs typeface="Myriad Pro"/>
              </a:rPr>
              <a:t> </a:t>
            </a:r>
            <a:r>
              <a:rPr lang="tr-TR" sz="1600" dirty="0">
                <a:solidFill>
                  <a:srgbClr val="3B3A3B"/>
                </a:solidFill>
                <a:latin typeface="Myriad Pro"/>
                <a:cs typeface="Myriad Pro"/>
              </a:rPr>
              <a:t>iç</a:t>
            </a:r>
            <a:r>
              <a:rPr lang="tr-TR" sz="1600" spc="200" dirty="0">
                <a:solidFill>
                  <a:srgbClr val="3B3A3B"/>
                </a:solidFill>
                <a:latin typeface="Myriad Pro"/>
                <a:cs typeface="Myriad Pro"/>
              </a:rPr>
              <a:t> </a:t>
            </a:r>
            <a:r>
              <a:rPr lang="tr-TR" sz="1600" dirty="0">
                <a:solidFill>
                  <a:srgbClr val="3B3A3B"/>
                </a:solidFill>
                <a:latin typeface="Myriad Pro"/>
                <a:cs typeface="Myriad Pro"/>
              </a:rPr>
              <a:t>kısmında</a:t>
            </a:r>
            <a:r>
              <a:rPr lang="tr-TR" sz="1600" spc="200" dirty="0">
                <a:solidFill>
                  <a:srgbClr val="3B3A3B"/>
                </a:solidFill>
                <a:latin typeface="Myriad Pro"/>
                <a:cs typeface="Myriad Pro"/>
              </a:rPr>
              <a:t> </a:t>
            </a:r>
            <a:r>
              <a:rPr lang="tr-TR" sz="1600" dirty="0">
                <a:solidFill>
                  <a:srgbClr val="3B3A3B"/>
                </a:solidFill>
                <a:latin typeface="Myriad Pro"/>
                <a:cs typeface="Myriad Pro"/>
              </a:rPr>
              <a:t>uzunlamasına</a:t>
            </a:r>
            <a:r>
              <a:rPr lang="tr-TR" sz="1600" spc="200" dirty="0">
                <a:solidFill>
                  <a:srgbClr val="3B3A3B"/>
                </a:solidFill>
                <a:latin typeface="Myriad Pro"/>
                <a:cs typeface="Myriad Pro"/>
              </a:rPr>
              <a:t> </a:t>
            </a:r>
            <a:r>
              <a:rPr lang="tr-TR" sz="1600" spc="-10" dirty="0">
                <a:solidFill>
                  <a:srgbClr val="3B3A3B"/>
                </a:solidFill>
                <a:latin typeface="Myriad Pro"/>
                <a:cs typeface="Myriad Pro"/>
              </a:rPr>
              <a:t>yerleş</a:t>
            </a:r>
            <a:r>
              <a:rPr lang="tr-TR" sz="1600" dirty="0">
                <a:solidFill>
                  <a:srgbClr val="3B3A3B"/>
                </a:solidFill>
                <a:latin typeface="Myriad Pro"/>
                <a:cs typeface="Myriad Pro"/>
              </a:rPr>
              <a:t>miş</a:t>
            </a:r>
            <a:r>
              <a:rPr lang="tr-TR" sz="1600" spc="370" dirty="0">
                <a:solidFill>
                  <a:srgbClr val="3B3A3B"/>
                </a:solidFill>
                <a:latin typeface="Myriad Pro"/>
                <a:cs typeface="Myriad Pro"/>
              </a:rPr>
              <a:t> </a:t>
            </a:r>
            <a:r>
              <a:rPr lang="tr-TR" sz="1600" dirty="0">
                <a:solidFill>
                  <a:srgbClr val="3B3A3B"/>
                </a:solidFill>
                <a:latin typeface="Myriad Pro"/>
                <a:cs typeface="Myriad Pro"/>
              </a:rPr>
              <a:t>çok</a:t>
            </a:r>
            <a:r>
              <a:rPr lang="tr-TR" sz="1600" spc="370" dirty="0">
                <a:solidFill>
                  <a:srgbClr val="3B3A3B"/>
                </a:solidFill>
                <a:latin typeface="Myriad Pro"/>
                <a:cs typeface="Myriad Pro"/>
              </a:rPr>
              <a:t> </a:t>
            </a:r>
            <a:r>
              <a:rPr lang="tr-TR" sz="1600" dirty="0">
                <a:solidFill>
                  <a:srgbClr val="3B3A3B"/>
                </a:solidFill>
                <a:latin typeface="Myriad Pro"/>
                <a:cs typeface="Myriad Pro"/>
              </a:rPr>
              <a:t>miktarda</a:t>
            </a:r>
            <a:r>
              <a:rPr lang="tr-TR" sz="1600" spc="370" dirty="0">
                <a:solidFill>
                  <a:srgbClr val="3B3A3B"/>
                </a:solidFill>
                <a:latin typeface="Myriad Pro"/>
                <a:cs typeface="Myriad Pro"/>
              </a:rPr>
              <a:t> </a:t>
            </a:r>
            <a:r>
              <a:rPr lang="tr-TR" sz="1600" b="1" dirty="0">
                <a:solidFill>
                  <a:schemeClr val="accent2"/>
                </a:solidFill>
                <a:latin typeface="Myriad Pro"/>
                <a:cs typeface="Myriad Pro"/>
              </a:rPr>
              <a:t>miyofibril</a:t>
            </a:r>
            <a:r>
              <a:rPr lang="tr-TR" sz="1600" b="1" spc="375" dirty="0">
                <a:solidFill>
                  <a:srgbClr val="3B3A3B"/>
                </a:solidFill>
                <a:latin typeface="Myriad Pro"/>
                <a:cs typeface="Myriad Pro"/>
              </a:rPr>
              <a:t> </a:t>
            </a:r>
            <a:r>
              <a:rPr lang="tr-TR" sz="1600" dirty="0">
                <a:solidFill>
                  <a:srgbClr val="3B3A3B"/>
                </a:solidFill>
                <a:latin typeface="Myriad Pro"/>
                <a:cs typeface="Myriad Pro"/>
              </a:rPr>
              <a:t>denilen;</a:t>
            </a:r>
            <a:r>
              <a:rPr lang="tr-TR" sz="1600" spc="375" dirty="0">
                <a:solidFill>
                  <a:srgbClr val="3B3A3B"/>
                </a:solidFill>
                <a:latin typeface="Myriad Pro"/>
                <a:cs typeface="Myriad Pro"/>
              </a:rPr>
              <a:t> </a:t>
            </a:r>
            <a:r>
              <a:rPr lang="tr-TR" sz="1600" spc="-10" dirty="0">
                <a:solidFill>
                  <a:srgbClr val="3B3A3B"/>
                </a:solidFill>
                <a:latin typeface="Myriad Pro"/>
                <a:cs typeface="Myriad Pro"/>
              </a:rPr>
              <a:t>protein </a:t>
            </a:r>
            <a:r>
              <a:rPr lang="tr-TR" sz="1600" dirty="0">
                <a:solidFill>
                  <a:srgbClr val="3B3A3B"/>
                </a:solidFill>
                <a:latin typeface="Myriad Pro"/>
                <a:cs typeface="Myriad Pro"/>
              </a:rPr>
              <a:t>yapıda,</a:t>
            </a:r>
            <a:r>
              <a:rPr lang="tr-TR" sz="1600" spc="265" dirty="0">
                <a:solidFill>
                  <a:srgbClr val="3B3A3B"/>
                </a:solidFill>
                <a:latin typeface="Myriad Pro"/>
                <a:cs typeface="Myriad Pro"/>
              </a:rPr>
              <a:t> </a:t>
            </a:r>
            <a:r>
              <a:rPr lang="tr-TR" sz="1600" dirty="0">
                <a:solidFill>
                  <a:srgbClr val="3B3A3B"/>
                </a:solidFill>
                <a:latin typeface="Myriad Pro"/>
                <a:cs typeface="Myriad Pro"/>
              </a:rPr>
              <a:t>kasılmayı</a:t>
            </a:r>
            <a:r>
              <a:rPr lang="tr-TR" sz="1600" spc="265" dirty="0">
                <a:solidFill>
                  <a:srgbClr val="3B3A3B"/>
                </a:solidFill>
                <a:latin typeface="Myriad Pro"/>
                <a:cs typeface="Myriad Pro"/>
              </a:rPr>
              <a:t> </a:t>
            </a:r>
            <a:r>
              <a:rPr lang="tr-TR" sz="1600" dirty="0">
                <a:solidFill>
                  <a:srgbClr val="3B3A3B"/>
                </a:solidFill>
                <a:latin typeface="Myriad Pro"/>
                <a:cs typeface="Myriad Pro"/>
              </a:rPr>
              <a:t>sağlayan</a:t>
            </a:r>
            <a:r>
              <a:rPr lang="tr-TR" sz="1600" spc="265" dirty="0">
                <a:solidFill>
                  <a:srgbClr val="3B3A3B"/>
                </a:solidFill>
                <a:latin typeface="Myriad Pro"/>
                <a:cs typeface="Myriad Pro"/>
              </a:rPr>
              <a:t> </a:t>
            </a:r>
            <a:r>
              <a:rPr lang="tr-TR" sz="1600" dirty="0">
                <a:solidFill>
                  <a:srgbClr val="3B3A3B"/>
                </a:solidFill>
                <a:latin typeface="Myriad Pro"/>
                <a:cs typeface="Myriad Pro"/>
              </a:rPr>
              <a:t>iplikçikler</a:t>
            </a:r>
            <a:r>
              <a:rPr lang="tr-TR" sz="1600" spc="265" dirty="0">
                <a:solidFill>
                  <a:srgbClr val="3B3A3B"/>
                </a:solidFill>
                <a:latin typeface="Myriad Pro"/>
                <a:cs typeface="Myriad Pro"/>
              </a:rPr>
              <a:t> </a:t>
            </a:r>
            <a:r>
              <a:rPr lang="tr-TR" sz="1600" spc="-10" dirty="0">
                <a:solidFill>
                  <a:srgbClr val="3B3A3B"/>
                </a:solidFill>
                <a:latin typeface="Myriad Pro"/>
                <a:cs typeface="Myriad Pro"/>
              </a:rPr>
              <a:t>bulunur.</a:t>
            </a:r>
          </a:p>
          <a:p>
            <a:pPr marL="12700" marR="5080" lvl="0" indent="179705" defTabSz="914400" eaLnBrk="1" fontAlgn="auto" latinLnBrk="0" hangingPunct="1">
              <a:lnSpc>
                <a:spcPct val="150000"/>
              </a:lnSpc>
              <a:spcBef>
                <a:spcPts val="285"/>
              </a:spcBef>
              <a:spcAft>
                <a:spcPts val="0"/>
              </a:spcAft>
              <a:buClrTx/>
              <a:buSzTx/>
              <a:buFontTx/>
              <a:buNone/>
              <a:tabLst/>
              <a:defRPr/>
            </a:pPr>
            <a:r>
              <a:rPr lang="tr-TR" sz="1600" spc="-10" dirty="0">
                <a:solidFill>
                  <a:srgbClr val="3B3A3B"/>
                </a:solidFill>
                <a:latin typeface="Myriad Pro"/>
                <a:cs typeface="Myriad Pro"/>
              </a:rPr>
              <a:t>Miyo</a:t>
            </a:r>
            <a:r>
              <a:rPr lang="tr-TR" sz="1600" dirty="0">
                <a:solidFill>
                  <a:srgbClr val="3B3A3B"/>
                </a:solidFill>
                <a:latin typeface="Myriad Pro"/>
                <a:cs typeface="Myriad Pro"/>
              </a:rPr>
              <a:t>fibrillerin</a:t>
            </a:r>
            <a:r>
              <a:rPr lang="tr-TR" sz="1600" spc="114" dirty="0">
                <a:solidFill>
                  <a:srgbClr val="3B3A3B"/>
                </a:solidFill>
                <a:latin typeface="Myriad Pro"/>
                <a:cs typeface="Myriad Pro"/>
              </a:rPr>
              <a:t> </a:t>
            </a:r>
            <a:r>
              <a:rPr lang="tr-TR" sz="1600" dirty="0">
                <a:solidFill>
                  <a:srgbClr val="3B3A3B"/>
                </a:solidFill>
                <a:latin typeface="Myriad Pro"/>
                <a:cs typeface="Myriad Pro"/>
              </a:rPr>
              <a:t>yapısında</a:t>
            </a:r>
            <a:r>
              <a:rPr lang="tr-TR" sz="1600" spc="125" dirty="0">
                <a:solidFill>
                  <a:srgbClr val="3B3A3B"/>
                </a:solidFill>
                <a:latin typeface="Myriad Pro"/>
                <a:cs typeface="Myriad Pro"/>
              </a:rPr>
              <a:t> </a:t>
            </a:r>
            <a:r>
              <a:rPr lang="tr-TR" sz="1600" dirty="0">
                <a:solidFill>
                  <a:srgbClr val="3B3A3B"/>
                </a:solidFill>
                <a:latin typeface="Myriad Pro"/>
                <a:cs typeface="Myriad Pro"/>
              </a:rPr>
              <a:t>iki</a:t>
            </a:r>
            <a:r>
              <a:rPr lang="tr-TR" sz="1600" spc="130" dirty="0">
                <a:solidFill>
                  <a:srgbClr val="3B3A3B"/>
                </a:solidFill>
                <a:latin typeface="Myriad Pro"/>
                <a:cs typeface="Myriad Pro"/>
              </a:rPr>
              <a:t> </a:t>
            </a:r>
            <a:r>
              <a:rPr lang="tr-TR" sz="1600" dirty="0">
                <a:solidFill>
                  <a:srgbClr val="3B3A3B"/>
                </a:solidFill>
                <a:latin typeface="Myriad Pro"/>
                <a:cs typeface="Myriad Pro"/>
              </a:rPr>
              <a:t>tip</a:t>
            </a:r>
            <a:r>
              <a:rPr lang="tr-TR" sz="1600" spc="125" dirty="0">
                <a:solidFill>
                  <a:srgbClr val="3B3A3B"/>
                </a:solidFill>
                <a:latin typeface="Myriad Pro"/>
                <a:cs typeface="Myriad Pro"/>
              </a:rPr>
              <a:t> </a:t>
            </a:r>
            <a:r>
              <a:rPr lang="tr-TR" sz="1600" dirty="0">
                <a:solidFill>
                  <a:srgbClr val="3B3A3B"/>
                </a:solidFill>
                <a:latin typeface="Myriad Pro"/>
                <a:cs typeface="Myriad Pro"/>
              </a:rPr>
              <a:t>iplikçik</a:t>
            </a:r>
            <a:r>
              <a:rPr lang="tr-TR" sz="1600" spc="125" dirty="0">
                <a:solidFill>
                  <a:srgbClr val="3B3A3B"/>
                </a:solidFill>
                <a:latin typeface="Myriad Pro"/>
                <a:cs typeface="Myriad Pro"/>
              </a:rPr>
              <a:t> </a:t>
            </a:r>
            <a:r>
              <a:rPr lang="tr-TR" sz="1600" dirty="0">
                <a:solidFill>
                  <a:srgbClr val="3B3A3B"/>
                </a:solidFill>
                <a:latin typeface="Myriad Pro"/>
                <a:cs typeface="Myriad Pro"/>
              </a:rPr>
              <a:t>bulunur.</a:t>
            </a:r>
            <a:r>
              <a:rPr lang="tr-TR" sz="1600" spc="130" dirty="0">
                <a:solidFill>
                  <a:srgbClr val="3B3A3B"/>
                </a:solidFill>
                <a:latin typeface="Myriad Pro"/>
                <a:cs typeface="Myriad Pro"/>
              </a:rPr>
              <a:t> </a:t>
            </a:r>
            <a:r>
              <a:rPr lang="tr-TR" sz="1600" spc="-20" dirty="0">
                <a:solidFill>
                  <a:srgbClr val="3B3A3B"/>
                </a:solidFill>
                <a:latin typeface="Myriad Pro"/>
                <a:cs typeface="Myriad Pro"/>
              </a:rPr>
              <a:t>Bun</a:t>
            </a:r>
            <a:r>
              <a:rPr lang="tr-TR" sz="1600" dirty="0">
                <a:solidFill>
                  <a:srgbClr val="3B3A3B"/>
                </a:solidFill>
                <a:latin typeface="Myriad Pro"/>
                <a:cs typeface="Myriad Pro"/>
              </a:rPr>
              <a:t>lardan</a:t>
            </a:r>
            <a:r>
              <a:rPr lang="tr-TR" sz="1600" spc="30" dirty="0">
                <a:solidFill>
                  <a:srgbClr val="3B3A3B"/>
                </a:solidFill>
                <a:latin typeface="Myriad Pro"/>
                <a:cs typeface="Myriad Pro"/>
              </a:rPr>
              <a:t> </a:t>
            </a:r>
            <a:r>
              <a:rPr lang="tr-TR" sz="1600" dirty="0">
                <a:solidFill>
                  <a:srgbClr val="3B3A3B"/>
                </a:solidFill>
                <a:latin typeface="Myriad Pro"/>
                <a:cs typeface="Myriad Pro"/>
              </a:rPr>
              <a:t>kalın</a:t>
            </a:r>
            <a:r>
              <a:rPr lang="tr-TR" sz="1600" spc="45" dirty="0">
                <a:solidFill>
                  <a:srgbClr val="3B3A3B"/>
                </a:solidFill>
                <a:latin typeface="Myriad Pro"/>
                <a:cs typeface="Myriad Pro"/>
              </a:rPr>
              <a:t> </a:t>
            </a:r>
            <a:r>
              <a:rPr lang="tr-TR" sz="1600" dirty="0">
                <a:solidFill>
                  <a:srgbClr val="3B3A3B"/>
                </a:solidFill>
                <a:latin typeface="Myriad Pro"/>
                <a:cs typeface="Myriad Pro"/>
              </a:rPr>
              <a:t>olanına</a:t>
            </a:r>
            <a:r>
              <a:rPr lang="tr-TR" sz="1600" spc="45" dirty="0">
                <a:solidFill>
                  <a:srgbClr val="3B3A3B"/>
                </a:solidFill>
                <a:latin typeface="Myriad Pro"/>
                <a:cs typeface="Myriad Pro"/>
              </a:rPr>
              <a:t> </a:t>
            </a:r>
            <a:r>
              <a:rPr lang="tr-TR" sz="1600" b="1" dirty="0">
                <a:solidFill>
                  <a:schemeClr val="accent2"/>
                </a:solidFill>
                <a:latin typeface="Myriad Pro"/>
                <a:cs typeface="Myriad Pro"/>
              </a:rPr>
              <a:t>miyozin</a:t>
            </a:r>
            <a:r>
              <a:rPr lang="tr-TR" sz="1600" b="1" dirty="0">
                <a:solidFill>
                  <a:srgbClr val="3B3A3B"/>
                </a:solidFill>
                <a:latin typeface="Myriad Pro"/>
                <a:cs typeface="Myriad Pro"/>
              </a:rPr>
              <a:t>,</a:t>
            </a:r>
            <a:r>
              <a:rPr lang="tr-TR" sz="1600" b="1" spc="50" dirty="0">
                <a:solidFill>
                  <a:srgbClr val="3B3A3B"/>
                </a:solidFill>
                <a:latin typeface="Myriad Pro"/>
                <a:cs typeface="Myriad Pro"/>
              </a:rPr>
              <a:t> </a:t>
            </a:r>
            <a:r>
              <a:rPr lang="tr-TR" sz="1600" dirty="0">
                <a:solidFill>
                  <a:srgbClr val="3B3A3B"/>
                </a:solidFill>
                <a:latin typeface="Myriad Pro"/>
                <a:cs typeface="Myriad Pro"/>
              </a:rPr>
              <a:t>ince</a:t>
            </a:r>
            <a:r>
              <a:rPr lang="tr-TR" sz="1600" spc="45" dirty="0">
                <a:solidFill>
                  <a:srgbClr val="3B3A3B"/>
                </a:solidFill>
                <a:latin typeface="Myriad Pro"/>
                <a:cs typeface="Myriad Pro"/>
              </a:rPr>
              <a:t> </a:t>
            </a:r>
            <a:r>
              <a:rPr lang="tr-TR" sz="1600" dirty="0">
                <a:solidFill>
                  <a:srgbClr val="3B3A3B"/>
                </a:solidFill>
                <a:latin typeface="Myriad Pro"/>
                <a:cs typeface="Myriad Pro"/>
              </a:rPr>
              <a:t>olanına</a:t>
            </a:r>
            <a:r>
              <a:rPr lang="tr-TR" sz="1600" spc="45" dirty="0">
                <a:solidFill>
                  <a:srgbClr val="3B3A3B"/>
                </a:solidFill>
                <a:latin typeface="Myriad Pro"/>
                <a:cs typeface="Myriad Pro"/>
              </a:rPr>
              <a:t> </a:t>
            </a:r>
            <a:r>
              <a:rPr lang="tr-TR" sz="1600" b="1" spc="-10" dirty="0" err="1">
                <a:solidFill>
                  <a:schemeClr val="accent2"/>
                </a:solidFill>
                <a:latin typeface="Myriad Pro"/>
                <a:cs typeface="Myriad Pro"/>
              </a:rPr>
              <a:t>aktin</a:t>
            </a:r>
            <a:r>
              <a:rPr lang="tr-TR" sz="1600" b="1" spc="-10" dirty="0">
                <a:solidFill>
                  <a:srgbClr val="3B3A3B"/>
                </a:solidFill>
                <a:latin typeface="Myriad Pro"/>
                <a:cs typeface="Myriad Pro"/>
              </a:rPr>
              <a:t> </a:t>
            </a:r>
            <a:r>
              <a:rPr lang="tr-TR" sz="1600" spc="-10" dirty="0">
                <a:solidFill>
                  <a:srgbClr val="3B3A3B"/>
                </a:solidFill>
                <a:latin typeface="Myriad Pro"/>
                <a:cs typeface="Myriad Pro"/>
              </a:rPr>
              <a:t>denir.</a:t>
            </a:r>
            <a:endParaRPr lang="tr-TR" sz="1600" spc="-10" dirty="0">
              <a:latin typeface="Myriad Pro"/>
              <a:cs typeface="Myriad Pro"/>
            </a:endParaRPr>
          </a:p>
          <a:p>
            <a:pPr marL="12700" marR="5080" lvl="0" indent="179705" defTabSz="914400" eaLnBrk="1" fontAlgn="auto" latinLnBrk="0" hangingPunct="1">
              <a:lnSpc>
                <a:spcPct val="150000"/>
              </a:lnSpc>
              <a:spcBef>
                <a:spcPts val="285"/>
              </a:spcBef>
              <a:spcAft>
                <a:spcPts val="0"/>
              </a:spcAft>
              <a:buClrTx/>
              <a:buSzTx/>
              <a:buFontTx/>
              <a:buNone/>
              <a:tabLst/>
              <a:defRPr/>
            </a:pPr>
            <a:r>
              <a:rPr lang="tr-TR" sz="1600" dirty="0">
                <a:solidFill>
                  <a:srgbClr val="3B3A3B"/>
                </a:solidFill>
                <a:latin typeface="Myriad Pro"/>
                <a:cs typeface="Myriad Pro"/>
              </a:rPr>
              <a:t>Kaslar kasılmak için enerji harcar ve kuvvet üretir. </a:t>
            </a:r>
            <a:r>
              <a:rPr lang="tr-TR" sz="1600" b="1" dirty="0">
                <a:solidFill>
                  <a:schemeClr val="accent2"/>
                </a:solidFill>
                <a:latin typeface="Myriad Pro"/>
                <a:cs typeface="Myriad Pro"/>
              </a:rPr>
              <a:t>Vücut</a:t>
            </a:r>
            <a:r>
              <a:rPr lang="tr-TR" sz="1600" dirty="0">
                <a:solidFill>
                  <a:srgbClr val="3B3A3B"/>
                </a:solidFill>
                <a:latin typeface="Myriad Pro"/>
                <a:cs typeface="Myriad Pro"/>
              </a:rPr>
              <a:t> </a:t>
            </a:r>
            <a:r>
              <a:rPr lang="tr-TR" sz="1600" b="1" dirty="0">
                <a:solidFill>
                  <a:schemeClr val="accent2"/>
                </a:solidFill>
                <a:latin typeface="Myriad Pro"/>
                <a:cs typeface="Myriad Pro"/>
              </a:rPr>
              <a:t>ağırlığının</a:t>
            </a:r>
            <a:r>
              <a:rPr lang="tr-TR" sz="1600" dirty="0">
                <a:solidFill>
                  <a:srgbClr val="3B3A3B"/>
                </a:solidFill>
                <a:latin typeface="Myriad Pro"/>
                <a:cs typeface="Myriad Pro"/>
              </a:rPr>
              <a:t> yaklaşık </a:t>
            </a:r>
            <a:r>
              <a:rPr lang="tr-TR" sz="1600" b="1" dirty="0">
                <a:solidFill>
                  <a:schemeClr val="accent2"/>
                </a:solidFill>
                <a:latin typeface="Myriad Pro"/>
                <a:cs typeface="Myriad Pro"/>
              </a:rPr>
              <a:t>%40-50’sini </a:t>
            </a:r>
            <a:r>
              <a:rPr lang="tr-TR" sz="1600" dirty="0">
                <a:solidFill>
                  <a:srgbClr val="3B3A3B"/>
                </a:solidFill>
                <a:latin typeface="Myriad Pro"/>
                <a:cs typeface="Myriad Pro"/>
              </a:rPr>
              <a:t>oluşturur.</a:t>
            </a:r>
          </a:p>
        </p:txBody>
      </p:sp>
      <p:sp>
        <p:nvSpPr>
          <p:cNvPr id="5" name="Alt Bilgi Yer Tutucusu 4">
            <a:extLst>
              <a:ext uri="{FF2B5EF4-FFF2-40B4-BE49-F238E27FC236}">
                <a16:creationId xmlns:a16="http://schemas.microsoft.com/office/drawing/2014/main" id="{69F700F1-6977-23CC-D897-6F1F1D1A4233}"/>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24C2B7A2-E263-CEF9-68F3-7E2F53FA51DD}"/>
              </a:ext>
            </a:extLst>
          </p:cNvPr>
          <p:cNvSpPr>
            <a:spLocks noGrp="1"/>
          </p:cNvSpPr>
          <p:nvPr>
            <p:ph type="sldNum" sz="quarter" idx="12"/>
          </p:nvPr>
        </p:nvSpPr>
        <p:spPr/>
        <p:txBody>
          <a:bodyPr/>
          <a:lstStyle/>
          <a:p>
            <a:fld id="{60FF87A7-9A7A-4B3D-9625-8440EC4947F9}" type="slidenum">
              <a:rPr lang="tr-TR" smtClean="0"/>
              <a:pPr/>
              <a:t>39</a:t>
            </a:fld>
            <a:endParaRPr lang="tr-TR"/>
          </a:p>
        </p:txBody>
      </p:sp>
      <p:grpSp>
        <p:nvGrpSpPr>
          <p:cNvPr id="322" name="Grup 321">
            <a:extLst>
              <a:ext uri="{FF2B5EF4-FFF2-40B4-BE49-F238E27FC236}">
                <a16:creationId xmlns:a16="http://schemas.microsoft.com/office/drawing/2014/main" id="{AED2904F-49E6-399A-BF63-98434E6DE2AA}"/>
              </a:ext>
            </a:extLst>
          </p:cNvPr>
          <p:cNvGrpSpPr>
            <a:grpSpLocks noChangeAspect="1"/>
          </p:cNvGrpSpPr>
          <p:nvPr/>
        </p:nvGrpSpPr>
        <p:grpSpPr>
          <a:xfrm>
            <a:off x="4848714" y="988122"/>
            <a:ext cx="4032447" cy="5048463"/>
            <a:chOff x="5276622" y="1353247"/>
            <a:chExt cx="2974214" cy="3723597"/>
          </a:xfrm>
        </p:grpSpPr>
        <p:grpSp>
          <p:nvGrpSpPr>
            <p:cNvPr id="7" name="object 11">
              <a:extLst>
                <a:ext uri="{FF2B5EF4-FFF2-40B4-BE49-F238E27FC236}">
                  <a16:creationId xmlns:a16="http://schemas.microsoft.com/office/drawing/2014/main" id="{0320FF75-8A36-0AC6-7BD6-A3C138E0BC7F}"/>
                </a:ext>
              </a:extLst>
            </p:cNvPr>
            <p:cNvGrpSpPr/>
            <p:nvPr/>
          </p:nvGrpSpPr>
          <p:grpSpPr>
            <a:xfrm>
              <a:off x="5292080" y="1463761"/>
              <a:ext cx="1466850" cy="727075"/>
              <a:chOff x="3830435" y="836688"/>
              <a:chExt cx="1466850" cy="727075"/>
            </a:xfrm>
          </p:grpSpPr>
          <p:pic>
            <p:nvPicPr>
              <p:cNvPr id="8" name="object 12">
                <a:extLst>
                  <a:ext uri="{FF2B5EF4-FFF2-40B4-BE49-F238E27FC236}">
                    <a16:creationId xmlns:a16="http://schemas.microsoft.com/office/drawing/2014/main" id="{8B8346F3-FDF2-E416-CB2C-F902648A145A}"/>
                  </a:ext>
                </a:extLst>
              </p:cNvPr>
              <p:cNvPicPr/>
              <p:nvPr/>
            </p:nvPicPr>
            <p:blipFill>
              <a:blip r:embed="rId2" cstate="print"/>
              <a:stretch>
                <a:fillRect/>
              </a:stretch>
            </p:blipFill>
            <p:spPr>
              <a:xfrm>
                <a:off x="3856722" y="1355750"/>
                <a:ext cx="1434883" cy="207645"/>
              </a:xfrm>
              <a:prstGeom prst="rect">
                <a:avLst/>
              </a:prstGeom>
            </p:spPr>
          </p:pic>
          <p:pic>
            <p:nvPicPr>
              <p:cNvPr id="9" name="object 13">
                <a:extLst>
                  <a:ext uri="{FF2B5EF4-FFF2-40B4-BE49-F238E27FC236}">
                    <a16:creationId xmlns:a16="http://schemas.microsoft.com/office/drawing/2014/main" id="{18693672-C251-E28E-EE35-0AF7AFA2D7F3}"/>
                  </a:ext>
                </a:extLst>
              </p:cNvPr>
              <p:cNvPicPr/>
              <p:nvPr/>
            </p:nvPicPr>
            <p:blipFill>
              <a:blip r:embed="rId3" cstate="print"/>
              <a:stretch>
                <a:fillRect/>
              </a:stretch>
            </p:blipFill>
            <p:spPr>
              <a:xfrm>
                <a:off x="3901198" y="1387996"/>
                <a:ext cx="331762" cy="131343"/>
              </a:xfrm>
              <a:prstGeom prst="rect">
                <a:avLst/>
              </a:prstGeom>
            </p:spPr>
          </p:pic>
          <p:pic>
            <p:nvPicPr>
              <p:cNvPr id="10" name="object 14">
                <a:extLst>
                  <a:ext uri="{FF2B5EF4-FFF2-40B4-BE49-F238E27FC236}">
                    <a16:creationId xmlns:a16="http://schemas.microsoft.com/office/drawing/2014/main" id="{36080411-E77F-6797-516A-D27FBC938FE0}"/>
                  </a:ext>
                </a:extLst>
              </p:cNvPr>
              <p:cNvPicPr/>
              <p:nvPr/>
            </p:nvPicPr>
            <p:blipFill>
              <a:blip r:embed="rId4" cstate="print"/>
              <a:stretch>
                <a:fillRect/>
              </a:stretch>
            </p:blipFill>
            <p:spPr>
              <a:xfrm>
                <a:off x="4883733" y="1416622"/>
                <a:ext cx="359486" cy="126491"/>
              </a:xfrm>
              <a:prstGeom prst="rect">
                <a:avLst/>
              </a:prstGeom>
            </p:spPr>
          </p:pic>
          <p:pic>
            <p:nvPicPr>
              <p:cNvPr id="11" name="object 15">
                <a:extLst>
                  <a:ext uri="{FF2B5EF4-FFF2-40B4-BE49-F238E27FC236}">
                    <a16:creationId xmlns:a16="http://schemas.microsoft.com/office/drawing/2014/main" id="{844973CF-FB4B-D04D-F660-048809C137AF}"/>
                  </a:ext>
                </a:extLst>
              </p:cNvPr>
              <p:cNvPicPr/>
              <p:nvPr/>
            </p:nvPicPr>
            <p:blipFill>
              <a:blip r:embed="rId5" cstate="print"/>
              <a:stretch>
                <a:fillRect/>
              </a:stretch>
            </p:blipFill>
            <p:spPr>
              <a:xfrm>
                <a:off x="4379990" y="1368514"/>
                <a:ext cx="285480" cy="76669"/>
              </a:xfrm>
              <a:prstGeom prst="rect">
                <a:avLst/>
              </a:prstGeom>
            </p:spPr>
          </p:pic>
          <p:pic>
            <p:nvPicPr>
              <p:cNvPr id="12" name="object 16">
                <a:extLst>
                  <a:ext uri="{FF2B5EF4-FFF2-40B4-BE49-F238E27FC236}">
                    <a16:creationId xmlns:a16="http://schemas.microsoft.com/office/drawing/2014/main" id="{82E04F1E-58F2-47C0-C5CF-3C84AE6480AE}"/>
                  </a:ext>
                </a:extLst>
              </p:cNvPr>
              <p:cNvPicPr/>
              <p:nvPr/>
            </p:nvPicPr>
            <p:blipFill>
              <a:blip r:embed="rId6" cstate="print"/>
              <a:stretch>
                <a:fillRect/>
              </a:stretch>
            </p:blipFill>
            <p:spPr>
              <a:xfrm>
                <a:off x="3851456" y="1177137"/>
                <a:ext cx="1445421" cy="210363"/>
              </a:xfrm>
              <a:prstGeom prst="rect">
                <a:avLst/>
              </a:prstGeom>
            </p:spPr>
          </p:pic>
          <p:pic>
            <p:nvPicPr>
              <p:cNvPr id="13" name="object 17">
                <a:extLst>
                  <a:ext uri="{FF2B5EF4-FFF2-40B4-BE49-F238E27FC236}">
                    <a16:creationId xmlns:a16="http://schemas.microsoft.com/office/drawing/2014/main" id="{44A49DD6-2442-FD5E-00FB-9F962593A555}"/>
                  </a:ext>
                </a:extLst>
              </p:cNvPr>
              <p:cNvPicPr/>
              <p:nvPr/>
            </p:nvPicPr>
            <p:blipFill>
              <a:blip r:embed="rId7" cstate="print"/>
              <a:stretch>
                <a:fillRect/>
              </a:stretch>
            </p:blipFill>
            <p:spPr>
              <a:xfrm>
                <a:off x="3961244" y="1197889"/>
                <a:ext cx="382676" cy="112724"/>
              </a:xfrm>
              <a:prstGeom prst="rect">
                <a:avLst/>
              </a:prstGeom>
            </p:spPr>
          </p:pic>
          <p:pic>
            <p:nvPicPr>
              <p:cNvPr id="14" name="object 18">
                <a:extLst>
                  <a:ext uri="{FF2B5EF4-FFF2-40B4-BE49-F238E27FC236}">
                    <a16:creationId xmlns:a16="http://schemas.microsoft.com/office/drawing/2014/main" id="{D2134990-82CB-521C-5329-C7AF3A3CBD87}"/>
                  </a:ext>
                </a:extLst>
              </p:cNvPr>
              <p:cNvPicPr/>
              <p:nvPr/>
            </p:nvPicPr>
            <p:blipFill>
              <a:blip r:embed="rId8" cstate="print"/>
              <a:stretch>
                <a:fillRect/>
              </a:stretch>
            </p:blipFill>
            <p:spPr>
              <a:xfrm>
                <a:off x="4847068" y="1205001"/>
                <a:ext cx="436435" cy="147815"/>
              </a:xfrm>
              <a:prstGeom prst="rect">
                <a:avLst/>
              </a:prstGeom>
            </p:spPr>
          </p:pic>
          <p:pic>
            <p:nvPicPr>
              <p:cNvPr id="15" name="object 19">
                <a:extLst>
                  <a:ext uri="{FF2B5EF4-FFF2-40B4-BE49-F238E27FC236}">
                    <a16:creationId xmlns:a16="http://schemas.microsoft.com/office/drawing/2014/main" id="{D7362853-5D02-BBD8-8316-20B4654A852E}"/>
                  </a:ext>
                </a:extLst>
              </p:cNvPr>
              <p:cNvPicPr/>
              <p:nvPr/>
            </p:nvPicPr>
            <p:blipFill>
              <a:blip r:embed="rId9" cstate="print"/>
              <a:stretch>
                <a:fillRect/>
              </a:stretch>
            </p:blipFill>
            <p:spPr>
              <a:xfrm>
                <a:off x="3830435" y="996950"/>
                <a:ext cx="1453559" cy="225374"/>
              </a:xfrm>
              <a:prstGeom prst="rect">
                <a:avLst/>
              </a:prstGeom>
            </p:spPr>
          </p:pic>
          <p:pic>
            <p:nvPicPr>
              <p:cNvPr id="16" name="object 20">
                <a:extLst>
                  <a:ext uri="{FF2B5EF4-FFF2-40B4-BE49-F238E27FC236}">
                    <a16:creationId xmlns:a16="http://schemas.microsoft.com/office/drawing/2014/main" id="{969C7AD7-AF9C-05A0-9610-487AD441D7EC}"/>
                  </a:ext>
                </a:extLst>
              </p:cNvPr>
              <p:cNvPicPr/>
              <p:nvPr/>
            </p:nvPicPr>
            <p:blipFill>
              <a:blip r:embed="rId10" cstate="print"/>
              <a:stretch>
                <a:fillRect/>
              </a:stretch>
            </p:blipFill>
            <p:spPr>
              <a:xfrm>
                <a:off x="3844315" y="986410"/>
                <a:ext cx="1446009" cy="237187"/>
              </a:xfrm>
              <a:prstGeom prst="rect">
                <a:avLst/>
              </a:prstGeom>
            </p:spPr>
          </p:pic>
          <p:pic>
            <p:nvPicPr>
              <p:cNvPr id="17" name="object 21">
                <a:extLst>
                  <a:ext uri="{FF2B5EF4-FFF2-40B4-BE49-F238E27FC236}">
                    <a16:creationId xmlns:a16="http://schemas.microsoft.com/office/drawing/2014/main" id="{DD9B6F99-6C25-892C-4914-B0A2DCCADA9E}"/>
                  </a:ext>
                </a:extLst>
              </p:cNvPr>
              <p:cNvPicPr/>
              <p:nvPr/>
            </p:nvPicPr>
            <p:blipFill>
              <a:blip r:embed="rId11" cstate="print"/>
              <a:stretch>
                <a:fillRect/>
              </a:stretch>
            </p:blipFill>
            <p:spPr>
              <a:xfrm>
                <a:off x="4581994" y="1032726"/>
                <a:ext cx="319760" cy="123050"/>
              </a:xfrm>
              <a:prstGeom prst="rect">
                <a:avLst/>
              </a:prstGeom>
            </p:spPr>
          </p:pic>
          <p:pic>
            <p:nvPicPr>
              <p:cNvPr id="18" name="object 22">
                <a:extLst>
                  <a:ext uri="{FF2B5EF4-FFF2-40B4-BE49-F238E27FC236}">
                    <a16:creationId xmlns:a16="http://schemas.microsoft.com/office/drawing/2014/main" id="{21D3ED2D-2D02-9EEB-7052-FF79442143D6}"/>
                  </a:ext>
                </a:extLst>
              </p:cNvPr>
              <p:cNvPicPr/>
              <p:nvPr/>
            </p:nvPicPr>
            <p:blipFill>
              <a:blip r:embed="rId12" cstate="print"/>
              <a:stretch>
                <a:fillRect/>
              </a:stretch>
            </p:blipFill>
            <p:spPr>
              <a:xfrm>
                <a:off x="5025516" y="1005370"/>
                <a:ext cx="251612" cy="78739"/>
              </a:xfrm>
              <a:prstGeom prst="rect">
                <a:avLst/>
              </a:prstGeom>
            </p:spPr>
          </p:pic>
          <p:pic>
            <p:nvPicPr>
              <p:cNvPr id="19" name="object 23">
                <a:extLst>
                  <a:ext uri="{FF2B5EF4-FFF2-40B4-BE49-F238E27FC236}">
                    <a16:creationId xmlns:a16="http://schemas.microsoft.com/office/drawing/2014/main" id="{91260C14-2A3E-2DB3-9892-DDA558898554}"/>
                  </a:ext>
                </a:extLst>
              </p:cNvPr>
              <p:cNvPicPr/>
              <p:nvPr/>
            </p:nvPicPr>
            <p:blipFill>
              <a:blip r:embed="rId13" cstate="print"/>
              <a:stretch>
                <a:fillRect/>
              </a:stretch>
            </p:blipFill>
            <p:spPr>
              <a:xfrm>
                <a:off x="3843665" y="909345"/>
                <a:ext cx="335777" cy="283591"/>
              </a:xfrm>
              <a:prstGeom prst="rect">
                <a:avLst/>
              </a:prstGeom>
            </p:spPr>
          </p:pic>
          <p:pic>
            <p:nvPicPr>
              <p:cNvPr id="20" name="object 24">
                <a:extLst>
                  <a:ext uri="{FF2B5EF4-FFF2-40B4-BE49-F238E27FC236}">
                    <a16:creationId xmlns:a16="http://schemas.microsoft.com/office/drawing/2014/main" id="{09B5318E-6821-8CF6-38C5-8E902C24B564}"/>
                  </a:ext>
                </a:extLst>
              </p:cNvPr>
              <p:cNvPicPr/>
              <p:nvPr/>
            </p:nvPicPr>
            <p:blipFill>
              <a:blip r:embed="rId14" cstate="print"/>
              <a:stretch>
                <a:fillRect/>
              </a:stretch>
            </p:blipFill>
            <p:spPr>
              <a:xfrm>
                <a:off x="3863060" y="836688"/>
                <a:ext cx="1401373" cy="223659"/>
              </a:xfrm>
              <a:prstGeom prst="rect">
                <a:avLst/>
              </a:prstGeom>
            </p:spPr>
          </p:pic>
          <p:pic>
            <p:nvPicPr>
              <p:cNvPr id="21" name="object 25">
                <a:extLst>
                  <a:ext uri="{FF2B5EF4-FFF2-40B4-BE49-F238E27FC236}">
                    <a16:creationId xmlns:a16="http://schemas.microsoft.com/office/drawing/2014/main" id="{FC3F3336-3038-4438-633C-6357F1BE66E1}"/>
                  </a:ext>
                </a:extLst>
              </p:cNvPr>
              <p:cNvPicPr/>
              <p:nvPr/>
            </p:nvPicPr>
            <p:blipFill>
              <a:blip r:embed="rId15" cstate="print"/>
              <a:stretch>
                <a:fillRect/>
              </a:stretch>
            </p:blipFill>
            <p:spPr>
              <a:xfrm>
                <a:off x="5142069" y="840333"/>
                <a:ext cx="67071" cy="163245"/>
              </a:xfrm>
              <a:prstGeom prst="rect">
                <a:avLst/>
              </a:prstGeom>
            </p:spPr>
          </p:pic>
          <p:pic>
            <p:nvPicPr>
              <p:cNvPr id="22" name="object 26">
                <a:extLst>
                  <a:ext uri="{FF2B5EF4-FFF2-40B4-BE49-F238E27FC236}">
                    <a16:creationId xmlns:a16="http://schemas.microsoft.com/office/drawing/2014/main" id="{45875F98-3C2A-0476-AD55-DDA075C60696}"/>
                  </a:ext>
                </a:extLst>
              </p:cNvPr>
              <p:cNvPicPr/>
              <p:nvPr/>
            </p:nvPicPr>
            <p:blipFill>
              <a:blip r:embed="rId16" cstate="print"/>
              <a:stretch>
                <a:fillRect/>
              </a:stretch>
            </p:blipFill>
            <p:spPr>
              <a:xfrm>
                <a:off x="4163225" y="891058"/>
                <a:ext cx="58267" cy="144437"/>
              </a:xfrm>
              <a:prstGeom prst="rect">
                <a:avLst/>
              </a:prstGeom>
            </p:spPr>
          </p:pic>
          <p:pic>
            <p:nvPicPr>
              <p:cNvPr id="23" name="object 27">
                <a:extLst>
                  <a:ext uri="{FF2B5EF4-FFF2-40B4-BE49-F238E27FC236}">
                    <a16:creationId xmlns:a16="http://schemas.microsoft.com/office/drawing/2014/main" id="{903D6F97-7955-DB5E-DAC7-47D0541523B7}"/>
                  </a:ext>
                </a:extLst>
              </p:cNvPr>
              <p:cNvPicPr/>
              <p:nvPr/>
            </p:nvPicPr>
            <p:blipFill>
              <a:blip r:embed="rId17" cstate="print"/>
              <a:stretch>
                <a:fillRect/>
              </a:stretch>
            </p:blipFill>
            <p:spPr>
              <a:xfrm>
                <a:off x="4235755" y="874332"/>
                <a:ext cx="205434" cy="153948"/>
              </a:xfrm>
              <a:prstGeom prst="rect">
                <a:avLst/>
              </a:prstGeom>
            </p:spPr>
          </p:pic>
          <p:pic>
            <p:nvPicPr>
              <p:cNvPr id="24" name="object 28">
                <a:extLst>
                  <a:ext uri="{FF2B5EF4-FFF2-40B4-BE49-F238E27FC236}">
                    <a16:creationId xmlns:a16="http://schemas.microsoft.com/office/drawing/2014/main" id="{1A8A43C7-C56A-A877-CF1D-657059C2DA48}"/>
                  </a:ext>
                </a:extLst>
              </p:cNvPr>
              <p:cNvPicPr/>
              <p:nvPr/>
            </p:nvPicPr>
            <p:blipFill>
              <a:blip r:embed="rId18" cstate="print"/>
              <a:stretch>
                <a:fillRect/>
              </a:stretch>
            </p:blipFill>
            <p:spPr>
              <a:xfrm>
                <a:off x="4009999" y="899998"/>
                <a:ext cx="60733" cy="149085"/>
              </a:xfrm>
              <a:prstGeom prst="rect">
                <a:avLst/>
              </a:prstGeom>
            </p:spPr>
          </p:pic>
          <p:pic>
            <p:nvPicPr>
              <p:cNvPr id="25" name="object 29">
                <a:extLst>
                  <a:ext uri="{FF2B5EF4-FFF2-40B4-BE49-F238E27FC236}">
                    <a16:creationId xmlns:a16="http://schemas.microsoft.com/office/drawing/2014/main" id="{9E081BD4-2925-9278-3ABA-D3DEAA187F9A}"/>
                  </a:ext>
                </a:extLst>
              </p:cNvPr>
              <p:cNvPicPr/>
              <p:nvPr/>
            </p:nvPicPr>
            <p:blipFill>
              <a:blip r:embed="rId19" cstate="print"/>
              <a:stretch>
                <a:fillRect/>
              </a:stretch>
            </p:blipFill>
            <p:spPr>
              <a:xfrm>
                <a:off x="3927042" y="902106"/>
                <a:ext cx="64071" cy="153035"/>
              </a:xfrm>
              <a:prstGeom prst="rect">
                <a:avLst/>
              </a:prstGeom>
            </p:spPr>
          </p:pic>
          <p:pic>
            <p:nvPicPr>
              <p:cNvPr id="26" name="object 30">
                <a:extLst>
                  <a:ext uri="{FF2B5EF4-FFF2-40B4-BE49-F238E27FC236}">
                    <a16:creationId xmlns:a16="http://schemas.microsoft.com/office/drawing/2014/main" id="{4C2317FB-A850-DFD0-FF77-677C45EE2734}"/>
                  </a:ext>
                </a:extLst>
              </p:cNvPr>
              <p:cNvPicPr/>
              <p:nvPr/>
            </p:nvPicPr>
            <p:blipFill>
              <a:blip r:embed="rId20" cstate="print"/>
              <a:stretch>
                <a:fillRect/>
              </a:stretch>
            </p:blipFill>
            <p:spPr>
              <a:xfrm>
                <a:off x="3863073" y="906919"/>
                <a:ext cx="48729" cy="153199"/>
              </a:xfrm>
              <a:prstGeom prst="rect">
                <a:avLst/>
              </a:prstGeom>
            </p:spPr>
          </p:pic>
          <p:pic>
            <p:nvPicPr>
              <p:cNvPr id="27" name="object 31">
                <a:extLst>
                  <a:ext uri="{FF2B5EF4-FFF2-40B4-BE49-F238E27FC236}">
                    <a16:creationId xmlns:a16="http://schemas.microsoft.com/office/drawing/2014/main" id="{1E265394-34F8-9989-7DA0-1B16F8AEF7D4}"/>
                  </a:ext>
                </a:extLst>
              </p:cNvPr>
              <p:cNvPicPr/>
              <p:nvPr/>
            </p:nvPicPr>
            <p:blipFill>
              <a:blip r:embed="rId21" cstate="print"/>
              <a:stretch>
                <a:fillRect/>
              </a:stretch>
            </p:blipFill>
            <p:spPr>
              <a:xfrm>
                <a:off x="4089400" y="895604"/>
                <a:ext cx="57809" cy="145922"/>
              </a:xfrm>
              <a:prstGeom prst="rect">
                <a:avLst/>
              </a:prstGeom>
            </p:spPr>
          </p:pic>
          <p:pic>
            <p:nvPicPr>
              <p:cNvPr id="28" name="object 32">
                <a:extLst>
                  <a:ext uri="{FF2B5EF4-FFF2-40B4-BE49-F238E27FC236}">
                    <a16:creationId xmlns:a16="http://schemas.microsoft.com/office/drawing/2014/main" id="{BDC0F4F5-6A49-E69C-182D-E975E2BBC8DA}"/>
                  </a:ext>
                </a:extLst>
              </p:cNvPr>
              <p:cNvPicPr/>
              <p:nvPr/>
            </p:nvPicPr>
            <p:blipFill>
              <a:blip r:embed="rId22" cstate="print"/>
              <a:stretch>
                <a:fillRect/>
              </a:stretch>
            </p:blipFill>
            <p:spPr>
              <a:xfrm>
                <a:off x="4454791" y="869479"/>
                <a:ext cx="50368" cy="141668"/>
              </a:xfrm>
              <a:prstGeom prst="rect">
                <a:avLst/>
              </a:prstGeom>
            </p:spPr>
          </p:pic>
          <p:pic>
            <p:nvPicPr>
              <p:cNvPr id="29" name="object 33">
                <a:extLst>
                  <a:ext uri="{FF2B5EF4-FFF2-40B4-BE49-F238E27FC236}">
                    <a16:creationId xmlns:a16="http://schemas.microsoft.com/office/drawing/2014/main" id="{610729F6-81F9-13BC-55F0-6949A5E6CAF3}"/>
                  </a:ext>
                </a:extLst>
              </p:cNvPr>
              <p:cNvPicPr/>
              <p:nvPr/>
            </p:nvPicPr>
            <p:blipFill>
              <a:blip r:embed="rId23" cstate="print"/>
              <a:stretch>
                <a:fillRect/>
              </a:stretch>
            </p:blipFill>
            <p:spPr>
              <a:xfrm>
                <a:off x="5041010" y="837235"/>
                <a:ext cx="71780" cy="166840"/>
              </a:xfrm>
              <a:prstGeom prst="rect">
                <a:avLst/>
              </a:prstGeom>
            </p:spPr>
          </p:pic>
          <p:pic>
            <p:nvPicPr>
              <p:cNvPr id="30" name="object 34">
                <a:extLst>
                  <a:ext uri="{FF2B5EF4-FFF2-40B4-BE49-F238E27FC236}">
                    <a16:creationId xmlns:a16="http://schemas.microsoft.com/office/drawing/2014/main" id="{9B122DB6-BB2A-2506-C7BD-66F9049F776B}"/>
                  </a:ext>
                </a:extLst>
              </p:cNvPr>
              <p:cNvPicPr/>
              <p:nvPr/>
            </p:nvPicPr>
            <p:blipFill>
              <a:blip r:embed="rId24" cstate="print"/>
              <a:stretch>
                <a:fillRect/>
              </a:stretch>
            </p:blipFill>
            <p:spPr>
              <a:xfrm>
                <a:off x="4721720" y="836702"/>
                <a:ext cx="303497" cy="167881"/>
              </a:xfrm>
              <a:prstGeom prst="rect">
                <a:avLst/>
              </a:prstGeom>
            </p:spPr>
          </p:pic>
          <p:pic>
            <p:nvPicPr>
              <p:cNvPr id="31" name="object 35">
                <a:extLst>
                  <a:ext uri="{FF2B5EF4-FFF2-40B4-BE49-F238E27FC236}">
                    <a16:creationId xmlns:a16="http://schemas.microsoft.com/office/drawing/2014/main" id="{AFBBE817-E269-B511-D8AD-D2142F382DEA}"/>
                  </a:ext>
                </a:extLst>
              </p:cNvPr>
              <p:cNvPicPr/>
              <p:nvPr/>
            </p:nvPicPr>
            <p:blipFill>
              <a:blip r:embed="rId25" cstate="print"/>
              <a:stretch>
                <a:fillRect/>
              </a:stretch>
            </p:blipFill>
            <p:spPr>
              <a:xfrm>
                <a:off x="4518863" y="865886"/>
                <a:ext cx="49517" cy="141338"/>
              </a:xfrm>
              <a:prstGeom prst="rect">
                <a:avLst/>
              </a:prstGeom>
            </p:spPr>
          </p:pic>
          <p:pic>
            <p:nvPicPr>
              <p:cNvPr id="32" name="object 36">
                <a:extLst>
                  <a:ext uri="{FF2B5EF4-FFF2-40B4-BE49-F238E27FC236}">
                    <a16:creationId xmlns:a16="http://schemas.microsoft.com/office/drawing/2014/main" id="{96B1BA61-C294-E589-ACD1-9615266E4012}"/>
                  </a:ext>
                </a:extLst>
              </p:cNvPr>
              <p:cNvPicPr/>
              <p:nvPr/>
            </p:nvPicPr>
            <p:blipFill>
              <a:blip r:embed="rId26" cstate="print"/>
              <a:stretch>
                <a:fillRect/>
              </a:stretch>
            </p:blipFill>
            <p:spPr>
              <a:xfrm>
                <a:off x="4583493" y="863092"/>
                <a:ext cx="53084" cy="141223"/>
              </a:xfrm>
              <a:prstGeom prst="rect">
                <a:avLst/>
              </a:prstGeom>
            </p:spPr>
          </p:pic>
          <p:pic>
            <p:nvPicPr>
              <p:cNvPr id="33" name="object 37">
                <a:extLst>
                  <a:ext uri="{FF2B5EF4-FFF2-40B4-BE49-F238E27FC236}">
                    <a16:creationId xmlns:a16="http://schemas.microsoft.com/office/drawing/2014/main" id="{342C0556-E8ED-D845-3D9F-5224E2FABC8C}"/>
                  </a:ext>
                </a:extLst>
              </p:cNvPr>
              <p:cNvPicPr/>
              <p:nvPr/>
            </p:nvPicPr>
            <p:blipFill>
              <a:blip r:embed="rId27" cstate="print"/>
              <a:stretch>
                <a:fillRect/>
              </a:stretch>
            </p:blipFill>
            <p:spPr>
              <a:xfrm>
                <a:off x="4656163" y="859181"/>
                <a:ext cx="52058" cy="144715"/>
              </a:xfrm>
              <a:prstGeom prst="rect">
                <a:avLst/>
              </a:prstGeom>
            </p:spPr>
          </p:pic>
          <p:pic>
            <p:nvPicPr>
              <p:cNvPr id="34" name="object 38">
                <a:extLst>
                  <a:ext uri="{FF2B5EF4-FFF2-40B4-BE49-F238E27FC236}">
                    <a16:creationId xmlns:a16="http://schemas.microsoft.com/office/drawing/2014/main" id="{3F86DA9F-CC23-D3B8-4533-45FF16D937F9}"/>
                  </a:ext>
                </a:extLst>
              </p:cNvPr>
              <p:cNvPicPr/>
              <p:nvPr/>
            </p:nvPicPr>
            <p:blipFill>
              <a:blip r:embed="rId28" cstate="print"/>
              <a:stretch>
                <a:fillRect/>
              </a:stretch>
            </p:blipFill>
            <p:spPr>
              <a:xfrm>
                <a:off x="3863060" y="836700"/>
                <a:ext cx="1401373" cy="223432"/>
              </a:xfrm>
              <a:prstGeom prst="rect">
                <a:avLst/>
              </a:prstGeom>
            </p:spPr>
          </p:pic>
          <p:pic>
            <p:nvPicPr>
              <p:cNvPr id="35" name="object 39">
                <a:extLst>
                  <a:ext uri="{FF2B5EF4-FFF2-40B4-BE49-F238E27FC236}">
                    <a16:creationId xmlns:a16="http://schemas.microsoft.com/office/drawing/2014/main" id="{54F2C8A3-5AB6-D011-CB09-4302C743E2FF}"/>
                  </a:ext>
                </a:extLst>
              </p:cNvPr>
              <p:cNvPicPr/>
              <p:nvPr/>
            </p:nvPicPr>
            <p:blipFill>
              <a:blip r:embed="rId29" cstate="print"/>
              <a:stretch>
                <a:fillRect/>
              </a:stretch>
            </p:blipFill>
            <p:spPr>
              <a:xfrm>
                <a:off x="4309224" y="878840"/>
                <a:ext cx="400443" cy="110273"/>
              </a:xfrm>
              <a:prstGeom prst="rect">
                <a:avLst/>
              </a:prstGeom>
            </p:spPr>
          </p:pic>
          <p:pic>
            <p:nvPicPr>
              <p:cNvPr id="36" name="object 40">
                <a:extLst>
                  <a:ext uri="{FF2B5EF4-FFF2-40B4-BE49-F238E27FC236}">
                    <a16:creationId xmlns:a16="http://schemas.microsoft.com/office/drawing/2014/main" id="{7D3CF566-1181-F887-AFAD-9530276E03D6}"/>
                  </a:ext>
                </a:extLst>
              </p:cNvPr>
              <p:cNvPicPr/>
              <p:nvPr/>
            </p:nvPicPr>
            <p:blipFill>
              <a:blip r:embed="rId30" cstate="print"/>
              <a:stretch>
                <a:fillRect/>
              </a:stretch>
            </p:blipFill>
            <p:spPr>
              <a:xfrm>
                <a:off x="4871148" y="837120"/>
                <a:ext cx="382663" cy="102853"/>
              </a:xfrm>
              <a:prstGeom prst="rect">
                <a:avLst/>
              </a:prstGeom>
            </p:spPr>
          </p:pic>
          <p:pic>
            <p:nvPicPr>
              <p:cNvPr id="37" name="object 41">
                <a:extLst>
                  <a:ext uri="{FF2B5EF4-FFF2-40B4-BE49-F238E27FC236}">
                    <a16:creationId xmlns:a16="http://schemas.microsoft.com/office/drawing/2014/main" id="{97F1D79B-E9A3-ABED-97D5-6234C56F22E8}"/>
                  </a:ext>
                </a:extLst>
              </p:cNvPr>
              <p:cNvPicPr/>
              <p:nvPr/>
            </p:nvPicPr>
            <p:blipFill>
              <a:blip r:embed="rId31" cstate="print"/>
              <a:stretch>
                <a:fillRect/>
              </a:stretch>
            </p:blipFill>
            <p:spPr>
              <a:xfrm>
                <a:off x="3890136" y="898092"/>
                <a:ext cx="388048" cy="93165"/>
              </a:xfrm>
              <a:prstGeom prst="rect">
                <a:avLst/>
              </a:prstGeom>
            </p:spPr>
          </p:pic>
        </p:grpSp>
        <p:grpSp>
          <p:nvGrpSpPr>
            <p:cNvPr id="38" name="object 42">
              <a:extLst>
                <a:ext uri="{FF2B5EF4-FFF2-40B4-BE49-F238E27FC236}">
                  <a16:creationId xmlns:a16="http://schemas.microsoft.com/office/drawing/2014/main" id="{F47489CD-A2EE-F3CC-CB4E-8F637451F1BD}"/>
                </a:ext>
              </a:extLst>
            </p:cNvPr>
            <p:cNvGrpSpPr/>
            <p:nvPr/>
          </p:nvGrpSpPr>
          <p:grpSpPr>
            <a:xfrm>
              <a:off x="6872035" y="1353247"/>
              <a:ext cx="1348740" cy="849630"/>
              <a:chOff x="5410390" y="726174"/>
              <a:chExt cx="1348740" cy="849630"/>
            </a:xfrm>
          </p:grpSpPr>
          <p:pic>
            <p:nvPicPr>
              <p:cNvPr id="39" name="object 43">
                <a:extLst>
                  <a:ext uri="{FF2B5EF4-FFF2-40B4-BE49-F238E27FC236}">
                    <a16:creationId xmlns:a16="http://schemas.microsoft.com/office/drawing/2014/main" id="{6470E1AD-47B3-89C8-84F8-034A66AA0B2A}"/>
                  </a:ext>
                </a:extLst>
              </p:cNvPr>
              <p:cNvPicPr/>
              <p:nvPr/>
            </p:nvPicPr>
            <p:blipFill>
              <a:blip r:embed="rId32" cstate="print"/>
              <a:stretch>
                <a:fillRect/>
              </a:stretch>
            </p:blipFill>
            <p:spPr>
              <a:xfrm>
                <a:off x="5410390" y="726174"/>
                <a:ext cx="1320368" cy="849146"/>
              </a:xfrm>
              <a:prstGeom prst="rect">
                <a:avLst/>
              </a:prstGeom>
            </p:spPr>
          </p:pic>
          <p:pic>
            <p:nvPicPr>
              <p:cNvPr id="40" name="object 44">
                <a:extLst>
                  <a:ext uri="{FF2B5EF4-FFF2-40B4-BE49-F238E27FC236}">
                    <a16:creationId xmlns:a16="http://schemas.microsoft.com/office/drawing/2014/main" id="{C10D11FE-8937-49EB-B36F-0655DC338770}"/>
                  </a:ext>
                </a:extLst>
              </p:cNvPr>
              <p:cNvPicPr/>
              <p:nvPr/>
            </p:nvPicPr>
            <p:blipFill>
              <a:blip r:embed="rId33" cstate="print"/>
              <a:stretch>
                <a:fillRect/>
              </a:stretch>
            </p:blipFill>
            <p:spPr>
              <a:xfrm>
                <a:off x="5808313" y="1337856"/>
                <a:ext cx="914419" cy="197180"/>
              </a:xfrm>
              <a:prstGeom prst="rect">
                <a:avLst/>
              </a:prstGeom>
            </p:spPr>
          </p:pic>
          <p:pic>
            <p:nvPicPr>
              <p:cNvPr id="41" name="object 45">
                <a:extLst>
                  <a:ext uri="{FF2B5EF4-FFF2-40B4-BE49-F238E27FC236}">
                    <a16:creationId xmlns:a16="http://schemas.microsoft.com/office/drawing/2014/main" id="{0D6EA273-8964-7C5D-EBC5-E3BF5FC75EEF}"/>
                  </a:ext>
                </a:extLst>
              </p:cNvPr>
              <p:cNvPicPr/>
              <p:nvPr/>
            </p:nvPicPr>
            <p:blipFill>
              <a:blip r:embed="rId34" cstate="print"/>
              <a:stretch>
                <a:fillRect/>
              </a:stretch>
            </p:blipFill>
            <p:spPr>
              <a:xfrm>
                <a:off x="5850220" y="1331163"/>
                <a:ext cx="872512" cy="173342"/>
              </a:xfrm>
              <a:prstGeom prst="rect">
                <a:avLst/>
              </a:prstGeom>
            </p:spPr>
          </p:pic>
          <p:pic>
            <p:nvPicPr>
              <p:cNvPr id="42" name="object 46">
                <a:extLst>
                  <a:ext uri="{FF2B5EF4-FFF2-40B4-BE49-F238E27FC236}">
                    <a16:creationId xmlns:a16="http://schemas.microsoft.com/office/drawing/2014/main" id="{BA768AB9-2398-5ACD-E966-C16982C72AC6}"/>
                  </a:ext>
                </a:extLst>
              </p:cNvPr>
              <p:cNvPicPr/>
              <p:nvPr/>
            </p:nvPicPr>
            <p:blipFill>
              <a:blip r:embed="rId35" cstate="print"/>
              <a:stretch>
                <a:fillRect/>
              </a:stretch>
            </p:blipFill>
            <p:spPr>
              <a:xfrm>
                <a:off x="5544197" y="737983"/>
                <a:ext cx="350048" cy="735419"/>
              </a:xfrm>
              <a:prstGeom prst="rect">
                <a:avLst/>
              </a:prstGeom>
            </p:spPr>
          </p:pic>
          <p:pic>
            <p:nvPicPr>
              <p:cNvPr id="43" name="object 47">
                <a:extLst>
                  <a:ext uri="{FF2B5EF4-FFF2-40B4-BE49-F238E27FC236}">
                    <a16:creationId xmlns:a16="http://schemas.microsoft.com/office/drawing/2014/main" id="{63404117-7786-5257-5CAE-9D1A72C3F8D3}"/>
                  </a:ext>
                </a:extLst>
              </p:cNvPr>
              <p:cNvPicPr/>
              <p:nvPr/>
            </p:nvPicPr>
            <p:blipFill>
              <a:blip r:embed="rId36" cstate="print"/>
              <a:stretch>
                <a:fillRect/>
              </a:stretch>
            </p:blipFill>
            <p:spPr>
              <a:xfrm>
                <a:off x="5910609" y="1331252"/>
                <a:ext cx="137245" cy="101721"/>
              </a:xfrm>
              <a:prstGeom prst="rect">
                <a:avLst/>
              </a:prstGeom>
            </p:spPr>
          </p:pic>
          <p:pic>
            <p:nvPicPr>
              <p:cNvPr id="44" name="object 48">
                <a:extLst>
                  <a:ext uri="{FF2B5EF4-FFF2-40B4-BE49-F238E27FC236}">
                    <a16:creationId xmlns:a16="http://schemas.microsoft.com/office/drawing/2014/main" id="{39BD814F-9786-4D0D-EC9C-38B7456A3CFC}"/>
                  </a:ext>
                </a:extLst>
              </p:cNvPr>
              <p:cNvPicPr/>
              <p:nvPr/>
            </p:nvPicPr>
            <p:blipFill>
              <a:blip r:embed="rId37" cstate="print"/>
              <a:stretch>
                <a:fillRect/>
              </a:stretch>
            </p:blipFill>
            <p:spPr>
              <a:xfrm>
                <a:off x="5553888" y="852436"/>
                <a:ext cx="340435" cy="509308"/>
              </a:xfrm>
              <a:prstGeom prst="rect">
                <a:avLst/>
              </a:prstGeom>
            </p:spPr>
          </p:pic>
          <p:sp>
            <p:nvSpPr>
              <p:cNvPr id="45" name="object 49">
                <a:extLst>
                  <a:ext uri="{FF2B5EF4-FFF2-40B4-BE49-F238E27FC236}">
                    <a16:creationId xmlns:a16="http://schemas.microsoft.com/office/drawing/2014/main" id="{143B58D4-12E7-CD6B-6070-9ACAE66A9DE5}"/>
                  </a:ext>
                </a:extLst>
              </p:cNvPr>
              <p:cNvSpPr/>
              <p:nvPr/>
            </p:nvSpPr>
            <p:spPr>
              <a:xfrm>
                <a:off x="5915473" y="1343510"/>
                <a:ext cx="34925" cy="69215"/>
              </a:xfrm>
              <a:custGeom>
                <a:avLst/>
                <a:gdLst/>
                <a:ahLst/>
                <a:cxnLst/>
                <a:rect l="l" t="t" r="r" b="b"/>
                <a:pathLst>
                  <a:path w="34925" h="69215">
                    <a:moveTo>
                      <a:pt x="25626" y="68614"/>
                    </a:moveTo>
                    <a:lnTo>
                      <a:pt x="28307" y="62989"/>
                    </a:lnTo>
                    <a:lnTo>
                      <a:pt x="28307" y="54803"/>
                    </a:lnTo>
                    <a:lnTo>
                      <a:pt x="24559" y="52760"/>
                    </a:lnTo>
                    <a:lnTo>
                      <a:pt x="20459" y="49488"/>
                    </a:lnTo>
                    <a:lnTo>
                      <a:pt x="13697" y="44437"/>
                    </a:lnTo>
                    <a:lnTo>
                      <a:pt x="6862" y="38788"/>
                    </a:lnTo>
                    <a:lnTo>
                      <a:pt x="1710" y="32129"/>
                    </a:lnTo>
                    <a:lnTo>
                      <a:pt x="0" y="24052"/>
                    </a:lnTo>
                    <a:lnTo>
                      <a:pt x="429" y="17483"/>
                    </a:lnTo>
                    <a:lnTo>
                      <a:pt x="5401" y="9427"/>
                    </a:lnTo>
                    <a:lnTo>
                      <a:pt x="12130" y="2185"/>
                    </a:lnTo>
                    <a:lnTo>
                      <a:pt x="14889" y="0"/>
                    </a:lnTo>
                    <a:lnTo>
                      <a:pt x="23856" y="1681"/>
                    </a:lnTo>
                    <a:lnTo>
                      <a:pt x="26303" y="7215"/>
                    </a:lnTo>
                    <a:lnTo>
                      <a:pt x="21800" y="19461"/>
                    </a:lnTo>
                    <a:lnTo>
                      <a:pt x="19340" y="27169"/>
                    </a:lnTo>
                    <a:lnTo>
                      <a:pt x="23635" y="43876"/>
                    </a:lnTo>
                    <a:lnTo>
                      <a:pt x="34502" y="46036"/>
                    </a:lnTo>
                    <a:lnTo>
                      <a:pt x="32693" y="64192"/>
                    </a:lnTo>
                    <a:lnTo>
                      <a:pt x="25626" y="68614"/>
                    </a:lnTo>
                    <a:close/>
                  </a:path>
                </a:pathLst>
              </a:custGeom>
              <a:solidFill>
                <a:srgbClr val="FFFFFF">
                  <a:alpha val="14997"/>
                </a:srgbClr>
              </a:solidFill>
            </p:spPr>
            <p:txBody>
              <a:bodyPr wrap="square" lIns="0" tIns="0" rIns="0" bIns="0" rtlCol="0"/>
              <a:lstStyle/>
              <a:p>
                <a:endParaRPr lang="tr-TR" sz="2800"/>
              </a:p>
            </p:txBody>
          </p:sp>
          <p:pic>
            <p:nvPicPr>
              <p:cNvPr id="46" name="object 50">
                <a:extLst>
                  <a:ext uri="{FF2B5EF4-FFF2-40B4-BE49-F238E27FC236}">
                    <a16:creationId xmlns:a16="http://schemas.microsoft.com/office/drawing/2014/main" id="{89A301FA-B608-3758-F072-A5DA7E4F356D}"/>
                  </a:ext>
                </a:extLst>
              </p:cNvPr>
              <p:cNvPicPr/>
              <p:nvPr/>
            </p:nvPicPr>
            <p:blipFill>
              <a:blip r:embed="rId38" cstate="print"/>
              <a:stretch>
                <a:fillRect/>
              </a:stretch>
            </p:blipFill>
            <p:spPr>
              <a:xfrm>
                <a:off x="5855474" y="1416164"/>
                <a:ext cx="671080" cy="88404"/>
              </a:xfrm>
              <a:prstGeom prst="rect">
                <a:avLst/>
              </a:prstGeom>
            </p:spPr>
          </p:pic>
          <p:pic>
            <p:nvPicPr>
              <p:cNvPr id="47" name="object 51">
                <a:extLst>
                  <a:ext uri="{FF2B5EF4-FFF2-40B4-BE49-F238E27FC236}">
                    <a16:creationId xmlns:a16="http://schemas.microsoft.com/office/drawing/2014/main" id="{D504C6B8-159D-CC64-CF32-6028C1D17350}"/>
                  </a:ext>
                </a:extLst>
              </p:cNvPr>
              <p:cNvPicPr/>
              <p:nvPr/>
            </p:nvPicPr>
            <p:blipFill>
              <a:blip r:embed="rId39" cstate="print"/>
              <a:stretch>
                <a:fillRect/>
              </a:stretch>
            </p:blipFill>
            <p:spPr>
              <a:xfrm>
                <a:off x="5654141" y="729944"/>
                <a:ext cx="377278" cy="658774"/>
              </a:xfrm>
              <a:prstGeom prst="rect">
                <a:avLst/>
              </a:prstGeom>
            </p:spPr>
          </p:pic>
          <p:pic>
            <p:nvPicPr>
              <p:cNvPr id="48" name="object 52">
                <a:extLst>
                  <a:ext uri="{FF2B5EF4-FFF2-40B4-BE49-F238E27FC236}">
                    <a16:creationId xmlns:a16="http://schemas.microsoft.com/office/drawing/2014/main" id="{1C97AD2C-4BAD-A9B4-C1B5-B7CA12526B35}"/>
                  </a:ext>
                </a:extLst>
              </p:cNvPr>
              <p:cNvPicPr/>
              <p:nvPr/>
            </p:nvPicPr>
            <p:blipFill>
              <a:blip r:embed="rId40" cstate="print"/>
              <a:stretch>
                <a:fillRect/>
              </a:stretch>
            </p:blipFill>
            <p:spPr>
              <a:xfrm>
                <a:off x="5654141" y="729945"/>
                <a:ext cx="376529" cy="657834"/>
              </a:xfrm>
              <a:prstGeom prst="rect">
                <a:avLst/>
              </a:prstGeom>
            </p:spPr>
          </p:pic>
          <p:pic>
            <p:nvPicPr>
              <p:cNvPr id="49" name="object 53">
                <a:extLst>
                  <a:ext uri="{FF2B5EF4-FFF2-40B4-BE49-F238E27FC236}">
                    <a16:creationId xmlns:a16="http://schemas.microsoft.com/office/drawing/2014/main" id="{AEE31427-C376-E365-5B0F-1F0891D420F3}"/>
                  </a:ext>
                </a:extLst>
              </p:cNvPr>
              <p:cNvPicPr/>
              <p:nvPr/>
            </p:nvPicPr>
            <p:blipFill>
              <a:blip r:embed="rId41" cstate="print"/>
              <a:stretch>
                <a:fillRect/>
              </a:stretch>
            </p:blipFill>
            <p:spPr>
              <a:xfrm>
                <a:off x="5441823" y="788568"/>
                <a:ext cx="452424" cy="745716"/>
              </a:xfrm>
              <a:prstGeom prst="rect">
                <a:avLst/>
              </a:prstGeom>
            </p:spPr>
          </p:pic>
          <p:pic>
            <p:nvPicPr>
              <p:cNvPr id="50" name="object 54">
                <a:extLst>
                  <a:ext uri="{FF2B5EF4-FFF2-40B4-BE49-F238E27FC236}">
                    <a16:creationId xmlns:a16="http://schemas.microsoft.com/office/drawing/2014/main" id="{60982DF5-4569-3062-55C0-6B4D73F160EC}"/>
                  </a:ext>
                </a:extLst>
              </p:cNvPr>
              <p:cNvPicPr/>
              <p:nvPr/>
            </p:nvPicPr>
            <p:blipFill>
              <a:blip r:embed="rId42" cstate="print"/>
              <a:stretch>
                <a:fillRect/>
              </a:stretch>
            </p:blipFill>
            <p:spPr>
              <a:xfrm>
                <a:off x="5811850" y="1331443"/>
                <a:ext cx="947229" cy="203592"/>
              </a:xfrm>
              <a:prstGeom prst="rect">
                <a:avLst/>
              </a:prstGeom>
            </p:spPr>
          </p:pic>
          <p:pic>
            <p:nvPicPr>
              <p:cNvPr id="51" name="object 55">
                <a:extLst>
                  <a:ext uri="{FF2B5EF4-FFF2-40B4-BE49-F238E27FC236}">
                    <a16:creationId xmlns:a16="http://schemas.microsoft.com/office/drawing/2014/main" id="{3C740242-1504-A6D8-45A6-849E64BE1DCF}"/>
                  </a:ext>
                </a:extLst>
              </p:cNvPr>
              <p:cNvPicPr/>
              <p:nvPr/>
            </p:nvPicPr>
            <p:blipFill>
              <a:blip r:embed="rId43" cstate="print"/>
              <a:stretch>
                <a:fillRect/>
              </a:stretch>
            </p:blipFill>
            <p:spPr>
              <a:xfrm>
                <a:off x="5839714" y="1353477"/>
                <a:ext cx="248373" cy="161708"/>
              </a:xfrm>
              <a:prstGeom prst="rect">
                <a:avLst/>
              </a:prstGeom>
            </p:spPr>
          </p:pic>
          <p:pic>
            <p:nvPicPr>
              <p:cNvPr id="52" name="object 56">
                <a:extLst>
                  <a:ext uri="{FF2B5EF4-FFF2-40B4-BE49-F238E27FC236}">
                    <a16:creationId xmlns:a16="http://schemas.microsoft.com/office/drawing/2014/main" id="{61218E0B-4B16-1F37-B90D-07445B77F533}"/>
                  </a:ext>
                </a:extLst>
              </p:cNvPr>
              <p:cNvPicPr/>
              <p:nvPr/>
            </p:nvPicPr>
            <p:blipFill>
              <a:blip r:embed="rId44" cstate="print"/>
              <a:stretch>
                <a:fillRect/>
              </a:stretch>
            </p:blipFill>
            <p:spPr>
              <a:xfrm>
                <a:off x="5752376" y="1264538"/>
                <a:ext cx="216649" cy="222504"/>
              </a:xfrm>
              <a:prstGeom prst="rect">
                <a:avLst/>
              </a:prstGeom>
            </p:spPr>
          </p:pic>
          <p:sp>
            <p:nvSpPr>
              <p:cNvPr id="53" name="object 57">
                <a:extLst>
                  <a:ext uri="{FF2B5EF4-FFF2-40B4-BE49-F238E27FC236}">
                    <a16:creationId xmlns:a16="http://schemas.microsoft.com/office/drawing/2014/main" id="{E5C7581F-F6A0-FB20-F22C-9BBA8747907F}"/>
                  </a:ext>
                </a:extLst>
              </p:cNvPr>
              <p:cNvSpPr/>
              <p:nvPr/>
            </p:nvSpPr>
            <p:spPr>
              <a:xfrm>
                <a:off x="5573507" y="784364"/>
                <a:ext cx="302895" cy="567690"/>
              </a:xfrm>
              <a:custGeom>
                <a:avLst/>
                <a:gdLst/>
                <a:ahLst/>
                <a:cxnLst/>
                <a:rect l="l" t="t" r="r" b="b"/>
                <a:pathLst>
                  <a:path w="302895" h="567690">
                    <a:moveTo>
                      <a:pt x="291649" y="567389"/>
                    </a:moveTo>
                    <a:lnTo>
                      <a:pt x="287490" y="566400"/>
                    </a:lnTo>
                    <a:lnTo>
                      <a:pt x="283402" y="561240"/>
                    </a:lnTo>
                    <a:lnTo>
                      <a:pt x="279949" y="554199"/>
                    </a:lnTo>
                    <a:lnTo>
                      <a:pt x="273964" y="540891"/>
                    </a:lnTo>
                    <a:lnTo>
                      <a:pt x="264127" y="521398"/>
                    </a:lnTo>
                    <a:lnTo>
                      <a:pt x="255876" y="509424"/>
                    </a:lnTo>
                    <a:lnTo>
                      <a:pt x="249941" y="502751"/>
                    </a:lnTo>
                    <a:lnTo>
                      <a:pt x="246140" y="497423"/>
                    </a:lnTo>
                    <a:lnTo>
                      <a:pt x="241317" y="489710"/>
                    </a:lnTo>
                    <a:lnTo>
                      <a:pt x="236966" y="481705"/>
                    </a:lnTo>
                    <a:lnTo>
                      <a:pt x="232364" y="473856"/>
                    </a:lnTo>
                    <a:lnTo>
                      <a:pt x="226787" y="466607"/>
                    </a:lnTo>
                    <a:lnTo>
                      <a:pt x="223325" y="462883"/>
                    </a:lnTo>
                    <a:lnTo>
                      <a:pt x="221776" y="459663"/>
                    </a:lnTo>
                    <a:lnTo>
                      <a:pt x="216518" y="450327"/>
                    </a:lnTo>
                    <a:lnTo>
                      <a:pt x="213017" y="446098"/>
                    </a:lnTo>
                    <a:lnTo>
                      <a:pt x="207381" y="428253"/>
                    </a:lnTo>
                    <a:lnTo>
                      <a:pt x="199338" y="416459"/>
                    </a:lnTo>
                    <a:lnTo>
                      <a:pt x="197828" y="408739"/>
                    </a:lnTo>
                    <a:lnTo>
                      <a:pt x="194145" y="402480"/>
                    </a:lnTo>
                    <a:lnTo>
                      <a:pt x="190530" y="394827"/>
                    </a:lnTo>
                    <a:lnTo>
                      <a:pt x="185300" y="378698"/>
                    </a:lnTo>
                    <a:lnTo>
                      <a:pt x="178438" y="361181"/>
                    </a:lnTo>
                    <a:lnTo>
                      <a:pt x="175112" y="351674"/>
                    </a:lnTo>
                    <a:lnTo>
                      <a:pt x="171242" y="342431"/>
                    </a:lnTo>
                    <a:lnTo>
                      <a:pt x="165785" y="333607"/>
                    </a:lnTo>
                    <a:lnTo>
                      <a:pt x="159912" y="324925"/>
                    </a:lnTo>
                    <a:lnTo>
                      <a:pt x="154727" y="315624"/>
                    </a:lnTo>
                    <a:lnTo>
                      <a:pt x="139486" y="286580"/>
                    </a:lnTo>
                    <a:lnTo>
                      <a:pt x="129810" y="265868"/>
                    </a:lnTo>
                    <a:lnTo>
                      <a:pt x="124020" y="255914"/>
                    </a:lnTo>
                    <a:lnTo>
                      <a:pt x="104041" y="224014"/>
                    </a:lnTo>
                    <a:lnTo>
                      <a:pt x="76086" y="184325"/>
                    </a:lnTo>
                    <a:lnTo>
                      <a:pt x="57995" y="152714"/>
                    </a:lnTo>
                    <a:lnTo>
                      <a:pt x="42305" y="119911"/>
                    </a:lnTo>
                    <a:lnTo>
                      <a:pt x="28906" y="86886"/>
                    </a:lnTo>
                    <a:lnTo>
                      <a:pt x="22448" y="71635"/>
                    </a:lnTo>
                    <a:lnTo>
                      <a:pt x="8204" y="41437"/>
                    </a:lnTo>
                    <a:lnTo>
                      <a:pt x="2251" y="26018"/>
                    </a:lnTo>
                    <a:lnTo>
                      <a:pt x="0" y="16142"/>
                    </a:lnTo>
                    <a:lnTo>
                      <a:pt x="862" y="8426"/>
                    </a:lnTo>
                    <a:lnTo>
                      <a:pt x="5663" y="3263"/>
                    </a:lnTo>
                    <a:lnTo>
                      <a:pt x="15227" y="1047"/>
                    </a:lnTo>
                    <a:lnTo>
                      <a:pt x="56433" y="0"/>
                    </a:lnTo>
                    <a:lnTo>
                      <a:pt x="67094" y="637"/>
                    </a:lnTo>
                    <a:lnTo>
                      <a:pt x="100676" y="59782"/>
                    </a:lnTo>
                    <a:lnTo>
                      <a:pt x="115946" y="106739"/>
                    </a:lnTo>
                    <a:lnTo>
                      <a:pt x="123343" y="140449"/>
                    </a:lnTo>
                    <a:lnTo>
                      <a:pt x="126706" y="157106"/>
                    </a:lnTo>
                    <a:lnTo>
                      <a:pt x="136116" y="189566"/>
                    </a:lnTo>
                    <a:lnTo>
                      <a:pt x="140028" y="205947"/>
                    </a:lnTo>
                    <a:lnTo>
                      <a:pt x="144292" y="222610"/>
                    </a:lnTo>
                    <a:lnTo>
                      <a:pt x="150037" y="238854"/>
                    </a:lnTo>
                    <a:lnTo>
                      <a:pt x="156299" y="254948"/>
                    </a:lnTo>
                    <a:lnTo>
                      <a:pt x="162115" y="271160"/>
                    </a:lnTo>
                    <a:lnTo>
                      <a:pt x="163792" y="277686"/>
                    </a:lnTo>
                    <a:lnTo>
                      <a:pt x="166239" y="290782"/>
                    </a:lnTo>
                    <a:lnTo>
                      <a:pt x="168011" y="297192"/>
                    </a:lnTo>
                    <a:lnTo>
                      <a:pt x="177043" y="319272"/>
                    </a:lnTo>
                    <a:lnTo>
                      <a:pt x="181522" y="333395"/>
                    </a:lnTo>
                    <a:lnTo>
                      <a:pt x="184275" y="339709"/>
                    </a:lnTo>
                    <a:lnTo>
                      <a:pt x="202201" y="378802"/>
                    </a:lnTo>
                    <a:lnTo>
                      <a:pt x="204206" y="392937"/>
                    </a:lnTo>
                    <a:lnTo>
                      <a:pt x="213199" y="404433"/>
                    </a:lnTo>
                    <a:lnTo>
                      <a:pt x="215086" y="410627"/>
                    </a:lnTo>
                    <a:lnTo>
                      <a:pt x="218926" y="421903"/>
                    </a:lnTo>
                    <a:lnTo>
                      <a:pt x="226071" y="436826"/>
                    </a:lnTo>
                    <a:lnTo>
                      <a:pt x="228622" y="440925"/>
                    </a:lnTo>
                    <a:lnTo>
                      <a:pt x="232852" y="451503"/>
                    </a:lnTo>
                    <a:lnTo>
                      <a:pt x="236965" y="455797"/>
                    </a:lnTo>
                    <a:lnTo>
                      <a:pt x="243563" y="466814"/>
                    </a:lnTo>
                    <a:lnTo>
                      <a:pt x="245281" y="473759"/>
                    </a:lnTo>
                    <a:lnTo>
                      <a:pt x="254223" y="482888"/>
                    </a:lnTo>
                    <a:lnTo>
                      <a:pt x="257750" y="488255"/>
                    </a:lnTo>
                    <a:lnTo>
                      <a:pt x="284639" y="522459"/>
                    </a:lnTo>
                    <a:lnTo>
                      <a:pt x="287788" y="526002"/>
                    </a:lnTo>
                    <a:lnTo>
                      <a:pt x="292890" y="532894"/>
                    </a:lnTo>
                    <a:lnTo>
                      <a:pt x="297094" y="536334"/>
                    </a:lnTo>
                    <a:lnTo>
                      <a:pt x="298994" y="539580"/>
                    </a:lnTo>
                    <a:lnTo>
                      <a:pt x="302378" y="545347"/>
                    </a:lnTo>
                    <a:lnTo>
                      <a:pt x="299528" y="553003"/>
                    </a:lnTo>
                    <a:lnTo>
                      <a:pt x="297953" y="558951"/>
                    </a:lnTo>
                    <a:lnTo>
                      <a:pt x="295323" y="564732"/>
                    </a:lnTo>
                    <a:lnTo>
                      <a:pt x="291649" y="567389"/>
                    </a:lnTo>
                    <a:close/>
                  </a:path>
                </a:pathLst>
              </a:custGeom>
              <a:solidFill>
                <a:srgbClr val="FFFFFF">
                  <a:alpha val="19999"/>
                </a:srgbClr>
              </a:solidFill>
            </p:spPr>
            <p:txBody>
              <a:bodyPr wrap="square" lIns="0" tIns="0" rIns="0" bIns="0" rtlCol="0"/>
              <a:lstStyle/>
              <a:p>
                <a:endParaRPr lang="tr-TR" sz="2800"/>
              </a:p>
            </p:txBody>
          </p:sp>
          <p:sp>
            <p:nvSpPr>
              <p:cNvPr id="54" name="object 58">
                <a:extLst>
                  <a:ext uri="{FF2B5EF4-FFF2-40B4-BE49-F238E27FC236}">
                    <a16:creationId xmlns:a16="http://schemas.microsoft.com/office/drawing/2014/main" id="{ECF372FC-105A-D9C0-B8CF-F795516CA7A2}"/>
                  </a:ext>
                </a:extLst>
              </p:cNvPr>
              <p:cNvSpPr/>
              <p:nvPr/>
            </p:nvSpPr>
            <p:spPr>
              <a:xfrm>
                <a:off x="6058859" y="1443294"/>
                <a:ext cx="558800" cy="50165"/>
              </a:xfrm>
              <a:custGeom>
                <a:avLst/>
                <a:gdLst/>
                <a:ahLst/>
                <a:cxnLst/>
                <a:rect l="l" t="t" r="r" b="b"/>
                <a:pathLst>
                  <a:path w="558800" h="50165">
                    <a:moveTo>
                      <a:pt x="485332" y="49840"/>
                    </a:moveTo>
                    <a:lnTo>
                      <a:pt x="475160" y="49503"/>
                    </a:lnTo>
                    <a:lnTo>
                      <a:pt x="455071" y="48123"/>
                    </a:lnTo>
                    <a:lnTo>
                      <a:pt x="436003" y="46095"/>
                    </a:lnTo>
                    <a:lnTo>
                      <a:pt x="417002" y="43427"/>
                    </a:lnTo>
                    <a:lnTo>
                      <a:pt x="397971" y="41087"/>
                    </a:lnTo>
                    <a:lnTo>
                      <a:pt x="378816" y="40041"/>
                    </a:lnTo>
                    <a:lnTo>
                      <a:pt x="348810" y="39939"/>
                    </a:lnTo>
                    <a:lnTo>
                      <a:pt x="333814" y="40272"/>
                    </a:lnTo>
                    <a:lnTo>
                      <a:pt x="318842" y="41166"/>
                    </a:lnTo>
                    <a:lnTo>
                      <a:pt x="290225" y="43964"/>
                    </a:lnTo>
                    <a:lnTo>
                      <a:pt x="275898" y="44743"/>
                    </a:lnTo>
                    <a:lnTo>
                      <a:pt x="248984" y="43936"/>
                    </a:lnTo>
                    <a:lnTo>
                      <a:pt x="223943" y="45254"/>
                    </a:lnTo>
                    <a:lnTo>
                      <a:pt x="211416" y="45537"/>
                    </a:lnTo>
                    <a:lnTo>
                      <a:pt x="197878" y="44974"/>
                    </a:lnTo>
                    <a:lnTo>
                      <a:pt x="170862" y="43023"/>
                    </a:lnTo>
                    <a:lnTo>
                      <a:pt x="119572" y="40834"/>
                    </a:lnTo>
                    <a:lnTo>
                      <a:pt x="100612" y="40389"/>
                    </a:lnTo>
                    <a:lnTo>
                      <a:pt x="81864" y="41114"/>
                    </a:lnTo>
                    <a:lnTo>
                      <a:pt x="62685" y="42796"/>
                    </a:lnTo>
                    <a:lnTo>
                      <a:pt x="30458" y="43523"/>
                    </a:lnTo>
                    <a:lnTo>
                      <a:pt x="3468" y="38386"/>
                    </a:lnTo>
                    <a:lnTo>
                      <a:pt x="0" y="22480"/>
                    </a:lnTo>
                    <a:lnTo>
                      <a:pt x="16921" y="7003"/>
                    </a:lnTo>
                    <a:lnTo>
                      <a:pt x="39077" y="490"/>
                    </a:lnTo>
                    <a:lnTo>
                      <a:pt x="62942" y="0"/>
                    </a:lnTo>
                    <a:lnTo>
                      <a:pt x="84988" y="2591"/>
                    </a:lnTo>
                    <a:lnTo>
                      <a:pt x="132467" y="9960"/>
                    </a:lnTo>
                    <a:lnTo>
                      <a:pt x="156327" y="12922"/>
                    </a:lnTo>
                    <a:lnTo>
                      <a:pt x="180453" y="14876"/>
                    </a:lnTo>
                    <a:lnTo>
                      <a:pt x="193899" y="15068"/>
                    </a:lnTo>
                    <a:lnTo>
                      <a:pt x="220880" y="14356"/>
                    </a:lnTo>
                    <a:lnTo>
                      <a:pt x="234297" y="14824"/>
                    </a:lnTo>
                    <a:lnTo>
                      <a:pt x="284598" y="18704"/>
                    </a:lnTo>
                    <a:lnTo>
                      <a:pt x="335005" y="21956"/>
                    </a:lnTo>
                    <a:lnTo>
                      <a:pt x="385528" y="24190"/>
                    </a:lnTo>
                    <a:lnTo>
                      <a:pt x="436173" y="25014"/>
                    </a:lnTo>
                    <a:lnTo>
                      <a:pt x="476321" y="24185"/>
                    </a:lnTo>
                    <a:lnTo>
                      <a:pt x="496443" y="23987"/>
                    </a:lnTo>
                    <a:lnTo>
                      <a:pt x="523318" y="24877"/>
                    </a:lnTo>
                    <a:lnTo>
                      <a:pt x="543938" y="24497"/>
                    </a:lnTo>
                    <a:lnTo>
                      <a:pt x="550229" y="25930"/>
                    </a:lnTo>
                    <a:lnTo>
                      <a:pt x="555850" y="29548"/>
                    </a:lnTo>
                    <a:lnTo>
                      <a:pt x="558254" y="34624"/>
                    </a:lnTo>
                    <a:lnTo>
                      <a:pt x="554896" y="40429"/>
                    </a:lnTo>
                    <a:lnTo>
                      <a:pt x="541722" y="47063"/>
                    </a:lnTo>
                    <a:lnTo>
                      <a:pt x="526185" y="49371"/>
                    </a:lnTo>
                    <a:lnTo>
                      <a:pt x="485332" y="49840"/>
                    </a:lnTo>
                    <a:close/>
                  </a:path>
                </a:pathLst>
              </a:custGeom>
              <a:solidFill>
                <a:srgbClr val="FFFFFF">
                  <a:alpha val="14997"/>
                </a:srgbClr>
              </a:solidFill>
            </p:spPr>
            <p:txBody>
              <a:bodyPr wrap="square" lIns="0" tIns="0" rIns="0" bIns="0" rtlCol="0"/>
              <a:lstStyle/>
              <a:p>
                <a:endParaRPr lang="tr-TR" sz="2800"/>
              </a:p>
            </p:txBody>
          </p:sp>
          <p:sp>
            <p:nvSpPr>
              <p:cNvPr id="55" name="object 59">
                <a:extLst>
                  <a:ext uri="{FF2B5EF4-FFF2-40B4-BE49-F238E27FC236}">
                    <a16:creationId xmlns:a16="http://schemas.microsoft.com/office/drawing/2014/main" id="{3AE3DCA9-BFED-91FE-FF1F-26097F8C2D41}"/>
                  </a:ext>
                </a:extLst>
              </p:cNvPr>
              <p:cNvSpPr/>
              <p:nvPr/>
            </p:nvSpPr>
            <p:spPr>
              <a:xfrm>
                <a:off x="6059754" y="1353134"/>
                <a:ext cx="568325" cy="42545"/>
              </a:xfrm>
              <a:custGeom>
                <a:avLst/>
                <a:gdLst/>
                <a:ahLst/>
                <a:cxnLst/>
                <a:rect l="l" t="t" r="r" b="b"/>
                <a:pathLst>
                  <a:path w="568325" h="42544">
                    <a:moveTo>
                      <a:pt x="85012" y="4184"/>
                    </a:moveTo>
                    <a:lnTo>
                      <a:pt x="14367" y="4184"/>
                    </a:lnTo>
                    <a:lnTo>
                      <a:pt x="20211" y="3965"/>
                    </a:lnTo>
                    <a:lnTo>
                      <a:pt x="21331" y="3887"/>
                    </a:lnTo>
                    <a:lnTo>
                      <a:pt x="27916" y="3292"/>
                    </a:lnTo>
                    <a:lnTo>
                      <a:pt x="33278" y="2141"/>
                    </a:lnTo>
                    <a:lnTo>
                      <a:pt x="41596" y="0"/>
                    </a:lnTo>
                    <a:lnTo>
                      <a:pt x="48930" y="0"/>
                    </a:lnTo>
                    <a:lnTo>
                      <a:pt x="51538" y="512"/>
                    </a:lnTo>
                    <a:lnTo>
                      <a:pt x="57929" y="512"/>
                    </a:lnTo>
                    <a:lnTo>
                      <a:pt x="68808" y="1310"/>
                    </a:lnTo>
                    <a:lnTo>
                      <a:pt x="79627" y="3155"/>
                    </a:lnTo>
                    <a:lnTo>
                      <a:pt x="85012" y="4184"/>
                    </a:lnTo>
                    <a:close/>
                  </a:path>
                  <a:path w="568325" h="42544">
                    <a:moveTo>
                      <a:pt x="46541" y="29724"/>
                    </a:moveTo>
                    <a:lnTo>
                      <a:pt x="6650" y="17918"/>
                    </a:lnTo>
                    <a:lnTo>
                      <a:pt x="0" y="13624"/>
                    </a:lnTo>
                    <a:lnTo>
                      <a:pt x="0" y="7247"/>
                    </a:lnTo>
                    <a:lnTo>
                      <a:pt x="4359" y="1857"/>
                    </a:lnTo>
                    <a:lnTo>
                      <a:pt x="14367" y="4184"/>
                    </a:lnTo>
                    <a:lnTo>
                      <a:pt x="85012" y="4184"/>
                    </a:lnTo>
                    <a:lnTo>
                      <a:pt x="90428" y="5220"/>
                    </a:lnTo>
                    <a:lnTo>
                      <a:pt x="101256" y="6680"/>
                    </a:lnTo>
                    <a:lnTo>
                      <a:pt x="123096" y="9002"/>
                    </a:lnTo>
                    <a:lnTo>
                      <a:pt x="144785" y="11791"/>
                    </a:lnTo>
                    <a:lnTo>
                      <a:pt x="166493" y="14140"/>
                    </a:lnTo>
                    <a:lnTo>
                      <a:pt x="188392" y="15137"/>
                    </a:lnTo>
                    <a:lnTo>
                      <a:pt x="226526" y="15697"/>
                    </a:lnTo>
                    <a:lnTo>
                      <a:pt x="302365" y="18112"/>
                    </a:lnTo>
                    <a:lnTo>
                      <a:pt x="340499" y="18745"/>
                    </a:lnTo>
                    <a:lnTo>
                      <a:pt x="355237" y="19348"/>
                    </a:lnTo>
                    <a:lnTo>
                      <a:pt x="369636" y="20758"/>
                    </a:lnTo>
                    <a:lnTo>
                      <a:pt x="398559" y="24293"/>
                    </a:lnTo>
                    <a:lnTo>
                      <a:pt x="418139" y="25942"/>
                    </a:lnTo>
                    <a:lnTo>
                      <a:pt x="437775" y="26853"/>
                    </a:lnTo>
                    <a:lnTo>
                      <a:pt x="457462" y="27261"/>
                    </a:lnTo>
                    <a:lnTo>
                      <a:pt x="563112" y="27590"/>
                    </a:lnTo>
                    <a:lnTo>
                      <a:pt x="566188" y="29129"/>
                    </a:lnTo>
                    <a:lnTo>
                      <a:pt x="54818" y="29129"/>
                    </a:lnTo>
                    <a:lnTo>
                      <a:pt x="46541" y="29724"/>
                    </a:lnTo>
                    <a:close/>
                  </a:path>
                  <a:path w="568325" h="42544">
                    <a:moveTo>
                      <a:pt x="563112" y="27590"/>
                    </a:moveTo>
                    <a:lnTo>
                      <a:pt x="532640" y="27590"/>
                    </a:lnTo>
                    <a:lnTo>
                      <a:pt x="551139" y="26341"/>
                    </a:lnTo>
                    <a:lnTo>
                      <a:pt x="561501" y="26785"/>
                    </a:lnTo>
                    <a:lnTo>
                      <a:pt x="563112" y="27590"/>
                    </a:lnTo>
                    <a:close/>
                  </a:path>
                  <a:path w="568325" h="42544">
                    <a:moveTo>
                      <a:pt x="92237" y="37160"/>
                    </a:moveTo>
                    <a:lnTo>
                      <a:pt x="86289" y="33410"/>
                    </a:lnTo>
                    <a:lnTo>
                      <a:pt x="74289" y="31922"/>
                    </a:lnTo>
                    <a:lnTo>
                      <a:pt x="68692" y="31004"/>
                    </a:lnTo>
                    <a:lnTo>
                      <a:pt x="54818" y="29129"/>
                    </a:lnTo>
                    <a:lnTo>
                      <a:pt x="566188" y="29129"/>
                    </a:lnTo>
                    <a:lnTo>
                      <a:pt x="567403" y="29737"/>
                    </a:lnTo>
                    <a:lnTo>
                      <a:pt x="568197" y="31298"/>
                    </a:lnTo>
                    <a:lnTo>
                      <a:pt x="568197" y="32855"/>
                    </a:lnTo>
                    <a:lnTo>
                      <a:pt x="343066" y="32855"/>
                    </a:lnTo>
                    <a:lnTo>
                      <a:pt x="328105" y="33292"/>
                    </a:lnTo>
                    <a:lnTo>
                      <a:pt x="313071" y="34289"/>
                    </a:lnTo>
                    <a:lnTo>
                      <a:pt x="297822" y="34897"/>
                    </a:lnTo>
                    <a:lnTo>
                      <a:pt x="203359" y="35104"/>
                    </a:lnTo>
                    <a:lnTo>
                      <a:pt x="197919" y="35207"/>
                    </a:lnTo>
                    <a:lnTo>
                      <a:pt x="188761" y="35562"/>
                    </a:lnTo>
                    <a:lnTo>
                      <a:pt x="181278" y="36009"/>
                    </a:lnTo>
                    <a:lnTo>
                      <a:pt x="109273" y="36009"/>
                    </a:lnTo>
                    <a:lnTo>
                      <a:pt x="104614" y="36151"/>
                    </a:lnTo>
                    <a:lnTo>
                      <a:pt x="92237" y="37160"/>
                    </a:lnTo>
                    <a:close/>
                  </a:path>
                  <a:path w="568325" h="42544">
                    <a:moveTo>
                      <a:pt x="466870" y="41883"/>
                    </a:moveTo>
                    <a:lnTo>
                      <a:pt x="415825" y="40428"/>
                    </a:lnTo>
                    <a:lnTo>
                      <a:pt x="377127" y="36480"/>
                    </a:lnTo>
                    <a:lnTo>
                      <a:pt x="358095" y="33927"/>
                    </a:lnTo>
                    <a:lnTo>
                      <a:pt x="343066" y="32855"/>
                    </a:lnTo>
                    <a:lnTo>
                      <a:pt x="568197" y="32855"/>
                    </a:lnTo>
                    <a:lnTo>
                      <a:pt x="568197" y="37324"/>
                    </a:lnTo>
                    <a:lnTo>
                      <a:pt x="561234" y="38427"/>
                    </a:lnTo>
                    <a:lnTo>
                      <a:pt x="556171" y="39733"/>
                    </a:lnTo>
                    <a:lnTo>
                      <a:pt x="543912" y="41737"/>
                    </a:lnTo>
                    <a:lnTo>
                      <a:pt x="498645" y="41737"/>
                    </a:lnTo>
                    <a:lnTo>
                      <a:pt x="466870" y="41883"/>
                    </a:lnTo>
                    <a:close/>
                  </a:path>
                  <a:path w="568325" h="42544">
                    <a:moveTo>
                      <a:pt x="208708" y="35918"/>
                    </a:moveTo>
                    <a:lnTo>
                      <a:pt x="203359" y="35104"/>
                    </a:lnTo>
                    <a:lnTo>
                      <a:pt x="268657" y="35104"/>
                    </a:lnTo>
                    <a:lnTo>
                      <a:pt x="260997" y="35220"/>
                    </a:lnTo>
                    <a:lnTo>
                      <a:pt x="219185" y="35220"/>
                    </a:lnTo>
                    <a:lnTo>
                      <a:pt x="208708" y="35918"/>
                    </a:lnTo>
                    <a:close/>
                  </a:path>
                  <a:path w="568325" h="42544">
                    <a:moveTo>
                      <a:pt x="233242" y="37354"/>
                    </a:moveTo>
                    <a:lnTo>
                      <a:pt x="222699" y="35466"/>
                    </a:lnTo>
                    <a:lnTo>
                      <a:pt x="219185" y="35220"/>
                    </a:lnTo>
                    <a:lnTo>
                      <a:pt x="260997" y="35220"/>
                    </a:lnTo>
                    <a:lnTo>
                      <a:pt x="257738" y="35269"/>
                    </a:lnTo>
                    <a:lnTo>
                      <a:pt x="238556" y="35918"/>
                    </a:lnTo>
                    <a:lnTo>
                      <a:pt x="233242" y="37354"/>
                    </a:lnTo>
                    <a:close/>
                  </a:path>
                  <a:path w="568325" h="42544">
                    <a:moveTo>
                      <a:pt x="138212" y="37423"/>
                    </a:moveTo>
                    <a:lnTo>
                      <a:pt x="126672" y="37320"/>
                    </a:lnTo>
                    <a:lnTo>
                      <a:pt x="115156" y="36591"/>
                    </a:lnTo>
                    <a:lnTo>
                      <a:pt x="109273" y="36009"/>
                    </a:lnTo>
                    <a:lnTo>
                      <a:pt x="181278" y="36009"/>
                    </a:lnTo>
                    <a:lnTo>
                      <a:pt x="170465" y="36655"/>
                    </a:lnTo>
                    <a:lnTo>
                      <a:pt x="161307" y="36966"/>
                    </a:lnTo>
                    <a:lnTo>
                      <a:pt x="138212" y="37423"/>
                    </a:lnTo>
                    <a:close/>
                  </a:path>
                  <a:path w="568325" h="42544">
                    <a:moveTo>
                      <a:pt x="527681" y="42491"/>
                    </a:moveTo>
                    <a:lnTo>
                      <a:pt x="498645" y="41737"/>
                    </a:lnTo>
                    <a:lnTo>
                      <a:pt x="543912" y="41737"/>
                    </a:lnTo>
                    <a:lnTo>
                      <a:pt x="542289" y="42003"/>
                    </a:lnTo>
                    <a:lnTo>
                      <a:pt x="527681" y="42491"/>
                    </a:lnTo>
                    <a:close/>
                  </a:path>
                </a:pathLst>
              </a:custGeom>
              <a:solidFill>
                <a:srgbClr val="FFFFFF">
                  <a:alpha val="19999"/>
                </a:srgbClr>
              </a:solidFill>
            </p:spPr>
            <p:txBody>
              <a:bodyPr wrap="square" lIns="0" tIns="0" rIns="0" bIns="0" rtlCol="0"/>
              <a:lstStyle/>
              <a:p>
                <a:endParaRPr lang="tr-TR" sz="2800"/>
              </a:p>
            </p:txBody>
          </p:sp>
          <p:pic>
            <p:nvPicPr>
              <p:cNvPr id="56" name="object 60">
                <a:extLst>
                  <a:ext uri="{FF2B5EF4-FFF2-40B4-BE49-F238E27FC236}">
                    <a16:creationId xmlns:a16="http://schemas.microsoft.com/office/drawing/2014/main" id="{1C3264E7-2353-836F-B030-4C35089A8D0C}"/>
                  </a:ext>
                </a:extLst>
              </p:cNvPr>
              <p:cNvPicPr/>
              <p:nvPr/>
            </p:nvPicPr>
            <p:blipFill>
              <a:blip r:embed="rId45" cstate="print"/>
              <a:stretch>
                <a:fillRect/>
              </a:stretch>
            </p:blipFill>
            <p:spPr>
              <a:xfrm>
                <a:off x="5964593" y="1505624"/>
                <a:ext cx="646252" cy="21336"/>
              </a:xfrm>
              <a:prstGeom prst="rect">
                <a:avLst/>
              </a:prstGeom>
            </p:spPr>
          </p:pic>
          <p:pic>
            <p:nvPicPr>
              <p:cNvPr id="57" name="object 61">
                <a:extLst>
                  <a:ext uri="{FF2B5EF4-FFF2-40B4-BE49-F238E27FC236}">
                    <a16:creationId xmlns:a16="http://schemas.microsoft.com/office/drawing/2014/main" id="{0BB1D9D4-439F-EC66-EC87-446BA1887A37}"/>
                  </a:ext>
                </a:extLst>
              </p:cNvPr>
              <p:cNvPicPr/>
              <p:nvPr/>
            </p:nvPicPr>
            <p:blipFill>
              <a:blip r:embed="rId46" cstate="print"/>
              <a:stretch>
                <a:fillRect/>
              </a:stretch>
            </p:blipFill>
            <p:spPr>
              <a:xfrm>
                <a:off x="5814872" y="1319924"/>
                <a:ext cx="134340" cy="129503"/>
              </a:xfrm>
              <a:prstGeom prst="rect">
                <a:avLst/>
              </a:prstGeom>
            </p:spPr>
          </p:pic>
          <p:pic>
            <p:nvPicPr>
              <p:cNvPr id="58" name="object 62">
                <a:extLst>
                  <a:ext uri="{FF2B5EF4-FFF2-40B4-BE49-F238E27FC236}">
                    <a16:creationId xmlns:a16="http://schemas.microsoft.com/office/drawing/2014/main" id="{E4F0A77D-0B65-45E6-5D79-CE239A4172A2}"/>
                  </a:ext>
                </a:extLst>
              </p:cNvPr>
              <p:cNvPicPr/>
              <p:nvPr/>
            </p:nvPicPr>
            <p:blipFill>
              <a:blip r:embed="rId47" cstate="print"/>
              <a:stretch>
                <a:fillRect/>
              </a:stretch>
            </p:blipFill>
            <p:spPr>
              <a:xfrm>
                <a:off x="5989992" y="1337386"/>
                <a:ext cx="38493" cy="23431"/>
              </a:xfrm>
              <a:prstGeom prst="rect">
                <a:avLst/>
              </a:prstGeom>
            </p:spPr>
          </p:pic>
          <p:sp>
            <p:nvSpPr>
              <p:cNvPr id="59" name="object 63">
                <a:extLst>
                  <a:ext uri="{FF2B5EF4-FFF2-40B4-BE49-F238E27FC236}">
                    <a16:creationId xmlns:a16="http://schemas.microsoft.com/office/drawing/2014/main" id="{6BD2886D-8184-EBB3-A9CC-D95C4286D023}"/>
                  </a:ext>
                </a:extLst>
              </p:cNvPr>
              <p:cNvSpPr/>
              <p:nvPr/>
            </p:nvSpPr>
            <p:spPr>
              <a:xfrm>
                <a:off x="5813615" y="1474572"/>
                <a:ext cx="49530" cy="56515"/>
              </a:xfrm>
              <a:custGeom>
                <a:avLst/>
                <a:gdLst/>
                <a:ahLst/>
                <a:cxnLst/>
                <a:rect l="l" t="t" r="r" b="b"/>
                <a:pathLst>
                  <a:path w="49529" h="56515">
                    <a:moveTo>
                      <a:pt x="34954" y="55943"/>
                    </a:moveTo>
                    <a:lnTo>
                      <a:pt x="23303" y="55943"/>
                    </a:lnTo>
                    <a:lnTo>
                      <a:pt x="15495" y="51142"/>
                    </a:lnTo>
                    <a:lnTo>
                      <a:pt x="5994" y="37848"/>
                    </a:lnTo>
                    <a:lnTo>
                      <a:pt x="4198" y="35960"/>
                    </a:lnTo>
                    <a:lnTo>
                      <a:pt x="3261" y="30995"/>
                    </a:lnTo>
                    <a:lnTo>
                      <a:pt x="1973" y="28732"/>
                    </a:lnTo>
                    <a:lnTo>
                      <a:pt x="983" y="22990"/>
                    </a:lnTo>
                    <a:lnTo>
                      <a:pt x="190" y="19783"/>
                    </a:lnTo>
                    <a:lnTo>
                      <a:pt x="110" y="18335"/>
                    </a:lnTo>
                    <a:lnTo>
                      <a:pt x="0" y="13131"/>
                    </a:lnTo>
                    <a:lnTo>
                      <a:pt x="892" y="10640"/>
                    </a:lnTo>
                    <a:lnTo>
                      <a:pt x="736" y="4756"/>
                    </a:lnTo>
                    <a:lnTo>
                      <a:pt x="131" y="0"/>
                    </a:lnTo>
                    <a:lnTo>
                      <a:pt x="3752" y="0"/>
                    </a:lnTo>
                    <a:lnTo>
                      <a:pt x="8480" y="2894"/>
                    </a:lnTo>
                    <a:lnTo>
                      <a:pt x="9001" y="9218"/>
                    </a:lnTo>
                    <a:lnTo>
                      <a:pt x="9990" y="13201"/>
                    </a:lnTo>
                    <a:lnTo>
                      <a:pt x="10315" y="14339"/>
                    </a:lnTo>
                    <a:lnTo>
                      <a:pt x="11682" y="18335"/>
                    </a:lnTo>
                    <a:lnTo>
                      <a:pt x="15313" y="20947"/>
                    </a:lnTo>
                    <a:lnTo>
                      <a:pt x="18541" y="28499"/>
                    </a:lnTo>
                    <a:lnTo>
                      <a:pt x="48996" y="47065"/>
                    </a:lnTo>
                    <a:lnTo>
                      <a:pt x="48996" y="50928"/>
                    </a:lnTo>
                    <a:lnTo>
                      <a:pt x="45157" y="53418"/>
                    </a:lnTo>
                    <a:lnTo>
                      <a:pt x="34954" y="55943"/>
                    </a:lnTo>
                    <a:close/>
                  </a:path>
                </a:pathLst>
              </a:custGeom>
              <a:solidFill>
                <a:srgbClr val="FFFFFF">
                  <a:alpha val="4998"/>
                </a:srgbClr>
              </a:solidFill>
            </p:spPr>
            <p:txBody>
              <a:bodyPr wrap="square" lIns="0" tIns="0" rIns="0" bIns="0" rtlCol="0"/>
              <a:lstStyle/>
              <a:p>
                <a:endParaRPr lang="tr-TR" sz="2800"/>
              </a:p>
            </p:txBody>
          </p:sp>
          <p:sp>
            <p:nvSpPr>
              <p:cNvPr id="60" name="object 64">
                <a:extLst>
                  <a:ext uri="{FF2B5EF4-FFF2-40B4-BE49-F238E27FC236}">
                    <a16:creationId xmlns:a16="http://schemas.microsoft.com/office/drawing/2014/main" id="{A561F7EE-99D1-9552-A8E1-7DB2E380B3B6}"/>
                  </a:ext>
                </a:extLst>
              </p:cNvPr>
              <p:cNvSpPr/>
              <p:nvPr/>
            </p:nvSpPr>
            <p:spPr>
              <a:xfrm>
                <a:off x="5784609" y="1362506"/>
                <a:ext cx="112395" cy="81280"/>
              </a:xfrm>
              <a:custGeom>
                <a:avLst/>
                <a:gdLst/>
                <a:ahLst/>
                <a:cxnLst/>
                <a:rect l="l" t="t" r="r" b="b"/>
                <a:pathLst>
                  <a:path w="112395" h="81280">
                    <a:moveTo>
                      <a:pt x="22110" y="70396"/>
                    </a:moveTo>
                    <a:lnTo>
                      <a:pt x="10109" y="34074"/>
                    </a:lnTo>
                    <a:lnTo>
                      <a:pt x="11861" y="18376"/>
                    </a:lnTo>
                    <a:lnTo>
                      <a:pt x="6464" y="20066"/>
                    </a:lnTo>
                    <a:lnTo>
                      <a:pt x="0" y="55753"/>
                    </a:lnTo>
                    <a:lnTo>
                      <a:pt x="1435" y="63792"/>
                    </a:lnTo>
                    <a:lnTo>
                      <a:pt x="15494" y="81127"/>
                    </a:lnTo>
                    <a:lnTo>
                      <a:pt x="19240" y="78663"/>
                    </a:lnTo>
                    <a:lnTo>
                      <a:pt x="21602" y="74485"/>
                    </a:lnTo>
                    <a:lnTo>
                      <a:pt x="22110" y="70396"/>
                    </a:lnTo>
                    <a:close/>
                  </a:path>
                  <a:path w="112395" h="81280">
                    <a:moveTo>
                      <a:pt x="112293" y="0"/>
                    </a:moveTo>
                    <a:lnTo>
                      <a:pt x="110921" y="0"/>
                    </a:lnTo>
                    <a:lnTo>
                      <a:pt x="109715" y="5715"/>
                    </a:lnTo>
                    <a:lnTo>
                      <a:pt x="109067" y="8089"/>
                    </a:lnTo>
                    <a:lnTo>
                      <a:pt x="98069" y="32219"/>
                    </a:lnTo>
                    <a:lnTo>
                      <a:pt x="96596" y="34302"/>
                    </a:lnTo>
                    <a:lnTo>
                      <a:pt x="93522" y="38557"/>
                    </a:lnTo>
                    <a:lnTo>
                      <a:pt x="89471" y="40716"/>
                    </a:lnTo>
                    <a:lnTo>
                      <a:pt x="79819" y="45999"/>
                    </a:lnTo>
                    <a:lnTo>
                      <a:pt x="79502" y="46291"/>
                    </a:lnTo>
                    <a:lnTo>
                      <a:pt x="79502" y="49707"/>
                    </a:lnTo>
                    <a:lnTo>
                      <a:pt x="82740" y="54317"/>
                    </a:lnTo>
                    <a:lnTo>
                      <a:pt x="82689" y="53619"/>
                    </a:lnTo>
                    <a:lnTo>
                      <a:pt x="87134" y="55333"/>
                    </a:lnTo>
                    <a:lnTo>
                      <a:pt x="89052" y="55333"/>
                    </a:lnTo>
                    <a:lnTo>
                      <a:pt x="92938" y="54394"/>
                    </a:lnTo>
                    <a:lnTo>
                      <a:pt x="93802" y="53619"/>
                    </a:lnTo>
                    <a:lnTo>
                      <a:pt x="95719" y="51904"/>
                    </a:lnTo>
                    <a:lnTo>
                      <a:pt x="99695" y="46977"/>
                    </a:lnTo>
                    <a:lnTo>
                      <a:pt x="100711" y="43573"/>
                    </a:lnTo>
                    <a:lnTo>
                      <a:pt x="105778" y="37185"/>
                    </a:lnTo>
                    <a:lnTo>
                      <a:pt x="107657" y="32219"/>
                    </a:lnTo>
                    <a:lnTo>
                      <a:pt x="110426" y="21539"/>
                    </a:lnTo>
                    <a:lnTo>
                      <a:pt x="109702" y="19837"/>
                    </a:lnTo>
                    <a:lnTo>
                      <a:pt x="112179" y="8559"/>
                    </a:lnTo>
                    <a:lnTo>
                      <a:pt x="112293" y="0"/>
                    </a:lnTo>
                    <a:close/>
                  </a:path>
                </a:pathLst>
              </a:custGeom>
              <a:solidFill>
                <a:srgbClr val="FFFFFF">
                  <a:alpha val="14997"/>
                </a:srgbClr>
              </a:solidFill>
            </p:spPr>
            <p:txBody>
              <a:bodyPr wrap="square" lIns="0" tIns="0" rIns="0" bIns="0" rtlCol="0"/>
              <a:lstStyle/>
              <a:p>
                <a:endParaRPr lang="tr-TR" sz="2800"/>
              </a:p>
            </p:txBody>
          </p:sp>
          <p:pic>
            <p:nvPicPr>
              <p:cNvPr id="61" name="object 65">
                <a:extLst>
                  <a:ext uri="{FF2B5EF4-FFF2-40B4-BE49-F238E27FC236}">
                    <a16:creationId xmlns:a16="http://schemas.microsoft.com/office/drawing/2014/main" id="{B6EBFB42-618D-BF9B-6C3C-814A54007BDB}"/>
                  </a:ext>
                </a:extLst>
              </p:cNvPr>
              <p:cNvPicPr/>
              <p:nvPr/>
            </p:nvPicPr>
            <p:blipFill>
              <a:blip r:embed="rId48" cstate="print"/>
              <a:stretch>
                <a:fillRect/>
              </a:stretch>
            </p:blipFill>
            <p:spPr>
              <a:xfrm>
                <a:off x="5857713" y="1337856"/>
                <a:ext cx="46150" cy="72657"/>
              </a:xfrm>
              <a:prstGeom prst="rect">
                <a:avLst/>
              </a:prstGeom>
            </p:spPr>
          </p:pic>
        </p:grpSp>
        <p:grpSp>
          <p:nvGrpSpPr>
            <p:cNvPr id="62" name="object 66">
              <a:extLst>
                <a:ext uri="{FF2B5EF4-FFF2-40B4-BE49-F238E27FC236}">
                  <a16:creationId xmlns:a16="http://schemas.microsoft.com/office/drawing/2014/main" id="{E2770024-2642-E68B-784B-0D53837EF25C}"/>
                </a:ext>
              </a:extLst>
            </p:cNvPr>
            <p:cNvGrpSpPr/>
            <p:nvPr/>
          </p:nvGrpSpPr>
          <p:grpSpPr>
            <a:xfrm>
              <a:off x="5276622" y="2656990"/>
              <a:ext cx="1567180" cy="840740"/>
              <a:chOff x="3814977" y="2029917"/>
              <a:chExt cx="1567180" cy="840740"/>
            </a:xfrm>
          </p:grpSpPr>
          <p:pic>
            <p:nvPicPr>
              <p:cNvPr id="63" name="object 67">
                <a:extLst>
                  <a:ext uri="{FF2B5EF4-FFF2-40B4-BE49-F238E27FC236}">
                    <a16:creationId xmlns:a16="http://schemas.microsoft.com/office/drawing/2014/main" id="{949357D4-23EE-F77F-6271-A258CD45A2C7}"/>
                  </a:ext>
                </a:extLst>
              </p:cNvPr>
              <p:cNvPicPr/>
              <p:nvPr/>
            </p:nvPicPr>
            <p:blipFill>
              <a:blip r:embed="rId49" cstate="print"/>
              <a:stretch>
                <a:fillRect/>
              </a:stretch>
            </p:blipFill>
            <p:spPr>
              <a:xfrm>
                <a:off x="3814977" y="2029917"/>
                <a:ext cx="1566672" cy="840740"/>
              </a:xfrm>
              <a:prstGeom prst="rect">
                <a:avLst/>
              </a:prstGeom>
            </p:spPr>
          </p:pic>
          <p:pic>
            <p:nvPicPr>
              <p:cNvPr id="64" name="object 68">
                <a:extLst>
                  <a:ext uri="{FF2B5EF4-FFF2-40B4-BE49-F238E27FC236}">
                    <a16:creationId xmlns:a16="http://schemas.microsoft.com/office/drawing/2014/main" id="{452754A7-C12B-5D80-13A4-AB1B3F91FA28}"/>
                  </a:ext>
                </a:extLst>
              </p:cNvPr>
              <p:cNvPicPr/>
              <p:nvPr/>
            </p:nvPicPr>
            <p:blipFill>
              <a:blip r:embed="rId50" cstate="print"/>
              <a:stretch>
                <a:fillRect/>
              </a:stretch>
            </p:blipFill>
            <p:spPr>
              <a:xfrm>
                <a:off x="4239653" y="2035428"/>
                <a:ext cx="130923" cy="387070"/>
              </a:xfrm>
              <a:prstGeom prst="rect">
                <a:avLst/>
              </a:prstGeom>
            </p:spPr>
          </p:pic>
          <p:pic>
            <p:nvPicPr>
              <p:cNvPr id="65" name="object 69">
                <a:extLst>
                  <a:ext uri="{FF2B5EF4-FFF2-40B4-BE49-F238E27FC236}">
                    <a16:creationId xmlns:a16="http://schemas.microsoft.com/office/drawing/2014/main" id="{8BD71009-238A-23DE-B869-94DFCB4F0DF1}"/>
                  </a:ext>
                </a:extLst>
              </p:cNvPr>
              <p:cNvPicPr/>
              <p:nvPr/>
            </p:nvPicPr>
            <p:blipFill>
              <a:blip r:embed="rId51" cstate="print"/>
              <a:stretch>
                <a:fillRect/>
              </a:stretch>
            </p:blipFill>
            <p:spPr>
              <a:xfrm>
                <a:off x="5133319" y="2219909"/>
                <a:ext cx="64353" cy="232359"/>
              </a:xfrm>
              <a:prstGeom prst="rect">
                <a:avLst/>
              </a:prstGeom>
            </p:spPr>
          </p:pic>
          <p:pic>
            <p:nvPicPr>
              <p:cNvPr id="66" name="object 70">
                <a:extLst>
                  <a:ext uri="{FF2B5EF4-FFF2-40B4-BE49-F238E27FC236}">
                    <a16:creationId xmlns:a16="http://schemas.microsoft.com/office/drawing/2014/main" id="{5FC36EC0-F475-9781-146C-BFF7A84ECE82}"/>
                  </a:ext>
                </a:extLst>
              </p:cNvPr>
              <p:cNvPicPr/>
              <p:nvPr/>
            </p:nvPicPr>
            <p:blipFill>
              <a:blip r:embed="rId52" cstate="print"/>
              <a:stretch>
                <a:fillRect/>
              </a:stretch>
            </p:blipFill>
            <p:spPr>
              <a:xfrm>
                <a:off x="4385868" y="2032889"/>
                <a:ext cx="52882" cy="183578"/>
              </a:xfrm>
              <a:prstGeom prst="rect">
                <a:avLst/>
              </a:prstGeom>
            </p:spPr>
          </p:pic>
          <p:pic>
            <p:nvPicPr>
              <p:cNvPr id="67" name="object 71">
                <a:extLst>
                  <a:ext uri="{FF2B5EF4-FFF2-40B4-BE49-F238E27FC236}">
                    <a16:creationId xmlns:a16="http://schemas.microsoft.com/office/drawing/2014/main" id="{8C79DC0F-F26E-568B-1076-305C772DB80A}"/>
                  </a:ext>
                </a:extLst>
              </p:cNvPr>
              <p:cNvPicPr/>
              <p:nvPr/>
            </p:nvPicPr>
            <p:blipFill>
              <a:blip r:embed="rId53" cstate="print"/>
              <a:stretch>
                <a:fillRect/>
              </a:stretch>
            </p:blipFill>
            <p:spPr>
              <a:xfrm>
                <a:off x="5300014" y="2269033"/>
                <a:ext cx="50494" cy="157543"/>
              </a:xfrm>
              <a:prstGeom prst="rect">
                <a:avLst/>
              </a:prstGeom>
            </p:spPr>
          </p:pic>
          <p:pic>
            <p:nvPicPr>
              <p:cNvPr id="68" name="object 72">
                <a:extLst>
                  <a:ext uri="{FF2B5EF4-FFF2-40B4-BE49-F238E27FC236}">
                    <a16:creationId xmlns:a16="http://schemas.microsoft.com/office/drawing/2014/main" id="{8BD063D1-6292-43D1-396D-869ACE46D795}"/>
                  </a:ext>
                </a:extLst>
              </p:cNvPr>
              <p:cNvPicPr/>
              <p:nvPr/>
            </p:nvPicPr>
            <p:blipFill>
              <a:blip r:embed="rId54" cstate="print"/>
              <a:stretch>
                <a:fillRect/>
              </a:stretch>
            </p:blipFill>
            <p:spPr>
              <a:xfrm>
                <a:off x="5233174" y="2073225"/>
                <a:ext cx="40051" cy="87488"/>
              </a:xfrm>
              <a:prstGeom prst="rect">
                <a:avLst/>
              </a:prstGeom>
            </p:spPr>
          </p:pic>
          <p:pic>
            <p:nvPicPr>
              <p:cNvPr id="69" name="object 73">
                <a:extLst>
                  <a:ext uri="{FF2B5EF4-FFF2-40B4-BE49-F238E27FC236}">
                    <a16:creationId xmlns:a16="http://schemas.microsoft.com/office/drawing/2014/main" id="{4C18639C-175D-379F-FE79-44B74BBBED45}"/>
                  </a:ext>
                </a:extLst>
              </p:cNvPr>
              <p:cNvPicPr/>
              <p:nvPr/>
            </p:nvPicPr>
            <p:blipFill>
              <a:blip r:embed="rId55" cstate="print"/>
              <a:stretch>
                <a:fillRect/>
              </a:stretch>
            </p:blipFill>
            <p:spPr>
              <a:xfrm>
                <a:off x="5143220" y="2063496"/>
                <a:ext cx="57492" cy="98043"/>
              </a:xfrm>
              <a:prstGeom prst="rect">
                <a:avLst/>
              </a:prstGeom>
            </p:spPr>
          </p:pic>
          <p:pic>
            <p:nvPicPr>
              <p:cNvPr id="70" name="object 74">
                <a:extLst>
                  <a:ext uri="{FF2B5EF4-FFF2-40B4-BE49-F238E27FC236}">
                    <a16:creationId xmlns:a16="http://schemas.microsoft.com/office/drawing/2014/main" id="{E356A9B0-5363-B1E0-0C9C-CA34CDC1CF5A}"/>
                  </a:ext>
                </a:extLst>
              </p:cNvPr>
              <p:cNvPicPr/>
              <p:nvPr/>
            </p:nvPicPr>
            <p:blipFill>
              <a:blip r:embed="rId56" cstate="print"/>
              <a:stretch>
                <a:fillRect/>
              </a:stretch>
            </p:blipFill>
            <p:spPr>
              <a:xfrm>
                <a:off x="4909273" y="2040547"/>
                <a:ext cx="138848" cy="439953"/>
              </a:xfrm>
              <a:prstGeom prst="rect">
                <a:avLst/>
              </a:prstGeom>
            </p:spPr>
          </p:pic>
          <p:pic>
            <p:nvPicPr>
              <p:cNvPr id="71" name="object 75">
                <a:extLst>
                  <a:ext uri="{FF2B5EF4-FFF2-40B4-BE49-F238E27FC236}">
                    <a16:creationId xmlns:a16="http://schemas.microsoft.com/office/drawing/2014/main" id="{C9F59760-B5D9-48D5-B89B-1B0925E9DE5F}"/>
                  </a:ext>
                </a:extLst>
              </p:cNvPr>
              <p:cNvPicPr/>
              <p:nvPr/>
            </p:nvPicPr>
            <p:blipFill>
              <a:blip r:embed="rId57" cstate="print"/>
              <a:stretch>
                <a:fillRect/>
              </a:stretch>
            </p:blipFill>
            <p:spPr>
              <a:xfrm>
                <a:off x="5068938" y="2055190"/>
                <a:ext cx="53174" cy="105765"/>
              </a:xfrm>
              <a:prstGeom prst="rect">
                <a:avLst/>
              </a:prstGeom>
            </p:spPr>
          </p:pic>
          <p:pic>
            <p:nvPicPr>
              <p:cNvPr id="72" name="object 76">
                <a:extLst>
                  <a:ext uri="{FF2B5EF4-FFF2-40B4-BE49-F238E27FC236}">
                    <a16:creationId xmlns:a16="http://schemas.microsoft.com/office/drawing/2014/main" id="{28F807F5-F6CC-698B-7667-0402BD66043A}"/>
                  </a:ext>
                </a:extLst>
              </p:cNvPr>
              <p:cNvPicPr/>
              <p:nvPr/>
            </p:nvPicPr>
            <p:blipFill>
              <a:blip r:embed="rId58" cstate="print"/>
              <a:stretch>
                <a:fillRect/>
              </a:stretch>
            </p:blipFill>
            <p:spPr>
              <a:xfrm>
                <a:off x="4469389" y="2030869"/>
                <a:ext cx="56610" cy="179870"/>
              </a:xfrm>
              <a:prstGeom prst="rect">
                <a:avLst/>
              </a:prstGeom>
            </p:spPr>
          </p:pic>
          <p:pic>
            <p:nvPicPr>
              <p:cNvPr id="73" name="object 77">
                <a:extLst>
                  <a:ext uri="{FF2B5EF4-FFF2-40B4-BE49-F238E27FC236}">
                    <a16:creationId xmlns:a16="http://schemas.microsoft.com/office/drawing/2014/main" id="{F063D636-C004-8F6D-9E93-068ACBB1B19B}"/>
                  </a:ext>
                </a:extLst>
              </p:cNvPr>
              <p:cNvPicPr/>
              <p:nvPr/>
            </p:nvPicPr>
            <p:blipFill>
              <a:blip r:embed="rId59" cstate="print"/>
              <a:stretch>
                <a:fillRect/>
              </a:stretch>
            </p:blipFill>
            <p:spPr>
              <a:xfrm>
                <a:off x="4828848" y="2339378"/>
                <a:ext cx="114689" cy="320116"/>
              </a:xfrm>
              <a:prstGeom prst="rect">
                <a:avLst/>
              </a:prstGeom>
            </p:spPr>
          </p:pic>
          <p:pic>
            <p:nvPicPr>
              <p:cNvPr id="74" name="object 78">
                <a:extLst>
                  <a:ext uri="{FF2B5EF4-FFF2-40B4-BE49-F238E27FC236}">
                    <a16:creationId xmlns:a16="http://schemas.microsoft.com/office/drawing/2014/main" id="{9FFC5566-407C-EE21-5A70-FF93F3022799}"/>
                  </a:ext>
                </a:extLst>
              </p:cNvPr>
              <p:cNvPicPr/>
              <p:nvPr/>
            </p:nvPicPr>
            <p:blipFill>
              <a:blip r:embed="rId60" cstate="print"/>
              <a:stretch>
                <a:fillRect/>
              </a:stretch>
            </p:blipFill>
            <p:spPr>
              <a:xfrm>
                <a:off x="4903143" y="2509329"/>
                <a:ext cx="57882" cy="136867"/>
              </a:xfrm>
              <a:prstGeom prst="rect">
                <a:avLst/>
              </a:prstGeom>
            </p:spPr>
          </p:pic>
          <p:pic>
            <p:nvPicPr>
              <p:cNvPr id="75" name="object 79">
                <a:extLst>
                  <a:ext uri="{FF2B5EF4-FFF2-40B4-BE49-F238E27FC236}">
                    <a16:creationId xmlns:a16="http://schemas.microsoft.com/office/drawing/2014/main" id="{D32CFFB2-5EB3-8611-22A2-8B6DA23DB20D}"/>
                  </a:ext>
                </a:extLst>
              </p:cNvPr>
              <p:cNvPicPr/>
              <p:nvPr/>
            </p:nvPicPr>
            <p:blipFill>
              <a:blip r:embed="rId61" cstate="print"/>
              <a:stretch>
                <a:fillRect/>
              </a:stretch>
            </p:blipFill>
            <p:spPr>
              <a:xfrm>
                <a:off x="3824896" y="2265464"/>
                <a:ext cx="50482" cy="136994"/>
              </a:xfrm>
              <a:prstGeom prst="rect">
                <a:avLst/>
              </a:prstGeom>
            </p:spPr>
          </p:pic>
          <p:pic>
            <p:nvPicPr>
              <p:cNvPr id="76" name="object 80">
                <a:extLst>
                  <a:ext uri="{FF2B5EF4-FFF2-40B4-BE49-F238E27FC236}">
                    <a16:creationId xmlns:a16="http://schemas.microsoft.com/office/drawing/2014/main" id="{D334B1D2-239D-8C5F-E8A8-CFDB4FCFB605}"/>
                  </a:ext>
                </a:extLst>
              </p:cNvPr>
              <p:cNvPicPr/>
              <p:nvPr/>
            </p:nvPicPr>
            <p:blipFill>
              <a:blip r:embed="rId62" cstate="print"/>
              <a:stretch>
                <a:fillRect/>
              </a:stretch>
            </p:blipFill>
            <p:spPr>
              <a:xfrm>
                <a:off x="5049469" y="2194547"/>
                <a:ext cx="70624" cy="272986"/>
              </a:xfrm>
              <a:prstGeom prst="rect">
                <a:avLst/>
              </a:prstGeom>
            </p:spPr>
          </p:pic>
          <p:pic>
            <p:nvPicPr>
              <p:cNvPr id="77" name="object 81">
                <a:extLst>
                  <a:ext uri="{FF2B5EF4-FFF2-40B4-BE49-F238E27FC236}">
                    <a16:creationId xmlns:a16="http://schemas.microsoft.com/office/drawing/2014/main" id="{D44921E2-EFA0-7C5A-6D16-616268CDCA91}"/>
                  </a:ext>
                </a:extLst>
              </p:cNvPr>
              <p:cNvPicPr/>
              <p:nvPr/>
            </p:nvPicPr>
            <p:blipFill>
              <a:blip r:embed="rId63" cstate="print"/>
              <a:stretch>
                <a:fillRect/>
              </a:stretch>
            </p:blipFill>
            <p:spPr>
              <a:xfrm>
                <a:off x="4980508" y="2515679"/>
                <a:ext cx="60722" cy="121551"/>
              </a:xfrm>
              <a:prstGeom prst="rect">
                <a:avLst/>
              </a:prstGeom>
            </p:spPr>
          </p:pic>
          <p:pic>
            <p:nvPicPr>
              <p:cNvPr id="78" name="object 82">
                <a:extLst>
                  <a:ext uri="{FF2B5EF4-FFF2-40B4-BE49-F238E27FC236}">
                    <a16:creationId xmlns:a16="http://schemas.microsoft.com/office/drawing/2014/main" id="{05E8B990-6CD3-B355-FAA4-80255DDEAFFE}"/>
                  </a:ext>
                </a:extLst>
              </p:cNvPr>
              <p:cNvPicPr/>
              <p:nvPr/>
            </p:nvPicPr>
            <p:blipFill>
              <a:blip r:embed="rId64" cstate="print"/>
              <a:stretch>
                <a:fillRect/>
              </a:stretch>
            </p:blipFill>
            <p:spPr>
              <a:xfrm>
                <a:off x="4036552" y="2050402"/>
                <a:ext cx="55565" cy="177952"/>
              </a:xfrm>
              <a:prstGeom prst="rect">
                <a:avLst/>
              </a:prstGeom>
            </p:spPr>
          </p:pic>
          <p:pic>
            <p:nvPicPr>
              <p:cNvPr id="79" name="object 83">
                <a:extLst>
                  <a:ext uri="{FF2B5EF4-FFF2-40B4-BE49-F238E27FC236}">
                    <a16:creationId xmlns:a16="http://schemas.microsoft.com/office/drawing/2014/main" id="{694FF73E-0500-A0E5-D0EB-CCF8DD06197D}"/>
                  </a:ext>
                </a:extLst>
              </p:cNvPr>
              <p:cNvPicPr/>
              <p:nvPr/>
            </p:nvPicPr>
            <p:blipFill>
              <a:blip r:embed="rId65" cstate="print"/>
              <a:stretch>
                <a:fillRect/>
              </a:stretch>
            </p:blipFill>
            <p:spPr>
              <a:xfrm>
                <a:off x="4176102" y="2042782"/>
                <a:ext cx="56108" cy="366013"/>
              </a:xfrm>
              <a:prstGeom prst="rect">
                <a:avLst/>
              </a:prstGeom>
            </p:spPr>
          </p:pic>
          <p:pic>
            <p:nvPicPr>
              <p:cNvPr id="80" name="object 84">
                <a:extLst>
                  <a:ext uri="{FF2B5EF4-FFF2-40B4-BE49-F238E27FC236}">
                    <a16:creationId xmlns:a16="http://schemas.microsoft.com/office/drawing/2014/main" id="{292F611B-D163-7A02-CF3B-6774C76E42B8}"/>
                  </a:ext>
                </a:extLst>
              </p:cNvPr>
              <p:cNvPicPr/>
              <p:nvPr/>
            </p:nvPicPr>
            <p:blipFill>
              <a:blip r:embed="rId66" cstate="print"/>
              <a:stretch>
                <a:fillRect/>
              </a:stretch>
            </p:blipFill>
            <p:spPr>
              <a:xfrm>
                <a:off x="3967378" y="2055101"/>
                <a:ext cx="53301" cy="172859"/>
              </a:xfrm>
              <a:prstGeom prst="rect">
                <a:avLst/>
              </a:prstGeom>
            </p:spPr>
          </p:pic>
          <p:pic>
            <p:nvPicPr>
              <p:cNvPr id="81" name="object 85">
                <a:extLst>
                  <a:ext uri="{FF2B5EF4-FFF2-40B4-BE49-F238E27FC236}">
                    <a16:creationId xmlns:a16="http://schemas.microsoft.com/office/drawing/2014/main" id="{1B36D7C9-B1AA-64B4-35B8-C4662EBDC161}"/>
                  </a:ext>
                </a:extLst>
              </p:cNvPr>
              <p:cNvPicPr/>
              <p:nvPr/>
            </p:nvPicPr>
            <p:blipFill>
              <a:blip r:embed="rId67" cstate="print"/>
              <a:stretch>
                <a:fillRect/>
              </a:stretch>
            </p:blipFill>
            <p:spPr>
              <a:xfrm>
                <a:off x="5216944" y="2250847"/>
                <a:ext cx="59397" cy="187121"/>
              </a:xfrm>
              <a:prstGeom prst="rect">
                <a:avLst/>
              </a:prstGeom>
            </p:spPr>
          </p:pic>
          <p:pic>
            <p:nvPicPr>
              <p:cNvPr id="82" name="object 86">
                <a:extLst>
                  <a:ext uri="{FF2B5EF4-FFF2-40B4-BE49-F238E27FC236}">
                    <a16:creationId xmlns:a16="http://schemas.microsoft.com/office/drawing/2014/main" id="{43265127-8C77-3527-C447-347AA08D8037}"/>
                  </a:ext>
                </a:extLst>
              </p:cNvPr>
              <p:cNvPicPr/>
              <p:nvPr/>
            </p:nvPicPr>
            <p:blipFill>
              <a:blip r:embed="rId68" cstate="print"/>
              <a:stretch>
                <a:fillRect/>
              </a:stretch>
            </p:blipFill>
            <p:spPr>
              <a:xfrm>
                <a:off x="3827195" y="2060472"/>
                <a:ext cx="127431" cy="168706"/>
              </a:xfrm>
              <a:prstGeom prst="rect">
                <a:avLst/>
              </a:prstGeom>
            </p:spPr>
          </p:pic>
          <p:pic>
            <p:nvPicPr>
              <p:cNvPr id="83" name="object 87">
                <a:extLst>
                  <a:ext uri="{FF2B5EF4-FFF2-40B4-BE49-F238E27FC236}">
                    <a16:creationId xmlns:a16="http://schemas.microsoft.com/office/drawing/2014/main" id="{D6632C9A-885E-8D1A-9336-DC236DBC5753}"/>
                  </a:ext>
                </a:extLst>
              </p:cNvPr>
              <p:cNvPicPr/>
              <p:nvPr/>
            </p:nvPicPr>
            <p:blipFill>
              <a:blip r:embed="rId69" cstate="print"/>
              <a:stretch>
                <a:fillRect/>
              </a:stretch>
            </p:blipFill>
            <p:spPr>
              <a:xfrm>
                <a:off x="5067786" y="2519452"/>
                <a:ext cx="51912" cy="113169"/>
              </a:xfrm>
              <a:prstGeom prst="rect">
                <a:avLst/>
              </a:prstGeom>
            </p:spPr>
          </p:pic>
          <p:pic>
            <p:nvPicPr>
              <p:cNvPr id="84" name="object 88">
                <a:extLst>
                  <a:ext uri="{FF2B5EF4-FFF2-40B4-BE49-F238E27FC236}">
                    <a16:creationId xmlns:a16="http://schemas.microsoft.com/office/drawing/2014/main" id="{E9E07C25-3261-1FF3-61CB-D8D31427CE89}"/>
                  </a:ext>
                </a:extLst>
              </p:cNvPr>
              <p:cNvPicPr/>
              <p:nvPr/>
            </p:nvPicPr>
            <p:blipFill>
              <a:blip r:embed="rId70" cstate="print"/>
              <a:stretch>
                <a:fillRect/>
              </a:stretch>
            </p:blipFill>
            <p:spPr>
              <a:xfrm>
                <a:off x="5133987" y="2521280"/>
                <a:ext cx="64325" cy="112420"/>
              </a:xfrm>
              <a:prstGeom prst="rect">
                <a:avLst/>
              </a:prstGeom>
            </p:spPr>
          </p:pic>
          <p:pic>
            <p:nvPicPr>
              <p:cNvPr id="85" name="object 89">
                <a:extLst>
                  <a:ext uri="{FF2B5EF4-FFF2-40B4-BE49-F238E27FC236}">
                    <a16:creationId xmlns:a16="http://schemas.microsoft.com/office/drawing/2014/main" id="{469FB9E8-4DDF-5D90-D82F-61453C0B432A}"/>
                  </a:ext>
                </a:extLst>
              </p:cNvPr>
              <p:cNvPicPr/>
              <p:nvPr/>
            </p:nvPicPr>
            <p:blipFill>
              <a:blip r:embed="rId71" cstate="print"/>
              <a:stretch>
                <a:fillRect/>
              </a:stretch>
            </p:blipFill>
            <p:spPr>
              <a:xfrm>
                <a:off x="5216943" y="2522626"/>
                <a:ext cx="47980" cy="115023"/>
              </a:xfrm>
              <a:prstGeom prst="rect">
                <a:avLst/>
              </a:prstGeom>
            </p:spPr>
          </p:pic>
          <p:pic>
            <p:nvPicPr>
              <p:cNvPr id="86" name="object 90">
                <a:extLst>
                  <a:ext uri="{FF2B5EF4-FFF2-40B4-BE49-F238E27FC236}">
                    <a16:creationId xmlns:a16="http://schemas.microsoft.com/office/drawing/2014/main" id="{AB808D2E-DD72-4F49-C912-3FDED68D9286}"/>
                  </a:ext>
                </a:extLst>
              </p:cNvPr>
              <p:cNvPicPr/>
              <p:nvPr/>
            </p:nvPicPr>
            <p:blipFill>
              <a:blip r:embed="rId72" cstate="print"/>
              <a:stretch>
                <a:fillRect/>
              </a:stretch>
            </p:blipFill>
            <p:spPr>
              <a:xfrm>
                <a:off x="3824897" y="2046732"/>
                <a:ext cx="646764" cy="396062"/>
              </a:xfrm>
              <a:prstGeom prst="rect">
                <a:avLst/>
              </a:prstGeom>
            </p:spPr>
          </p:pic>
          <p:pic>
            <p:nvPicPr>
              <p:cNvPr id="87" name="object 91">
                <a:extLst>
                  <a:ext uri="{FF2B5EF4-FFF2-40B4-BE49-F238E27FC236}">
                    <a16:creationId xmlns:a16="http://schemas.microsoft.com/office/drawing/2014/main" id="{EF298241-6A19-4C81-F5B1-9FAF953E3A60}"/>
                  </a:ext>
                </a:extLst>
              </p:cNvPr>
              <p:cNvPicPr/>
              <p:nvPr/>
            </p:nvPicPr>
            <p:blipFill>
              <a:blip r:embed="rId73" cstate="print"/>
              <a:stretch>
                <a:fillRect/>
              </a:stretch>
            </p:blipFill>
            <p:spPr>
              <a:xfrm>
                <a:off x="3824452" y="2455824"/>
                <a:ext cx="607961" cy="181965"/>
              </a:xfrm>
              <a:prstGeom prst="rect">
                <a:avLst/>
              </a:prstGeom>
            </p:spPr>
          </p:pic>
          <p:pic>
            <p:nvPicPr>
              <p:cNvPr id="88" name="object 92">
                <a:extLst>
                  <a:ext uri="{FF2B5EF4-FFF2-40B4-BE49-F238E27FC236}">
                    <a16:creationId xmlns:a16="http://schemas.microsoft.com/office/drawing/2014/main" id="{D56D5809-F32B-B65B-24A7-F221D42260AE}"/>
                  </a:ext>
                </a:extLst>
              </p:cNvPr>
              <p:cNvPicPr/>
              <p:nvPr/>
            </p:nvPicPr>
            <p:blipFill>
              <a:blip r:embed="rId74" cstate="print"/>
              <a:stretch>
                <a:fillRect/>
              </a:stretch>
            </p:blipFill>
            <p:spPr>
              <a:xfrm>
                <a:off x="3819753" y="2256600"/>
                <a:ext cx="1549232" cy="611911"/>
              </a:xfrm>
              <a:prstGeom prst="rect">
                <a:avLst/>
              </a:prstGeom>
            </p:spPr>
          </p:pic>
          <p:pic>
            <p:nvPicPr>
              <p:cNvPr id="89" name="object 93">
                <a:extLst>
                  <a:ext uri="{FF2B5EF4-FFF2-40B4-BE49-F238E27FC236}">
                    <a16:creationId xmlns:a16="http://schemas.microsoft.com/office/drawing/2014/main" id="{89B27FE7-5A42-E8A0-27E0-C1E4676D8B3C}"/>
                  </a:ext>
                </a:extLst>
              </p:cNvPr>
              <p:cNvPicPr/>
              <p:nvPr/>
            </p:nvPicPr>
            <p:blipFill>
              <a:blip r:embed="rId75" cstate="print"/>
              <a:stretch>
                <a:fillRect/>
              </a:stretch>
            </p:blipFill>
            <p:spPr>
              <a:xfrm>
                <a:off x="3830967" y="2033054"/>
                <a:ext cx="1550416" cy="615975"/>
              </a:xfrm>
              <a:prstGeom prst="rect">
                <a:avLst/>
              </a:prstGeom>
            </p:spPr>
          </p:pic>
          <p:pic>
            <p:nvPicPr>
              <p:cNvPr id="90" name="object 94">
                <a:extLst>
                  <a:ext uri="{FF2B5EF4-FFF2-40B4-BE49-F238E27FC236}">
                    <a16:creationId xmlns:a16="http://schemas.microsoft.com/office/drawing/2014/main" id="{BCD48CCB-429F-2C3E-9509-29A8E37DD061}"/>
                  </a:ext>
                </a:extLst>
              </p:cNvPr>
              <p:cNvPicPr/>
              <p:nvPr/>
            </p:nvPicPr>
            <p:blipFill>
              <a:blip r:embed="rId76" cstate="print"/>
              <a:stretch>
                <a:fillRect/>
              </a:stretch>
            </p:blipFill>
            <p:spPr>
              <a:xfrm>
                <a:off x="4566030" y="2520404"/>
                <a:ext cx="142912" cy="76276"/>
              </a:xfrm>
              <a:prstGeom prst="rect">
                <a:avLst/>
              </a:prstGeom>
            </p:spPr>
          </p:pic>
          <p:pic>
            <p:nvPicPr>
              <p:cNvPr id="91" name="object 95">
                <a:extLst>
                  <a:ext uri="{FF2B5EF4-FFF2-40B4-BE49-F238E27FC236}">
                    <a16:creationId xmlns:a16="http://schemas.microsoft.com/office/drawing/2014/main" id="{1CCE15D6-43F2-8120-F001-83FAE7DD8AD1}"/>
                  </a:ext>
                </a:extLst>
              </p:cNvPr>
              <p:cNvPicPr/>
              <p:nvPr/>
            </p:nvPicPr>
            <p:blipFill>
              <a:blip r:embed="rId77" cstate="print"/>
              <a:stretch>
                <a:fillRect/>
              </a:stretch>
            </p:blipFill>
            <p:spPr>
              <a:xfrm>
                <a:off x="3837583" y="2250910"/>
                <a:ext cx="265163" cy="132676"/>
              </a:xfrm>
              <a:prstGeom prst="rect">
                <a:avLst/>
              </a:prstGeom>
            </p:spPr>
          </p:pic>
          <p:pic>
            <p:nvPicPr>
              <p:cNvPr id="92" name="object 96">
                <a:extLst>
                  <a:ext uri="{FF2B5EF4-FFF2-40B4-BE49-F238E27FC236}">
                    <a16:creationId xmlns:a16="http://schemas.microsoft.com/office/drawing/2014/main" id="{C7DEFED3-592D-33F4-DE73-B3C2C7BE5ECE}"/>
                  </a:ext>
                </a:extLst>
              </p:cNvPr>
              <p:cNvPicPr/>
              <p:nvPr/>
            </p:nvPicPr>
            <p:blipFill>
              <a:blip r:embed="rId78" cstate="print"/>
              <a:stretch>
                <a:fillRect/>
              </a:stretch>
            </p:blipFill>
            <p:spPr>
              <a:xfrm>
                <a:off x="3907611" y="2287397"/>
                <a:ext cx="120687" cy="63843"/>
              </a:xfrm>
              <a:prstGeom prst="rect">
                <a:avLst/>
              </a:prstGeom>
            </p:spPr>
          </p:pic>
          <p:pic>
            <p:nvPicPr>
              <p:cNvPr id="93" name="object 97">
                <a:extLst>
                  <a:ext uri="{FF2B5EF4-FFF2-40B4-BE49-F238E27FC236}">
                    <a16:creationId xmlns:a16="http://schemas.microsoft.com/office/drawing/2014/main" id="{8188C0DA-DBEB-EA32-ECB2-0E6DDF66076C}"/>
                  </a:ext>
                </a:extLst>
              </p:cNvPr>
              <p:cNvPicPr/>
              <p:nvPr/>
            </p:nvPicPr>
            <p:blipFill>
              <a:blip r:embed="rId79" cstate="print"/>
              <a:stretch>
                <a:fillRect/>
              </a:stretch>
            </p:blipFill>
            <p:spPr>
              <a:xfrm>
                <a:off x="4442929" y="2037118"/>
                <a:ext cx="363296" cy="139483"/>
              </a:xfrm>
              <a:prstGeom prst="rect">
                <a:avLst/>
              </a:prstGeom>
            </p:spPr>
          </p:pic>
          <p:pic>
            <p:nvPicPr>
              <p:cNvPr id="94" name="object 98">
                <a:extLst>
                  <a:ext uri="{FF2B5EF4-FFF2-40B4-BE49-F238E27FC236}">
                    <a16:creationId xmlns:a16="http://schemas.microsoft.com/office/drawing/2014/main" id="{23FC727F-8486-CB24-7039-2D33700147F4}"/>
                  </a:ext>
                </a:extLst>
              </p:cNvPr>
              <p:cNvPicPr/>
              <p:nvPr/>
            </p:nvPicPr>
            <p:blipFill>
              <a:blip r:embed="rId80" cstate="print"/>
              <a:stretch>
                <a:fillRect/>
              </a:stretch>
            </p:blipFill>
            <p:spPr>
              <a:xfrm>
                <a:off x="4551057" y="2064982"/>
                <a:ext cx="158216" cy="83768"/>
              </a:xfrm>
              <a:prstGeom prst="rect">
                <a:avLst/>
              </a:prstGeom>
            </p:spPr>
          </p:pic>
          <p:pic>
            <p:nvPicPr>
              <p:cNvPr id="95" name="object 99">
                <a:extLst>
                  <a:ext uri="{FF2B5EF4-FFF2-40B4-BE49-F238E27FC236}">
                    <a16:creationId xmlns:a16="http://schemas.microsoft.com/office/drawing/2014/main" id="{778868AF-324C-77C5-91BE-337492F20F67}"/>
                  </a:ext>
                </a:extLst>
              </p:cNvPr>
              <p:cNvPicPr/>
              <p:nvPr/>
            </p:nvPicPr>
            <p:blipFill>
              <a:blip r:embed="rId81" cstate="print"/>
              <a:stretch>
                <a:fillRect/>
              </a:stretch>
            </p:blipFill>
            <p:spPr>
              <a:xfrm>
                <a:off x="5105145" y="2281022"/>
                <a:ext cx="261137" cy="116497"/>
              </a:xfrm>
              <a:prstGeom prst="rect">
                <a:avLst/>
              </a:prstGeom>
            </p:spPr>
          </p:pic>
          <p:pic>
            <p:nvPicPr>
              <p:cNvPr id="96" name="object 100">
                <a:extLst>
                  <a:ext uri="{FF2B5EF4-FFF2-40B4-BE49-F238E27FC236}">
                    <a16:creationId xmlns:a16="http://schemas.microsoft.com/office/drawing/2014/main" id="{6F361A06-C9A4-9C87-0F27-9A49CE4C3C7E}"/>
                  </a:ext>
                </a:extLst>
              </p:cNvPr>
              <p:cNvPicPr/>
              <p:nvPr/>
            </p:nvPicPr>
            <p:blipFill>
              <a:blip r:embed="rId82" cstate="print"/>
              <a:stretch>
                <a:fillRect/>
              </a:stretch>
            </p:blipFill>
            <p:spPr>
              <a:xfrm>
                <a:off x="4060214" y="2699068"/>
                <a:ext cx="222161" cy="88721"/>
              </a:xfrm>
              <a:prstGeom prst="rect">
                <a:avLst/>
              </a:prstGeom>
            </p:spPr>
          </p:pic>
        </p:grpSp>
        <p:grpSp>
          <p:nvGrpSpPr>
            <p:cNvPr id="97" name="object 101">
              <a:extLst>
                <a:ext uri="{FF2B5EF4-FFF2-40B4-BE49-F238E27FC236}">
                  <a16:creationId xmlns:a16="http://schemas.microsoft.com/office/drawing/2014/main" id="{DEBB0A2D-12A1-F3D1-9800-8FF29B62994E}"/>
                </a:ext>
              </a:extLst>
            </p:cNvPr>
            <p:cNvGrpSpPr/>
            <p:nvPr/>
          </p:nvGrpSpPr>
          <p:grpSpPr>
            <a:xfrm>
              <a:off x="6930036" y="2487953"/>
              <a:ext cx="1320800" cy="1022350"/>
              <a:chOff x="5468391" y="1860880"/>
              <a:chExt cx="1320800" cy="1022350"/>
            </a:xfrm>
          </p:grpSpPr>
          <p:pic>
            <p:nvPicPr>
              <p:cNvPr id="98" name="object 102">
                <a:extLst>
                  <a:ext uri="{FF2B5EF4-FFF2-40B4-BE49-F238E27FC236}">
                    <a16:creationId xmlns:a16="http://schemas.microsoft.com/office/drawing/2014/main" id="{DC9D2C53-6D69-E608-9889-ED6BDD57B777}"/>
                  </a:ext>
                </a:extLst>
              </p:cNvPr>
              <p:cNvPicPr/>
              <p:nvPr/>
            </p:nvPicPr>
            <p:blipFill>
              <a:blip r:embed="rId83" cstate="print"/>
              <a:stretch>
                <a:fillRect/>
              </a:stretch>
            </p:blipFill>
            <p:spPr>
              <a:xfrm>
                <a:off x="6159411" y="2163572"/>
                <a:ext cx="484250" cy="431189"/>
              </a:xfrm>
              <a:prstGeom prst="rect">
                <a:avLst/>
              </a:prstGeom>
            </p:spPr>
          </p:pic>
          <p:pic>
            <p:nvPicPr>
              <p:cNvPr id="99" name="object 103">
                <a:extLst>
                  <a:ext uri="{FF2B5EF4-FFF2-40B4-BE49-F238E27FC236}">
                    <a16:creationId xmlns:a16="http://schemas.microsoft.com/office/drawing/2014/main" id="{69E41995-2416-084D-5166-BECEC6862960}"/>
                  </a:ext>
                </a:extLst>
              </p:cNvPr>
              <p:cNvPicPr/>
              <p:nvPr/>
            </p:nvPicPr>
            <p:blipFill>
              <a:blip r:embed="rId84" cstate="print"/>
              <a:stretch>
                <a:fillRect/>
              </a:stretch>
            </p:blipFill>
            <p:spPr>
              <a:xfrm>
                <a:off x="6395643" y="2274964"/>
                <a:ext cx="238353" cy="108521"/>
              </a:xfrm>
              <a:prstGeom prst="rect">
                <a:avLst/>
              </a:prstGeom>
            </p:spPr>
          </p:pic>
          <p:pic>
            <p:nvPicPr>
              <p:cNvPr id="100" name="object 104">
                <a:extLst>
                  <a:ext uri="{FF2B5EF4-FFF2-40B4-BE49-F238E27FC236}">
                    <a16:creationId xmlns:a16="http://schemas.microsoft.com/office/drawing/2014/main" id="{85EC7AD7-0F28-B494-2DD9-FE78BC6A99A9}"/>
                  </a:ext>
                </a:extLst>
              </p:cNvPr>
              <p:cNvPicPr/>
              <p:nvPr/>
            </p:nvPicPr>
            <p:blipFill>
              <a:blip r:embed="rId85" cstate="print"/>
              <a:stretch>
                <a:fillRect/>
              </a:stretch>
            </p:blipFill>
            <p:spPr>
              <a:xfrm>
                <a:off x="6272148" y="2253005"/>
                <a:ext cx="158394" cy="112394"/>
              </a:xfrm>
              <a:prstGeom prst="rect">
                <a:avLst/>
              </a:prstGeom>
            </p:spPr>
          </p:pic>
          <p:pic>
            <p:nvPicPr>
              <p:cNvPr id="101" name="object 105">
                <a:extLst>
                  <a:ext uri="{FF2B5EF4-FFF2-40B4-BE49-F238E27FC236}">
                    <a16:creationId xmlns:a16="http://schemas.microsoft.com/office/drawing/2014/main" id="{FD062BE5-7179-D6D9-DCD5-FBE3346CBE9A}"/>
                  </a:ext>
                </a:extLst>
              </p:cNvPr>
              <p:cNvPicPr/>
              <p:nvPr/>
            </p:nvPicPr>
            <p:blipFill>
              <a:blip r:embed="rId86" cstate="print"/>
              <a:stretch>
                <a:fillRect/>
              </a:stretch>
            </p:blipFill>
            <p:spPr>
              <a:xfrm>
                <a:off x="6406641" y="2171205"/>
                <a:ext cx="130683" cy="113982"/>
              </a:xfrm>
              <a:prstGeom prst="rect">
                <a:avLst/>
              </a:prstGeom>
            </p:spPr>
          </p:pic>
          <p:pic>
            <p:nvPicPr>
              <p:cNvPr id="102" name="object 106">
                <a:extLst>
                  <a:ext uri="{FF2B5EF4-FFF2-40B4-BE49-F238E27FC236}">
                    <a16:creationId xmlns:a16="http://schemas.microsoft.com/office/drawing/2014/main" id="{CBE8491D-2CB3-5BE2-39E9-42E665D9A60A}"/>
                  </a:ext>
                </a:extLst>
              </p:cNvPr>
              <p:cNvPicPr/>
              <p:nvPr/>
            </p:nvPicPr>
            <p:blipFill>
              <a:blip r:embed="rId87" cstate="print"/>
              <a:stretch>
                <a:fillRect/>
              </a:stretch>
            </p:blipFill>
            <p:spPr>
              <a:xfrm>
                <a:off x="6170510" y="2059825"/>
                <a:ext cx="618680" cy="525779"/>
              </a:xfrm>
              <a:prstGeom prst="rect">
                <a:avLst/>
              </a:prstGeom>
            </p:spPr>
          </p:pic>
          <p:pic>
            <p:nvPicPr>
              <p:cNvPr id="103" name="object 107">
                <a:extLst>
                  <a:ext uri="{FF2B5EF4-FFF2-40B4-BE49-F238E27FC236}">
                    <a16:creationId xmlns:a16="http://schemas.microsoft.com/office/drawing/2014/main" id="{74618873-D686-251E-7ABC-5B6AC4DF2C3D}"/>
                  </a:ext>
                </a:extLst>
              </p:cNvPr>
              <p:cNvPicPr/>
              <p:nvPr/>
            </p:nvPicPr>
            <p:blipFill>
              <a:blip r:embed="rId88" cstate="print"/>
              <a:stretch>
                <a:fillRect/>
              </a:stretch>
            </p:blipFill>
            <p:spPr>
              <a:xfrm>
                <a:off x="6567348" y="2458478"/>
                <a:ext cx="78892" cy="76251"/>
              </a:xfrm>
              <a:prstGeom prst="rect">
                <a:avLst/>
              </a:prstGeom>
            </p:spPr>
          </p:pic>
          <p:pic>
            <p:nvPicPr>
              <p:cNvPr id="104" name="object 108">
                <a:extLst>
                  <a:ext uri="{FF2B5EF4-FFF2-40B4-BE49-F238E27FC236}">
                    <a16:creationId xmlns:a16="http://schemas.microsoft.com/office/drawing/2014/main" id="{31CD081C-C9FA-AE38-B574-CD521ECAA1FD}"/>
                  </a:ext>
                </a:extLst>
              </p:cNvPr>
              <p:cNvPicPr/>
              <p:nvPr/>
            </p:nvPicPr>
            <p:blipFill>
              <a:blip r:embed="rId89" cstate="print"/>
              <a:stretch>
                <a:fillRect/>
              </a:stretch>
            </p:blipFill>
            <p:spPr>
              <a:xfrm>
                <a:off x="6474485" y="2274595"/>
                <a:ext cx="305727" cy="127914"/>
              </a:xfrm>
              <a:prstGeom prst="rect">
                <a:avLst/>
              </a:prstGeom>
            </p:spPr>
          </p:pic>
          <p:pic>
            <p:nvPicPr>
              <p:cNvPr id="105" name="object 109">
                <a:extLst>
                  <a:ext uri="{FF2B5EF4-FFF2-40B4-BE49-F238E27FC236}">
                    <a16:creationId xmlns:a16="http://schemas.microsoft.com/office/drawing/2014/main" id="{0F5847C0-B55C-8BE4-638F-2E96CA9DBDDF}"/>
                  </a:ext>
                </a:extLst>
              </p:cNvPr>
              <p:cNvPicPr/>
              <p:nvPr/>
            </p:nvPicPr>
            <p:blipFill>
              <a:blip r:embed="rId90" cstate="print"/>
              <a:stretch>
                <a:fillRect/>
              </a:stretch>
            </p:blipFill>
            <p:spPr>
              <a:xfrm>
                <a:off x="6343903" y="2351773"/>
                <a:ext cx="404532" cy="225678"/>
              </a:xfrm>
              <a:prstGeom prst="rect">
                <a:avLst/>
              </a:prstGeom>
            </p:spPr>
          </p:pic>
          <p:sp>
            <p:nvSpPr>
              <p:cNvPr id="106" name="object 110">
                <a:extLst>
                  <a:ext uri="{FF2B5EF4-FFF2-40B4-BE49-F238E27FC236}">
                    <a16:creationId xmlns:a16="http://schemas.microsoft.com/office/drawing/2014/main" id="{D3D6C140-C4C3-62FA-7021-C61D09EE907C}"/>
                  </a:ext>
                </a:extLst>
              </p:cNvPr>
              <p:cNvSpPr/>
              <p:nvPr/>
            </p:nvSpPr>
            <p:spPr>
              <a:xfrm>
                <a:off x="5521637" y="2100970"/>
                <a:ext cx="367665" cy="412750"/>
              </a:xfrm>
              <a:custGeom>
                <a:avLst/>
                <a:gdLst/>
                <a:ahLst/>
                <a:cxnLst/>
                <a:rect l="l" t="t" r="r" b="b"/>
                <a:pathLst>
                  <a:path w="367664" h="412750">
                    <a:moveTo>
                      <a:pt x="233585" y="53524"/>
                    </a:moveTo>
                    <a:lnTo>
                      <a:pt x="225527" y="49327"/>
                    </a:lnTo>
                    <a:lnTo>
                      <a:pt x="224836" y="49246"/>
                    </a:lnTo>
                    <a:lnTo>
                      <a:pt x="216575" y="31954"/>
                    </a:lnTo>
                    <a:lnTo>
                      <a:pt x="213030" y="12721"/>
                    </a:lnTo>
                    <a:lnTo>
                      <a:pt x="213650" y="825"/>
                    </a:lnTo>
                    <a:lnTo>
                      <a:pt x="215237" y="0"/>
                    </a:lnTo>
                    <a:lnTo>
                      <a:pt x="217302" y="13059"/>
                    </a:lnTo>
                    <a:lnTo>
                      <a:pt x="220401" y="25900"/>
                    </a:lnTo>
                    <a:lnTo>
                      <a:pt x="227156" y="42103"/>
                    </a:lnTo>
                    <a:lnTo>
                      <a:pt x="233585" y="53524"/>
                    </a:lnTo>
                    <a:close/>
                  </a:path>
                  <a:path w="367664" h="412750">
                    <a:moveTo>
                      <a:pt x="221124" y="48810"/>
                    </a:moveTo>
                    <a:lnTo>
                      <a:pt x="192773" y="45480"/>
                    </a:lnTo>
                    <a:lnTo>
                      <a:pt x="195441" y="43398"/>
                    </a:lnTo>
                    <a:lnTo>
                      <a:pt x="209339" y="44900"/>
                    </a:lnTo>
                    <a:lnTo>
                      <a:pt x="217310" y="46587"/>
                    </a:lnTo>
                    <a:lnTo>
                      <a:pt x="221124" y="48810"/>
                    </a:lnTo>
                    <a:close/>
                  </a:path>
                  <a:path w="367664" h="412750">
                    <a:moveTo>
                      <a:pt x="227484" y="54790"/>
                    </a:moveTo>
                    <a:lnTo>
                      <a:pt x="222357" y="49528"/>
                    </a:lnTo>
                    <a:lnTo>
                      <a:pt x="221124" y="48810"/>
                    </a:lnTo>
                    <a:lnTo>
                      <a:pt x="224836" y="49246"/>
                    </a:lnTo>
                    <a:lnTo>
                      <a:pt x="227484" y="54790"/>
                    </a:lnTo>
                    <a:close/>
                  </a:path>
                  <a:path w="367664" h="412750">
                    <a:moveTo>
                      <a:pt x="245419" y="77951"/>
                    </a:moveTo>
                    <a:lnTo>
                      <a:pt x="240187" y="65252"/>
                    </a:lnTo>
                    <a:lnTo>
                      <a:pt x="233585" y="53524"/>
                    </a:lnTo>
                    <a:lnTo>
                      <a:pt x="241572" y="57684"/>
                    </a:lnTo>
                    <a:lnTo>
                      <a:pt x="245519" y="76918"/>
                    </a:lnTo>
                    <a:lnTo>
                      <a:pt x="245419" y="77951"/>
                    </a:lnTo>
                    <a:close/>
                  </a:path>
                  <a:path w="367664" h="412750">
                    <a:moveTo>
                      <a:pt x="254594" y="113396"/>
                    </a:moveTo>
                    <a:lnTo>
                      <a:pt x="241983" y="113396"/>
                    </a:lnTo>
                    <a:lnTo>
                      <a:pt x="245419" y="77951"/>
                    </a:lnTo>
                    <a:lnTo>
                      <a:pt x="254177" y="99208"/>
                    </a:lnTo>
                    <a:lnTo>
                      <a:pt x="254594" y="113396"/>
                    </a:lnTo>
                    <a:close/>
                  </a:path>
                  <a:path w="367664" h="412750">
                    <a:moveTo>
                      <a:pt x="262294" y="234564"/>
                    </a:moveTo>
                    <a:lnTo>
                      <a:pt x="244040" y="234564"/>
                    </a:lnTo>
                    <a:lnTo>
                      <a:pt x="233179" y="205867"/>
                    </a:lnTo>
                    <a:lnTo>
                      <a:pt x="231740" y="178222"/>
                    </a:lnTo>
                    <a:lnTo>
                      <a:pt x="231751" y="175829"/>
                    </a:lnTo>
                    <a:lnTo>
                      <a:pt x="235183" y="149259"/>
                    </a:lnTo>
                    <a:lnTo>
                      <a:pt x="239484" y="126483"/>
                    </a:lnTo>
                    <a:lnTo>
                      <a:pt x="234180" y="114823"/>
                    </a:lnTo>
                    <a:lnTo>
                      <a:pt x="228143" y="106288"/>
                    </a:lnTo>
                    <a:lnTo>
                      <a:pt x="217531" y="96694"/>
                    </a:lnTo>
                    <a:lnTo>
                      <a:pt x="198500" y="81856"/>
                    </a:lnTo>
                    <a:lnTo>
                      <a:pt x="202823" y="83673"/>
                    </a:lnTo>
                    <a:lnTo>
                      <a:pt x="213653" y="89329"/>
                    </a:lnTo>
                    <a:lnTo>
                      <a:pt x="227776" y="99134"/>
                    </a:lnTo>
                    <a:lnTo>
                      <a:pt x="241983" y="113396"/>
                    </a:lnTo>
                    <a:lnTo>
                      <a:pt x="254594" y="113396"/>
                    </a:lnTo>
                    <a:lnTo>
                      <a:pt x="254980" y="126483"/>
                    </a:lnTo>
                    <a:lnTo>
                      <a:pt x="254967" y="129353"/>
                    </a:lnTo>
                    <a:lnTo>
                      <a:pt x="250934" y="159319"/>
                    </a:lnTo>
                    <a:lnTo>
                      <a:pt x="249974" y="196287"/>
                    </a:lnTo>
                    <a:lnTo>
                      <a:pt x="261024" y="233089"/>
                    </a:lnTo>
                    <a:lnTo>
                      <a:pt x="262294" y="234564"/>
                    </a:lnTo>
                    <a:close/>
                  </a:path>
                  <a:path w="367664" h="412750">
                    <a:moveTo>
                      <a:pt x="99878" y="147794"/>
                    </a:moveTo>
                    <a:lnTo>
                      <a:pt x="94978" y="147794"/>
                    </a:lnTo>
                    <a:lnTo>
                      <a:pt x="87793" y="142974"/>
                    </a:lnTo>
                    <a:lnTo>
                      <a:pt x="79877" y="138273"/>
                    </a:lnTo>
                    <a:lnTo>
                      <a:pt x="71167" y="133722"/>
                    </a:lnTo>
                    <a:lnTo>
                      <a:pt x="61594" y="129353"/>
                    </a:lnTo>
                    <a:lnTo>
                      <a:pt x="71944" y="133035"/>
                    </a:lnTo>
                    <a:lnTo>
                      <a:pt x="84802" y="139107"/>
                    </a:lnTo>
                    <a:lnTo>
                      <a:pt x="97301" y="146047"/>
                    </a:lnTo>
                    <a:lnTo>
                      <a:pt x="99878" y="147794"/>
                    </a:lnTo>
                    <a:close/>
                  </a:path>
                  <a:path w="367664" h="412750">
                    <a:moveTo>
                      <a:pt x="55582" y="146242"/>
                    </a:moveTo>
                    <a:lnTo>
                      <a:pt x="58792" y="145357"/>
                    </a:lnTo>
                    <a:lnTo>
                      <a:pt x="67427" y="144011"/>
                    </a:lnTo>
                    <a:lnTo>
                      <a:pt x="79988" y="144169"/>
                    </a:lnTo>
                    <a:lnTo>
                      <a:pt x="81325" y="144492"/>
                    </a:lnTo>
                    <a:lnTo>
                      <a:pt x="69509" y="144492"/>
                    </a:lnTo>
                    <a:lnTo>
                      <a:pt x="55582" y="146242"/>
                    </a:lnTo>
                    <a:close/>
                  </a:path>
                  <a:path w="367664" h="412750">
                    <a:moveTo>
                      <a:pt x="132032" y="176191"/>
                    </a:moveTo>
                    <a:lnTo>
                      <a:pt x="126514" y="176191"/>
                    </a:lnTo>
                    <a:lnTo>
                      <a:pt x="124978" y="175002"/>
                    </a:lnTo>
                    <a:lnTo>
                      <a:pt x="122271" y="172454"/>
                    </a:lnTo>
                    <a:lnTo>
                      <a:pt x="116388" y="165963"/>
                    </a:lnTo>
                    <a:lnTo>
                      <a:pt x="111299" y="160893"/>
                    </a:lnTo>
                    <a:lnTo>
                      <a:pt x="69509" y="144492"/>
                    </a:lnTo>
                    <a:lnTo>
                      <a:pt x="81325" y="144492"/>
                    </a:lnTo>
                    <a:lnTo>
                      <a:pt x="94978" y="147794"/>
                    </a:lnTo>
                    <a:lnTo>
                      <a:pt x="99878" y="147794"/>
                    </a:lnTo>
                    <a:lnTo>
                      <a:pt x="106575" y="152333"/>
                    </a:lnTo>
                    <a:lnTo>
                      <a:pt x="115369" y="159553"/>
                    </a:lnTo>
                    <a:lnTo>
                      <a:pt x="121145" y="164657"/>
                    </a:lnTo>
                    <a:lnTo>
                      <a:pt x="126462" y="170070"/>
                    </a:lnTo>
                    <a:lnTo>
                      <a:pt x="132032" y="176191"/>
                    </a:lnTo>
                    <a:close/>
                  </a:path>
                  <a:path w="367664" h="412750">
                    <a:moveTo>
                      <a:pt x="31491" y="183705"/>
                    </a:moveTo>
                    <a:lnTo>
                      <a:pt x="35486" y="175829"/>
                    </a:lnTo>
                    <a:lnTo>
                      <a:pt x="55888" y="170230"/>
                    </a:lnTo>
                    <a:lnTo>
                      <a:pt x="79487" y="169163"/>
                    </a:lnTo>
                    <a:lnTo>
                      <a:pt x="88425" y="170028"/>
                    </a:lnTo>
                    <a:lnTo>
                      <a:pt x="70666" y="170028"/>
                    </a:lnTo>
                    <a:lnTo>
                      <a:pt x="52372" y="173024"/>
                    </a:lnTo>
                    <a:lnTo>
                      <a:pt x="31491" y="183705"/>
                    </a:lnTo>
                    <a:close/>
                  </a:path>
                  <a:path w="367664" h="412750">
                    <a:moveTo>
                      <a:pt x="61399" y="207512"/>
                    </a:moveTo>
                    <a:lnTo>
                      <a:pt x="113621" y="191226"/>
                    </a:lnTo>
                    <a:lnTo>
                      <a:pt x="140297" y="189123"/>
                    </a:lnTo>
                    <a:lnTo>
                      <a:pt x="96574" y="175225"/>
                    </a:lnTo>
                    <a:lnTo>
                      <a:pt x="70666" y="170028"/>
                    </a:lnTo>
                    <a:lnTo>
                      <a:pt x="88425" y="170028"/>
                    </a:lnTo>
                    <a:lnTo>
                      <a:pt x="103842" y="171520"/>
                    </a:lnTo>
                    <a:lnTo>
                      <a:pt x="126514" y="176191"/>
                    </a:lnTo>
                    <a:lnTo>
                      <a:pt x="132032" y="176191"/>
                    </a:lnTo>
                    <a:lnTo>
                      <a:pt x="133880" y="178222"/>
                    </a:lnTo>
                    <a:lnTo>
                      <a:pt x="170999" y="192335"/>
                    </a:lnTo>
                    <a:lnTo>
                      <a:pt x="138292" y="192335"/>
                    </a:lnTo>
                    <a:lnTo>
                      <a:pt x="93097" y="197477"/>
                    </a:lnTo>
                    <a:lnTo>
                      <a:pt x="72868" y="203123"/>
                    </a:lnTo>
                    <a:lnTo>
                      <a:pt x="61399" y="207512"/>
                    </a:lnTo>
                    <a:close/>
                  </a:path>
                  <a:path w="367664" h="412750">
                    <a:moveTo>
                      <a:pt x="217610" y="215671"/>
                    </a:moveTo>
                    <a:lnTo>
                      <a:pt x="199710" y="215671"/>
                    </a:lnTo>
                    <a:lnTo>
                      <a:pt x="183825" y="207396"/>
                    </a:lnTo>
                    <a:lnTo>
                      <a:pt x="167827" y="200057"/>
                    </a:lnTo>
                    <a:lnTo>
                      <a:pt x="155426" y="194802"/>
                    </a:lnTo>
                    <a:lnTo>
                      <a:pt x="150331" y="192783"/>
                    </a:lnTo>
                    <a:lnTo>
                      <a:pt x="138292" y="192335"/>
                    </a:lnTo>
                    <a:lnTo>
                      <a:pt x="170999" y="192335"/>
                    </a:lnTo>
                    <a:lnTo>
                      <a:pt x="182531" y="196720"/>
                    </a:lnTo>
                    <a:lnTo>
                      <a:pt x="217087" y="215311"/>
                    </a:lnTo>
                    <a:lnTo>
                      <a:pt x="217610" y="215671"/>
                    </a:lnTo>
                    <a:close/>
                  </a:path>
                  <a:path w="367664" h="412750">
                    <a:moveTo>
                      <a:pt x="126855" y="239464"/>
                    </a:moveTo>
                    <a:lnTo>
                      <a:pt x="53263" y="239464"/>
                    </a:lnTo>
                    <a:lnTo>
                      <a:pt x="88169" y="234551"/>
                    </a:lnTo>
                    <a:lnTo>
                      <a:pt x="132370" y="222874"/>
                    </a:lnTo>
                    <a:lnTo>
                      <a:pt x="161376" y="216179"/>
                    </a:lnTo>
                    <a:lnTo>
                      <a:pt x="182249" y="214496"/>
                    </a:lnTo>
                    <a:lnTo>
                      <a:pt x="195018" y="215202"/>
                    </a:lnTo>
                    <a:lnTo>
                      <a:pt x="199710" y="215671"/>
                    </a:lnTo>
                    <a:lnTo>
                      <a:pt x="217610" y="215671"/>
                    </a:lnTo>
                    <a:lnTo>
                      <a:pt x="234186" y="227103"/>
                    </a:lnTo>
                    <a:lnTo>
                      <a:pt x="176996" y="227103"/>
                    </a:lnTo>
                    <a:lnTo>
                      <a:pt x="156748" y="228512"/>
                    </a:lnTo>
                    <a:lnTo>
                      <a:pt x="155687" y="230193"/>
                    </a:lnTo>
                    <a:lnTo>
                      <a:pt x="149876" y="230193"/>
                    </a:lnTo>
                    <a:lnTo>
                      <a:pt x="144006" y="231849"/>
                    </a:lnTo>
                    <a:lnTo>
                      <a:pt x="136939" y="234228"/>
                    </a:lnTo>
                    <a:lnTo>
                      <a:pt x="128895" y="236789"/>
                    </a:lnTo>
                    <a:lnTo>
                      <a:pt x="126855" y="239464"/>
                    </a:lnTo>
                    <a:close/>
                  </a:path>
                  <a:path w="367664" h="412750">
                    <a:moveTo>
                      <a:pt x="233342" y="319874"/>
                    </a:moveTo>
                    <a:lnTo>
                      <a:pt x="187118" y="319874"/>
                    </a:lnTo>
                    <a:lnTo>
                      <a:pt x="196749" y="318759"/>
                    </a:lnTo>
                    <a:lnTo>
                      <a:pt x="210867" y="312231"/>
                    </a:lnTo>
                    <a:lnTo>
                      <a:pt x="242759" y="297656"/>
                    </a:lnTo>
                    <a:lnTo>
                      <a:pt x="272772" y="291308"/>
                    </a:lnTo>
                    <a:lnTo>
                      <a:pt x="291923" y="290576"/>
                    </a:lnTo>
                    <a:lnTo>
                      <a:pt x="296464" y="290454"/>
                    </a:lnTo>
                    <a:lnTo>
                      <a:pt x="289519" y="287648"/>
                    </a:lnTo>
                    <a:lnTo>
                      <a:pt x="277940" y="281617"/>
                    </a:lnTo>
                    <a:lnTo>
                      <a:pt x="263575" y="271497"/>
                    </a:lnTo>
                    <a:lnTo>
                      <a:pt x="248269" y="256419"/>
                    </a:lnTo>
                    <a:lnTo>
                      <a:pt x="226864" y="239520"/>
                    </a:lnTo>
                    <a:lnTo>
                      <a:pt x="201737" y="230260"/>
                    </a:lnTo>
                    <a:lnTo>
                      <a:pt x="176996" y="227103"/>
                    </a:lnTo>
                    <a:lnTo>
                      <a:pt x="234186" y="227103"/>
                    </a:lnTo>
                    <a:lnTo>
                      <a:pt x="237580" y="229443"/>
                    </a:lnTo>
                    <a:lnTo>
                      <a:pt x="244040" y="234564"/>
                    </a:lnTo>
                    <a:lnTo>
                      <a:pt x="262294" y="234564"/>
                    </a:lnTo>
                    <a:lnTo>
                      <a:pt x="283944" y="259721"/>
                    </a:lnTo>
                    <a:lnTo>
                      <a:pt x="313345" y="276477"/>
                    </a:lnTo>
                    <a:lnTo>
                      <a:pt x="343839" y="283652"/>
                    </a:lnTo>
                    <a:lnTo>
                      <a:pt x="351388" y="284299"/>
                    </a:lnTo>
                    <a:lnTo>
                      <a:pt x="367036" y="284299"/>
                    </a:lnTo>
                    <a:lnTo>
                      <a:pt x="366139" y="288648"/>
                    </a:lnTo>
                    <a:lnTo>
                      <a:pt x="365024" y="295494"/>
                    </a:lnTo>
                    <a:lnTo>
                      <a:pt x="364100" y="302443"/>
                    </a:lnTo>
                    <a:lnTo>
                      <a:pt x="363687" y="305998"/>
                    </a:lnTo>
                    <a:lnTo>
                      <a:pt x="303232" y="305998"/>
                    </a:lnTo>
                    <a:lnTo>
                      <a:pt x="272855" y="306566"/>
                    </a:lnTo>
                    <a:lnTo>
                      <a:pt x="242632" y="314825"/>
                    </a:lnTo>
                    <a:lnTo>
                      <a:pt x="233342" y="319874"/>
                    </a:lnTo>
                    <a:close/>
                  </a:path>
                  <a:path w="367664" h="412750">
                    <a:moveTo>
                      <a:pt x="58630" y="250766"/>
                    </a:moveTo>
                    <a:lnTo>
                      <a:pt x="41799" y="250535"/>
                    </a:lnTo>
                    <a:lnTo>
                      <a:pt x="14130" y="244805"/>
                    </a:lnTo>
                    <a:lnTo>
                      <a:pt x="1608" y="235783"/>
                    </a:lnTo>
                    <a:lnTo>
                      <a:pt x="0" y="228647"/>
                    </a:lnTo>
                    <a:lnTo>
                      <a:pt x="5070" y="228577"/>
                    </a:lnTo>
                    <a:lnTo>
                      <a:pt x="26086" y="237508"/>
                    </a:lnTo>
                    <a:lnTo>
                      <a:pt x="53263" y="239464"/>
                    </a:lnTo>
                    <a:lnTo>
                      <a:pt x="126855" y="239464"/>
                    </a:lnTo>
                    <a:lnTo>
                      <a:pt x="126006" y="240577"/>
                    </a:lnTo>
                    <a:lnTo>
                      <a:pt x="124548" y="242310"/>
                    </a:lnTo>
                    <a:lnTo>
                      <a:pt x="123321" y="243810"/>
                    </a:lnTo>
                    <a:lnTo>
                      <a:pt x="104609" y="243810"/>
                    </a:lnTo>
                    <a:lnTo>
                      <a:pt x="90179" y="247049"/>
                    </a:lnTo>
                    <a:lnTo>
                      <a:pt x="74805" y="249486"/>
                    </a:lnTo>
                    <a:lnTo>
                      <a:pt x="58630" y="250766"/>
                    </a:lnTo>
                    <a:close/>
                  </a:path>
                  <a:path w="367664" h="412750">
                    <a:moveTo>
                      <a:pt x="144344" y="276217"/>
                    </a:moveTo>
                    <a:lnTo>
                      <a:pt x="143706" y="275324"/>
                    </a:lnTo>
                    <a:lnTo>
                      <a:pt x="142743" y="273682"/>
                    </a:lnTo>
                    <a:lnTo>
                      <a:pt x="138831" y="262699"/>
                    </a:lnTo>
                    <a:lnTo>
                      <a:pt x="139267" y="251766"/>
                    </a:lnTo>
                    <a:lnTo>
                      <a:pt x="142921" y="241324"/>
                    </a:lnTo>
                    <a:lnTo>
                      <a:pt x="148665" y="231810"/>
                    </a:lnTo>
                    <a:lnTo>
                      <a:pt x="149876" y="230193"/>
                    </a:lnTo>
                    <a:lnTo>
                      <a:pt x="155687" y="230193"/>
                    </a:lnTo>
                    <a:lnTo>
                      <a:pt x="147198" y="243644"/>
                    </a:lnTo>
                    <a:lnTo>
                      <a:pt x="142498" y="256273"/>
                    </a:lnTo>
                    <a:lnTo>
                      <a:pt x="141822" y="266948"/>
                    </a:lnTo>
                    <a:lnTo>
                      <a:pt x="144344" y="276217"/>
                    </a:lnTo>
                    <a:close/>
                  </a:path>
                  <a:path w="367664" h="412750">
                    <a:moveTo>
                      <a:pt x="61448" y="283989"/>
                    </a:moveTo>
                    <a:lnTo>
                      <a:pt x="18515" y="283989"/>
                    </a:lnTo>
                    <a:lnTo>
                      <a:pt x="34352" y="283621"/>
                    </a:lnTo>
                    <a:lnTo>
                      <a:pt x="49852" y="281352"/>
                    </a:lnTo>
                    <a:lnTo>
                      <a:pt x="85507" y="265919"/>
                    </a:lnTo>
                    <a:lnTo>
                      <a:pt x="104609" y="243810"/>
                    </a:lnTo>
                    <a:lnTo>
                      <a:pt x="123321" y="243810"/>
                    </a:lnTo>
                    <a:lnTo>
                      <a:pt x="122908" y="244315"/>
                    </a:lnTo>
                    <a:lnTo>
                      <a:pt x="104197" y="264819"/>
                    </a:lnTo>
                    <a:lnTo>
                      <a:pt x="89394" y="277536"/>
                    </a:lnTo>
                    <a:lnTo>
                      <a:pt x="75560" y="277536"/>
                    </a:lnTo>
                    <a:lnTo>
                      <a:pt x="61623" y="283968"/>
                    </a:lnTo>
                    <a:lnTo>
                      <a:pt x="61448" y="283989"/>
                    </a:lnTo>
                    <a:close/>
                  </a:path>
                  <a:path w="367664" h="412750">
                    <a:moveTo>
                      <a:pt x="13270" y="318723"/>
                    </a:moveTo>
                    <a:lnTo>
                      <a:pt x="53009" y="296581"/>
                    </a:lnTo>
                    <a:lnTo>
                      <a:pt x="75560" y="277536"/>
                    </a:lnTo>
                    <a:lnTo>
                      <a:pt x="89394" y="277536"/>
                    </a:lnTo>
                    <a:lnTo>
                      <a:pt x="56515" y="300353"/>
                    </a:lnTo>
                    <a:lnTo>
                      <a:pt x="21846" y="315593"/>
                    </a:lnTo>
                    <a:lnTo>
                      <a:pt x="19777" y="316382"/>
                    </a:lnTo>
                    <a:lnTo>
                      <a:pt x="13270" y="318723"/>
                    </a:lnTo>
                    <a:close/>
                  </a:path>
                  <a:path w="367664" h="412750">
                    <a:moveTo>
                      <a:pt x="367036" y="284299"/>
                    </a:moveTo>
                    <a:lnTo>
                      <a:pt x="351388" y="284299"/>
                    </a:lnTo>
                    <a:lnTo>
                      <a:pt x="359392" y="283536"/>
                    </a:lnTo>
                    <a:lnTo>
                      <a:pt x="367526" y="281920"/>
                    </a:lnTo>
                    <a:lnTo>
                      <a:pt x="367036" y="284299"/>
                    </a:lnTo>
                    <a:close/>
                  </a:path>
                  <a:path w="367664" h="412750">
                    <a:moveTo>
                      <a:pt x="8105" y="283253"/>
                    </a:moveTo>
                    <a:lnTo>
                      <a:pt x="6450" y="283032"/>
                    </a:lnTo>
                    <a:lnTo>
                      <a:pt x="2168" y="282217"/>
                    </a:lnTo>
                    <a:lnTo>
                      <a:pt x="8105" y="283253"/>
                    </a:lnTo>
                    <a:close/>
                  </a:path>
                  <a:path w="367664" h="412750">
                    <a:moveTo>
                      <a:pt x="41709" y="286282"/>
                    </a:moveTo>
                    <a:lnTo>
                      <a:pt x="20372" y="285393"/>
                    </a:lnTo>
                    <a:lnTo>
                      <a:pt x="8105" y="283253"/>
                    </a:lnTo>
                    <a:lnTo>
                      <a:pt x="10706" y="283601"/>
                    </a:lnTo>
                    <a:lnTo>
                      <a:pt x="16133" y="283937"/>
                    </a:lnTo>
                    <a:lnTo>
                      <a:pt x="18515" y="283989"/>
                    </a:lnTo>
                    <a:lnTo>
                      <a:pt x="61448" y="283989"/>
                    </a:lnTo>
                    <a:lnTo>
                      <a:pt x="41709" y="286282"/>
                    </a:lnTo>
                    <a:close/>
                  </a:path>
                  <a:path w="367664" h="412750">
                    <a:moveTo>
                      <a:pt x="346676" y="309811"/>
                    </a:moveTo>
                    <a:lnTo>
                      <a:pt x="331330" y="309158"/>
                    </a:lnTo>
                    <a:lnTo>
                      <a:pt x="316947" y="307794"/>
                    </a:lnTo>
                    <a:lnTo>
                      <a:pt x="303232" y="305998"/>
                    </a:lnTo>
                    <a:lnTo>
                      <a:pt x="363687" y="305998"/>
                    </a:lnTo>
                    <a:lnTo>
                      <a:pt x="363283" y="309477"/>
                    </a:lnTo>
                    <a:lnTo>
                      <a:pt x="346676" y="309811"/>
                    </a:lnTo>
                    <a:close/>
                  </a:path>
                  <a:path w="367664" h="412750">
                    <a:moveTo>
                      <a:pt x="70595" y="324138"/>
                    </a:moveTo>
                    <a:lnTo>
                      <a:pt x="72176" y="320438"/>
                    </a:lnTo>
                    <a:lnTo>
                      <a:pt x="88676" y="310154"/>
                    </a:lnTo>
                    <a:lnTo>
                      <a:pt x="105845" y="312231"/>
                    </a:lnTo>
                    <a:lnTo>
                      <a:pt x="80352" y="317031"/>
                    </a:lnTo>
                    <a:lnTo>
                      <a:pt x="70595" y="324138"/>
                    </a:lnTo>
                    <a:close/>
                  </a:path>
                  <a:path w="367664" h="412750">
                    <a:moveTo>
                      <a:pt x="118379" y="412140"/>
                    </a:moveTo>
                    <a:lnTo>
                      <a:pt x="119329" y="407679"/>
                    </a:lnTo>
                    <a:lnTo>
                      <a:pt x="119225" y="400980"/>
                    </a:lnTo>
                    <a:lnTo>
                      <a:pt x="157608" y="377530"/>
                    </a:lnTo>
                    <a:lnTo>
                      <a:pt x="178645" y="355212"/>
                    </a:lnTo>
                    <a:lnTo>
                      <a:pt x="186124" y="338311"/>
                    </a:lnTo>
                    <a:lnTo>
                      <a:pt x="183832" y="331111"/>
                    </a:lnTo>
                    <a:lnTo>
                      <a:pt x="122057" y="314192"/>
                    </a:lnTo>
                    <a:lnTo>
                      <a:pt x="105845" y="312231"/>
                    </a:lnTo>
                    <a:lnTo>
                      <a:pt x="112077" y="311057"/>
                    </a:lnTo>
                    <a:lnTo>
                      <a:pt x="142644" y="312265"/>
                    </a:lnTo>
                    <a:lnTo>
                      <a:pt x="163724" y="315929"/>
                    </a:lnTo>
                    <a:lnTo>
                      <a:pt x="176268" y="318689"/>
                    </a:lnTo>
                    <a:lnTo>
                      <a:pt x="187118" y="319874"/>
                    </a:lnTo>
                    <a:lnTo>
                      <a:pt x="233342" y="319874"/>
                    </a:lnTo>
                    <a:lnTo>
                      <a:pt x="217718" y="328364"/>
                    </a:lnTo>
                    <a:lnTo>
                      <a:pt x="203263" y="344767"/>
                    </a:lnTo>
                    <a:lnTo>
                      <a:pt x="182844" y="375650"/>
                    </a:lnTo>
                    <a:lnTo>
                      <a:pt x="167195" y="392962"/>
                    </a:lnTo>
                    <a:lnTo>
                      <a:pt x="148360" y="403020"/>
                    </a:lnTo>
                    <a:lnTo>
                      <a:pt x="118379" y="412140"/>
                    </a:lnTo>
                    <a:close/>
                  </a:path>
                  <a:path w="367664" h="412750">
                    <a:moveTo>
                      <a:pt x="61048" y="346487"/>
                    </a:moveTo>
                    <a:lnTo>
                      <a:pt x="55803" y="334913"/>
                    </a:lnTo>
                    <a:lnTo>
                      <a:pt x="70595" y="324138"/>
                    </a:lnTo>
                    <a:lnTo>
                      <a:pt x="61048" y="346487"/>
                    </a:lnTo>
                    <a:close/>
                  </a:path>
                </a:pathLst>
              </a:custGeom>
              <a:solidFill>
                <a:srgbClr val="C82E26"/>
              </a:solidFill>
            </p:spPr>
            <p:txBody>
              <a:bodyPr wrap="square" lIns="0" tIns="0" rIns="0" bIns="0" rtlCol="0"/>
              <a:lstStyle/>
              <a:p>
                <a:endParaRPr lang="tr-TR" sz="2800"/>
              </a:p>
            </p:txBody>
          </p:sp>
          <p:pic>
            <p:nvPicPr>
              <p:cNvPr id="107" name="object 111">
                <a:extLst>
                  <a:ext uri="{FF2B5EF4-FFF2-40B4-BE49-F238E27FC236}">
                    <a16:creationId xmlns:a16="http://schemas.microsoft.com/office/drawing/2014/main" id="{80520222-45B8-7EDC-D53A-BF9B0384AC3E}"/>
                  </a:ext>
                </a:extLst>
              </p:cNvPr>
              <p:cNvPicPr/>
              <p:nvPr/>
            </p:nvPicPr>
            <p:blipFill>
              <a:blip r:embed="rId91" cstate="print"/>
              <a:stretch>
                <a:fillRect/>
              </a:stretch>
            </p:blipFill>
            <p:spPr>
              <a:xfrm>
                <a:off x="5716591" y="2185048"/>
                <a:ext cx="284476" cy="239242"/>
              </a:xfrm>
              <a:prstGeom prst="rect">
                <a:avLst/>
              </a:prstGeom>
            </p:spPr>
          </p:pic>
          <p:pic>
            <p:nvPicPr>
              <p:cNvPr id="108" name="object 112">
                <a:extLst>
                  <a:ext uri="{FF2B5EF4-FFF2-40B4-BE49-F238E27FC236}">
                    <a16:creationId xmlns:a16="http://schemas.microsoft.com/office/drawing/2014/main" id="{5BE72138-EA44-8C38-9EF6-ABDE15B84F43}"/>
                  </a:ext>
                </a:extLst>
              </p:cNvPr>
              <p:cNvPicPr/>
              <p:nvPr/>
            </p:nvPicPr>
            <p:blipFill>
              <a:blip r:embed="rId92" cstate="print"/>
              <a:stretch>
                <a:fillRect/>
              </a:stretch>
            </p:blipFill>
            <p:spPr>
              <a:xfrm>
                <a:off x="5529160" y="2271167"/>
                <a:ext cx="262559" cy="95808"/>
              </a:xfrm>
              <a:prstGeom prst="rect">
                <a:avLst/>
              </a:prstGeom>
            </p:spPr>
          </p:pic>
          <p:pic>
            <p:nvPicPr>
              <p:cNvPr id="109" name="object 113">
                <a:extLst>
                  <a:ext uri="{FF2B5EF4-FFF2-40B4-BE49-F238E27FC236}">
                    <a16:creationId xmlns:a16="http://schemas.microsoft.com/office/drawing/2014/main" id="{D1BD6456-6826-245D-9F24-9356EF8AB48E}"/>
                  </a:ext>
                </a:extLst>
              </p:cNvPr>
              <p:cNvPicPr/>
              <p:nvPr/>
            </p:nvPicPr>
            <p:blipFill>
              <a:blip r:embed="rId93" cstate="print"/>
              <a:stretch>
                <a:fillRect/>
              </a:stretch>
            </p:blipFill>
            <p:spPr>
              <a:xfrm>
                <a:off x="5581624" y="2382900"/>
                <a:ext cx="323475" cy="123736"/>
              </a:xfrm>
              <a:prstGeom prst="rect">
                <a:avLst/>
              </a:prstGeom>
            </p:spPr>
          </p:pic>
          <p:pic>
            <p:nvPicPr>
              <p:cNvPr id="110" name="object 114">
                <a:extLst>
                  <a:ext uri="{FF2B5EF4-FFF2-40B4-BE49-F238E27FC236}">
                    <a16:creationId xmlns:a16="http://schemas.microsoft.com/office/drawing/2014/main" id="{DC8F84EA-9959-71AE-5DA7-E0C8EE080ABC}"/>
                  </a:ext>
                </a:extLst>
              </p:cNvPr>
              <p:cNvPicPr/>
              <p:nvPr/>
            </p:nvPicPr>
            <p:blipFill>
              <a:blip r:embed="rId94" cstate="print"/>
              <a:stretch>
                <a:fillRect/>
              </a:stretch>
            </p:blipFill>
            <p:spPr>
              <a:xfrm>
                <a:off x="5557926" y="2330247"/>
                <a:ext cx="93713" cy="79667"/>
              </a:xfrm>
              <a:prstGeom prst="rect">
                <a:avLst/>
              </a:prstGeom>
            </p:spPr>
          </p:pic>
          <p:pic>
            <p:nvPicPr>
              <p:cNvPr id="111" name="object 115">
                <a:extLst>
                  <a:ext uri="{FF2B5EF4-FFF2-40B4-BE49-F238E27FC236}">
                    <a16:creationId xmlns:a16="http://schemas.microsoft.com/office/drawing/2014/main" id="{4FD723B8-8524-F188-9C48-837639EF0348}"/>
                  </a:ext>
                </a:extLst>
              </p:cNvPr>
              <p:cNvPicPr/>
              <p:nvPr/>
            </p:nvPicPr>
            <p:blipFill>
              <a:blip r:embed="rId95" cstate="print"/>
              <a:stretch>
                <a:fillRect/>
              </a:stretch>
            </p:blipFill>
            <p:spPr>
              <a:xfrm>
                <a:off x="5469144" y="2436698"/>
                <a:ext cx="413139" cy="406273"/>
              </a:xfrm>
              <a:prstGeom prst="rect">
                <a:avLst/>
              </a:prstGeom>
            </p:spPr>
          </p:pic>
          <p:sp>
            <p:nvSpPr>
              <p:cNvPr id="112" name="object 116">
                <a:extLst>
                  <a:ext uri="{FF2B5EF4-FFF2-40B4-BE49-F238E27FC236}">
                    <a16:creationId xmlns:a16="http://schemas.microsoft.com/office/drawing/2014/main" id="{5F627EBF-16DB-A809-18CD-C839A19F8CA5}"/>
                  </a:ext>
                </a:extLst>
              </p:cNvPr>
              <p:cNvSpPr/>
              <p:nvPr/>
            </p:nvSpPr>
            <p:spPr>
              <a:xfrm>
                <a:off x="5813092" y="2545466"/>
                <a:ext cx="4445" cy="48895"/>
              </a:xfrm>
              <a:custGeom>
                <a:avLst/>
                <a:gdLst/>
                <a:ahLst/>
                <a:cxnLst/>
                <a:rect l="l" t="t" r="r" b="b"/>
                <a:pathLst>
                  <a:path w="4445" h="48894">
                    <a:moveTo>
                      <a:pt x="2900" y="48570"/>
                    </a:moveTo>
                    <a:lnTo>
                      <a:pt x="628" y="36893"/>
                    </a:lnTo>
                    <a:lnTo>
                      <a:pt x="0" y="27941"/>
                    </a:lnTo>
                    <a:lnTo>
                      <a:pt x="1130" y="17161"/>
                    </a:lnTo>
                    <a:lnTo>
                      <a:pt x="4137" y="0"/>
                    </a:lnTo>
                    <a:lnTo>
                      <a:pt x="2441" y="16245"/>
                    </a:lnTo>
                    <a:lnTo>
                      <a:pt x="1747" y="26719"/>
                    </a:lnTo>
                    <a:lnTo>
                      <a:pt x="1939" y="35977"/>
                    </a:lnTo>
                    <a:lnTo>
                      <a:pt x="2900" y="48570"/>
                    </a:lnTo>
                    <a:close/>
                  </a:path>
                </a:pathLst>
              </a:custGeom>
              <a:solidFill>
                <a:srgbClr val="EECFCC">
                  <a:alpha val="60000"/>
                </a:srgbClr>
              </a:solidFill>
            </p:spPr>
            <p:txBody>
              <a:bodyPr wrap="square" lIns="0" tIns="0" rIns="0" bIns="0" rtlCol="0"/>
              <a:lstStyle/>
              <a:p>
                <a:endParaRPr lang="tr-TR" sz="2800"/>
              </a:p>
            </p:txBody>
          </p:sp>
          <p:pic>
            <p:nvPicPr>
              <p:cNvPr id="113" name="object 117">
                <a:extLst>
                  <a:ext uri="{FF2B5EF4-FFF2-40B4-BE49-F238E27FC236}">
                    <a16:creationId xmlns:a16="http://schemas.microsoft.com/office/drawing/2014/main" id="{96892735-4284-5F5A-5DE3-9E881A8DFED0}"/>
                  </a:ext>
                </a:extLst>
              </p:cNvPr>
              <p:cNvPicPr/>
              <p:nvPr/>
            </p:nvPicPr>
            <p:blipFill>
              <a:blip r:embed="rId96" cstate="print"/>
              <a:stretch>
                <a:fillRect/>
              </a:stretch>
            </p:blipFill>
            <p:spPr>
              <a:xfrm>
                <a:off x="5725312" y="2448446"/>
                <a:ext cx="159092" cy="93116"/>
              </a:xfrm>
              <a:prstGeom prst="rect">
                <a:avLst/>
              </a:prstGeom>
            </p:spPr>
          </p:pic>
          <p:sp>
            <p:nvSpPr>
              <p:cNvPr id="114" name="object 118">
                <a:extLst>
                  <a:ext uri="{FF2B5EF4-FFF2-40B4-BE49-F238E27FC236}">
                    <a16:creationId xmlns:a16="http://schemas.microsoft.com/office/drawing/2014/main" id="{AA33BE3F-A8EE-85DB-B798-C6DAE45A1C51}"/>
                  </a:ext>
                </a:extLst>
              </p:cNvPr>
              <p:cNvSpPr/>
              <p:nvPr/>
            </p:nvSpPr>
            <p:spPr>
              <a:xfrm>
                <a:off x="5754819" y="2656886"/>
                <a:ext cx="39370" cy="67945"/>
              </a:xfrm>
              <a:custGeom>
                <a:avLst/>
                <a:gdLst/>
                <a:ahLst/>
                <a:cxnLst/>
                <a:rect l="l" t="t" r="r" b="b"/>
                <a:pathLst>
                  <a:path w="39370" h="67944">
                    <a:moveTo>
                      <a:pt x="0" y="67489"/>
                    </a:moveTo>
                    <a:lnTo>
                      <a:pt x="19702" y="55051"/>
                    </a:lnTo>
                    <a:lnTo>
                      <a:pt x="30334" y="43875"/>
                    </a:lnTo>
                    <a:lnTo>
                      <a:pt x="35554" y="27633"/>
                    </a:lnTo>
                    <a:lnTo>
                      <a:pt x="39019" y="0"/>
                    </a:lnTo>
                    <a:lnTo>
                      <a:pt x="38746" y="25946"/>
                    </a:lnTo>
                    <a:lnTo>
                      <a:pt x="34590" y="41624"/>
                    </a:lnTo>
                    <a:lnTo>
                      <a:pt x="22894" y="53363"/>
                    </a:lnTo>
                    <a:lnTo>
                      <a:pt x="0" y="67489"/>
                    </a:lnTo>
                    <a:close/>
                  </a:path>
                </a:pathLst>
              </a:custGeom>
              <a:solidFill>
                <a:srgbClr val="EECFCC">
                  <a:alpha val="60000"/>
                </a:srgbClr>
              </a:solidFill>
            </p:spPr>
            <p:txBody>
              <a:bodyPr wrap="square" lIns="0" tIns="0" rIns="0" bIns="0" rtlCol="0"/>
              <a:lstStyle/>
              <a:p>
                <a:endParaRPr lang="tr-TR" sz="2800"/>
              </a:p>
            </p:txBody>
          </p:sp>
          <p:pic>
            <p:nvPicPr>
              <p:cNvPr id="115" name="object 119">
                <a:extLst>
                  <a:ext uri="{FF2B5EF4-FFF2-40B4-BE49-F238E27FC236}">
                    <a16:creationId xmlns:a16="http://schemas.microsoft.com/office/drawing/2014/main" id="{58AAFC06-396A-DCEA-BC8A-436D66759BFD}"/>
                  </a:ext>
                </a:extLst>
              </p:cNvPr>
              <p:cNvPicPr/>
              <p:nvPr/>
            </p:nvPicPr>
            <p:blipFill>
              <a:blip r:embed="rId97" cstate="print"/>
              <a:stretch>
                <a:fillRect/>
              </a:stretch>
            </p:blipFill>
            <p:spPr>
              <a:xfrm>
                <a:off x="5564741" y="2573913"/>
                <a:ext cx="85638" cy="101493"/>
              </a:xfrm>
              <a:prstGeom prst="rect">
                <a:avLst/>
              </a:prstGeom>
            </p:spPr>
          </p:pic>
          <p:sp>
            <p:nvSpPr>
              <p:cNvPr id="116" name="object 120">
                <a:extLst>
                  <a:ext uri="{FF2B5EF4-FFF2-40B4-BE49-F238E27FC236}">
                    <a16:creationId xmlns:a16="http://schemas.microsoft.com/office/drawing/2014/main" id="{9A6DC966-85F6-698B-1A6C-418824770D5C}"/>
                  </a:ext>
                </a:extLst>
              </p:cNvPr>
              <p:cNvSpPr/>
              <p:nvPr/>
            </p:nvSpPr>
            <p:spPr>
              <a:xfrm>
                <a:off x="5864369" y="2441978"/>
                <a:ext cx="17780" cy="22860"/>
              </a:xfrm>
              <a:custGeom>
                <a:avLst/>
                <a:gdLst/>
                <a:ahLst/>
                <a:cxnLst/>
                <a:rect l="l" t="t" r="r" b="b"/>
                <a:pathLst>
                  <a:path w="17779" h="22860">
                    <a:moveTo>
                      <a:pt x="0" y="22554"/>
                    </a:moveTo>
                    <a:lnTo>
                      <a:pt x="4045" y="15789"/>
                    </a:lnTo>
                    <a:lnTo>
                      <a:pt x="17524" y="0"/>
                    </a:lnTo>
                    <a:lnTo>
                      <a:pt x="17277" y="3413"/>
                    </a:lnTo>
                    <a:lnTo>
                      <a:pt x="16952" y="10241"/>
                    </a:lnTo>
                    <a:lnTo>
                      <a:pt x="4573" y="20601"/>
                    </a:lnTo>
                    <a:lnTo>
                      <a:pt x="0" y="22554"/>
                    </a:lnTo>
                    <a:close/>
                  </a:path>
                </a:pathLst>
              </a:custGeom>
              <a:solidFill>
                <a:srgbClr val="EDBCB4">
                  <a:alpha val="29998"/>
                </a:srgbClr>
              </a:solidFill>
            </p:spPr>
            <p:txBody>
              <a:bodyPr wrap="square" lIns="0" tIns="0" rIns="0" bIns="0" rtlCol="0"/>
              <a:lstStyle/>
              <a:p>
                <a:endParaRPr lang="tr-TR" sz="2800"/>
              </a:p>
            </p:txBody>
          </p:sp>
          <p:sp>
            <p:nvSpPr>
              <p:cNvPr id="117" name="object 121">
                <a:extLst>
                  <a:ext uri="{FF2B5EF4-FFF2-40B4-BE49-F238E27FC236}">
                    <a16:creationId xmlns:a16="http://schemas.microsoft.com/office/drawing/2014/main" id="{AAEB4B81-3D87-5029-C452-284D4112F76B}"/>
                  </a:ext>
                </a:extLst>
              </p:cNvPr>
              <p:cNvSpPr/>
              <p:nvPr/>
            </p:nvSpPr>
            <p:spPr>
              <a:xfrm>
                <a:off x="5727382" y="2516390"/>
                <a:ext cx="85725" cy="24765"/>
              </a:xfrm>
              <a:custGeom>
                <a:avLst/>
                <a:gdLst/>
                <a:ahLst/>
                <a:cxnLst/>
                <a:rect l="l" t="t" r="r" b="b"/>
                <a:pathLst>
                  <a:path w="85725" h="24764">
                    <a:moveTo>
                      <a:pt x="19868" y="24714"/>
                    </a:moveTo>
                    <a:lnTo>
                      <a:pt x="12562" y="24714"/>
                    </a:lnTo>
                    <a:lnTo>
                      <a:pt x="0" y="21160"/>
                    </a:lnTo>
                    <a:lnTo>
                      <a:pt x="19868" y="24714"/>
                    </a:lnTo>
                    <a:close/>
                  </a:path>
                  <a:path w="85725" h="24764">
                    <a:moveTo>
                      <a:pt x="55312" y="24714"/>
                    </a:moveTo>
                    <a:lnTo>
                      <a:pt x="47395" y="24714"/>
                    </a:lnTo>
                    <a:lnTo>
                      <a:pt x="62345" y="17495"/>
                    </a:lnTo>
                    <a:lnTo>
                      <a:pt x="85545" y="0"/>
                    </a:lnTo>
                    <a:lnTo>
                      <a:pt x="62923" y="20528"/>
                    </a:lnTo>
                    <a:lnTo>
                      <a:pt x="55312" y="24714"/>
                    </a:lnTo>
                    <a:close/>
                  </a:path>
                </a:pathLst>
              </a:custGeom>
              <a:solidFill>
                <a:srgbClr val="FFFFFF">
                  <a:alpha val="19999"/>
                </a:srgbClr>
              </a:solidFill>
            </p:spPr>
            <p:txBody>
              <a:bodyPr wrap="square" lIns="0" tIns="0" rIns="0" bIns="0" rtlCol="0"/>
              <a:lstStyle/>
              <a:p>
                <a:endParaRPr lang="tr-TR" sz="2800"/>
              </a:p>
            </p:txBody>
          </p:sp>
          <p:pic>
            <p:nvPicPr>
              <p:cNvPr id="118" name="object 122">
                <a:extLst>
                  <a:ext uri="{FF2B5EF4-FFF2-40B4-BE49-F238E27FC236}">
                    <a16:creationId xmlns:a16="http://schemas.microsoft.com/office/drawing/2014/main" id="{59902A4F-C09F-94C7-0EF8-1553DF8FC204}"/>
                  </a:ext>
                </a:extLst>
              </p:cNvPr>
              <p:cNvPicPr/>
              <p:nvPr/>
            </p:nvPicPr>
            <p:blipFill>
              <a:blip r:embed="rId98" cstate="print"/>
              <a:stretch>
                <a:fillRect/>
              </a:stretch>
            </p:blipFill>
            <p:spPr>
              <a:xfrm>
                <a:off x="5478233" y="2667572"/>
                <a:ext cx="80035" cy="92379"/>
              </a:xfrm>
              <a:prstGeom prst="rect">
                <a:avLst/>
              </a:prstGeom>
            </p:spPr>
          </p:pic>
          <p:pic>
            <p:nvPicPr>
              <p:cNvPr id="119" name="object 123">
                <a:extLst>
                  <a:ext uri="{FF2B5EF4-FFF2-40B4-BE49-F238E27FC236}">
                    <a16:creationId xmlns:a16="http://schemas.microsoft.com/office/drawing/2014/main" id="{6158DFB5-75E2-6E55-C506-D5AE30FD5C76}"/>
                  </a:ext>
                </a:extLst>
              </p:cNvPr>
              <p:cNvPicPr/>
              <p:nvPr/>
            </p:nvPicPr>
            <p:blipFill>
              <a:blip r:embed="rId99" cstate="print"/>
              <a:stretch>
                <a:fillRect/>
              </a:stretch>
            </p:blipFill>
            <p:spPr>
              <a:xfrm>
                <a:off x="5827585" y="2436737"/>
                <a:ext cx="54698" cy="75831"/>
              </a:xfrm>
              <a:prstGeom prst="rect">
                <a:avLst/>
              </a:prstGeom>
            </p:spPr>
          </p:pic>
          <p:pic>
            <p:nvPicPr>
              <p:cNvPr id="120" name="object 124">
                <a:extLst>
                  <a:ext uri="{FF2B5EF4-FFF2-40B4-BE49-F238E27FC236}">
                    <a16:creationId xmlns:a16="http://schemas.microsoft.com/office/drawing/2014/main" id="{8EDD6EFB-297B-ACAE-641D-7BDAF186CDE7}"/>
                  </a:ext>
                </a:extLst>
              </p:cNvPr>
              <p:cNvPicPr/>
              <p:nvPr/>
            </p:nvPicPr>
            <p:blipFill>
              <a:blip r:embed="rId100" cstate="print"/>
              <a:stretch>
                <a:fillRect/>
              </a:stretch>
            </p:blipFill>
            <p:spPr>
              <a:xfrm>
                <a:off x="5468391" y="1860880"/>
                <a:ext cx="600074" cy="668921"/>
              </a:xfrm>
              <a:prstGeom prst="rect">
                <a:avLst/>
              </a:prstGeom>
            </p:spPr>
          </p:pic>
          <p:pic>
            <p:nvPicPr>
              <p:cNvPr id="121" name="object 125">
                <a:extLst>
                  <a:ext uri="{FF2B5EF4-FFF2-40B4-BE49-F238E27FC236}">
                    <a16:creationId xmlns:a16="http://schemas.microsoft.com/office/drawing/2014/main" id="{C1CC8E6F-1D9C-D23F-217C-2A54DA8DB6BD}"/>
                  </a:ext>
                </a:extLst>
              </p:cNvPr>
              <p:cNvPicPr/>
              <p:nvPr/>
            </p:nvPicPr>
            <p:blipFill>
              <a:blip r:embed="rId101" cstate="print"/>
              <a:stretch>
                <a:fillRect/>
              </a:stretch>
            </p:blipFill>
            <p:spPr>
              <a:xfrm>
                <a:off x="5655627" y="1873949"/>
                <a:ext cx="131698" cy="205371"/>
              </a:xfrm>
              <a:prstGeom prst="rect">
                <a:avLst/>
              </a:prstGeom>
            </p:spPr>
          </p:pic>
          <p:pic>
            <p:nvPicPr>
              <p:cNvPr id="122" name="object 126">
                <a:extLst>
                  <a:ext uri="{FF2B5EF4-FFF2-40B4-BE49-F238E27FC236}">
                    <a16:creationId xmlns:a16="http://schemas.microsoft.com/office/drawing/2014/main" id="{A17C8941-88B1-94F4-49B4-A1FDA9106216}"/>
                  </a:ext>
                </a:extLst>
              </p:cNvPr>
              <p:cNvPicPr/>
              <p:nvPr/>
            </p:nvPicPr>
            <p:blipFill>
              <a:blip r:embed="rId102" cstate="print"/>
              <a:stretch>
                <a:fillRect/>
              </a:stretch>
            </p:blipFill>
            <p:spPr>
              <a:xfrm>
                <a:off x="5605678" y="1945170"/>
                <a:ext cx="22275" cy="196011"/>
              </a:xfrm>
              <a:prstGeom prst="rect">
                <a:avLst/>
              </a:prstGeom>
            </p:spPr>
          </p:pic>
          <p:pic>
            <p:nvPicPr>
              <p:cNvPr id="123" name="object 127">
                <a:extLst>
                  <a:ext uri="{FF2B5EF4-FFF2-40B4-BE49-F238E27FC236}">
                    <a16:creationId xmlns:a16="http://schemas.microsoft.com/office/drawing/2014/main" id="{D4FBE826-5754-C53E-CAC6-0F3B8733DE5D}"/>
                  </a:ext>
                </a:extLst>
              </p:cNvPr>
              <p:cNvPicPr/>
              <p:nvPr/>
            </p:nvPicPr>
            <p:blipFill>
              <a:blip r:embed="rId103" cstate="print"/>
              <a:stretch>
                <a:fillRect/>
              </a:stretch>
            </p:blipFill>
            <p:spPr>
              <a:xfrm>
                <a:off x="5959944" y="2414041"/>
                <a:ext cx="117284" cy="58013"/>
              </a:xfrm>
              <a:prstGeom prst="rect">
                <a:avLst/>
              </a:prstGeom>
            </p:spPr>
          </p:pic>
          <p:pic>
            <p:nvPicPr>
              <p:cNvPr id="124" name="object 128">
                <a:extLst>
                  <a:ext uri="{FF2B5EF4-FFF2-40B4-BE49-F238E27FC236}">
                    <a16:creationId xmlns:a16="http://schemas.microsoft.com/office/drawing/2014/main" id="{FBB20442-90A5-29DE-72BE-6A0A24F9C372}"/>
                  </a:ext>
                </a:extLst>
              </p:cNvPr>
              <p:cNvPicPr/>
              <p:nvPr/>
            </p:nvPicPr>
            <p:blipFill>
              <a:blip r:embed="rId104" cstate="print"/>
              <a:stretch>
                <a:fillRect/>
              </a:stretch>
            </p:blipFill>
            <p:spPr>
              <a:xfrm>
                <a:off x="5687351" y="2190521"/>
                <a:ext cx="179666" cy="66522"/>
              </a:xfrm>
              <a:prstGeom prst="rect">
                <a:avLst/>
              </a:prstGeom>
            </p:spPr>
          </p:pic>
          <p:pic>
            <p:nvPicPr>
              <p:cNvPr id="125" name="object 129">
                <a:extLst>
                  <a:ext uri="{FF2B5EF4-FFF2-40B4-BE49-F238E27FC236}">
                    <a16:creationId xmlns:a16="http://schemas.microsoft.com/office/drawing/2014/main" id="{FFA67AA9-E808-6EBF-C2C7-C56649E98E0D}"/>
                  </a:ext>
                </a:extLst>
              </p:cNvPr>
              <p:cNvPicPr/>
              <p:nvPr/>
            </p:nvPicPr>
            <p:blipFill>
              <a:blip r:embed="rId105" cstate="print"/>
              <a:stretch>
                <a:fillRect/>
              </a:stretch>
            </p:blipFill>
            <p:spPr>
              <a:xfrm>
                <a:off x="6065799" y="2642413"/>
                <a:ext cx="97328" cy="240515"/>
              </a:xfrm>
              <a:prstGeom prst="rect">
                <a:avLst/>
              </a:prstGeom>
            </p:spPr>
          </p:pic>
          <p:pic>
            <p:nvPicPr>
              <p:cNvPr id="126" name="object 130">
                <a:extLst>
                  <a:ext uri="{FF2B5EF4-FFF2-40B4-BE49-F238E27FC236}">
                    <a16:creationId xmlns:a16="http://schemas.microsoft.com/office/drawing/2014/main" id="{CFD4DE42-D098-D4F6-04E6-017956C8A481}"/>
                  </a:ext>
                </a:extLst>
              </p:cNvPr>
              <p:cNvPicPr/>
              <p:nvPr/>
            </p:nvPicPr>
            <p:blipFill>
              <a:blip r:embed="rId106" cstate="print"/>
              <a:stretch>
                <a:fillRect/>
              </a:stretch>
            </p:blipFill>
            <p:spPr>
              <a:xfrm>
                <a:off x="6065799" y="2642425"/>
                <a:ext cx="97694" cy="240627"/>
              </a:xfrm>
              <a:prstGeom prst="rect">
                <a:avLst/>
              </a:prstGeom>
            </p:spPr>
          </p:pic>
          <p:pic>
            <p:nvPicPr>
              <p:cNvPr id="127" name="object 131">
                <a:extLst>
                  <a:ext uri="{FF2B5EF4-FFF2-40B4-BE49-F238E27FC236}">
                    <a16:creationId xmlns:a16="http://schemas.microsoft.com/office/drawing/2014/main" id="{172863A7-2DD8-7211-B8CD-75B5CB8DF887}"/>
                  </a:ext>
                </a:extLst>
              </p:cNvPr>
              <p:cNvPicPr/>
              <p:nvPr/>
            </p:nvPicPr>
            <p:blipFill>
              <a:blip r:embed="rId107" cstate="print"/>
              <a:stretch>
                <a:fillRect/>
              </a:stretch>
            </p:blipFill>
            <p:spPr>
              <a:xfrm>
                <a:off x="5969889" y="2540254"/>
                <a:ext cx="93370" cy="316152"/>
              </a:xfrm>
              <a:prstGeom prst="rect">
                <a:avLst/>
              </a:prstGeom>
            </p:spPr>
          </p:pic>
          <p:pic>
            <p:nvPicPr>
              <p:cNvPr id="128" name="object 132">
                <a:extLst>
                  <a:ext uri="{FF2B5EF4-FFF2-40B4-BE49-F238E27FC236}">
                    <a16:creationId xmlns:a16="http://schemas.microsoft.com/office/drawing/2014/main" id="{AF341A7A-FD06-D8F4-3228-56D8B7EEADEC}"/>
                  </a:ext>
                </a:extLst>
              </p:cNvPr>
              <p:cNvPicPr/>
              <p:nvPr/>
            </p:nvPicPr>
            <p:blipFill>
              <a:blip r:embed="rId108" cstate="print"/>
              <a:stretch>
                <a:fillRect/>
              </a:stretch>
            </p:blipFill>
            <p:spPr>
              <a:xfrm>
                <a:off x="5969888" y="2540254"/>
                <a:ext cx="94615" cy="316481"/>
              </a:xfrm>
              <a:prstGeom prst="rect">
                <a:avLst/>
              </a:prstGeom>
            </p:spPr>
          </p:pic>
          <p:pic>
            <p:nvPicPr>
              <p:cNvPr id="129" name="object 133">
                <a:extLst>
                  <a:ext uri="{FF2B5EF4-FFF2-40B4-BE49-F238E27FC236}">
                    <a16:creationId xmlns:a16="http://schemas.microsoft.com/office/drawing/2014/main" id="{65CD923A-AED8-A245-C0EF-BAD09AD56672}"/>
                  </a:ext>
                </a:extLst>
              </p:cNvPr>
              <p:cNvPicPr/>
              <p:nvPr/>
            </p:nvPicPr>
            <p:blipFill>
              <a:blip r:embed="rId109" cstate="print"/>
              <a:stretch>
                <a:fillRect/>
              </a:stretch>
            </p:blipFill>
            <p:spPr>
              <a:xfrm>
                <a:off x="6050768" y="2125934"/>
                <a:ext cx="223780" cy="266135"/>
              </a:xfrm>
              <a:prstGeom prst="rect">
                <a:avLst/>
              </a:prstGeom>
            </p:spPr>
          </p:pic>
          <p:pic>
            <p:nvPicPr>
              <p:cNvPr id="130" name="object 134">
                <a:extLst>
                  <a:ext uri="{FF2B5EF4-FFF2-40B4-BE49-F238E27FC236}">
                    <a16:creationId xmlns:a16="http://schemas.microsoft.com/office/drawing/2014/main" id="{8ECF5DEF-E8E9-19B0-D229-EA011EF4E65C}"/>
                  </a:ext>
                </a:extLst>
              </p:cNvPr>
              <p:cNvPicPr/>
              <p:nvPr/>
            </p:nvPicPr>
            <p:blipFill>
              <a:blip r:embed="rId110" cstate="print"/>
              <a:stretch>
                <a:fillRect/>
              </a:stretch>
            </p:blipFill>
            <p:spPr>
              <a:xfrm>
                <a:off x="6196088" y="2129231"/>
                <a:ext cx="52590" cy="61366"/>
              </a:xfrm>
              <a:prstGeom prst="rect">
                <a:avLst/>
              </a:prstGeom>
            </p:spPr>
          </p:pic>
          <p:pic>
            <p:nvPicPr>
              <p:cNvPr id="131" name="object 135">
                <a:extLst>
                  <a:ext uri="{FF2B5EF4-FFF2-40B4-BE49-F238E27FC236}">
                    <a16:creationId xmlns:a16="http://schemas.microsoft.com/office/drawing/2014/main" id="{7C61FE7B-2D8A-6F18-4224-22EEA60947D1}"/>
                  </a:ext>
                </a:extLst>
              </p:cNvPr>
              <p:cNvPicPr/>
              <p:nvPr/>
            </p:nvPicPr>
            <p:blipFill>
              <a:blip r:embed="rId111" cstate="print"/>
              <a:stretch>
                <a:fillRect/>
              </a:stretch>
            </p:blipFill>
            <p:spPr>
              <a:xfrm>
                <a:off x="6077559" y="2141791"/>
                <a:ext cx="82232" cy="106832"/>
              </a:xfrm>
              <a:prstGeom prst="rect">
                <a:avLst/>
              </a:prstGeom>
            </p:spPr>
          </p:pic>
          <p:pic>
            <p:nvPicPr>
              <p:cNvPr id="132" name="object 136">
                <a:extLst>
                  <a:ext uri="{FF2B5EF4-FFF2-40B4-BE49-F238E27FC236}">
                    <a16:creationId xmlns:a16="http://schemas.microsoft.com/office/drawing/2014/main" id="{AB0BFE50-FF9B-7E66-0BF1-2A5A66ACF169}"/>
                  </a:ext>
                </a:extLst>
              </p:cNvPr>
              <p:cNvPicPr/>
              <p:nvPr/>
            </p:nvPicPr>
            <p:blipFill>
              <a:blip r:embed="rId112" cstate="print"/>
              <a:stretch>
                <a:fillRect/>
              </a:stretch>
            </p:blipFill>
            <p:spPr>
              <a:xfrm>
                <a:off x="6073596" y="2183333"/>
                <a:ext cx="185739" cy="88823"/>
              </a:xfrm>
              <a:prstGeom prst="rect">
                <a:avLst/>
              </a:prstGeom>
            </p:spPr>
          </p:pic>
          <p:sp>
            <p:nvSpPr>
              <p:cNvPr id="133" name="object 137">
                <a:extLst>
                  <a:ext uri="{FF2B5EF4-FFF2-40B4-BE49-F238E27FC236}">
                    <a16:creationId xmlns:a16="http://schemas.microsoft.com/office/drawing/2014/main" id="{D9F41EB3-7C0D-694C-79B3-0FA205106F8D}"/>
                  </a:ext>
                </a:extLst>
              </p:cNvPr>
              <p:cNvSpPr/>
              <p:nvPr/>
            </p:nvSpPr>
            <p:spPr>
              <a:xfrm>
                <a:off x="6055004" y="2244353"/>
                <a:ext cx="220345" cy="150495"/>
              </a:xfrm>
              <a:custGeom>
                <a:avLst/>
                <a:gdLst/>
                <a:ahLst/>
                <a:cxnLst/>
                <a:rect l="l" t="t" r="r" b="b"/>
                <a:pathLst>
                  <a:path w="220345" h="150494">
                    <a:moveTo>
                      <a:pt x="47421" y="150464"/>
                    </a:moveTo>
                    <a:lnTo>
                      <a:pt x="23065" y="147175"/>
                    </a:lnTo>
                    <a:lnTo>
                      <a:pt x="6914" y="138563"/>
                    </a:lnTo>
                    <a:lnTo>
                      <a:pt x="0" y="123508"/>
                    </a:lnTo>
                    <a:lnTo>
                      <a:pt x="1796" y="80537"/>
                    </a:lnTo>
                    <a:lnTo>
                      <a:pt x="11732" y="85120"/>
                    </a:lnTo>
                    <a:lnTo>
                      <a:pt x="16670" y="88928"/>
                    </a:lnTo>
                    <a:lnTo>
                      <a:pt x="18072" y="94014"/>
                    </a:lnTo>
                    <a:lnTo>
                      <a:pt x="17401" y="102430"/>
                    </a:lnTo>
                    <a:lnTo>
                      <a:pt x="23540" y="106044"/>
                    </a:lnTo>
                    <a:lnTo>
                      <a:pt x="39669" y="97270"/>
                    </a:lnTo>
                    <a:lnTo>
                      <a:pt x="58698" y="79041"/>
                    </a:lnTo>
                    <a:lnTo>
                      <a:pt x="73535" y="54286"/>
                    </a:lnTo>
                    <a:lnTo>
                      <a:pt x="84067" y="29758"/>
                    </a:lnTo>
                    <a:lnTo>
                      <a:pt x="96740" y="11530"/>
                    </a:lnTo>
                    <a:lnTo>
                      <a:pt x="114353" y="1577"/>
                    </a:lnTo>
                    <a:lnTo>
                      <a:pt x="139703" y="1875"/>
                    </a:lnTo>
                    <a:lnTo>
                      <a:pt x="169156" y="5002"/>
                    </a:lnTo>
                    <a:lnTo>
                      <a:pt x="194741" y="3978"/>
                    </a:lnTo>
                    <a:lnTo>
                      <a:pt x="212785" y="1433"/>
                    </a:lnTo>
                    <a:lnTo>
                      <a:pt x="219616" y="0"/>
                    </a:lnTo>
                    <a:lnTo>
                      <a:pt x="220220" y="36148"/>
                    </a:lnTo>
                    <a:lnTo>
                      <a:pt x="211200" y="82010"/>
                    </a:lnTo>
                    <a:lnTo>
                      <a:pt x="155010" y="132100"/>
                    </a:lnTo>
                    <a:lnTo>
                      <a:pt x="106884" y="146994"/>
                    </a:lnTo>
                    <a:lnTo>
                      <a:pt x="78949" y="149552"/>
                    </a:lnTo>
                    <a:lnTo>
                      <a:pt x="47421" y="150464"/>
                    </a:lnTo>
                    <a:close/>
                  </a:path>
                </a:pathLst>
              </a:custGeom>
              <a:solidFill>
                <a:srgbClr val="AD663F">
                  <a:alpha val="14997"/>
                </a:srgbClr>
              </a:solidFill>
            </p:spPr>
            <p:txBody>
              <a:bodyPr wrap="square" lIns="0" tIns="0" rIns="0" bIns="0" rtlCol="0"/>
              <a:lstStyle/>
              <a:p>
                <a:endParaRPr lang="tr-TR" sz="2800"/>
              </a:p>
            </p:txBody>
          </p:sp>
          <p:pic>
            <p:nvPicPr>
              <p:cNvPr id="134" name="object 138">
                <a:extLst>
                  <a:ext uri="{FF2B5EF4-FFF2-40B4-BE49-F238E27FC236}">
                    <a16:creationId xmlns:a16="http://schemas.microsoft.com/office/drawing/2014/main" id="{7F845AD7-951F-A963-2A95-04822160AE92}"/>
                  </a:ext>
                </a:extLst>
              </p:cNvPr>
              <p:cNvPicPr/>
              <p:nvPr/>
            </p:nvPicPr>
            <p:blipFill>
              <a:blip r:embed="rId113" cstate="print"/>
              <a:stretch>
                <a:fillRect/>
              </a:stretch>
            </p:blipFill>
            <p:spPr>
              <a:xfrm>
                <a:off x="5897100" y="2239784"/>
                <a:ext cx="441127" cy="554879"/>
              </a:xfrm>
              <a:prstGeom prst="rect">
                <a:avLst/>
              </a:prstGeom>
            </p:spPr>
          </p:pic>
          <p:pic>
            <p:nvPicPr>
              <p:cNvPr id="135" name="object 139">
                <a:extLst>
                  <a:ext uri="{FF2B5EF4-FFF2-40B4-BE49-F238E27FC236}">
                    <a16:creationId xmlns:a16="http://schemas.microsoft.com/office/drawing/2014/main" id="{EF9472DA-C741-B61F-2B7B-182DFADCB16E}"/>
                  </a:ext>
                </a:extLst>
              </p:cNvPr>
              <p:cNvPicPr/>
              <p:nvPr/>
            </p:nvPicPr>
            <p:blipFill>
              <a:blip r:embed="rId114" cstate="print"/>
              <a:stretch>
                <a:fillRect/>
              </a:stretch>
            </p:blipFill>
            <p:spPr>
              <a:xfrm>
                <a:off x="5970082" y="2403970"/>
                <a:ext cx="366455" cy="391096"/>
              </a:xfrm>
              <a:prstGeom prst="rect">
                <a:avLst/>
              </a:prstGeom>
            </p:spPr>
          </p:pic>
          <p:sp>
            <p:nvSpPr>
              <p:cNvPr id="136" name="object 140">
                <a:extLst>
                  <a:ext uri="{FF2B5EF4-FFF2-40B4-BE49-F238E27FC236}">
                    <a16:creationId xmlns:a16="http://schemas.microsoft.com/office/drawing/2014/main" id="{9E62850B-9AF7-72C1-9BCD-E5F924E7F296}"/>
                  </a:ext>
                </a:extLst>
              </p:cNvPr>
              <p:cNvSpPr/>
              <p:nvPr/>
            </p:nvSpPr>
            <p:spPr>
              <a:xfrm>
                <a:off x="6123508" y="2376754"/>
                <a:ext cx="55244" cy="57150"/>
              </a:xfrm>
              <a:custGeom>
                <a:avLst/>
                <a:gdLst/>
                <a:ahLst/>
                <a:cxnLst/>
                <a:rect l="l" t="t" r="r" b="b"/>
                <a:pathLst>
                  <a:path w="55245" h="57150">
                    <a:moveTo>
                      <a:pt x="14351" y="23977"/>
                    </a:moveTo>
                    <a:lnTo>
                      <a:pt x="14008" y="24091"/>
                    </a:lnTo>
                    <a:lnTo>
                      <a:pt x="13169" y="24485"/>
                    </a:lnTo>
                    <a:lnTo>
                      <a:pt x="12484" y="24942"/>
                    </a:lnTo>
                    <a:lnTo>
                      <a:pt x="12103" y="25133"/>
                    </a:lnTo>
                    <a:lnTo>
                      <a:pt x="711" y="39433"/>
                    </a:lnTo>
                    <a:lnTo>
                      <a:pt x="419" y="39966"/>
                    </a:lnTo>
                    <a:lnTo>
                      <a:pt x="0" y="40830"/>
                    </a:lnTo>
                    <a:lnTo>
                      <a:pt x="2247" y="38163"/>
                    </a:lnTo>
                    <a:lnTo>
                      <a:pt x="3568" y="36537"/>
                    </a:lnTo>
                    <a:lnTo>
                      <a:pt x="7848" y="31064"/>
                    </a:lnTo>
                    <a:lnTo>
                      <a:pt x="9512" y="29019"/>
                    </a:lnTo>
                    <a:lnTo>
                      <a:pt x="9956" y="28536"/>
                    </a:lnTo>
                    <a:lnTo>
                      <a:pt x="10312" y="28003"/>
                    </a:lnTo>
                    <a:lnTo>
                      <a:pt x="11112" y="27139"/>
                    </a:lnTo>
                    <a:lnTo>
                      <a:pt x="11455" y="26682"/>
                    </a:lnTo>
                    <a:lnTo>
                      <a:pt x="12179" y="25958"/>
                    </a:lnTo>
                    <a:lnTo>
                      <a:pt x="12484" y="25577"/>
                    </a:lnTo>
                    <a:lnTo>
                      <a:pt x="13093" y="25019"/>
                    </a:lnTo>
                    <a:lnTo>
                      <a:pt x="13335" y="24726"/>
                    </a:lnTo>
                    <a:lnTo>
                      <a:pt x="14071" y="24218"/>
                    </a:lnTo>
                    <a:lnTo>
                      <a:pt x="14351" y="23977"/>
                    </a:lnTo>
                    <a:close/>
                  </a:path>
                  <a:path w="55245" h="57150">
                    <a:moveTo>
                      <a:pt x="32613" y="53809"/>
                    </a:moveTo>
                    <a:lnTo>
                      <a:pt x="32232" y="52006"/>
                    </a:lnTo>
                    <a:lnTo>
                      <a:pt x="32118" y="51689"/>
                    </a:lnTo>
                    <a:lnTo>
                      <a:pt x="31940" y="50571"/>
                    </a:lnTo>
                    <a:lnTo>
                      <a:pt x="31635" y="48806"/>
                    </a:lnTo>
                    <a:lnTo>
                      <a:pt x="31534" y="47866"/>
                    </a:lnTo>
                    <a:lnTo>
                      <a:pt x="31330" y="46888"/>
                    </a:lnTo>
                    <a:lnTo>
                      <a:pt x="31229" y="45897"/>
                    </a:lnTo>
                    <a:lnTo>
                      <a:pt x="30226" y="38925"/>
                    </a:lnTo>
                    <a:lnTo>
                      <a:pt x="29997" y="37909"/>
                    </a:lnTo>
                    <a:lnTo>
                      <a:pt x="29781" y="38925"/>
                    </a:lnTo>
                    <a:lnTo>
                      <a:pt x="29718" y="40462"/>
                    </a:lnTo>
                    <a:lnTo>
                      <a:pt x="29819" y="45046"/>
                    </a:lnTo>
                    <a:lnTo>
                      <a:pt x="29933" y="46062"/>
                    </a:lnTo>
                    <a:lnTo>
                      <a:pt x="30060" y="47078"/>
                    </a:lnTo>
                    <a:lnTo>
                      <a:pt x="30607" y="49504"/>
                    </a:lnTo>
                    <a:lnTo>
                      <a:pt x="30784" y="49949"/>
                    </a:lnTo>
                    <a:lnTo>
                      <a:pt x="30911" y="50368"/>
                    </a:lnTo>
                    <a:lnTo>
                      <a:pt x="31470" y="51904"/>
                    </a:lnTo>
                    <a:lnTo>
                      <a:pt x="31686" y="52209"/>
                    </a:lnTo>
                    <a:lnTo>
                      <a:pt x="32232" y="53213"/>
                    </a:lnTo>
                    <a:lnTo>
                      <a:pt x="32613" y="53809"/>
                    </a:lnTo>
                    <a:close/>
                  </a:path>
                  <a:path w="55245" h="57150">
                    <a:moveTo>
                      <a:pt x="37172" y="26898"/>
                    </a:moveTo>
                    <a:lnTo>
                      <a:pt x="37033" y="27203"/>
                    </a:lnTo>
                    <a:lnTo>
                      <a:pt x="36410" y="29260"/>
                    </a:lnTo>
                    <a:lnTo>
                      <a:pt x="36042" y="30835"/>
                    </a:lnTo>
                    <a:lnTo>
                      <a:pt x="35763" y="32689"/>
                    </a:lnTo>
                    <a:lnTo>
                      <a:pt x="35636" y="33235"/>
                    </a:lnTo>
                    <a:lnTo>
                      <a:pt x="35610" y="33896"/>
                    </a:lnTo>
                    <a:lnTo>
                      <a:pt x="35483" y="35255"/>
                    </a:lnTo>
                    <a:lnTo>
                      <a:pt x="35572" y="41579"/>
                    </a:lnTo>
                    <a:lnTo>
                      <a:pt x="35877" y="44030"/>
                    </a:lnTo>
                    <a:lnTo>
                      <a:pt x="35941" y="44742"/>
                    </a:lnTo>
                    <a:lnTo>
                      <a:pt x="36093" y="45313"/>
                    </a:lnTo>
                    <a:lnTo>
                      <a:pt x="36449" y="46774"/>
                    </a:lnTo>
                    <a:lnTo>
                      <a:pt x="36715" y="47663"/>
                    </a:lnTo>
                    <a:lnTo>
                      <a:pt x="37045" y="48882"/>
                    </a:lnTo>
                    <a:lnTo>
                      <a:pt x="37172" y="49263"/>
                    </a:lnTo>
                    <a:lnTo>
                      <a:pt x="37058" y="46774"/>
                    </a:lnTo>
                    <a:lnTo>
                      <a:pt x="36855" y="44640"/>
                    </a:lnTo>
                    <a:lnTo>
                      <a:pt x="36741" y="41579"/>
                    </a:lnTo>
                    <a:lnTo>
                      <a:pt x="36614" y="36652"/>
                    </a:lnTo>
                    <a:lnTo>
                      <a:pt x="36753" y="35280"/>
                    </a:lnTo>
                    <a:lnTo>
                      <a:pt x="36880" y="30835"/>
                    </a:lnTo>
                    <a:lnTo>
                      <a:pt x="37007" y="28473"/>
                    </a:lnTo>
                    <a:lnTo>
                      <a:pt x="37172" y="26898"/>
                    </a:lnTo>
                    <a:close/>
                  </a:path>
                  <a:path w="55245" h="57150">
                    <a:moveTo>
                      <a:pt x="45008" y="19126"/>
                    </a:moveTo>
                    <a:lnTo>
                      <a:pt x="42367" y="28638"/>
                    </a:lnTo>
                    <a:lnTo>
                      <a:pt x="42087" y="29705"/>
                    </a:lnTo>
                    <a:lnTo>
                      <a:pt x="41910" y="30784"/>
                    </a:lnTo>
                    <a:lnTo>
                      <a:pt x="41478" y="33007"/>
                    </a:lnTo>
                    <a:lnTo>
                      <a:pt x="41135" y="35394"/>
                    </a:lnTo>
                    <a:lnTo>
                      <a:pt x="40767" y="39065"/>
                    </a:lnTo>
                    <a:lnTo>
                      <a:pt x="40716" y="40246"/>
                    </a:lnTo>
                    <a:lnTo>
                      <a:pt x="40563" y="42519"/>
                    </a:lnTo>
                    <a:lnTo>
                      <a:pt x="40589" y="45923"/>
                    </a:lnTo>
                    <a:lnTo>
                      <a:pt x="40690" y="47015"/>
                    </a:lnTo>
                    <a:lnTo>
                      <a:pt x="40754" y="48056"/>
                    </a:lnTo>
                    <a:lnTo>
                      <a:pt x="40855" y="49072"/>
                    </a:lnTo>
                    <a:lnTo>
                      <a:pt x="41224" y="51828"/>
                    </a:lnTo>
                    <a:lnTo>
                      <a:pt x="41427" y="52527"/>
                    </a:lnTo>
                    <a:lnTo>
                      <a:pt x="41757" y="54063"/>
                    </a:lnTo>
                    <a:lnTo>
                      <a:pt x="41960" y="54584"/>
                    </a:lnTo>
                    <a:lnTo>
                      <a:pt x="42151" y="55168"/>
                    </a:lnTo>
                    <a:lnTo>
                      <a:pt x="42710" y="56705"/>
                    </a:lnTo>
                    <a:lnTo>
                      <a:pt x="42291" y="54584"/>
                    </a:lnTo>
                    <a:lnTo>
                      <a:pt x="42138" y="53975"/>
                    </a:lnTo>
                    <a:lnTo>
                      <a:pt x="42037" y="52628"/>
                    </a:lnTo>
                    <a:lnTo>
                      <a:pt x="41922" y="51828"/>
                    </a:lnTo>
                    <a:lnTo>
                      <a:pt x="41821" y="42519"/>
                    </a:lnTo>
                    <a:lnTo>
                      <a:pt x="41998" y="40246"/>
                    </a:lnTo>
                    <a:lnTo>
                      <a:pt x="42062" y="38963"/>
                    </a:lnTo>
                    <a:lnTo>
                      <a:pt x="42202" y="37884"/>
                    </a:lnTo>
                    <a:lnTo>
                      <a:pt x="42418" y="35534"/>
                    </a:lnTo>
                    <a:lnTo>
                      <a:pt x="42722" y="33197"/>
                    </a:lnTo>
                    <a:lnTo>
                      <a:pt x="43649" y="26733"/>
                    </a:lnTo>
                    <a:lnTo>
                      <a:pt x="44602" y="21463"/>
                    </a:lnTo>
                    <a:lnTo>
                      <a:pt x="45008" y="19126"/>
                    </a:lnTo>
                    <a:close/>
                  </a:path>
                  <a:path w="55245" h="57150">
                    <a:moveTo>
                      <a:pt x="55105" y="0"/>
                    </a:moveTo>
                    <a:lnTo>
                      <a:pt x="48564" y="23050"/>
                    </a:lnTo>
                    <a:lnTo>
                      <a:pt x="48221" y="24726"/>
                    </a:lnTo>
                    <a:lnTo>
                      <a:pt x="47764" y="28143"/>
                    </a:lnTo>
                    <a:lnTo>
                      <a:pt x="47510" y="29845"/>
                    </a:lnTo>
                    <a:lnTo>
                      <a:pt x="47053" y="34874"/>
                    </a:lnTo>
                    <a:lnTo>
                      <a:pt x="46901" y="38087"/>
                    </a:lnTo>
                    <a:lnTo>
                      <a:pt x="46990" y="45262"/>
                    </a:lnTo>
                    <a:lnTo>
                      <a:pt x="47053" y="46570"/>
                    </a:lnTo>
                    <a:lnTo>
                      <a:pt x="47332" y="49834"/>
                    </a:lnTo>
                    <a:lnTo>
                      <a:pt x="47498" y="50723"/>
                    </a:lnTo>
                    <a:lnTo>
                      <a:pt x="47942" y="53784"/>
                    </a:lnTo>
                    <a:lnTo>
                      <a:pt x="47802" y="50723"/>
                    </a:lnTo>
                    <a:lnTo>
                      <a:pt x="47790" y="42595"/>
                    </a:lnTo>
                    <a:lnTo>
                      <a:pt x="47879" y="39649"/>
                    </a:lnTo>
                    <a:lnTo>
                      <a:pt x="48018" y="38138"/>
                    </a:lnTo>
                    <a:lnTo>
                      <a:pt x="48234" y="34963"/>
                    </a:lnTo>
                    <a:lnTo>
                      <a:pt x="48450" y="33324"/>
                    </a:lnTo>
                    <a:lnTo>
                      <a:pt x="48628" y="31661"/>
                    </a:lnTo>
                    <a:lnTo>
                      <a:pt x="48768" y="29997"/>
                    </a:lnTo>
                    <a:lnTo>
                      <a:pt x="49288" y="26631"/>
                    </a:lnTo>
                    <a:lnTo>
                      <a:pt x="49491" y="24955"/>
                    </a:lnTo>
                    <a:lnTo>
                      <a:pt x="49822" y="23279"/>
                    </a:lnTo>
                    <a:lnTo>
                      <a:pt x="50088" y="21615"/>
                    </a:lnTo>
                    <a:lnTo>
                      <a:pt x="50393" y="19977"/>
                    </a:lnTo>
                    <a:lnTo>
                      <a:pt x="50673" y="18338"/>
                    </a:lnTo>
                    <a:lnTo>
                      <a:pt x="51015" y="16776"/>
                    </a:lnTo>
                    <a:lnTo>
                      <a:pt x="52260" y="10731"/>
                    </a:lnTo>
                    <a:lnTo>
                      <a:pt x="52908" y="8267"/>
                    </a:lnTo>
                    <a:lnTo>
                      <a:pt x="54051" y="3695"/>
                    </a:lnTo>
                    <a:lnTo>
                      <a:pt x="55105" y="0"/>
                    </a:lnTo>
                    <a:close/>
                  </a:path>
                </a:pathLst>
              </a:custGeom>
              <a:solidFill>
                <a:srgbClr val="E95853">
                  <a:alpha val="10000"/>
                </a:srgbClr>
              </a:solidFill>
            </p:spPr>
            <p:txBody>
              <a:bodyPr wrap="square" lIns="0" tIns="0" rIns="0" bIns="0" rtlCol="0"/>
              <a:lstStyle/>
              <a:p>
                <a:endParaRPr lang="tr-TR" sz="2800"/>
              </a:p>
            </p:txBody>
          </p:sp>
          <p:pic>
            <p:nvPicPr>
              <p:cNvPr id="137" name="object 141">
                <a:extLst>
                  <a:ext uri="{FF2B5EF4-FFF2-40B4-BE49-F238E27FC236}">
                    <a16:creationId xmlns:a16="http://schemas.microsoft.com/office/drawing/2014/main" id="{96639B04-4649-87E9-EB2B-1673A3A32F28}"/>
                  </a:ext>
                </a:extLst>
              </p:cNvPr>
              <p:cNvPicPr/>
              <p:nvPr/>
            </p:nvPicPr>
            <p:blipFill>
              <a:blip r:embed="rId115" cstate="print"/>
              <a:stretch>
                <a:fillRect/>
              </a:stretch>
            </p:blipFill>
            <p:spPr>
              <a:xfrm>
                <a:off x="6138811" y="2231618"/>
                <a:ext cx="94209" cy="72111"/>
              </a:xfrm>
              <a:prstGeom prst="rect">
                <a:avLst/>
              </a:prstGeom>
            </p:spPr>
          </p:pic>
          <p:sp>
            <p:nvSpPr>
              <p:cNvPr id="138" name="object 142">
                <a:extLst>
                  <a:ext uri="{FF2B5EF4-FFF2-40B4-BE49-F238E27FC236}">
                    <a16:creationId xmlns:a16="http://schemas.microsoft.com/office/drawing/2014/main" id="{C83BD037-331C-12D6-5F83-4807DB2BEE6C}"/>
                  </a:ext>
                </a:extLst>
              </p:cNvPr>
              <p:cNvSpPr/>
              <p:nvPr/>
            </p:nvSpPr>
            <p:spPr>
              <a:xfrm>
                <a:off x="6106541" y="2391333"/>
                <a:ext cx="31750" cy="23495"/>
              </a:xfrm>
              <a:custGeom>
                <a:avLst/>
                <a:gdLst/>
                <a:ahLst/>
                <a:cxnLst/>
                <a:rect l="l" t="t" r="r" b="b"/>
                <a:pathLst>
                  <a:path w="31750" h="23494">
                    <a:moveTo>
                      <a:pt x="11404" y="2908"/>
                    </a:moveTo>
                    <a:lnTo>
                      <a:pt x="10591" y="2959"/>
                    </a:lnTo>
                    <a:lnTo>
                      <a:pt x="8813" y="3352"/>
                    </a:lnTo>
                    <a:lnTo>
                      <a:pt x="6680" y="4038"/>
                    </a:lnTo>
                    <a:lnTo>
                      <a:pt x="5969" y="4394"/>
                    </a:lnTo>
                    <a:lnTo>
                      <a:pt x="5232" y="4724"/>
                    </a:lnTo>
                    <a:lnTo>
                      <a:pt x="3797" y="5461"/>
                    </a:lnTo>
                    <a:lnTo>
                      <a:pt x="2425" y="6337"/>
                    </a:lnTo>
                    <a:lnTo>
                      <a:pt x="1498" y="7124"/>
                    </a:lnTo>
                    <a:lnTo>
                      <a:pt x="546" y="7848"/>
                    </a:lnTo>
                    <a:lnTo>
                      <a:pt x="0" y="8470"/>
                    </a:lnTo>
                    <a:lnTo>
                      <a:pt x="774" y="8204"/>
                    </a:lnTo>
                    <a:lnTo>
                      <a:pt x="2971" y="7251"/>
                    </a:lnTo>
                    <a:lnTo>
                      <a:pt x="4406" y="6591"/>
                    </a:lnTo>
                    <a:lnTo>
                      <a:pt x="8534" y="4521"/>
                    </a:lnTo>
                    <a:lnTo>
                      <a:pt x="9131" y="4165"/>
                    </a:lnTo>
                    <a:lnTo>
                      <a:pt x="9652" y="3898"/>
                    </a:lnTo>
                    <a:lnTo>
                      <a:pt x="10706" y="3390"/>
                    </a:lnTo>
                    <a:lnTo>
                      <a:pt x="11404" y="2908"/>
                    </a:lnTo>
                    <a:close/>
                  </a:path>
                  <a:path w="31750" h="23494">
                    <a:moveTo>
                      <a:pt x="18910" y="2921"/>
                    </a:moveTo>
                    <a:lnTo>
                      <a:pt x="18618" y="2959"/>
                    </a:lnTo>
                    <a:lnTo>
                      <a:pt x="17500" y="3022"/>
                    </a:lnTo>
                    <a:lnTo>
                      <a:pt x="16370" y="3327"/>
                    </a:lnTo>
                    <a:lnTo>
                      <a:pt x="15036" y="3784"/>
                    </a:lnTo>
                    <a:lnTo>
                      <a:pt x="14668" y="3937"/>
                    </a:lnTo>
                    <a:lnTo>
                      <a:pt x="13081" y="4749"/>
                    </a:lnTo>
                    <a:lnTo>
                      <a:pt x="12623" y="5054"/>
                    </a:lnTo>
                    <a:lnTo>
                      <a:pt x="12103" y="5334"/>
                    </a:lnTo>
                    <a:lnTo>
                      <a:pt x="11607" y="5689"/>
                    </a:lnTo>
                    <a:lnTo>
                      <a:pt x="11137" y="6057"/>
                    </a:lnTo>
                    <a:lnTo>
                      <a:pt x="10680" y="6362"/>
                    </a:lnTo>
                    <a:lnTo>
                      <a:pt x="3911" y="14020"/>
                    </a:lnTo>
                    <a:lnTo>
                      <a:pt x="8356" y="9994"/>
                    </a:lnTo>
                    <a:lnTo>
                      <a:pt x="10083" y="8509"/>
                    </a:lnTo>
                    <a:lnTo>
                      <a:pt x="10985" y="7785"/>
                    </a:lnTo>
                    <a:lnTo>
                      <a:pt x="11874" y="7035"/>
                    </a:lnTo>
                    <a:lnTo>
                      <a:pt x="12801" y="6388"/>
                    </a:lnTo>
                    <a:lnTo>
                      <a:pt x="17919" y="3340"/>
                    </a:lnTo>
                    <a:lnTo>
                      <a:pt x="18910" y="2921"/>
                    </a:lnTo>
                    <a:close/>
                  </a:path>
                  <a:path w="31750" h="23494">
                    <a:moveTo>
                      <a:pt x="28702" y="4546"/>
                    </a:moveTo>
                    <a:lnTo>
                      <a:pt x="28321" y="4660"/>
                    </a:lnTo>
                    <a:lnTo>
                      <a:pt x="27660" y="4914"/>
                    </a:lnTo>
                    <a:lnTo>
                      <a:pt x="27330" y="5016"/>
                    </a:lnTo>
                    <a:lnTo>
                      <a:pt x="26949" y="5181"/>
                    </a:lnTo>
                    <a:lnTo>
                      <a:pt x="26530" y="5448"/>
                    </a:lnTo>
                    <a:lnTo>
                      <a:pt x="26098" y="5676"/>
                    </a:lnTo>
                    <a:lnTo>
                      <a:pt x="25565" y="5905"/>
                    </a:lnTo>
                    <a:lnTo>
                      <a:pt x="25107" y="6273"/>
                    </a:lnTo>
                    <a:lnTo>
                      <a:pt x="24612" y="6642"/>
                    </a:lnTo>
                    <a:lnTo>
                      <a:pt x="24053" y="6985"/>
                    </a:lnTo>
                    <a:lnTo>
                      <a:pt x="23025" y="7899"/>
                    </a:lnTo>
                    <a:lnTo>
                      <a:pt x="22453" y="8343"/>
                    </a:lnTo>
                    <a:lnTo>
                      <a:pt x="21424" y="9448"/>
                    </a:lnTo>
                    <a:lnTo>
                      <a:pt x="20866" y="9969"/>
                    </a:lnTo>
                    <a:lnTo>
                      <a:pt x="20383" y="10604"/>
                    </a:lnTo>
                    <a:lnTo>
                      <a:pt x="14287" y="19862"/>
                    </a:lnTo>
                    <a:lnTo>
                      <a:pt x="13741" y="20942"/>
                    </a:lnTo>
                    <a:lnTo>
                      <a:pt x="13385" y="21844"/>
                    </a:lnTo>
                    <a:lnTo>
                      <a:pt x="13093" y="22479"/>
                    </a:lnTo>
                    <a:lnTo>
                      <a:pt x="12712" y="23495"/>
                    </a:lnTo>
                    <a:lnTo>
                      <a:pt x="18948" y="14452"/>
                    </a:lnTo>
                    <a:lnTo>
                      <a:pt x="19913" y="13233"/>
                    </a:lnTo>
                    <a:lnTo>
                      <a:pt x="20828" y="11963"/>
                    </a:lnTo>
                    <a:lnTo>
                      <a:pt x="23266" y="9131"/>
                    </a:lnTo>
                    <a:lnTo>
                      <a:pt x="23774" y="8648"/>
                    </a:lnTo>
                    <a:lnTo>
                      <a:pt x="24650" y="7645"/>
                    </a:lnTo>
                    <a:lnTo>
                      <a:pt x="25133" y="7277"/>
                    </a:lnTo>
                    <a:lnTo>
                      <a:pt x="25984" y="6438"/>
                    </a:lnTo>
                    <a:lnTo>
                      <a:pt x="26428" y="6146"/>
                    </a:lnTo>
                    <a:lnTo>
                      <a:pt x="27139" y="5524"/>
                    </a:lnTo>
                    <a:lnTo>
                      <a:pt x="28702" y="4546"/>
                    </a:lnTo>
                    <a:close/>
                  </a:path>
                  <a:path w="31750" h="23494">
                    <a:moveTo>
                      <a:pt x="31305" y="0"/>
                    </a:moveTo>
                    <a:lnTo>
                      <a:pt x="29921" y="241"/>
                    </a:lnTo>
                    <a:lnTo>
                      <a:pt x="29489" y="342"/>
                    </a:lnTo>
                    <a:lnTo>
                      <a:pt x="28930" y="406"/>
                    </a:lnTo>
                    <a:lnTo>
                      <a:pt x="27038" y="977"/>
                    </a:lnTo>
                    <a:lnTo>
                      <a:pt x="25565" y="1524"/>
                    </a:lnTo>
                    <a:lnTo>
                      <a:pt x="24828" y="1892"/>
                    </a:lnTo>
                    <a:lnTo>
                      <a:pt x="23164" y="2590"/>
                    </a:lnTo>
                    <a:lnTo>
                      <a:pt x="22390" y="3111"/>
                    </a:lnTo>
                    <a:lnTo>
                      <a:pt x="20713" y="4076"/>
                    </a:lnTo>
                    <a:lnTo>
                      <a:pt x="19888" y="4699"/>
                    </a:lnTo>
                    <a:lnTo>
                      <a:pt x="19050" y="5283"/>
                    </a:lnTo>
                    <a:lnTo>
                      <a:pt x="18249" y="5905"/>
                    </a:lnTo>
                    <a:lnTo>
                      <a:pt x="16637" y="7226"/>
                    </a:lnTo>
                    <a:lnTo>
                      <a:pt x="15913" y="7962"/>
                    </a:lnTo>
                    <a:lnTo>
                      <a:pt x="15138" y="8610"/>
                    </a:lnTo>
                    <a:lnTo>
                      <a:pt x="13030" y="10807"/>
                    </a:lnTo>
                    <a:lnTo>
                      <a:pt x="12395" y="11544"/>
                    </a:lnTo>
                    <a:lnTo>
                      <a:pt x="11734" y="12255"/>
                    </a:lnTo>
                    <a:lnTo>
                      <a:pt x="10680" y="13652"/>
                    </a:lnTo>
                    <a:lnTo>
                      <a:pt x="10083" y="14389"/>
                    </a:lnTo>
                    <a:lnTo>
                      <a:pt x="9715" y="14947"/>
                    </a:lnTo>
                    <a:lnTo>
                      <a:pt x="9245" y="15582"/>
                    </a:lnTo>
                    <a:lnTo>
                      <a:pt x="7404" y="18237"/>
                    </a:lnTo>
                    <a:lnTo>
                      <a:pt x="6515" y="20104"/>
                    </a:lnTo>
                    <a:lnTo>
                      <a:pt x="7937" y="18275"/>
                    </a:lnTo>
                    <a:lnTo>
                      <a:pt x="8775" y="17310"/>
                    </a:lnTo>
                    <a:lnTo>
                      <a:pt x="14617" y="10947"/>
                    </a:lnTo>
                    <a:lnTo>
                      <a:pt x="16002" y="9537"/>
                    </a:lnTo>
                    <a:lnTo>
                      <a:pt x="16776" y="8890"/>
                    </a:lnTo>
                    <a:lnTo>
                      <a:pt x="17526" y="8191"/>
                    </a:lnTo>
                    <a:lnTo>
                      <a:pt x="19824" y="6273"/>
                    </a:lnTo>
                    <a:lnTo>
                      <a:pt x="20637" y="5702"/>
                    </a:lnTo>
                    <a:lnTo>
                      <a:pt x="21374" y="5054"/>
                    </a:lnTo>
                    <a:lnTo>
                      <a:pt x="22961" y="4089"/>
                    </a:lnTo>
                    <a:lnTo>
                      <a:pt x="23685" y="3479"/>
                    </a:lnTo>
                    <a:lnTo>
                      <a:pt x="25222" y="2667"/>
                    </a:lnTo>
                    <a:lnTo>
                      <a:pt x="25908" y="2222"/>
                    </a:lnTo>
                    <a:lnTo>
                      <a:pt x="27927" y="1308"/>
                    </a:lnTo>
                    <a:lnTo>
                      <a:pt x="29044" y="774"/>
                    </a:lnTo>
                    <a:lnTo>
                      <a:pt x="29565" y="635"/>
                    </a:lnTo>
                    <a:lnTo>
                      <a:pt x="31305" y="0"/>
                    </a:lnTo>
                    <a:close/>
                  </a:path>
                </a:pathLst>
              </a:custGeom>
              <a:solidFill>
                <a:srgbClr val="E95853">
                  <a:alpha val="10000"/>
                </a:srgbClr>
              </a:solidFill>
            </p:spPr>
            <p:txBody>
              <a:bodyPr wrap="square" lIns="0" tIns="0" rIns="0" bIns="0" rtlCol="0"/>
              <a:lstStyle/>
              <a:p>
                <a:endParaRPr lang="tr-TR" sz="2800"/>
              </a:p>
            </p:txBody>
          </p:sp>
          <p:sp>
            <p:nvSpPr>
              <p:cNvPr id="139" name="object 143">
                <a:extLst>
                  <a:ext uri="{FF2B5EF4-FFF2-40B4-BE49-F238E27FC236}">
                    <a16:creationId xmlns:a16="http://schemas.microsoft.com/office/drawing/2014/main" id="{18C86634-9CF8-9F94-1AC3-01616F4F9CD2}"/>
                  </a:ext>
                </a:extLst>
              </p:cNvPr>
              <p:cNvSpPr/>
              <p:nvPr/>
            </p:nvSpPr>
            <p:spPr>
              <a:xfrm>
                <a:off x="6078906" y="2373896"/>
                <a:ext cx="50165" cy="23495"/>
              </a:xfrm>
              <a:custGeom>
                <a:avLst/>
                <a:gdLst/>
                <a:ahLst/>
                <a:cxnLst/>
                <a:rect l="l" t="t" r="r" b="b"/>
                <a:pathLst>
                  <a:path w="50164" h="23494">
                    <a:moveTo>
                      <a:pt x="18415" y="1168"/>
                    </a:moveTo>
                    <a:lnTo>
                      <a:pt x="17284" y="838"/>
                    </a:lnTo>
                    <a:lnTo>
                      <a:pt x="15544" y="482"/>
                    </a:lnTo>
                    <a:lnTo>
                      <a:pt x="15100" y="419"/>
                    </a:lnTo>
                    <a:lnTo>
                      <a:pt x="14630" y="304"/>
                    </a:lnTo>
                    <a:lnTo>
                      <a:pt x="14122" y="241"/>
                    </a:lnTo>
                    <a:lnTo>
                      <a:pt x="10210" y="0"/>
                    </a:lnTo>
                    <a:lnTo>
                      <a:pt x="9613" y="101"/>
                    </a:lnTo>
                    <a:lnTo>
                      <a:pt x="9017" y="127"/>
                    </a:lnTo>
                    <a:lnTo>
                      <a:pt x="7264" y="292"/>
                    </a:lnTo>
                    <a:lnTo>
                      <a:pt x="4457" y="812"/>
                    </a:lnTo>
                    <a:lnTo>
                      <a:pt x="3543" y="1168"/>
                    </a:lnTo>
                    <a:lnTo>
                      <a:pt x="2628" y="1473"/>
                    </a:lnTo>
                    <a:lnTo>
                      <a:pt x="1155" y="2095"/>
                    </a:lnTo>
                    <a:lnTo>
                      <a:pt x="228" y="2667"/>
                    </a:lnTo>
                    <a:lnTo>
                      <a:pt x="0" y="2857"/>
                    </a:lnTo>
                    <a:lnTo>
                      <a:pt x="292" y="2755"/>
                    </a:lnTo>
                    <a:lnTo>
                      <a:pt x="1270" y="2514"/>
                    </a:lnTo>
                    <a:lnTo>
                      <a:pt x="2006" y="2387"/>
                    </a:lnTo>
                    <a:lnTo>
                      <a:pt x="2844" y="2171"/>
                    </a:lnTo>
                    <a:lnTo>
                      <a:pt x="3200" y="2108"/>
                    </a:lnTo>
                    <a:lnTo>
                      <a:pt x="3733" y="2044"/>
                    </a:lnTo>
                    <a:lnTo>
                      <a:pt x="4699" y="1854"/>
                    </a:lnTo>
                    <a:lnTo>
                      <a:pt x="5219" y="1803"/>
                    </a:lnTo>
                    <a:lnTo>
                      <a:pt x="7404" y="1524"/>
                    </a:lnTo>
                    <a:lnTo>
                      <a:pt x="9690" y="1371"/>
                    </a:lnTo>
                    <a:lnTo>
                      <a:pt x="10172" y="1308"/>
                    </a:lnTo>
                    <a:lnTo>
                      <a:pt x="11049" y="1308"/>
                    </a:lnTo>
                    <a:lnTo>
                      <a:pt x="11404" y="1308"/>
                    </a:lnTo>
                    <a:lnTo>
                      <a:pt x="11582" y="1295"/>
                    </a:lnTo>
                    <a:lnTo>
                      <a:pt x="11963" y="1270"/>
                    </a:lnTo>
                    <a:lnTo>
                      <a:pt x="12496" y="1270"/>
                    </a:lnTo>
                    <a:lnTo>
                      <a:pt x="13042" y="1257"/>
                    </a:lnTo>
                    <a:lnTo>
                      <a:pt x="14058" y="1193"/>
                    </a:lnTo>
                    <a:lnTo>
                      <a:pt x="14566" y="1219"/>
                    </a:lnTo>
                    <a:lnTo>
                      <a:pt x="17208" y="1257"/>
                    </a:lnTo>
                    <a:lnTo>
                      <a:pt x="18072" y="1193"/>
                    </a:lnTo>
                    <a:lnTo>
                      <a:pt x="18415" y="1168"/>
                    </a:lnTo>
                    <a:close/>
                  </a:path>
                  <a:path w="50164" h="23494">
                    <a:moveTo>
                      <a:pt x="29756" y="7099"/>
                    </a:moveTo>
                    <a:lnTo>
                      <a:pt x="27381" y="6184"/>
                    </a:lnTo>
                    <a:lnTo>
                      <a:pt x="26225" y="5829"/>
                    </a:lnTo>
                    <a:lnTo>
                      <a:pt x="25806" y="5702"/>
                    </a:lnTo>
                    <a:lnTo>
                      <a:pt x="25247" y="5461"/>
                    </a:lnTo>
                    <a:lnTo>
                      <a:pt x="21323" y="4775"/>
                    </a:lnTo>
                    <a:lnTo>
                      <a:pt x="20599" y="4686"/>
                    </a:lnTo>
                    <a:lnTo>
                      <a:pt x="18846" y="4635"/>
                    </a:lnTo>
                    <a:lnTo>
                      <a:pt x="18402" y="4622"/>
                    </a:lnTo>
                    <a:lnTo>
                      <a:pt x="17665" y="4635"/>
                    </a:lnTo>
                    <a:lnTo>
                      <a:pt x="16929" y="4559"/>
                    </a:lnTo>
                    <a:lnTo>
                      <a:pt x="14097" y="4876"/>
                    </a:lnTo>
                    <a:lnTo>
                      <a:pt x="13411" y="4927"/>
                    </a:lnTo>
                    <a:lnTo>
                      <a:pt x="10960" y="5499"/>
                    </a:lnTo>
                    <a:lnTo>
                      <a:pt x="8585" y="6311"/>
                    </a:lnTo>
                    <a:lnTo>
                      <a:pt x="8255" y="6515"/>
                    </a:lnTo>
                    <a:lnTo>
                      <a:pt x="7416" y="6870"/>
                    </a:lnTo>
                    <a:lnTo>
                      <a:pt x="7061" y="7099"/>
                    </a:lnTo>
                    <a:lnTo>
                      <a:pt x="7429" y="6997"/>
                    </a:lnTo>
                    <a:lnTo>
                      <a:pt x="8356" y="6807"/>
                    </a:lnTo>
                    <a:lnTo>
                      <a:pt x="8712" y="6692"/>
                    </a:lnTo>
                    <a:lnTo>
                      <a:pt x="9144" y="6642"/>
                    </a:lnTo>
                    <a:lnTo>
                      <a:pt x="11049" y="6311"/>
                    </a:lnTo>
                    <a:lnTo>
                      <a:pt x="11696" y="6273"/>
                    </a:lnTo>
                    <a:lnTo>
                      <a:pt x="13550" y="6019"/>
                    </a:lnTo>
                    <a:lnTo>
                      <a:pt x="14224" y="6019"/>
                    </a:lnTo>
                    <a:lnTo>
                      <a:pt x="15570" y="5956"/>
                    </a:lnTo>
                    <a:lnTo>
                      <a:pt x="16967" y="5829"/>
                    </a:lnTo>
                    <a:lnTo>
                      <a:pt x="17678" y="5918"/>
                    </a:lnTo>
                    <a:lnTo>
                      <a:pt x="18376" y="5918"/>
                    </a:lnTo>
                    <a:lnTo>
                      <a:pt x="20497" y="5930"/>
                    </a:lnTo>
                    <a:lnTo>
                      <a:pt x="21183" y="6019"/>
                    </a:lnTo>
                    <a:lnTo>
                      <a:pt x="24472" y="6311"/>
                    </a:lnTo>
                    <a:lnTo>
                      <a:pt x="25082" y="6337"/>
                    </a:lnTo>
                    <a:lnTo>
                      <a:pt x="25641" y="6515"/>
                    </a:lnTo>
                    <a:lnTo>
                      <a:pt x="26187" y="6578"/>
                    </a:lnTo>
                    <a:lnTo>
                      <a:pt x="27228" y="6769"/>
                    </a:lnTo>
                    <a:lnTo>
                      <a:pt x="28130" y="6870"/>
                    </a:lnTo>
                    <a:lnTo>
                      <a:pt x="29756" y="7099"/>
                    </a:lnTo>
                    <a:close/>
                  </a:path>
                  <a:path w="50164" h="23494">
                    <a:moveTo>
                      <a:pt x="38912" y="8928"/>
                    </a:moveTo>
                    <a:lnTo>
                      <a:pt x="38519" y="8928"/>
                    </a:lnTo>
                    <a:lnTo>
                      <a:pt x="37134" y="9042"/>
                    </a:lnTo>
                    <a:lnTo>
                      <a:pt x="36144" y="9067"/>
                    </a:lnTo>
                    <a:lnTo>
                      <a:pt x="34937" y="9207"/>
                    </a:lnTo>
                    <a:lnTo>
                      <a:pt x="32397" y="9677"/>
                    </a:lnTo>
                    <a:lnTo>
                      <a:pt x="30924" y="9994"/>
                    </a:lnTo>
                    <a:lnTo>
                      <a:pt x="30200" y="10210"/>
                    </a:lnTo>
                    <a:lnTo>
                      <a:pt x="29451" y="10388"/>
                    </a:lnTo>
                    <a:lnTo>
                      <a:pt x="27952" y="10845"/>
                    </a:lnTo>
                    <a:lnTo>
                      <a:pt x="27178" y="11036"/>
                    </a:lnTo>
                    <a:lnTo>
                      <a:pt x="26428" y="11277"/>
                    </a:lnTo>
                    <a:lnTo>
                      <a:pt x="24917" y="11836"/>
                    </a:lnTo>
                    <a:lnTo>
                      <a:pt x="23393" y="12331"/>
                    </a:lnTo>
                    <a:lnTo>
                      <a:pt x="20650" y="13449"/>
                    </a:lnTo>
                    <a:lnTo>
                      <a:pt x="19380" y="13995"/>
                    </a:lnTo>
                    <a:lnTo>
                      <a:pt x="16141" y="15557"/>
                    </a:lnTo>
                    <a:lnTo>
                      <a:pt x="14770" y="16357"/>
                    </a:lnTo>
                    <a:lnTo>
                      <a:pt x="18567" y="15214"/>
                    </a:lnTo>
                    <a:lnTo>
                      <a:pt x="26822" y="12534"/>
                    </a:lnTo>
                    <a:lnTo>
                      <a:pt x="27559" y="12255"/>
                    </a:lnTo>
                    <a:lnTo>
                      <a:pt x="28321" y="12039"/>
                    </a:lnTo>
                    <a:lnTo>
                      <a:pt x="31229" y="11099"/>
                    </a:lnTo>
                    <a:lnTo>
                      <a:pt x="32651" y="10706"/>
                    </a:lnTo>
                    <a:lnTo>
                      <a:pt x="35102" y="9944"/>
                    </a:lnTo>
                    <a:lnTo>
                      <a:pt x="38430" y="9067"/>
                    </a:lnTo>
                    <a:lnTo>
                      <a:pt x="38912" y="8928"/>
                    </a:lnTo>
                    <a:close/>
                  </a:path>
                  <a:path w="50164" h="23494">
                    <a:moveTo>
                      <a:pt x="49631" y="10998"/>
                    </a:moveTo>
                    <a:lnTo>
                      <a:pt x="49161" y="10998"/>
                    </a:lnTo>
                    <a:lnTo>
                      <a:pt x="48323" y="11010"/>
                    </a:lnTo>
                    <a:lnTo>
                      <a:pt x="46240" y="11112"/>
                    </a:lnTo>
                    <a:lnTo>
                      <a:pt x="45580" y="11239"/>
                    </a:lnTo>
                    <a:lnTo>
                      <a:pt x="43370" y="11518"/>
                    </a:lnTo>
                    <a:lnTo>
                      <a:pt x="41846" y="11887"/>
                    </a:lnTo>
                    <a:lnTo>
                      <a:pt x="40919" y="12065"/>
                    </a:lnTo>
                    <a:lnTo>
                      <a:pt x="39204" y="12623"/>
                    </a:lnTo>
                    <a:lnTo>
                      <a:pt x="38303" y="12814"/>
                    </a:lnTo>
                    <a:lnTo>
                      <a:pt x="36537" y="13525"/>
                    </a:lnTo>
                    <a:lnTo>
                      <a:pt x="35636" y="13843"/>
                    </a:lnTo>
                    <a:lnTo>
                      <a:pt x="25831" y="19799"/>
                    </a:lnTo>
                    <a:lnTo>
                      <a:pt x="24714" y="20701"/>
                    </a:lnTo>
                    <a:lnTo>
                      <a:pt x="23888" y="21564"/>
                    </a:lnTo>
                    <a:lnTo>
                      <a:pt x="23291" y="22148"/>
                    </a:lnTo>
                    <a:lnTo>
                      <a:pt x="22720" y="22758"/>
                    </a:lnTo>
                    <a:lnTo>
                      <a:pt x="22428" y="23114"/>
                    </a:lnTo>
                    <a:lnTo>
                      <a:pt x="24130" y="21844"/>
                    </a:lnTo>
                    <a:lnTo>
                      <a:pt x="25107" y="21170"/>
                    </a:lnTo>
                    <a:lnTo>
                      <a:pt x="32778" y="16637"/>
                    </a:lnTo>
                    <a:lnTo>
                      <a:pt x="33591" y="16205"/>
                    </a:lnTo>
                    <a:lnTo>
                      <a:pt x="34442" y="15798"/>
                    </a:lnTo>
                    <a:lnTo>
                      <a:pt x="35293" y="15443"/>
                    </a:lnTo>
                    <a:lnTo>
                      <a:pt x="36029" y="15074"/>
                    </a:lnTo>
                    <a:lnTo>
                      <a:pt x="37020" y="14706"/>
                    </a:lnTo>
                    <a:lnTo>
                      <a:pt x="38709" y="13970"/>
                    </a:lnTo>
                    <a:lnTo>
                      <a:pt x="39573" y="13716"/>
                    </a:lnTo>
                    <a:lnTo>
                      <a:pt x="41224" y="13119"/>
                    </a:lnTo>
                    <a:lnTo>
                      <a:pt x="42049" y="12903"/>
                    </a:lnTo>
                    <a:lnTo>
                      <a:pt x="43586" y="12395"/>
                    </a:lnTo>
                    <a:lnTo>
                      <a:pt x="44335" y="12204"/>
                    </a:lnTo>
                    <a:lnTo>
                      <a:pt x="45008" y="12065"/>
                    </a:lnTo>
                    <a:lnTo>
                      <a:pt x="45656" y="11899"/>
                    </a:lnTo>
                    <a:lnTo>
                      <a:pt x="46329" y="11684"/>
                    </a:lnTo>
                    <a:lnTo>
                      <a:pt x="49631" y="10998"/>
                    </a:lnTo>
                    <a:close/>
                  </a:path>
                </a:pathLst>
              </a:custGeom>
              <a:solidFill>
                <a:srgbClr val="E95853">
                  <a:alpha val="19999"/>
                </a:srgbClr>
              </a:solidFill>
            </p:spPr>
            <p:txBody>
              <a:bodyPr wrap="square" lIns="0" tIns="0" rIns="0" bIns="0" rtlCol="0"/>
              <a:lstStyle/>
              <a:p>
                <a:endParaRPr lang="tr-TR" sz="2800"/>
              </a:p>
            </p:txBody>
          </p:sp>
          <p:sp>
            <p:nvSpPr>
              <p:cNvPr id="140" name="object 144">
                <a:extLst>
                  <a:ext uri="{FF2B5EF4-FFF2-40B4-BE49-F238E27FC236}">
                    <a16:creationId xmlns:a16="http://schemas.microsoft.com/office/drawing/2014/main" id="{18025032-6703-EFC6-0178-6A8017D35C2D}"/>
                  </a:ext>
                </a:extLst>
              </p:cNvPr>
              <p:cNvSpPr/>
              <p:nvPr/>
            </p:nvSpPr>
            <p:spPr>
              <a:xfrm>
                <a:off x="6202197" y="2246236"/>
                <a:ext cx="24765" cy="33655"/>
              </a:xfrm>
              <a:custGeom>
                <a:avLst/>
                <a:gdLst/>
                <a:ahLst/>
                <a:cxnLst/>
                <a:rect l="l" t="t" r="r" b="b"/>
                <a:pathLst>
                  <a:path w="24764" h="33655">
                    <a:moveTo>
                      <a:pt x="12369" y="11252"/>
                    </a:moveTo>
                    <a:lnTo>
                      <a:pt x="9867" y="6477"/>
                    </a:lnTo>
                    <a:lnTo>
                      <a:pt x="7353" y="3479"/>
                    </a:lnTo>
                    <a:lnTo>
                      <a:pt x="10045" y="8293"/>
                    </a:lnTo>
                    <a:lnTo>
                      <a:pt x="11366" y="12776"/>
                    </a:lnTo>
                    <a:lnTo>
                      <a:pt x="6680" y="21640"/>
                    </a:lnTo>
                    <a:lnTo>
                      <a:pt x="3683" y="25019"/>
                    </a:lnTo>
                    <a:lnTo>
                      <a:pt x="0" y="27216"/>
                    </a:lnTo>
                    <a:lnTo>
                      <a:pt x="5232" y="25171"/>
                    </a:lnTo>
                    <a:lnTo>
                      <a:pt x="9029" y="20320"/>
                    </a:lnTo>
                    <a:lnTo>
                      <a:pt x="12369" y="11252"/>
                    </a:lnTo>
                    <a:close/>
                  </a:path>
                  <a:path w="24764" h="33655">
                    <a:moveTo>
                      <a:pt x="13995" y="4241"/>
                    </a:moveTo>
                    <a:lnTo>
                      <a:pt x="11036" y="17754"/>
                    </a:lnTo>
                    <a:lnTo>
                      <a:pt x="10579" y="19062"/>
                    </a:lnTo>
                    <a:lnTo>
                      <a:pt x="8902" y="24180"/>
                    </a:lnTo>
                    <a:lnTo>
                      <a:pt x="6731" y="28892"/>
                    </a:lnTo>
                    <a:lnTo>
                      <a:pt x="3949" y="33502"/>
                    </a:lnTo>
                    <a:lnTo>
                      <a:pt x="8420" y="26847"/>
                    </a:lnTo>
                    <a:lnTo>
                      <a:pt x="11633" y="19392"/>
                    </a:lnTo>
                    <a:lnTo>
                      <a:pt x="13525" y="11480"/>
                    </a:lnTo>
                    <a:lnTo>
                      <a:pt x="13995" y="4241"/>
                    </a:lnTo>
                    <a:close/>
                  </a:path>
                  <a:path w="24764" h="33655">
                    <a:moveTo>
                      <a:pt x="14160" y="3479"/>
                    </a:moveTo>
                    <a:lnTo>
                      <a:pt x="13995" y="4241"/>
                    </a:lnTo>
                    <a:lnTo>
                      <a:pt x="14160" y="3479"/>
                    </a:lnTo>
                    <a:close/>
                  </a:path>
                  <a:path w="24764" h="33655">
                    <a:moveTo>
                      <a:pt x="20256" y="5245"/>
                    </a:moveTo>
                    <a:lnTo>
                      <a:pt x="16090" y="9131"/>
                    </a:lnTo>
                    <a:lnTo>
                      <a:pt x="16408" y="7277"/>
                    </a:lnTo>
                    <a:lnTo>
                      <a:pt x="18364" y="0"/>
                    </a:lnTo>
                    <a:lnTo>
                      <a:pt x="15557" y="7010"/>
                    </a:lnTo>
                    <a:lnTo>
                      <a:pt x="13995" y="14503"/>
                    </a:lnTo>
                    <a:lnTo>
                      <a:pt x="13677" y="22148"/>
                    </a:lnTo>
                    <a:lnTo>
                      <a:pt x="14643" y="29616"/>
                    </a:lnTo>
                    <a:lnTo>
                      <a:pt x="14566" y="22098"/>
                    </a:lnTo>
                    <a:lnTo>
                      <a:pt x="15151" y="14655"/>
                    </a:lnTo>
                    <a:lnTo>
                      <a:pt x="15532" y="12395"/>
                    </a:lnTo>
                    <a:lnTo>
                      <a:pt x="15087" y="16332"/>
                    </a:lnTo>
                    <a:lnTo>
                      <a:pt x="15354" y="21971"/>
                    </a:lnTo>
                    <a:lnTo>
                      <a:pt x="16573" y="16294"/>
                    </a:lnTo>
                    <a:lnTo>
                      <a:pt x="17106" y="10287"/>
                    </a:lnTo>
                    <a:lnTo>
                      <a:pt x="20256" y="5245"/>
                    </a:lnTo>
                    <a:close/>
                  </a:path>
                  <a:path w="24764" h="33655">
                    <a:moveTo>
                      <a:pt x="24625" y="6667"/>
                    </a:moveTo>
                    <a:lnTo>
                      <a:pt x="19532" y="11518"/>
                    </a:lnTo>
                    <a:lnTo>
                      <a:pt x="17360" y="18110"/>
                    </a:lnTo>
                    <a:lnTo>
                      <a:pt x="17424" y="25349"/>
                    </a:lnTo>
                    <a:lnTo>
                      <a:pt x="19024" y="32092"/>
                    </a:lnTo>
                    <a:lnTo>
                      <a:pt x="18224" y="25323"/>
                    </a:lnTo>
                    <a:lnTo>
                      <a:pt x="18376" y="18440"/>
                    </a:lnTo>
                    <a:lnTo>
                      <a:pt x="20269" y="12026"/>
                    </a:lnTo>
                    <a:lnTo>
                      <a:pt x="24625" y="6667"/>
                    </a:lnTo>
                    <a:close/>
                  </a:path>
                </a:pathLst>
              </a:custGeom>
              <a:solidFill>
                <a:srgbClr val="CD6947">
                  <a:alpha val="39997"/>
                </a:srgbClr>
              </a:solidFill>
            </p:spPr>
            <p:txBody>
              <a:bodyPr wrap="square" lIns="0" tIns="0" rIns="0" bIns="0" rtlCol="0"/>
              <a:lstStyle/>
              <a:p>
                <a:endParaRPr lang="tr-TR" sz="2800"/>
              </a:p>
            </p:txBody>
          </p:sp>
          <p:pic>
            <p:nvPicPr>
              <p:cNvPr id="141" name="object 145">
                <a:extLst>
                  <a:ext uri="{FF2B5EF4-FFF2-40B4-BE49-F238E27FC236}">
                    <a16:creationId xmlns:a16="http://schemas.microsoft.com/office/drawing/2014/main" id="{406F8CD7-2C90-1797-2E98-B460241A4FA0}"/>
                  </a:ext>
                </a:extLst>
              </p:cNvPr>
              <p:cNvPicPr/>
              <p:nvPr/>
            </p:nvPicPr>
            <p:blipFill>
              <a:blip r:embed="rId116" cstate="print"/>
              <a:stretch>
                <a:fillRect/>
              </a:stretch>
            </p:blipFill>
            <p:spPr>
              <a:xfrm>
                <a:off x="6233159" y="2463851"/>
                <a:ext cx="100803" cy="262128"/>
              </a:xfrm>
              <a:prstGeom prst="rect">
                <a:avLst/>
              </a:prstGeom>
            </p:spPr>
          </p:pic>
          <p:pic>
            <p:nvPicPr>
              <p:cNvPr id="142" name="object 146">
                <a:extLst>
                  <a:ext uri="{FF2B5EF4-FFF2-40B4-BE49-F238E27FC236}">
                    <a16:creationId xmlns:a16="http://schemas.microsoft.com/office/drawing/2014/main" id="{95BC0A1A-E025-EFCA-BEE1-6285C8E96C70}"/>
                  </a:ext>
                </a:extLst>
              </p:cNvPr>
              <p:cNvPicPr/>
              <p:nvPr/>
            </p:nvPicPr>
            <p:blipFill>
              <a:blip r:embed="rId117" cstate="print"/>
              <a:stretch>
                <a:fillRect/>
              </a:stretch>
            </p:blipFill>
            <p:spPr>
              <a:xfrm>
                <a:off x="6173966" y="2448280"/>
                <a:ext cx="168844" cy="344424"/>
              </a:xfrm>
              <a:prstGeom prst="rect">
                <a:avLst/>
              </a:prstGeom>
            </p:spPr>
          </p:pic>
          <p:pic>
            <p:nvPicPr>
              <p:cNvPr id="143" name="object 147">
                <a:extLst>
                  <a:ext uri="{FF2B5EF4-FFF2-40B4-BE49-F238E27FC236}">
                    <a16:creationId xmlns:a16="http://schemas.microsoft.com/office/drawing/2014/main" id="{71CDCCF9-7B17-D6E7-1938-C543BB0A6520}"/>
                  </a:ext>
                </a:extLst>
              </p:cNvPr>
              <p:cNvPicPr/>
              <p:nvPr/>
            </p:nvPicPr>
            <p:blipFill>
              <a:blip r:embed="rId118" cstate="print"/>
              <a:stretch>
                <a:fillRect/>
              </a:stretch>
            </p:blipFill>
            <p:spPr>
              <a:xfrm>
                <a:off x="6193942" y="2448966"/>
                <a:ext cx="142544" cy="319455"/>
              </a:xfrm>
              <a:prstGeom prst="rect">
                <a:avLst/>
              </a:prstGeom>
            </p:spPr>
          </p:pic>
          <p:pic>
            <p:nvPicPr>
              <p:cNvPr id="144" name="object 148">
                <a:extLst>
                  <a:ext uri="{FF2B5EF4-FFF2-40B4-BE49-F238E27FC236}">
                    <a16:creationId xmlns:a16="http://schemas.microsoft.com/office/drawing/2014/main" id="{A946FCAC-F895-9CB7-60AB-A109FD0AF0C8}"/>
                  </a:ext>
                </a:extLst>
              </p:cNvPr>
              <p:cNvPicPr/>
              <p:nvPr/>
            </p:nvPicPr>
            <p:blipFill>
              <a:blip r:embed="rId119" cstate="print"/>
              <a:stretch>
                <a:fillRect/>
              </a:stretch>
            </p:blipFill>
            <p:spPr>
              <a:xfrm>
                <a:off x="6188087" y="2719845"/>
                <a:ext cx="93852" cy="51015"/>
              </a:xfrm>
              <a:prstGeom prst="rect">
                <a:avLst/>
              </a:prstGeom>
            </p:spPr>
          </p:pic>
          <p:pic>
            <p:nvPicPr>
              <p:cNvPr id="145" name="object 149">
                <a:extLst>
                  <a:ext uri="{FF2B5EF4-FFF2-40B4-BE49-F238E27FC236}">
                    <a16:creationId xmlns:a16="http://schemas.microsoft.com/office/drawing/2014/main" id="{77A6C0EC-C06D-19BA-3DDD-B3B22067673A}"/>
                  </a:ext>
                </a:extLst>
              </p:cNvPr>
              <p:cNvPicPr/>
              <p:nvPr/>
            </p:nvPicPr>
            <p:blipFill>
              <a:blip r:embed="rId120" cstate="print"/>
              <a:stretch>
                <a:fillRect/>
              </a:stretch>
            </p:blipFill>
            <p:spPr>
              <a:xfrm>
                <a:off x="6127356" y="2608428"/>
                <a:ext cx="93639" cy="188061"/>
              </a:xfrm>
              <a:prstGeom prst="rect">
                <a:avLst/>
              </a:prstGeom>
            </p:spPr>
          </p:pic>
          <p:pic>
            <p:nvPicPr>
              <p:cNvPr id="146" name="object 150">
                <a:extLst>
                  <a:ext uri="{FF2B5EF4-FFF2-40B4-BE49-F238E27FC236}">
                    <a16:creationId xmlns:a16="http://schemas.microsoft.com/office/drawing/2014/main" id="{05E1F4C6-9708-10F3-BEB0-E505D6B616BB}"/>
                  </a:ext>
                </a:extLst>
              </p:cNvPr>
              <p:cNvPicPr/>
              <p:nvPr/>
            </p:nvPicPr>
            <p:blipFill>
              <a:blip r:embed="rId121" cstate="print"/>
              <a:stretch>
                <a:fillRect/>
              </a:stretch>
            </p:blipFill>
            <p:spPr>
              <a:xfrm>
                <a:off x="6122999" y="2383079"/>
                <a:ext cx="194970" cy="294042"/>
              </a:xfrm>
              <a:prstGeom prst="rect">
                <a:avLst/>
              </a:prstGeom>
            </p:spPr>
          </p:pic>
          <p:pic>
            <p:nvPicPr>
              <p:cNvPr id="147" name="object 151">
                <a:extLst>
                  <a:ext uri="{FF2B5EF4-FFF2-40B4-BE49-F238E27FC236}">
                    <a16:creationId xmlns:a16="http://schemas.microsoft.com/office/drawing/2014/main" id="{172D2894-7F6D-A0D5-6FD4-D09F76D48E54}"/>
                  </a:ext>
                </a:extLst>
              </p:cNvPr>
              <p:cNvPicPr/>
              <p:nvPr/>
            </p:nvPicPr>
            <p:blipFill>
              <a:blip r:embed="rId122" cstate="print"/>
              <a:stretch>
                <a:fillRect/>
              </a:stretch>
            </p:blipFill>
            <p:spPr>
              <a:xfrm>
                <a:off x="6185433" y="2521179"/>
                <a:ext cx="91414" cy="94589"/>
              </a:xfrm>
              <a:prstGeom prst="rect">
                <a:avLst/>
              </a:prstGeom>
            </p:spPr>
          </p:pic>
          <p:pic>
            <p:nvPicPr>
              <p:cNvPr id="148" name="object 152">
                <a:extLst>
                  <a:ext uri="{FF2B5EF4-FFF2-40B4-BE49-F238E27FC236}">
                    <a16:creationId xmlns:a16="http://schemas.microsoft.com/office/drawing/2014/main" id="{5CDE5998-1E48-10EE-AFF7-DE441E8042C7}"/>
                  </a:ext>
                </a:extLst>
              </p:cNvPr>
              <p:cNvPicPr/>
              <p:nvPr/>
            </p:nvPicPr>
            <p:blipFill>
              <a:blip r:embed="rId123" cstate="print"/>
              <a:stretch>
                <a:fillRect/>
              </a:stretch>
            </p:blipFill>
            <p:spPr>
              <a:xfrm>
                <a:off x="6185915" y="2633002"/>
                <a:ext cx="80911" cy="83807"/>
              </a:xfrm>
              <a:prstGeom prst="rect">
                <a:avLst/>
              </a:prstGeom>
            </p:spPr>
          </p:pic>
          <p:sp>
            <p:nvSpPr>
              <p:cNvPr id="149" name="object 153">
                <a:extLst>
                  <a:ext uri="{FF2B5EF4-FFF2-40B4-BE49-F238E27FC236}">
                    <a16:creationId xmlns:a16="http://schemas.microsoft.com/office/drawing/2014/main" id="{A463A9DF-341A-63FC-7215-CFEB7BD9D53F}"/>
                  </a:ext>
                </a:extLst>
              </p:cNvPr>
              <p:cNvSpPr/>
              <p:nvPr/>
            </p:nvSpPr>
            <p:spPr>
              <a:xfrm>
                <a:off x="6158704" y="2432904"/>
                <a:ext cx="168910" cy="280670"/>
              </a:xfrm>
              <a:custGeom>
                <a:avLst/>
                <a:gdLst/>
                <a:ahLst/>
                <a:cxnLst/>
                <a:rect l="l" t="t" r="r" b="b"/>
                <a:pathLst>
                  <a:path w="168910" h="280669">
                    <a:moveTo>
                      <a:pt x="36760" y="193232"/>
                    </a:moveTo>
                    <a:lnTo>
                      <a:pt x="31249" y="184371"/>
                    </a:lnTo>
                    <a:lnTo>
                      <a:pt x="31077" y="172073"/>
                    </a:lnTo>
                    <a:lnTo>
                      <a:pt x="35148" y="165373"/>
                    </a:lnTo>
                    <a:lnTo>
                      <a:pt x="47177" y="161929"/>
                    </a:lnTo>
                    <a:lnTo>
                      <a:pt x="70879" y="159400"/>
                    </a:lnTo>
                    <a:lnTo>
                      <a:pt x="70102" y="157563"/>
                    </a:lnTo>
                    <a:lnTo>
                      <a:pt x="69986" y="152847"/>
                    </a:lnTo>
                    <a:lnTo>
                      <a:pt x="73861" y="146449"/>
                    </a:lnTo>
                    <a:lnTo>
                      <a:pt x="85053" y="139563"/>
                    </a:lnTo>
                    <a:lnTo>
                      <a:pt x="97228" y="134139"/>
                    </a:lnTo>
                    <a:lnTo>
                      <a:pt x="102653" y="129870"/>
                    </a:lnTo>
                    <a:lnTo>
                      <a:pt x="102557" y="124541"/>
                    </a:lnTo>
                    <a:lnTo>
                      <a:pt x="98172" y="115937"/>
                    </a:lnTo>
                    <a:lnTo>
                      <a:pt x="92996" y="106236"/>
                    </a:lnTo>
                    <a:lnTo>
                      <a:pt x="91559" y="99088"/>
                    </a:lnTo>
                    <a:lnTo>
                      <a:pt x="94122" y="90969"/>
                    </a:lnTo>
                    <a:lnTo>
                      <a:pt x="100944" y="78358"/>
                    </a:lnTo>
                    <a:lnTo>
                      <a:pt x="91198" y="68602"/>
                    </a:lnTo>
                    <a:lnTo>
                      <a:pt x="87446" y="61987"/>
                    </a:lnTo>
                    <a:lnTo>
                      <a:pt x="89236" y="55489"/>
                    </a:lnTo>
                    <a:lnTo>
                      <a:pt x="96116" y="46081"/>
                    </a:lnTo>
                    <a:lnTo>
                      <a:pt x="80835" y="39933"/>
                    </a:lnTo>
                    <a:lnTo>
                      <a:pt x="72456" y="33649"/>
                    </a:lnTo>
                    <a:lnTo>
                      <a:pt x="68023" y="23421"/>
                    </a:lnTo>
                    <a:lnTo>
                      <a:pt x="64580" y="5438"/>
                    </a:lnTo>
                    <a:lnTo>
                      <a:pt x="73833" y="0"/>
                    </a:lnTo>
                    <a:lnTo>
                      <a:pt x="117899" y="16585"/>
                    </a:lnTo>
                    <a:lnTo>
                      <a:pt x="153457" y="42705"/>
                    </a:lnTo>
                    <a:lnTo>
                      <a:pt x="154283" y="51316"/>
                    </a:lnTo>
                    <a:lnTo>
                      <a:pt x="152093" y="65466"/>
                    </a:lnTo>
                    <a:lnTo>
                      <a:pt x="161582" y="76505"/>
                    </a:lnTo>
                    <a:lnTo>
                      <a:pt x="165875" y="84195"/>
                    </a:lnTo>
                    <a:lnTo>
                      <a:pt x="165987" y="92145"/>
                    </a:lnTo>
                    <a:lnTo>
                      <a:pt x="162935" y="103963"/>
                    </a:lnTo>
                    <a:lnTo>
                      <a:pt x="167214" y="120089"/>
                    </a:lnTo>
                    <a:lnTo>
                      <a:pt x="167834" y="128323"/>
                    </a:lnTo>
                    <a:lnTo>
                      <a:pt x="164068" y="131237"/>
                    </a:lnTo>
                    <a:lnTo>
                      <a:pt x="155191" y="131404"/>
                    </a:lnTo>
                    <a:lnTo>
                      <a:pt x="164865" y="144882"/>
                    </a:lnTo>
                    <a:lnTo>
                      <a:pt x="168647" y="153251"/>
                    </a:lnTo>
                    <a:lnTo>
                      <a:pt x="168325" y="154603"/>
                    </a:lnTo>
                    <a:lnTo>
                      <a:pt x="146380" y="154603"/>
                    </a:lnTo>
                    <a:lnTo>
                      <a:pt x="144857" y="170586"/>
                    </a:lnTo>
                    <a:lnTo>
                      <a:pt x="132415" y="172358"/>
                    </a:lnTo>
                    <a:lnTo>
                      <a:pt x="131459" y="182833"/>
                    </a:lnTo>
                    <a:lnTo>
                      <a:pt x="129115" y="187979"/>
                    </a:lnTo>
                    <a:lnTo>
                      <a:pt x="128015" y="188238"/>
                    </a:lnTo>
                    <a:lnTo>
                      <a:pt x="112970" y="188238"/>
                    </a:lnTo>
                    <a:lnTo>
                      <a:pt x="112570" y="190630"/>
                    </a:lnTo>
                    <a:lnTo>
                      <a:pt x="49860" y="190630"/>
                    </a:lnTo>
                    <a:lnTo>
                      <a:pt x="38884" y="192356"/>
                    </a:lnTo>
                    <a:lnTo>
                      <a:pt x="36760" y="193232"/>
                    </a:lnTo>
                    <a:close/>
                  </a:path>
                  <a:path w="168910" h="280669">
                    <a:moveTo>
                      <a:pt x="160540" y="168620"/>
                    </a:moveTo>
                    <a:lnTo>
                      <a:pt x="147968" y="163034"/>
                    </a:lnTo>
                    <a:lnTo>
                      <a:pt x="146380" y="154603"/>
                    </a:lnTo>
                    <a:lnTo>
                      <a:pt x="168325" y="154603"/>
                    </a:lnTo>
                    <a:lnTo>
                      <a:pt x="167038" y="160001"/>
                    </a:lnTo>
                    <a:lnTo>
                      <a:pt x="160540" y="168620"/>
                    </a:lnTo>
                    <a:close/>
                  </a:path>
                  <a:path w="168910" h="280669">
                    <a:moveTo>
                      <a:pt x="123560" y="189284"/>
                    </a:moveTo>
                    <a:lnTo>
                      <a:pt x="112970" y="188238"/>
                    </a:lnTo>
                    <a:lnTo>
                      <a:pt x="128015" y="188238"/>
                    </a:lnTo>
                    <a:lnTo>
                      <a:pt x="123560" y="189284"/>
                    </a:lnTo>
                    <a:close/>
                  </a:path>
                  <a:path w="168910" h="280669">
                    <a:moveTo>
                      <a:pt x="38134" y="195440"/>
                    </a:moveTo>
                    <a:lnTo>
                      <a:pt x="36760" y="193232"/>
                    </a:lnTo>
                    <a:lnTo>
                      <a:pt x="38884" y="192356"/>
                    </a:lnTo>
                    <a:lnTo>
                      <a:pt x="49860" y="190630"/>
                    </a:lnTo>
                    <a:lnTo>
                      <a:pt x="38134" y="195440"/>
                    </a:lnTo>
                    <a:close/>
                  </a:path>
                  <a:path w="168910" h="280669">
                    <a:moveTo>
                      <a:pt x="111764" y="195440"/>
                    </a:moveTo>
                    <a:lnTo>
                      <a:pt x="38134" y="195440"/>
                    </a:lnTo>
                    <a:lnTo>
                      <a:pt x="49860" y="190630"/>
                    </a:lnTo>
                    <a:lnTo>
                      <a:pt x="112570" y="190630"/>
                    </a:lnTo>
                    <a:lnTo>
                      <a:pt x="111764" y="195440"/>
                    </a:lnTo>
                    <a:close/>
                  </a:path>
                  <a:path w="168910" h="280669">
                    <a:moveTo>
                      <a:pt x="4646" y="242951"/>
                    </a:moveTo>
                    <a:lnTo>
                      <a:pt x="0" y="237300"/>
                    </a:lnTo>
                    <a:lnTo>
                      <a:pt x="1824" y="223240"/>
                    </a:lnTo>
                    <a:lnTo>
                      <a:pt x="5612" y="215455"/>
                    </a:lnTo>
                    <a:lnTo>
                      <a:pt x="14228" y="211157"/>
                    </a:lnTo>
                    <a:lnTo>
                      <a:pt x="30533" y="207557"/>
                    </a:lnTo>
                    <a:lnTo>
                      <a:pt x="31032" y="199233"/>
                    </a:lnTo>
                    <a:lnTo>
                      <a:pt x="33212" y="194695"/>
                    </a:lnTo>
                    <a:lnTo>
                      <a:pt x="36760" y="193232"/>
                    </a:lnTo>
                    <a:lnTo>
                      <a:pt x="38134" y="195440"/>
                    </a:lnTo>
                    <a:lnTo>
                      <a:pt x="111764" y="195440"/>
                    </a:lnTo>
                    <a:lnTo>
                      <a:pt x="111648" y="196138"/>
                    </a:lnTo>
                    <a:lnTo>
                      <a:pt x="111237" y="197497"/>
                    </a:lnTo>
                    <a:lnTo>
                      <a:pt x="95022" y="197497"/>
                    </a:lnTo>
                    <a:lnTo>
                      <a:pt x="91035" y="212011"/>
                    </a:lnTo>
                    <a:lnTo>
                      <a:pt x="79248" y="216920"/>
                    </a:lnTo>
                    <a:lnTo>
                      <a:pt x="78784" y="221885"/>
                    </a:lnTo>
                    <a:lnTo>
                      <a:pt x="57604" y="221885"/>
                    </a:lnTo>
                    <a:lnTo>
                      <a:pt x="53413" y="230304"/>
                    </a:lnTo>
                    <a:lnTo>
                      <a:pt x="46073" y="235244"/>
                    </a:lnTo>
                    <a:lnTo>
                      <a:pt x="46468" y="235826"/>
                    </a:lnTo>
                    <a:lnTo>
                      <a:pt x="19353" y="235826"/>
                    </a:lnTo>
                    <a:lnTo>
                      <a:pt x="4646" y="242951"/>
                    </a:lnTo>
                    <a:close/>
                  </a:path>
                  <a:path w="168910" h="280669">
                    <a:moveTo>
                      <a:pt x="91035" y="212011"/>
                    </a:moveTo>
                    <a:lnTo>
                      <a:pt x="95022" y="197497"/>
                    </a:lnTo>
                    <a:lnTo>
                      <a:pt x="92693" y="211320"/>
                    </a:lnTo>
                    <a:lnTo>
                      <a:pt x="91035" y="212011"/>
                    </a:lnTo>
                    <a:close/>
                  </a:path>
                  <a:path w="168910" h="280669">
                    <a:moveTo>
                      <a:pt x="100944" y="216713"/>
                    </a:moveTo>
                    <a:lnTo>
                      <a:pt x="90376" y="214411"/>
                    </a:lnTo>
                    <a:lnTo>
                      <a:pt x="91035" y="212011"/>
                    </a:lnTo>
                    <a:lnTo>
                      <a:pt x="92693" y="211320"/>
                    </a:lnTo>
                    <a:lnTo>
                      <a:pt x="95022" y="197497"/>
                    </a:lnTo>
                    <a:lnTo>
                      <a:pt x="111237" y="197497"/>
                    </a:lnTo>
                    <a:lnTo>
                      <a:pt x="109954" y="201738"/>
                    </a:lnTo>
                    <a:lnTo>
                      <a:pt x="106762" y="207706"/>
                    </a:lnTo>
                    <a:lnTo>
                      <a:pt x="100944" y="216713"/>
                    </a:lnTo>
                    <a:close/>
                  </a:path>
                  <a:path w="168910" h="280669">
                    <a:moveTo>
                      <a:pt x="67932" y="238349"/>
                    </a:moveTo>
                    <a:lnTo>
                      <a:pt x="54350" y="238024"/>
                    </a:lnTo>
                    <a:lnTo>
                      <a:pt x="54420" y="229775"/>
                    </a:lnTo>
                    <a:lnTo>
                      <a:pt x="57604" y="221885"/>
                    </a:lnTo>
                    <a:lnTo>
                      <a:pt x="78784" y="221885"/>
                    </a:lnTo>
                    <a:lnTo>
                      <a:pt x="78047" y="229775"/>
                    </a:lnTo>
                    <a:lnTo>
                      <a:pt x="75052" y="236259"/>
                    </a:lnTo>
                    <a:lnTo>
                      <a:pt x="67932" y="238349"/>
                    </a:lnTo>
                    <a:close/>
                  </a:path>
                  <a:path w="168910" h="280669">
                    <a:moveTo>
                      <a:pt x="25102" y="280084"/>
                    </a:moveTo>
                    <a:lnTo>
                      <a:pt x="14759" y="277064"/>
                    </a:lnTo>
                    <a:lnTo>
                      <a:pt x="11177" y="264330"/>
                    </a:lnTo>
                    <a:lnTo>
                      <a:pt x="10462" y="255790"/>
                    </a:lnTo>
                    <a:lnTo>
                      <a:pt x="13044" y="247577"/>
                    </a:lnTo>
                    <a:lnTo>
                      <a:pt x="19353" y="235826"/>
                    </a:lnTo>
                    <a:lnTo>
                      <a:pt x="46468" y="235826"/>
                    </a:lnTo>
                    <a:lnTo>
                      <a:pt x="51227" y="242823"/>
                    </a:lnTo>
                    <a:lnTo>
                      <a:pt x="52065" y="248212"/>
                    </a:lnTo>
                    <a:lnTo>
                      <a:pt x="47795" y="253987"/>
                    </a:lnTo>
                    <a:lnTo>
                      <a:pt x="37626" y="262723"/>
                    </a:lnTo>
                    <a:lnTo>
                      <a:pt x="34392" y="274258"/>
                    </a:lnTo>
                    <a:lnTo>
                      <a:pt x="30931" y="279597"/>
                    </a:lnTo>
                    <a:lnTo>
                      <a:pt x="25102" y="280084"/>
                    </a:lnTo>
                    <a:close/>
                  </a:path>
                </a:pathLst>
              </a:custGeom>
              <a:solidFill>
                <a:srgbClr val="FBB05A"/>
              </a:solidFill>
            </p:spPr>
            <p:txBody>
              <a:bodyPr wrap="square" lIns="0" tIns="0" rIns="0" bIns="0" rtlCol="0"/>
              <a:lstStyle/>
              <a:p>
                <a:endParaRPr lang="tr-TR" sz="2800"/>
              </a:p>
            </p:txBody>
          </p:sp>
          <p:pic>
            <p:nvPicPr>
              <p:cNvPr id="150" name="object 154">
                <a:extLst>
                  <a:ext uri="{FF2B5EF4-FFF2-40B4-BE49-F238E27FC236}">
                    <a16:creationId xmlns:a16="http://schemas.microsoft.com/office/drawing/2014/main" id="{B9BC09B1-7F12-D124-83EE-4FC1E70C8100}"/>
                  </a:ext>
                </a:extLst>
              </p:cNvPr>
              <p:cNvPicPr/>
              <p:nvPr/>
            </p:nvPicPr>
            <p:blipFill>
              <a:blip r:embed="rId124" cstate="print"/>
              <a:stretch>
                <a:fillRect/>
              </a:stretch>
            </p:blipFill>
            <p:spPr>
              <a:xfrm>
                <a:off x="6158242" y="2441600"/>
                <a:ext cx="165595" cy="331990"/>
              </a:xfrm>
              <a:prstGeom prst="rect">
                <a:avLst/>
              </a:prstGeom>
            </p:spPr>
          </p:pic>
          <p:pic>
            <p:nvPicPr>
              <p:cNvPr id="151" name="object 155">
                <a:extLst>
                  <a:ext uri="{FF2B5EF4-FFF2-40B4-BE49-F238E27FC236}">
                    <a16:creationId xmlns:a16="http://schemas.microsoft.com/office/drawing/2014/main" id="{E5C92830-0896-2318-524D-585CDBBEF607}"/>
                  </a:ext>
                </a:extLst>
              </p:cNvPr>
              <p:cNvPicPr/>
              <p:nvPr/>
            </p:nvPicPr>
            <p:blipFill>
              <a:blip r:embed="rId125" cstate="print"/>
              <a:stretch>
                <a:fillRect/>
              </a:stretch>
            </p:blipFill>
            <p:spPr>
              <a:xfrm>
                <a:off x="6230391" y="2447874"/>
                <a:ext cx="26796" cy="29997"/>
              </a:xfrm>
              <a:prstGeom prst="rect">
                <a:avLst/>
              </a:prstGeom>
            </p:spPr>
          </p:pic>
          <p:pic>
            <p:nvPicPr>
              <p:cNvPr id="152" name="object 156">
                <a:extLst>
                  <a:ext uri="{FF2B5EF4-FFF2-40B4-BE49-F238E27FC236}">
                    <a16:creationId xmlns:a16="http://schemas.microsoft.com/office/drawing/2014/main" id="{E74621E8-0D0E-D03A-FBDD-9B2331A2B9C6}"/>
                  </a:ext>
                </a:extLst>
              </p:cNvPr>
              <p:cNvPicPr/>
              <p:nvPr/>
            </p:nvPicPr>
            <p:blipFill>
              <a:blip r:embed="rId126" cstate="print"/>
              <a:stretch>
                <a:fillRect/>
              </a:stretch>
            </p:blipFill>
            <p:spPr>
              <a:xfrm>
                <a:off x="6142659" y="2592197"/>
                <a:ext cx="112178" cy="178841"/>
              </a:xfrm>
              <a:prstGeom prst="rect">
                <a:avLst/>
              </a:prstGeom>
            </p:spPr>
          </p:pic>
          <p:pic>
            <p:nvPicPr>
              <p:cNvPr id="153" name="object 157">
                <a:extLst>
                  <a:ext uri="{FF2B5EF4-FFF2-40B4-BE49-F238E27FC236}">
                    <a16:creationId xmlns:a16="http://schemas.microsoft.com/office/drawing/2014/main" id="{A07405A7-3309-3AB3-FE86-75537F003A13}"/>
                  </a:ext>
                </a:extLst>
              </p:cNvPr>
              <p:cNvPicPr/>
              <p:nvPr/>
            </p:nvPicPr>
            <p:blipFill>
              <a:blip r:embed="rId127" cstate="print"/>
              <a:stretch>
                <a:fillRect/>
              </a:stretch>
            </p:blipFill>
            <p:spPr>
              <a:xfrm>
                <a:off x="6240576" y="2515057"/>
                <a:ext cx="68960" cy="66738"/>
              </a:xfrm>
              <a:prstGeom prst="rect">
                <a:avLst/>
              </a:prstGeom>
            </p:spPr>
          </p:pic>
          <p:pic>
            <p:nvPicPr>
              <p:cNvPr id="154" name="object 158">
                <a:extLst>
                  <a:ext uri="{FF2B5EF4-FFF2-40B4-BE49-F238E27FC236}">
                    <a16:creationId xmlns:a16="http://schemas.microsoft.com/office/drawing/2014/main" id="{D76AB18C-F2A4-B483-3E40-62F759E1BEAB}"/>
                  </a:ext>
                </a:extLst>
              </p:cNvPr>
              <p:cNvPicPr/>
              <p:nvPr/>
            </p:nvPicPr>
            <p:blipFill>
              <a:blip r:embed="rId128" cstate="print"/>
              <a:stretch>
                <a:fillRect/>
              </a:stretch>
            </p:blipFill>
            <p:spPr>
              <a:xfrm>
                <a:off x="6211925" y="2660040"/>
                <a:ext cx="10045" cy="26161"/>
              </a:xfrm>
              <a:prstGeom prst="rect">
                <a:avLst/>
              </a:prstGeom>
            </p:spPr>
          </p:pic>
          <p:pic>
            <p:nvPicPr>
              <p:cNvPr id="155" name="object 159">
                <a:extLst>
                  <a:ext uri="{FF2B5EF4-FFF2-40B4-BE49-F238E27FC236}">
                    <a16:creationId xmlns:a16="http://schemas.microsoft.com/office/drawing/2014/main" id="{3E5BC9CF-B22D-572E-8D7E-A32D33DC9349}"/>
                  </a:ext>
                </a:extLst>
              </p:cNvPr>
              <p:cNvPicPr/>
              <p:nvPr/>
            </p:nvPicPr>
            <p:blipFill>
              <a:blip r:embed="rId129" cstate="print"/>
              <a:stretch>
                <a:fillRect/>
              </a:stretch>
            </p:blipFill>
            <p:spPr>
              <a:xfrm>
                <a:off x="6209080" y="2515006"/>
                <a:ext cx="106184" cy="185216"/>
              </a:xfrm>
              <a:prstGeom prst="rect">
                <a:avLst/>
              </a:prstGeom>
            </p:spPr>
          </p:pic>
          <p:pic>
            <p:nvPicPr>
              <p:cNvPr id="156" name="object 160">
                <a:extLst>
                  <a:ext uri="{FF2B5EF4-FFF2-40B4-BE49-F238E27FC236}">
                    <a16:creationId xmlns:a16="http://schemas.microsoft.com/office/drawing/2014/main" id="{85663DF0-0E48-471A-747B-0A57036C42E3}"/>
                  </a:ext>
                </a:extLst>
              </p:cNvPr>
              <p:cNvPicPr/>
              <p:nvPr/>
            </p:nvPicPr>
            <p:blipFill>
              <a:blip r:embed="rId130" cstate="print"/>
              <a:stretch>
                <a:fillRect/>
              </a:stretch>
            </p:blipFill>
            <p:spPr>
              <a:xfrm>
                <a:off x="6149987" y="2630373"/>
                <a:ext cx="71983" cy="88391"/>
              </a:xfrm>
              <a:prstGeom prst="rect">
                <a:avLst/>
              </a:prstGeom>
            </p:spPr>
          </p:pic>
          <p:pic>
            <p:nvPicPr>
              <p:cNvPr id="157" name="object 161">
                <a:extLst>
                  <a:ext uri="{FF2B5EF4-FFF2-40B4-BE49-F238E27FC236}">
                    <a16:creationId xmlns:a16="http://schemas.microsoft.com/office/drawing/2014/main" id="{4E3D4C0E-269F-ACC2-B916-40717DF2AA69}"/>
                  </a:ext>
                </a:extLst>
              </p:cNvPr>
              <p:cNvPicPr/>
              <p:nvPr/>
            </p:nvPicPr>
            <p:blipFill>
              <a:blip r:embed="rId131" cstate="print"/>
              <a:stretch>
                <a:fillRect/>
              </a:stretch>
            </p:blipFill>
            <p:spPr>
              <a:xfrm>
                <a:off x="6185674" y="2591448"/>
                <a:ext cx="83070" cy="26022"/>
              </a:xfrm>
              <a:prstGeom prst="rect">
                <a:avLst/>
              </a:prstGeom>
            </p:spPr>
          </p:pic>
          <p:pic>
            <p:nvPicPr>
              <p:cNvPr id="158" name="object 162">
                <a:extLst>
                  <a:ext uri="{FF2B5EF4-FFF2-40B4-BE49-F238E27FC236}">
                    <a16:creationId xmlns:a16="http://schemas.microsoft.com/office/drawing/2014/main" id="{CF1F6B9B-E7BB-2A2F-0363-181CA751EEFC}"/>
                  </a:ext>
                </a:extLst>
              </p:cNvPr>
              <p:cNvPicPr/>
              <p:nvPr/>
            </p:nvPicPr>
            <p:blipFill>
              <a:blip r:embed="rId132" cstate="print"/>
              <a:stretch>
                <a:fillRect/>
              </a:stretch>
            </p:blipFill>
            <p:spPr>
              <a:xfrm>
                <a:off x="6309740" y="2552357"/>
                <a:ext cx="21399" cy="56438"/>
              </a:xfrm>
              <a:prstGeom prst="rect">
                <a:avLst/>
              </a:prstGeom>
            </p:spPr>
          </p:pic>
          <p:pic>
            <p:nvPicPr>
              <p:cNvPr id="159" name="object 163">
                <a:extLst>
                  <a:ext uri="{FF2B5EF4-FFF2-40B4-BE49-F238E27FC236}">
                    <a16:creationId xmlns:a16="http://schemas.microsoft.com/office/drawing/2014/main" id="{46A961DE-E9F4-F62F-90D0-209AB6B4E6A8}"/>
                  </a:ext>
                </a:extLst>
              </p:cNvPr>
              <p:cNvPicPr/>
              <p:nvPr/>
            </p:nvPicPr>
            <p:blipFill>
              <a:blip r:embed="rId133" cstate="print"/>
              <a:stretch>
                <a:fillRect/>
              </a:stretch>
            </p:blipFill>
            <p:spPr>
              <a:xfrm>
                <a:off x="6245758" y="2437282"/>
                <a:ext cx="78790" cy="120065"/>
              </a:xfrm>
              <a:prstGeom prst="rect">
                <a:avLst/>
              </a:prstGeom>
            </p:spPr>
          </p:pic>
          <p:pic>
            <p:nvPicPr>
              <p:cNvPr id="160" name="object 164">
                <a:extLst>
                  <a:ext uri="{FF2B5EF4-FFF2-40B4-BE49-F238E27FC236}">
                    <a16:creationId xmlns:a16="http://schemas.microsoft.com/office/drawing/2014/main" id="{6051DBD4-EE5F-C04F-DA3A-4C89E4F20816}"/>
                  </a:ext>
                </a:extLst>
              </p:cNvPr>
              <p:cNvPicPr/>
              <p:nvPr/>
            </p:nvPicPr>
            <p:blipFill>
              <a:blip r:embed="rId134" cstate="print"/>
              <a:stretch>
                <a:fillRect/>
              </a:stretch>
            </p:blipFill>
            <p:spPr>
              <a:xfrm>
                <a:off x="6106604" y="2323465"/>
                <a:ext cx="208991" cy="442074"/>
              </a:xfrm>
              <a:prstGeom prst="rect">
                <a:avLst/>
              </a:prstGeom>
            </p:spPr>
          </p:pic>
          <p:sp>
            <p:nvSpPr>
              <p:cNvPr id="161" name="object 165">
                <a:extLst>
                  <a:ext uri="{FF2B5EF4-FFF2-40B4-BE49-F238E27FC236}">
                    <a16:creationId xmlns:a16="http://schemas.microsoft.com/office/drawing/2014/main" id="{E8A573DA-553F-0BCC-CA3E-F815B0CF2FD9}"/>
                  </a:ext>
                </a:extLst>
              </p:cNvPr>
              <p:cNvSpPr/>
              <p:nvPr/>
            </p:nvSpPr>
            <p:spPr>
              <a:xfrm>
                <a:off x="6163643" y="2278584"/>
                <a:ext cx="166370" cy="205104"/>
              </a:xfrm>
              <a:custGeom>
                <a:avLst/>
                <a:gdLst/>
                <a:ahLst/>
                <a:cxnLst/>
                <a:rect l="l" t="t" r="r" b="b"/>
                <a:pathLst>
                  <a:path w="166370" h="205105">
                    <a:moveTo>
                      <a:pt x="51779" y="182282"/>
                    </a:moveTo>
                    <a:lnTo>
                      <a:pt x="40899" y="181416"/>
                    </a:lnTo>
                    <a:lnTo>
                      <a:pt x="29507" y="178471"/>
                    </a:lnTo>
                    <a:lnTo>
                      <a:pt x="21626" y="172690"/>
                    </a:lnTo>
                    <a:lnTo>
                      <a:pt x="15176" y="165333"/>
                    </a:lnTo>
                    <a:lnTo>
                      <a:pt x="8075" y="157661"/>
                    </a:lnTo>
                    <a:lnTo>
                      <a:pt x="3725" y="153594"/>
                    </a:lnTo>
                    <a:lnTo>
                      <a:pt x="191" y="148523"/>
                    </a:lnTo>
                    <a:lnTo>
                      <a:pt x="0" y="142402"/>
                    </a:lnTo>
                    <a:lnTo>
                      <a:pt x="5680" y="135186"/>
                    </a:lnTo>
                    <a:lnTo>
                      <a:pt x="12454" y="125064"/>
                    </a:lnTo>
                    <a:lnTo>
                      <a:pt x="44374" y="66907"/>
                    </a:lnTo>
                    <a:lnTo>
                      <a:pt x="93842" y="33051"/>
                    </a:lnTo>
                    <a:lnTo>
                      <a:pt x="137444" y="20250"/>
                    </a:lnTo>
                    <a:lnTo>
                      <a:pt x="150645" y="16477"/>
                    </a:lnTo>
                    <a:lnTo>
                      <a:pt x="158652" y="13156"/>
                    </a:lnTo>
                    <a:lnTo>
                      <a:pt x="163068" y="8610"/>
                    </a:lnTo>
                    <a:lnTo>
                      <a:pt x="165492" y="1163"/>
                    </a:lnTo>
                    <a:lnTo>
                      <a:pt x="166051" y="400"/>
                    </a:lnTo>
                    <a:lnTo>
                      <a:pt x="166312" y="0"/>
                    </a:lnTo>
                    <a:lnTo>
                      <a:pt x="166160" y="1163"/>
                    </a:lnTo>
                    <a:lnTo>
                      <a:pt x="165791" y="3155"/>
                    </a:lnTo>
                    <a:lnTo>
                      <a:pt x="164437" y="9957"/>
                    </a:lnTo>
                    <a:lnTo>
                      <a:pt x="161691" y="16798"/>
                    </a:lnTo>
                    <a:lnTo>
                      <a:pt x="156147" y="18944"/>
                    </a:lnTo>
                    <a:lnTo>
                      <a:pt x="115748" y="28947"/>
                    </a:lnTo>
                    <a:lnTo>
                      <a:pt x="87458" y="39675"/>
                    </a:lnTo>
                    <a:lnTo>
                      <a:pt x="61332" y="57415"/>
                    </a:lnTo>
                    <a:lnTo>
                      <a:pt x="39610" y="84372"/>
                    </a:lnTo>
                    <a:lnTo>
                      <a:pt x="24485" y="115581"/>
                    </a:lnTo>
                    <a:lnTo>
                      <a:pt x="21588" y="142659"/>
                    </a:lnTo>
                    <a:lnTo>
                      <a:pt x="36551" y="157221"/>
                    </a:lnTo>
                    <a:lnTo>
                      <a:pt x="66476" y="159218"/>
                    </a:lnTo>
                    <a:lnTo>
                      <a:pt x="100556" y="159631"/>
                    </a:lnTo>
                    <a:lnTo>
                      <a:pt x="132533" y="166617"/>
                    </a:lnTo>
                    <a:lnTo>
                      <a:pt x="145334" y="178390"/>
                    </a:lnTo>
                    <a:lnTo>
                      <a:pt x="58313" y="178390"/>
                    </a:lnTo>
                    <a:lnTo>
                      <a:pt x="51779" y="182282"/>
                    </a:lnTo>
                    <a:close/>
                  </a:path>
                  <a:path w="166370" h="205105">
                    <a:moveTo>
                      <a:pt x="74438" y="188593"/>
                    </a:moveTo>
                    <a:lnTo>
                      <a:pt x="70963" y="183614"/>
                    </a:lnTo>
                    <a:lnTo>
                      <a:pt x="65028" y="179786"/>
                    </a:lnTo>
                    <a:lnTo>
                      <a:pt x="59068" y="178726"/>
                    </a:lnTo>
                    <a:lnTo>
                      <a:pt x="58433" y="178726"/>
                    </a:lnTo>
                    <a:lnTo>
                      <a:pt x="58313" y="178390"/>
                    </a:lnTo>
                    <a:lnTo>
                      <a:pt x="145334" y="178390"/>
                    </a:lnTo>
                    <a:lnTo>
                      <a:pt x="145700" y="178726"/>
                    </a:lnTo>
                    <a:lnTo>
                      <a:pt x="58755" y="178726"/>
                    </a:lnTo>
                    <a:lnTo>
                      <a:pt x="58456" y="178791"/>
                    </a:lnTo>
                    <a:lnTo>
                      <a:pt x="145770" y="178791"/>
                    </a:lnTo>
                    <a:lnTo>
                      <a:pt x="149088" y="181843"/>
                    </a:lnTo>
                    <a:lnTo>
                      <a:pt x="109384" y="181843"/>
                    </a:lnTo>
                    <a:lnTo>
                      <a:pt x="108072" y="182553"/>
                    </a:lnTo>
                    <a:lnTo>
                      <a:pt x="94976" y="182553"/>
                    </a:lnTo>
                    <a:lnTo>
                      <a:pt x="87733" y="183023"/>
                    </a:lnTo>
                    <a:lnTo>
                      <a:pt x="80940" y="185136"/>
                    </a:lnTo>
                    <a:lnTo>
                      <a:pt x="75623" y="188554"/>
                    </a:lnTo>
                    <a:lnTo>
                      <a:pt x="74438" y="188593"/>
                    </a:lnTo>
                    <a:close/>
                  </a:path>
                  <a:path w="166370" h="205105">
                    <a:moveTo>
                      <a:pt x="162550" y="204641"/>
                    </a:moveTo>
                    <a:lnTo>
                      <a:pt x="157420" y="204165"/>
                    </a:lnTo>
                    <a:lnTo>
                      <a:pt x="152006" y="201919"/>
                    </a:lnTo>
                    <a:lnTo>
                      <a:pt x="145750" y="199062"/>
                    </a:lnTo>
                    <a:lnTo>
                      <a:pt x="138095" y="196753"/>
                    </a:lnTo>
                    <a:lnTo>
                      <a:pt x="126355" y="194490"/>
                    </a:lnTo>
                    <a:lnTo>
                      <a:pt x="125054" y="194153"/>
                    </a:lnTo>
                    <a:lnTo>
                      <a:pt x="109384" y="181843"/>
                    </a:lnTo>
                    <a:lnTo>
                      <a:pt x="149088" y="181843"/>
                    </a:lnTo>
                    <a:lnTo>
                      <a:pt x="156147" y="188334"/>
                    </a:lnTo>
                    <a:lnTo>
                      <a:pt x="158450" y="192576"/>
                    </a:lnTo>
                    <a:lnTo>
                      <a:pt x="160754" y="198343"/>
                    </a:lnTo>
                    <a:lnTo>
                      <a:pt x="162550" y="204641"/>
                    </a:lnTo>
                    <a:close/>
                  </a:path>
                  <a:path w="166370" h="205105">
                    <a:moveTo>
                      <a:pt x="104178" y="184662"/>
                    </a:moveTo>
                    <a:lnTo>
                      <a:pt x="103319" y="184390"/>
                    </a:lnTo>
                    <a:lnTo>
                      <a:pt x="102473" y="184209"/>
                    </a:lnTo>
                    <a:lnTo>
                      <a:pt x="101640" y="184067"/>
                    </a:lnTo>
                    <a:lnTo>
                      <a:pt x="94976" y="182553"/>
                    </a:lnTo>
                    <a:lnTo>
                      <a:pt x="108072" y="182553"/>
                    </a:lnTo>
                    <a:lnTo>
                      <a:pt x="104178" y="184662"/>
                    </a:lnTo>
                    <a:close/>
                  </a:path>
                </a:pathLst>
              </a:custGeom>
              <a:solidFill>
                <a:srgbClr val="720E14">
                  <a:alpha val="10000"/>
                </a:srgbClr>
              </a:solidFill>
            </p:spPr>
            <p:txBody>
              <a:bodyPr wrap="square" lIns="0" tIns="0" rIns="0" bIns="0" rtlCol="0"/>
              <a:lstStyle/>
              <a:p>
                <a:endParaRPr lang="tr-TR" sz="2800"/>
              </a:p>
            </p:txBody>
          </p:sp>
          <p:sp>
            <p:nvSpPr>
              <p:cNvPr id="162" name="object 166">
                <a:extLst>
                  <a:ext uri="{FF2B5EF4-FFF2-40B4-BE49-F238E27FC236}">
                    <a16:creationId xmlns:a16="http://schemas.microsoft.com/office/drawing/2014/main" id="{08E60933-8AAE-89EE-9AC3-59210A8BF3FB}"/>
                  </a:ext>
                </a:extLst>
              </p:cNvPr>
              <p:cNvSpPr/>
              <p:nvPr/>
            </p:nvSpPr>
            <p:spPr>
              <a:xfrm>
                <a:off x="6182689" y="2342479"/>
                <a:ext cx="102870" cy="120014"/>
              </a:xfrm>
              <a:custGeom>
                <a:avLst/>
                <a:gdLst/>
                <a:ahLst/>
                <a:cxnLst/>
                <a:rect l="l" t="t" r="r" b="b"/>
                <a:pathLst>
                  <a:path w="102870" h="120014">
                    <a:moveTo>
                      <a:pt x="36194" y="112775"/>
                    </a:moveTo>
                    <a:lnTo>
                      <a:pt x="653" y="83144"/>
                    </a:lnTo>
                    <a:lnTo>
                      <a:pt x="0" y="74537"/>
                    </a:lnTo>
                    <a:lnTo>
                      <a:pt x="1715" y="49150"/>
                    </a:lnTo>
                    <a:lnTo>
                      <a:pt x="6352" y="32923"/>
                    </a:lnTo>
                    <a:lnTo>
                      <a:pt x="17572" y="18869"/>
                    </a:lnTo>
                    <a:lnTo>
                      <a:pt x="39032" y="0"/>
                    </a:lnTo>
                    <a:lnTo>
                      <a:pt x="96815" y="109116"/>
                    </a:lnTo>
                    <a:lnTo>
                      <a:pt x="44472" y="109116"/>
                    </a:lnTo>
                    <a:lnTo>
                      <a:pt x="43366" y="109736"/>
                    </a:lnTo>
                    <a:lnTo>
                      <a:pt x="36194" y="112775"/>
                    </a:lnTo>
                    <a:close/>
                  </a:path>
                  <a:path w="102870" h="120014">
                    <a:moveTo>
                      <a:pt x="50992" y="113849"/>
                    </a:moveTo>
                    <a:lnTo>
                      <a:pt x="47739" y="111469"/>
                    </a:lnTo>
                    <a:lnTo>
                      <a:pt x="44472" y="109116"/>
                    </a:lnTo>
                    <a:lnTo>
                      <a:pt x="96815" y="109116"/>
                    </a:lnTo>
                    <a:lnTo>
                      <a:pt x="97549" y="110503"/>
                    </a:lnTo>
                    <a:lnTo>
                      <a:pt x="89829" y="110503"/>
                    </a:lnTo>
                    <a:lnTo>
                      <a:pt x="87083" y="111152"/>
                    </a:lnTo>
                    <a:lnTo>
                      <a:pt x="86379" y="112116"/>
                    </a:lnTo>
                    <a:lnTo>
                      <a:pt x="81213" y="112116"/>
                    </a:lnTo>
                    <a:lnTo>
                      <a:pt x="78597" y="112349"/>
                    </a:lnTo>
                    <a:lnTo>
                      <a:pt x="73115" y="113512"/>
                    </a:lnTo>
                    <a:lnTo>
                      <a:pt x="53036" y="113512"/>
                    </a:lnTo>
                    <a:lnTo>
                      <a:pt x="53148" y="113677"/>
                    </a:lnTo>
                    <a:lnTo>
                      <a:pt x="50992" y="113849"/>
                    </a:lnTo>
                    <a:close/>
                  </a:path>
                  <a:path w="102870" h="120014">
                    <a:moveTo>
                      <a:pt x="102519" y="119888"/>
                    </a:moveTo>
                    <a:lnTo>
                      <a:pt x="94411" y="113253"/>
                    </a:lnTo>
                    <a:lnTo>
                      <a:pt x="89829" y="110503"/>
                    </a:lnTo>
                    <a:lnTo>
                      <a:pt x="97549" y="110503"/>
                    </a:lnTo>
                    <a:lnTo>
                      <a:pt x="102519" y="119888"/>
                    </a:lnTo>
                    <a:close/>
                  </a:path>
                  <a:path w="102870" h="120014">
                    <a:moveTo>
                      <a:pt x="84480" y="114715"/>
                    </a:moveTo>
                    <a:lnTo>
                      <a:pt x="81213" y="112116"/>
                    </a:lnTo>
                    <a:lnTo>
                      <a:pt x="86379" y="112116"/>
                    </a:lnTo>
                    <a:lnTo>
                      <a:pt x="84480" y="114715"/>
                    </a:lnTo>
                    <a:close/>
                  </a:path>
                  <a:path w="102870" h="120014">
                    <a:moveTo>
                      <a:pt x="63370" y="115581"/>
                    </a:moveTo>
                    <a:lnTo>
                      <a:pt x="53036" y="113512"/>
                    </a:lnTo>
                    <a:lnTo>
                      <a:pt x="73115" y="113512"/>
                    </a:lnTo>
                    <a:lnTo>
                      <a:pt x="63370" y="115581"/>
                    </a:lnTo>
                    <a:close/>
                  </a:path>
                  <a:path w="102870" h="120014">
                    <a:moveTo>
                      <a:pt x="53868" y="114731"/>
                    </a:moveTo>
                    <a:lnTo>
                      <a:pt x="53148" y="113677"/>
                    </a:lnTo>
                    <a:lnTo>
                      <a:pt x="53596" y="113642"/>
                    </a:lnTo>
                    <a:lnTo>
                      <a:pt x="53868" y="114731"/>
                    </a:lnTo>
                    <a:close/>
                  </a:path>
                  <a:path w="102870" h="120014">
                    <a:moveTo>
                      <a:pt x="56654" y="118814"/>
                    </a:moveTo>
                    <a:lnTo>
                      <a:pt x="54025" y="115362"/>
                    </a:lnTo>
                    <a:lnTo>
                      <a:pt x="53868" y="114731"/>
                    </a:lnTo>
                    <a:lnTo>
                      <a:pt x="56654" y="118814"/>
                    </a:lnTo>
                    <a:close/>
                  </a:path>
                </a:pathLst>
              </a:custGeom>
              <a:solidFill>
                <a:srgbClr val="A51D21">
                  <a:alpha val="29998"/>
                </a:srgbClr>
              </a:solidFill>
            </p:spPr>
            <p:txBody>
              <a:bodyPr wrap="square" lIns="0" tIns="0" rIns="0" bIns="0" rtlCol="0"/>
              <a:lstStyle/>
              <a:p>
                <a:endParaRPr lang="tr-TR" sz="2800"/>
              </a:p>
            </p:txBody>
          </p:sp>
          <p:pic>
            <p:nvPicPr>
              <p:cNvPr id="163" name="object 167">
                <a:extLst>
                  <a:ext uri="{FF2B5EF4-FFF2-40B4-BE49-F238E27FC236}">
                    <a16:creationId xmlns:a16="http://schemas.microsoft.com/office/drawing/2014/main" id="{D68EB858-EA78-9036-EE47-90ADAF02DA86}"/>
                  </a:ext>
                </a:extLst>
              </p:cNvPr>
              <p:cNvPicPr/>
              <p:nvPr/>
            </p:nvPicPr>
            <p:blipFill>
              <a:blip r:embed="rId135" cstate="print"/>
              <a:stretch>
                <a:fillRect/>
              </a:stretch>
            </p:blipFill>
            <p:spPr>
              <a:xfrm>
                <a:off x="6163711" y="2466187"/>
                <a:ext cx="147350" cy="229438"/>
              </a:xfrm>
              <a:prstGeom prst="rect">
                <a:avLst/>
              </a:prstGeom>
            </p:spPr>
          </p:pic>
          <p:pic>
            <p:nvPicPr>
              <p:cNvPr id="164" name="object 168">
                <a:extLst>
                  <a:ext uri="{FF2B5EF4-FFF2-40B4-BE49-F238E27FC236}">
                    <a16:creationId xmlns:a16="http://schemas.microsoft.com/office/drawing/2014/main" id="{B2E74723-C649-3E8C-03B2-5656EC3A359E}"/>
                  </a:ext>
                </a:extLst>
              </p:cNvPr>
              <p:cNvPicPr/>
              <p:nvPr/>
            </p:nvPicPr>
            <p:blipFill>
              <a:blip r:embed="rId136" cstate="print"/>
              <a:stretch>
                <a:fillRect/>
              </a:stretch>
            </p:blipFill>
            <p:spPr>
              <a:xfrm>
                <a:off x="5968771" y="2395385"/>
                <a:ext cx="178257" cy="220801"/>
              </a:xfrm>
              <a:prstGeom prst="rect">
                <a:avLst/>
              </a:prstGeom>
            </p:spPr>
          </p:pic>
          <p:pic>
            <p:nvPicPr>
              <p:cNvPr id="165" name="object 169">
                <a:extLst>
                  <a:ext uri="{FF2B5EF4-FFF2-40B4-BE49-F238E27FC236}">
                    <a16:creationId xmlns:a16="http://schemas.microsoft.com/office/drawing/2014/main" id="{2BA40E61-0EAA-88B3-6B3C-066CE23A12F1}"/>
                  </a:ext>
                </a:extLst>
              </p:cNvPr>
              <p:cNvPicPr/>
              <p:nvPr/>
            </p:nvPicPr>
            <p:blipFill>
              <a:blip r:embed="rId137" cstate="print"/>
              <a:stretch>
                <a:fillRect/>
              </a:stretch>
            </p:blipFill>
            <p:spPr>
              <a:xfrm>
                <a:off x="5906336" y="2528329"/>
                <a:ext cx="164580" cy="176136"/>
              </a:xfrm>
              <a:prstGeom prst="rect">
                <a:avLst/>
              </a:prstGeom>
            </p:spPr>
          </p:pic>
          <p:pic>
            <p:nvPicPr>
              <p:cNvPr id="166" name="object 170">
                <a:extLst>
                  <a:ext uri="{FF2B5EF4-FFF2-40B4-BE49-F238E27FC236}">
                    <a16:creationId xmlns:a16="http://schemas.microsoft.com/office/drawing/2014/main" id="{2CF4C5EF-33C5-8481-9183-24C2131BD034}"/>
                  </a:ext>
                </a:extLst>
              </p:cNvPr>
              <p:cNvPicPr/>
              <p:nvPr/>
            </p:nvPicPr>
            <p:blipFill>
              <a:blip r:embed="rId138" cstate="print"/>
              <a:stretch>
                <a:fillRect/>
              </a:stretch>
            </p:blipFill>
            <p:spPr>
              <a:xfrm>
                <a:off x="5902147" y="2532380"/>
                <a:ext cx="159117" cy="162826"/>
              </a:xfrm>
              <a:prstGeom prst="rect">
                <a:avLst/>
              </a:prstGeom>
            </p:spPr>
          </p:pic>
          <p:pic>
            <p:nvPicPr>
              <p:cNvPr id="167" name="object 171">
                <a:extLst>
                  <a:ext uri="{FF2B5EF4-FFF2-40B4-BE49-F238E27FC236}">
                    <a16:creationId xmlns:a16="http://schemas.microsoft.com/office/drawing/2014/main" id="{2F2259BE-3087-F51D-853E-41D08B34813F}"/>
                  </a:ext>
                </a:extLst>
              </p:cNvPr>
              <p:cNvPicPr/>
              <p:nvPr/>
            </p:nvPicPr>
            <p:blipFill>
              <a:blip r:embed="rId139" cstate="print"/>
              <a:stretch>
                <a:fillRect/>
              </a:stretch>
            </p:blipFill>
            <p:spPr>
              <a:xfrm>
                <a:off x="5901931" y="2536088"/>
                <a:ext cx="131149" cy="157568"/>
              </a:xfrm>
              <a:prstGeom prst="rect">
                <a:avLst/>
              </a:prstGeom>
            </p:spPr>
          </p:pic>
          <p:pic>
            <p:nvPicPr>
              <p:cNvPr id="168" name="object 172">
                <a:extLst>
                  <a:ext uri="{FF2B5EF4-FFF2-40B4-BE49-F238E27FC236}">
                    <a16:creationId xmlns:a16="http://schemas.microsoft.com/office/drawing/2014/main" id="{6F9151A8-23CD-7244-1269-4D266E067FA1}"/>
                  </a:ext>
                </a:extLst>
              </p:cNvPr>
              <p:cNvPicPr/>
              <p:nvPr/>
            </p:nvPicPr>
            <p:blipFill>
              <a:blip r:embed="rId140" cstate="print"/>
              <a:stretch>
                <a:fillRect/>
              </a:stretch>
            </p:blipFill>
            <p:spPr>
              <a:xfrm>
                <a:off x="5922733" y="2593188"/>
                <a:ext cx="150609" cy="102146"/>
              </a:xfrm>
              <a:prstGeom prst="rect">
                <a:avLst/>
              </a:prstGeom>
            </p:spPr>
          </p:pic>
          <p:pic>
            <p:nvPicPr>
              <p:cNvPr id="169" name="object 173">
                <a:extLst>
                  <a:ext uri="{FF2B5EF4-FFF2-40B4-BE49-F238E27FC236}">
                    <a16:creationId xmlns:a16="http://schemas.microsoft.com/office/drawing/2014/main" id="{BB1FFD07-11C1-EFED-13AD-149FD94F23AE}"/>
                  </a:ext>
                </a:extLst>
              </p:cNvPr>
              <p:cNvPicPr/>
              <p:nvPr/>
            </p:nvPicPr>
            <p:blipFill>
              <a:blip r:embed="rId141" cstate="print"/>
              <a:stretch>
                <a:fillRect/>
              </a:stretch>
            </p:blipFill>
            <p:spPr>
              <a:xfrm>
                <a:off x="5905055" y="2522880"/>
                <a:ext cx="221843" cy="183527"/>
              </a:xfrm>
              <a:prstGeom prst="rect">
                <a:avLst/>
              </a:prstGeom>
            </p:spPr>
          </p:pic>
          <p:pic>
            <p:nvPicPr>
              <p:cNvPr id="170" name="object 174">
                <a:extLst>
                  <a:ext uri="{FF2B5EF4-FFF2-40B4-BE49-F238E27FC236}">
                    <a16:creationId xmlns:a16="http://schemas.microsoft.com/office/drawing/2014/main" id="{6253A7B0-B9F6-3B21-CD92-997662D7A7F6}"/>
                  </a:ext>
                </a:extLst>
              </p:cNvPr>
              <p:cNvPicPr/>
              <p:nvPr/>
            </p:nvPicPr>
            <p:blipFill>
              <a:blip r:embed="rId142" cstate="print"/>
              <a:stretch>
                <a:fillRect/>
              </a:stretch>
            </p:blipFill>
            <p:spPr>
              <a:xfrm>
                <a:off x="5942627" y="2493848"/>
                <a:ext cx="197413" cy="207606"/>
              </a:xfrm>
              <a:prstGeom prst="rect">
                <a:avLst/>
              </a:prstGeom>
            </p:spPr>
          </p:pic>
          <p:pic>
            <p:nvPicPr>
              <p:cNvPr id="171" name="object 175">
                <a:extLst>
                  <a:ext uri="{FF2B5EF4-FFF2-40B4-BE49-F238E27FC236}">
                    <a16:creationId xmlns:a16="http://schemas.microsoft.com/office/drawing/2014/main" id="{6174D1D3-AFCE-912A-39F8-FB9071E14AFA}"/>
                  </a:ext>
                </a:extLst>
              </p:cNvPr>
              <p:cNvPicPr/>
              <p:nvPr/>
            </p:nvPicPr>
            <p:blipFill>
              <a:blip r:embed="rId143" cstate="print"/>
              <a:stretch>
                <a:fillRect/>
              </a:stretch>
            </p:blipFill>
            <p:spPr>
              <a:xfrm>
                <a:off x="5942634" y="2500922"/>
                <a:ext cx="173379" cy="188505"/>
              </a:xfrm>
              <a:prstGeom prst="rect">
                <a:avLst/>
              </a:prstGeom>
            </p:spPr>
          </p:pic>
          <p:pic>
            <p:nvPicPr>
              <p:cNvPr id="172" name="object 176">
                <a:extLst>
                  <a:ext uri="{FF2B5EF4-FFF2-40B4-BE49-F238E27FC236}">
                    <a16:creationId xmlns:a16="http://schemas.microsoft.com/office/drawing/2014/main" id="{B37BEA3A-7F99-77BB-64F1-43AFF4D55E6C}"/>
                  </a:ext>
                </a:extLst>
              </p:cNvPr>
              <p:cNvPicPr/>
              <p:nvPr/>
            </p:nvPicPr>
            <p:blipFill>
              <a:blip r:embed="rId144" cstate="print"/>
              <a:stretch>
                <a:fillRect/>
              </a:stretch>
            </p:blipFill>
            <p:spPr>
              <a:xfrm>
                <a:off x="5957976" y="2510815"/>
                <a:ext cx="67970" cy="103822"/>
              </a:xfrm>
              <a:prstGeom prst="rect">
                <a:avLst/>
              </a:prstGeom>
            </p:spPr>
          </p:pic>
          <p:pic>
            <p:nvPicPr>
              <p:cNvPr id="173" name="object 177">
                <a:extLst>
                  <a:ext uri="{FF2B5EF4-FFF2-40B4-BE49-F238E27FC236}">
                    <a16:creationId xmlns:a16="http://schemas.microsoft.com/office/drawing/2014/main" id="{9004AA68-10D7-5742-CAF9-06DBB049EDB2}"/>
                  </a:ext>
                </a:extLst>
              </p:cNvPr>
              <p:cNvPicPr/>
              <p:nvPr/>
            </p:nvPicPr>
            <p:blipFill>
              <a:blip r:embed="rId145" cstate="print"/>
              <a:stretch>
                <a:fillRect/>
              </a:stretch>
            </p:blipFill>
            <p:spPr>
              <a:xfrm>
                <a:off x="6027623" y="2617343"/>
                <a:ext cx="86461" cy="69748"/>
              </a:xfrm>
              <a:prstGeom prst="rect">
                <a:avLst/>
              </a:prstGeom>
            </p:spPr>
          </p:pic>
          <p:pic>
            <p:nvPicPr>
              <p:cNvPr id="174" name="object 178">
                <a:extLst>
                  <a:ext uri="{FF2B5EF4-FFF2-40B4-BE49-F238E27FC236}">
                    <a16:creationId xmlns:a16="http://schemas.microsoft.com/office/drawing/2014/main" id="{07C4844E-5D32-5CFD-56F2-0CAFB9EC0357}"/>
                  </a:ext>
                </a:extLst>
              </p:cNvPr>
              <p:cNvPicPr/>
              <p:nvPr/>
            </p:nvPicPr>
            <p:blipFill>
              <a:blip r:embed="rId146" cstate="print"/>
              <a:stretch>
                <a:fillRect/>
              </a:stretch>
            </p:blipFill>
            <p:spPr>
              <a:xfrm>
                <a:off x="5940996" y="2508872"/>
                <a:ext cx="128028" cy="146380"/>
              </a:xfrm>
              <a:prstGeom prst="rect">
                <a:avLst/>
              </a:prstGeom>
            </p:spPr>
          </p:pic>
          <p:pic>
            <p:nvPicPr>
              <p:cNvPr id="175" name="object 179">
                <a:extLst>
                  <a:ext uri="{FF2B5EF4-FFF2-40B4-BE49-F238E27FC236}">
                    <a16:creationId xmlns:a16="http://schemas.microsoft.com/office/drawing/2014/main" id="{8793D3D0-A833-42E5-BB11-FE0DEBF69E7D}"/>
                  </a:ext>
                </a:extLst>
              </p:cNvPr>
              <p:cNvPicPr/>
              <p:nvPr/>
            </p:nvPicPr>
            <p:blipFill>
              <a:blip r:embed="rId147" cstate="print"/>
              <a:stretch>
                <a:fillRect/>
              </a:stretch>
            </p:blipFill>
            <p:spPr>
              <a:xfrm>
                <a:off x="6060566" y="2640571"/>
                <a:ext cx="42626" cy="34353"/>
              </a:xfrm>
              <a:prstGeom prst="rect">
                <a:avLst/>
              </a:prstGeom>
            </p:spPr>
          </p:pic>
          <p:pic>
            <p:nvPicPr>
              <p:cNvPr id="176" name="object 180">
                <a:extLst>
                  <a:ext uri="{FF2B5EF4-FFF2-40B4-BE49-F238E27FC236}">
                    <a16:creationId xmlns:a16="http://schemas.microsoft.com/office/drawing/2014/main" id="{907EEFD7-EFF4-59D3-BD29-3854CB7E2CF5}"/>
                  </a:ext>
                </a:extLst>
              </p:cNvPr>
              <p:cNvPicPr/>
              <p:nvPr/>
            </p:nvPicPr>
            <p:blipFill>
              <a:blip r:embed="rId148" cstate="print"/>
              <a:stretch>
                <a:fillRect/>
              </a:stretch>
            </p:blipFill>
            <p:spPr>
              <a:xfrm>
                <a:off x="5943701" y="2526322"/>
                <a:ext cx="65240" cy="68237"/>
              </a:xfrm>
              <a:prstGeom prst="rect">
                <a:avLst/>
              </a:prstGeom>
            </p:spPr>
          </p:pic>
          <p:pic>
            <p:nvPicPr>
              <p:cNvPr id="177" name="object 181">
                <a:extLst>
                  <a:ext uri="{FF2B5EF4-FFF2-40B4-BE49-F238E27FC236}">
                    <a16:creationId xmlns:a16="http://schemas.microsoft.com/office/drawing/2014/main" id="{FFBDC912-75E7-229C-CAFD-D7184C0E39A4}"/>
                  </a:ext>
                </a:extLst>
              </p:cNvPr>
              <p:cNvPicPr/>
              <p:nvPr/>
            </p:nvPicPr>
            <p:blipFill>
              <a:blip r:embed="rId149" cstate="print"/>
              <a:stretch>
                <a:fillRect/>
              </a:stretch>
            </p:blipFill>
            <p:spPr>
              <a:xfrm>
                <a:off x="5982068" y="2595524"/>
                <a:ext cx="129425" cy="82092"/>
              </a:xfrm>
              <a:prstGeom prst="rect">
                <a:avLst/>
              </a:prstGeom>
            </p:spPr>
          </p:pic>
          <p:pic>
            <p:nvPicPr>
              <p:cNvPr id="178" name="object 182">
                <a:extLst>
                  <a:ext uri="{FF2B5EF4-FFF2-40B4-BE49-F238E27FC236}">
                    <a16:creationId xmlns:a16="http://schemas.microsoft.com/office/drawing/2014/main" id="{7721C3A5-F669-91B1-D713-4C455AA17664}"/>
                  </a:ext>
                </a:extLst>
              </p:cNvPr>
              <p:cNvPicPr/>
              <p:nvPr/>
            </p:nvPicPr>
            <p:blipFill>
              <a:blip r:embed="rId150" cstate="print"/>
              <a:stretch>
                <a:fillRect/>
              </a:stretch>
            </p:blipFill>
            <p:spPr>
              <a:xfrm>
                <a:off x="5974993" y="2504872"/>
                <a:ext cx="15926" cy="48945"/>
              </a:xfrm>
              <a:prstGeom prst="rect">
                <a:avLst/>
              </a:prstGeom>
            </p:spPr>
          </p:pic>
          <p:pic>
            <p:nvPicPr>
              <p:cNvPr id="179" name="object 183">
                <a:extLst>
                  <a:ext uri="{FF2B5EF4-FFF2-40B4-BE49-F238E27FC236}">
                    <a16:creationId xmlns:a16="http://schemas.microsoft.com/office/drawing/2014/main" id="{F4435A18-6FF7-2061-17AB-F8B31DA7CF1C}"/>
                  </a:ext>
                </a:extLst>
              </p:cNvPr>
              <p:cNvPicPr/>
              <p:nvPr/>
            </p:nvPicPr>
            <p:blipFill>
              <a:blip r:embed="rId151" cstate="print"/>
              <a:stretch>
                <a:fillRect/>
              </a:stretch>
            </p:blipFill>
            <p:spPr>
              <a:xfrm>
                <a:off x="5956121" y="2559355"/>
                <a:ext cx="130314" cy="130822"/>
              </a:xfrm>
              <a:prstGeom prst="rect">
                <a:avLst/>
              </a:prstGeom>
            </p:spPr>
          </p:pic>
          <p:pic>
            <p:nvPicPr>
              <p:cNvPr id="180" name="object 184">
                <a:extLst>
                  <a:ext uri="{FF2B5EF4-FFF2-40B4-BE49-F238E27FC236}">
                    <a16:creationId xmlns:a16="http://schemas.microsoft.com/office/drawing/2014/main" id="{68222245-067E-9E06-0D77-2C5CE8007BD3}"/>
                  </a:ext>
                </a:extLst>
              </p:cNvPr>
              <p:cNvPicPr/>
              <p:nvPr/>
            </p:nvPicPr>
            <p:blipFill>
              <a:blip r:embed="rId152" cstate="print"/>
              <a:stretch>
                <a:fillRect/>
              </a:stretch>
            </p:blipFill>
            <p:spPr>
              <a:xfrm>
                <a:off x="6009157" y="2611018"/>
                <a:ext cx="124777" cy="81826"/>
              </a:xfrm>
              <a:prstGeom prst="rect">
                <a:avLst/>
              </a:prstGeom>
            </p:spPr>
          </p:pic>
          <p:pic>
            <p:nvPicPr>
              <p:cNvPr id="181" name="object 185">
                <a:extLst>
                  <a:ext uri="{FF2B5EF4-FFF2-40B4-BE49-F238E27FC236}">
                    <a16:creationId xmlns:a16="http://schemas.microsoft.com/office/drawing/2014/main" id="{D46B780E-D8CB-34A4-66F1-4E189B0170FE}"/>
                  </a:ext>
                </a:extLst>
              </p:cNvPr>
              <p:cNvPicPr/>
              <p:nvPr/>
            </p:nvPicPr>
            <p:blipFill>
              <a:blip r:embed="rId153" cstate="print"/>
              <a:stretch>
                <a:fillRect/>
              </a:stretch>
            </p:blipFill>
            <p:spPr>
              <a:xfrm>
                <a:off x="5943028" y="2438997"/>
                <a:ext cx="172948" cy="250812"/>
              </a:xfrm>
              <a:prstGeom prst="rect">
                <a:avLst/>
              </a:prstGeom>
            </p:spPr>
          </p:pic>
          <p:sp>
            <p:nvSpPr>
              <p:cNvPr id="182" name="object 186">
                <a:extLst>
                  <a:ext uri="{FF2B5EF4-FFF2-40B4-BE49-F238E27FC236}">
                    <a16:creationId xmlns:a16="http://schemas.microsoft.com/office/drawing/2014/main" id="{3243AC53-37FD-3068-1DE3-C1410E13D0DF}"/>
                  </a:ext>
                </a:extLst>
              </p:cNvPr>
              <p:cNvSpPr/>
              <p:nvPr/>
            </p:nvSpPr>
            <p:spPr>
              <a:xfrm>
                <a:off x="5958962" y="2561948"/>
                <a:ext cx="97155" cy="60325"/>
              </a:xfrm>
              <a:custGeom>
                <a:avLst/>
                <a:gdLst/>
                <a:ahLst/>
                <a:cxnLst/>
                <a:rect l="l" t="t" r="r" b="b"/>
                <a:pathLst>
                  <a:path w="97154" h="60325">
                    <a:moveTo>
                      <a:pt x="96636" y="59911"/>
                    </a:moveTo>
                    <a:lnTo>
                      <a:pt x="89738" y="58941"/>
                    </a:lnTo>
                    <a:lnTo>
                      <a:pt x="87721" y="58709"/>
                    </a:lnTo>
                    <a:lnTo>
                      <a:pt x="85417" y="58282"/>
                    </a:lnTo>
                    <a:lnTo>
                      <a:pt x="83114" y="57881"/>
                    </a:lnTo>
                    <a:lnTo>
                      <a:pt x="80498" y="57454"/>
                    </a:lnTo>
                    <a:lnTo>
                      <a:pt x="77673" y="56898"/>
                    </a:lnTo>
                    <a:lnTo>
                      <a:pt x="74836" y="56290"/>
                    </a:lnTo>
                    <a:lnTo>
                      <a:pt x="71778" y="55721"/>
                    </a:lnTo>
                    <a:lnTo>
                      <a:pt x="65361" y="54144"/>
                    </a:lnTo>
                    <a:lnTo>
                      <a:pt x="61951" y="53355"/>
                    </a:lnTo>
                    <a:lnTo>
                      <a:pt x="58515" y="52282"/>
                    </a:lnTo>
                    <a:lnTo>
                      <a:pt x="55040" y="51312"/>
                    </a:lnTo>
                    <a:lnTo>
                      <a:pt x="47921" y="48868"/>
                    </a:lnTo>
                    <a:lnTo>
                      <a:pt x="42559" y="46837"/>
                    </a:lnTo>
                    <a:lnTo>
                      <a:pt x="37249" y="44587"/>
                    </a:lnTo>
                    <a:lnTo>
                      <a:pt x="33787" y="42867"/>
                    </a:lnTo>
                    <a:lnTo>
                      <a:pt x="32056" y="42040"/>
                    </a:lnTo>
                    <a:lnTo>
                      <a:pt x="30390" y="41083"/>
                    </a:lnTo>
                    <a:lnTo>
                      <a:pt x="28685" y="40229"/>
                    </a:lnTo>
                    <a:lnTo>
                      <a:pt x="27058" y="39247"/>
                    </a:lnTo>
                    <a:lnTo>
                      <a:pt x="25434" y="38212"/>
                    </a:lnTo>
                    <a:lnTo>
                      <a:pt x="23804" y="37307"/>
                    </a:lnTo>
                    <a:lnTo>
                      <a:pt x="22294" y="36221"/>
                    </a:lnTo>
                    <a:lnTo>
                      <a:pt x="20017" y="34643"/>
                    </a:lnTo>
                    <a:lnTo>
                      <a:pt x="17856" y="32962"/>
                    </a:lnTo>
                    <a:lnTo>
                      <a:pt x="16372" y="31902"/>
                    </a:lnTo>
                    <a:lnTo>
                      <a:pt x="15097" y="30647"/>
                    </a:lnTo>
                    <a:lnTo>
                      <a:pt x="13782" y="29509"/>
                    </a:lnTo>
                    <a:lnTo>
                      <a:pt x="12559" y="28281"/>
                    </a:lnTo>
                    <a:lnTo>
                      <a:pt x="11310" y="27117"/>
                    </a:lnTo>
                    <a:lnTo>
                      <a:pt x="10242" y="25850"/>
                    </a:lnTo>
                    <a:lnTo>
                      <a:pt x="8017" y="23393"/>
                    </a:lnTo>
                    <a:lnTo>
                      <a:pt x="0" y="3582"/>
                    </a:lnTo>
                    <a:lnTo>
                      <a:pt x="25" y="2275"/>
                    </a:lnTo>
                    <a:lnTo>
                      <a:pt x="143" y="465"/>
                    </a:lnTo>
                    <a:lnTo>
                      <a:pt x="247" y="0"/>
                    </a:lnTo>
                    <a:lnTo>
                      <a:pt x="197" y="3582"/>
                    </a:lnTo>
                    <a:lnTo>
                      <a:pt x="714" y="6905"/>
                    </a:lnTo>
                    <a:lnTo>
                      <a:pt x="1186" y="8922"/>
                    </a:lnTo>
                    <a:lnTo>
                      <a:pt x="1939" y="11004"/>
                    </a:lnTo>
                    <a:lnTo>
                      <a:pt x="2694" y="13190"/>
                    </a:lnTo>
                    <a:lnTo>
                      <a:pt x="3852" y="15517"/>
                    </a:lnTo>
                    <a:lnTo>
                      <a:pt x="6832" y="20380"/>
                    </a:lnTo>
                    <a:lnTo>
                      <a:pt x="8694" y="22862"/>
                    </a:lnTo>
                    <a:lnTo>
                      <a:pt x="10945" y="25203"/>
                    </a:lnTo>
                    <a:lnTo>
                      <a:pt x="11999" y="26444"/>
                    </a:lnTo>
                    <a:lnTo>
                      <a:pt x="13288" y="27557"/>
                    </a:lnTo>
                    <a:lnTo>
                      <a:pt x="14511" y="28746"/>
                    </a:lnTo>
                    <a:lnTo>
                      <a:pt x="15839" y="29833"/>
                    </a:lnTo>
                    <a:lnTo>
                      <a:pt x="17101" y="31035"/>
                    </a:lnTo>
                    <a:lnTo>
                      <a:pt x="18546" y="32057"/>
                    </a:lnTo>
                    <a:lnTo>
                      <a:pt x="20693" y="33712"/>
                    </a:lnTo>
                    <a:lnTo>
                      <a:pt x="22945" y="35251"/>
                    </a:lnTo>
                    <a:lnTo>
                      <a:pt x="24442" y="36324"/>
                    </a:lnTo>
                    <a:lnTo>
                      <a:pt x="26082" y="37216"/>
                    </a:lnTo>
                    <a:lnTo>
                      <a:pt x="27692" y="38225"/>
                    </a:lnTo>
                    <a:lnTo>
                      <a:pt x="29283" y="39156"/>
                    </a:lnTo>
                    <a:lnTo>
                      <a:pt x="30975" y="40010"/>
                    </a:lnTo>
                    <a:lnTo>
                      <a:pt x="32641" y="40928"/>
                    </a:lnTo>
                    <a:lnTo>
                      <a:pt x="58841" y="51208"/>
                    </a:lnTo>
                    <a:lnTo>
                      <a:pt x="62264" y="52282"/>
                    </a:lnTo>
                    <a:lnTo>
                      <a:pt x="71986" y="54855"/>
                    </a:lnTo>
                    <a:lnTo>
                      <a:pt x="75018" y="55502"/>
                    </a:lnTo>
                    <a:lnTo>
                      <a:pt x="77817" y="56200"/>
                    </a:lnTo>
                    <a:lnTo>
                      <a:pt x="85508" y="57816"/>
                    </a:lnTo>
                    <a:lnTo>
                      <a:pt x="87799" y="58334"/>
                    </a:lnTo>
                    <a:lnTo>
                      <a:pt x="89803" y="58618"/>
                    </a:lnTo>
                    <a:lnTo>
                      <a:pt x="91456" y="58954"/>
                    </a:lnTo>
                    <a:lnTo>
                      <a:pt x="94762" y="59536"/>
                    </a:lnTo>
                    <a:lnTo>
                      <a:pt x="96636" y="59911"/>
                    </a:lnTo>
                    <a:close/>
                  </a:path>
                </a:pathLst>
              </a:custGeom>
              <a:solidFill>
                <a:srgbClr val="E78886">
                  <a:alpha val="69999"/>
                </a:srgbClr>
              </a:solidFill>
            </p:spPr>
            <p:txBody>
              <a:bodyPr wrap="square" lIns="0" tIns="0" rIns="0" bIns="0" rtlCol="0"/>
              <a:lstStyle/>
              <a:p>
                <a:endParaRPr lang="tr-TR" sz="2800"/>
              </a:p>
            </p:txBody>
          </p:sp>
          <p:sp>
            <p:nvSpPr>
              <p:cNvPr id="183" name="object 187">
                <a:extLst>
                  <a:ext uri="{FF2B5EF4-FFF2-40B4-BE49-F238E27FC236}">
                    <a16:creationId xmlns:a16="http://schemas.microsoft.com/office/drawing/2014/main" id="{1CA7D09A-83CA-909F-D661-4B09964ED01A}"/>
                  </a:ext>
                </a:extLst>
              </p:cNvPr>
              <p:cNvSpPr/>
              <p:nvPr/>
            </p:nvSpPr>
            <p:spPr>
              <a:xfrm>
                <a:off x="6007075" y="2618473"/>
                <a:ext cx="84455" cy="55244"/>
              </a:xfrm>
              <a:custGeom>
                <a:avLst/>
                <a:gdLst/>
                <a:ahLst/>
                <a:cxnLst/>
                <a:rect l="l" t="t" r="r" b="b"/>
                <a:pathLst>
                  <a:path w="84454" h="55244">
                    <a:moveTo>
                      <a:pt x="21183" y="27266"/>
                    </a:moveTo>
                    <a:lnTo>
                      <a:pt x="19138" y="24815"/>
                    </a:lnTo>
                    <a:lnTo>
                      <a:pt x="18694" y="24320"/>
                    </a:lnTo>
                    <a:lnTo>
                      <a:pt x="17272" y="22440"/>
                    </a:lnTo>
                    <a:lnTo>
                      <a:pt x="15582" y="20294"/>
                    </a:lnTo>
                    <a:lnTo>
                      <a:pt x="15024" y="19507"/>
                    </a:lnTo>
                    <a:lnTo>
                      <a:pt x="13220" y="17056"/>
                    </a:lnTo>
                    <a:lnTo>
                      <a:pt x="11861" y="15367"/>
                    </a:lnTo>
                    <a:lnTo>
                      <a:pt x="10604" y="13639"/>
                    </a:lnTo>
                    <a:lnTo>
                      <a:pt x="6769" y="8572"/>
                    </a:lnTo>
                    <a:lnTo>
                      <a:pt x="1384" y="1638"/>
                    </a:lnTo>
                    <a:lnTo>
                      <a:pt x="0" y="0"/>
                    </a:lnTo>
                    <a:lnTo>
                      <a:pt x="723" y="1270"/>
                    </a:lnTo>
                    <a:lnTo>
                      <a:pt x="1231" y="2057"/>
                    </a:lnTo>
                    <a:lnTo>
                      <a:pt x="1892" y="3263"/>
                    </a:lnTo>
                    <a:lnTo>
                      <a:pt x="3670" y="5969"/>
                    </a:lnTo>
                    <a:lnTo>
                      <a:pt x="4673" y="7581"/>
                    </a:lnTo>
                    <a:lnTo>
                      <a:pt x="5854" y="9258"/>
                    </a:lnTo>
                    <a:lnTo>
                      <a:pt x="6985" y="10934"/>
                    </a:lnTo>
                    <a:lnTo>
                      <a:pt x="10858" y="16141"/>
                    </a:lnTo>
                    <a:lnTo>
                      <a:pt x="12217" y="17843"/>
                    </a:lnTo>
                    <a:lnTo>
                      <a:pt x="13500" y="19405"/>
                    </a:lnTo>
                    <a:lnTo>
                      <a:pt x="14770" y="20993"/>
                    </a:lnTo>
                    <a:lnTo>
                      <a:pt x="16129" y="22352"/>
                    </a:lnTo>
                    <a:lnTo>
                      <a:pt x="17741" y="24180"/>
                    </a:lnTo>
                    <a:lnTo>
                      <a:pt x="18262" y="24701"/>
                    </a:lnTo>
                    <a:lnTo>
                      <a:pt x="18770" y="25133"/>
                    </a:lnTo>
                    <a:lnTo>
                      <a:pt x="20764" y="26949"/>
                    </a:lnTo>
                    <a:lnTo>
                      <a:pt x="21183" y="27266"/>
                    </a:lnTo>
                    <a:close/>
                  </a:path>
                  <a:path w="84454" h="55244">
                    <a:moveTo>
                      <a:pt x="74066" y="54927"/>
                    </a:moveTo>
                    <a:lnTo>
                      <a:pt x="73050" y="52692"/>
                    </a:lnTo>
                    <a:lnTo>
                      <a:pt x="72377" y="51168"/>
                    </a:lnTo>
                    <a:lnTo>
                      <a:pt x="71589" y="49568"/>
                    </a:lnTo>
                    <a:lnTo>
                      <a:pt x="69748" y="46202"/>
                    </a:lnTo>
                    <a:lnTo>
                      <a:pt x="67513" y="42405"/>
                    </a:lnTo>
                    <a:lnTo>
                      <a:pt x="64897" y="38481"/>
                    </a:lnTo>
                    <a:lnTo>
                      <a:pt x="63538" y="36550"/>
                    </a:lnTo>
                    <a:lnTo>
                      <a:pt x="62191" y="34607"/>
                    </a:lnTo>
                    <a:lnTo>
                      <a:pt x="59499" y="31102"/>
                    </a:lnTo>
                    <a:lnTo>
                      <a:pt x="58204" y="29502"/>
                    </a:lnTo>
                    <a:lnTo>
                      <a:pt x="54838" y="25412"/>
                    </a:lnTo>
                    <a:lnTo>
                      <a:pt x="53187" y="23710"/>
                    </a:lnTo>
                    <a:lnTo>
                      <a:pt x="56502" y="28587"/>
                    </a:lnTo>
                    <a:lnTo>
                      <a:pt x="57531" y="29997"/>
                    </a:lnTo>
                    <a:lnTo>
                      <a:pt x="58648" y="31737"/>
                    </a:lnTo>
                    <a:lnTo>
                      <a:pt x="59931" y="33528"/>
                    </a:lnTo>
                    <a:lnTo>
                      <a:pt x="62509" y="37261"/>
                    </a:lnTo>
                    <a:lnTo>
                      <a:pt x="65786" y="42100"/>
                    </a:lnTo>
                    <a:lnTo>
                      <a:pt x="66408" y="43065"/>
                    </a:lnTo>
                    <a:lnTo>
                      <a:pt x="67081" y="43980"/>
                    </a:lnTo>
                    <a:lnTo>
                      <a:pt x="68846" y="46748"/>
                    </a:lnTo>
                    <a:lnTo>
                      <a:pt x="70015" y="48450"/>
                    </a:lnTo>
                    <a:lnTo>
                      <a:pt x="70954" y="49936"/>
                    </a:lnTo>
                    <a:lnTo>
                      <a:pt x="71831" y="51460"/>
                    </a:lnTo>
                    <a:lnTo>
                      <a:pt x="72529" y="52527"/>
                    </a:lnTo>
                    <a:lnTo>
                      <a:pt x="73177" y="53581"/>
                    </a:lnTo>
                    <a:lnTo>
                      <a:pt x="74066" y="54927"/>
                    </a:lnTo>
                    <a:close/>
                  </a:path>
                  <a:path w="84454" h="55244">
                    <a:moveTo>
                      <a:pt x="84201" y="42405"/>
                    </a:moveTo>
                    <a:lnTo>
                      <a:pt x="82283" y="40195"/>
                    </a:lnTo>
                    <a:lnTo>
                      <a:pt x="81686" y="39471"/>
                    </a:lnTo>
                    <a:lnTo>
                      <a:pt x="79946" y="37757"/>
                    </a:lnTo>
                    <a:lnTo>
                      <a:pt x="78003" y="35801"/>
                    </a:lnTo>
                    <a:lnTo>
                      <a:pt x="76784" y="34772"/>
                    </a:lnTo>
                    <a:lnTo>
                      <a:pt x="75590" y="33731"/>
                    </a:lnTo>
                    <a:lnTo>
                      <a:pt x="74282" y="32550"/>
                    </a:lnTo>
                    <a:lnTo>
                      <a:pt x="72859" y="31432"/>
                    </a:lnTo>
                    <a:lnTo>
                      <a:pt x="69926" y="29032"/>
                    </a:lnTo>
                    <a:lnTo>
                      <a:pt x="68313" y="27901"/>
                    </a:lnTo>
                    <a:lnTo>
                      <a:pt x="66713" y="26682"/>
                    </a:lnTo>
                    <a:lnTo>
                      <a:pt x="65049" y="25450"/>
                    </a:lnTo>
                    <a:lnTo>
                      <a:pt x="63309" y="24244"/>
                    </a:lnTo>
                    <a:lnTo>
                      <a:pt x="61620" y="23037"/>
                    </a:lnTo>
                    <a:lnTo>
                      <a:pt x="59880" y="21831"/>
                    </a:lnTo>
                    <a:lnTo>
                      <a:pt x="54533" y="18262"/>
                    </a:lnTo>
                    <a:lnTo>
                      <a:pt x="50927" y="16040"/>
                    </a:lnTo>
                    <a:lnTo>
                      <a:pt x="47523" y="13906"/>
                    </a:lnTo>
                    <a:lnTo>
                      <a:pt x="44132" y="11823"/>
                    </a:lnTo>
                    <a:lnTo>
                      <a:pt x="35331" y="6845"/>
                    </a:lnTo>
                    <a:lnTo>
                      <a:pt x="29654" y="3860"/>
                    </a:lnTo>
                    <a:lnTo>
                      <a:pt x="28689" y="3390"/>
                    </a:lnTo>
                    <a:lnTo>
                      <a:pt x="43573" y="12725"/>
                    </a:lnTo>
                    <a:lnTo>
                      <a:pt x="53860" y="19304"/>
                    </a:lnTo>
                    <a:lnTo>
                      <a:pt x="57365" y="21704"/>
                    </a:lnTo>
                    <a:lnTo>
                      <a:pt x="60921" y="24041"/>
                    </a:lnTo>
                    <a:lnTo>
                      <a:pt x="62611" y="25234"/>
                    </a:lnTo>
                    <a:lnTo>
                      <a:pt x="64350" y="26403"/>
                    </a:lnTo>
                    <a:lnTo>
                      <a:pt x="69253" y="29933"/>
                    </a:lnTo>
                    <a:lnTo>
                      <a:pt x="72250" y="32181"/>
                    </a:lnTo>
                    <a:lnTo>
                      <a:pt x="73736" y="33235"/>
                    </a:lnTo>
                    <a:lnTo>
                      <a:pt x="75069" y="34353"/>
                    </a:lnTo>
                    <a:lnTo>
                      <a:pt x="77558" y="36309"/>
                    </a:lnTo>
                    <a:lnTo>
                      <a:pt x="79616" y="38138"/>
                    </a:lnTo>
                    <a:lnTo>
                      <a:pt x="80606" y="38950"/>
                    </a:lnTo>
                    <a:lnTo>
                      <a:pt x="81470" y="39700"/>
                    </a:lnTo>
                    <a:lnTo>
                      <a:pt x="84201" y="42405"/>
                    </a:lnTo>
                    <a:close/>
                  </a:path>
                </a:pathLst>
              </a:custGeom>
              <a:solidFill>
                <a:srgbClr val="E78886">
                  <a:alpha val="50000"/>
                </a:srgbClr>
              </a:solidFill>
            </p:spPr>
            <p:txBody>
              <a:bodyPr wrap="square" lIns="0" tIns="0" rIns="0" bIns="0" rtlCol="0"/>
              <a:lstStyle/>
              <a:p>
                <a:endParaRPr lang="tr-TR" sz="2800"/>
              </a:p>
            </p:txBody>
          </p:sp>
          <p:sp>
            <p:nvSpPr>
              <p:cNvPr id="184" name="object 188">
                <a:extLst>
                  <a:ext uri="{FF2B5EF4-FFF2-40B4-BE49-F238E27FC236}">
                    <a16:creationId xmlns:a16="http://schemas.microsoft.com/office/drawing/2014/main" id="{BFEDBBCC-CD19-B3FE-6D8C-776A02118A41}"/>
                  </a:ext>
                </a:extLst>
              </p:cNvPr>
              <p:cNvSpPr/>
              <p:nvPr/>
            </p:nvSpPr>
            <p:spPr>
              <a:xfrm>
                <a:off x="5924042" y="2602902"/>
                <a:ext cx="104139" cy="84455"/>
              </a:xfrm>
              <a:custGeom>
                <a:avLst/>
                <a:gdLst/>
                <a:ahLst/>
                <a:cxnLst/>
                <a:rect l="l" t="t" r="r" b="b"/>
                <a:pathLst>
                  <a:path w="104139" h="84455">
                    <a:moveTo>
                      <a:pt x="68376" y="46024"/>
                    </a:moveTo>
                    <a:lnTo>
                      <a:pt x="65697" y="45935"/>
                    </a:lnTo>
                    <a:lnTo>
                      <a:pt x="64985" y="45935"/>
                    </a:lnTo>
                    <a:lnTo>
                      <a:pt x="61328" y="45656"/>
                    </a:lnTo>
                    <a:lnTo>
                      <a:pt x="50406" y="43510"/>
                    </a:lnTo>
                    <a:lnTo>
                      <a:pt x="49301" y="43230"/>
                    </a:lnTo>
                    <a:lnTo>
                      <a:pt x="48336" y="42938"/>
                    </a:lnTo>
                    <a:lnTo>
                      <a:pt x="47155" y="42532"/>
                    </a:lnTo>
                    <a:lnTo>
                      <a:pt x="46088" y="42240"/>
                    </a:lnTo>
                    <a:lnTo>
                      <a:pt x="45059" y="41833"/>
                    </a:lnTo>
                    <a:lnTo>
                      <a:pt x="44069" y="41490"/>
                    </a:lnTo>
                    <a:lnTo>
                      <a:pt x="43065" y="41084"/>
                    </a:lnTo>
                    <a:lnTo>
                      <a:pt x="42125" y="40779"/>
                    </a:lnTo>
                    <a:lnTo>
                      <a:pt x="39420" y="39649"/>
                    </a:lnTo>
                    <a:lnTo>
                      <a:pt x="38658" y="39281"/>
                    </a:lnTo>
                    <a:lnTo>
                      <a:pt x="37096" y="38582"/>
                    </a:lnTo>
                    <a:lnTo>
                      <a:pt x="35814" y="37973"/>
                    </a:lnTo>
                    <a:lnTo>
                      <a:pt x="33502" y="36766"/>
                    </a:lnTo>
                    <a:lnTo>
                      <a:pt x="33959" y="37134"/>
                    </a:lnTo>
                    <a:lnTo>
                      <a:pt x="34785" y="37719"/>
                    </a:lnTo>
                    <a:lnTo>
                      <a:pt x="35610" y="38277"/>
                    </a:lnTo>
                    <a:lnTo>
                      <a:pt x="36817" y="39116"/>
                    </a:lnTo>
                    <a:lnTo>
                      <a:pt x="38328" y="39916"/>
                    </a:lnTo>
                    <a:lnTo>
                      <a:pt x="39814" y="40767"/>
                    </a:lnTo>
                    <a:lnTo>
                      <a:pt x="41643" y="41694"/>
                    </a:lnTo>
                    <a:lnTo>
                      <a:pt x="43624" y="42532"/>
                    </a:lnTo>
                    <a:lnTo>
                      <a:pt x="44538" y="42900"/>
                    </a:lnTo>
                    <a:lnTo>
                      <a:pt x="45681" y="43395"/>
                    </a:lnTo>
                    <a:lnTo>
                      <a:pt x="46748" y="43738"/>
                    </a:lnTo>
                    <a:lnTo>
                      <a:pt x="48933" y="44475"/>
                    </a:lnTo>
                    <a:lnTo>
                      <a:pt x="50050" y="44754"/>
                    </a:lnTo>
                    <a:lnTo>
                      <a:pt x="51155" y="45085"/>
                    </a:lnTo>
                    <a:lnTo>
                      <a:pt x="52285" y="45351"/>
                    </a:lnTo>
                    <a:lnTo>
                      <a:pt x="53403" y="45554"/>
                    </a:lnTo>
                    <a:lnTo>
                      <a:pt x="54533" y="45834"/>
                    </a:lnTo>
                    <a:lnTo>
                      <a:pt x="55638" y="45961"/>
                    </a:lnTo>
                    <a:lnTo>
                      <a:pt x="56718" y="46113"/>
                    </a:lnTo>
                    <a:lnTo>
                      <a:pt x="57785" y="46291"/>
                    </a:lnTo>
                    <a:lnTo>
                      <a:pt x="58839" y="46342"/>
                    </a:lnTo>
                    <a:lnTo>
                      <a:pt x="61277" y="46482"/>
                    </a:lnTo>
                    <a:lnTo>
                      <a:pt x="63512" y="46482"/>
                    </a:lnTo>
                    <a:lnTo>
                      <a:pt x="64287" y="46456"/>
                    </a:lnTo>
                    <a:lnTo>
                      <a:pt x="64998" y="46405"/>
                    </a:lnTo>
                    <a:lnTo>
                      <a:pt x="68376" y="46024"/>
                    </a:lnTo>
                    <a:close/>
                  </a:path>
                  <a:path w="104139" h="84455">
                    <a:moveTo>
                      <a:pt x="89789" y="83947"/>
                    </a:moveTo>
                    <a:lnTo>
                      <a:pt x="83350" y="80949"/>
                    </a:lnTo>
                    <a:lnTo>
                      <a:pt x="81534" y="79984"/>
                    </a:lnTo>
                    <a:lnTo>
                      <a:pt x="79400" y="78917"/>
                    </a:lnTo>
                    <a:lnTo>
                      <a:pt x="77330" y="77724"/>
                    </a:lnTo>
                    <a:lnTo>
                      <a:pt x="74930" y="76492"/>
                    </a:lnTo>
                    <a:lnTo>
                      <a:pt x="72440" y="74942"/>
                    </a:lnTo>
                    <a:lnTo>
                      <a:pt x="50152" y="59016"/>
                    </a:lnTo>
                    <a:lnTo>
                      <a:pt x="48666" y="57835"/>
                    </a:lnTo>
                    <a:lnTo>
                      <a:pt x="47231" y="56553"/>
                    </a:lnTo>
                    <a:lnTo>
                      <a:pt x="44335" y="54038"/>
                    </a:lnTo>
                    <a:lnTo>
                      <a:pt x="41465" y="51435"/>
                    </a:lnTo>
                    <a:lnTo>
                      <a:pt x="38696" y="48679"/>
                    </a:lnTo>
                    <a:lnTo>
                      <a:pt x="35864" y="45986"/>
                    </a:lnTo>
                    <a:lnTo>
                      <a:pt x="33172" y="43180"/>
                    </a:lnTo>
                    <a:lnTo>
                      <a:pt x="7340" y="11518"/>
                    </a:lnTo>
                    <a:lnTo>
                      <a:pt x="2819" y="4572"/>
                    </a:lnTo>
                    <a:lnTo>
                      <a:pt x="977" y="1701"/>
                    </a:lnTo>
                    <a:lnTo>
                      <a:pt x="22212" y="32689"/>
                    </a:lnTo>
                    <a:lnTo>
                      <a:pt x="24549" y="35509"/>
                    </a:lnTo>
                    <a:lnTo>
                      <a:pt x="49403" y="59931"/>
                    </a:lnTo>
                    <a:lnTo>
                      <a:pt x="50838" y="61150"/>
                    </a:lnTo>
                    <a:lnTo>
                      <a:pt x="72072" y="75590"/>
                    </a:lnTo>
                    <a:lnTo>
                      <a:pt x="74599" y="77076"/>
                    </a:lnTo>
                    <a:lnTo>
                      <a:pt x="77050" y="78232"/>
                    </a:lnTo>
                    <a:lnTo>
                      <a:pt x="79159" y="79349"/>
                    </a:lnTo>
                    <a:lnTo>
                      <a:pt x="81343" y="80340"/>
                    </a:lnTo>
                    <a:lnTo>
                      <a:pt x="83235" y="81216"/>
                    </a:lnTo>
                    <a:lnTo>
                      <a:pt x="84810" y="81915"/>
                    </a:lnTo>
                    <a:lnTo>
                      <a:pt x="87972" y="83223"/>
                    </a:lnTo>
                    <a:lnTo>
                      <a:pt x="89789" y="83947"/>
                    </a:lnTo>
                    <a:close/>
                  </a:path>
                  <a:path w="104139" h="84455">
                    <a:moveTo>
                      <a:pt x="103517" y="69443"/>
                    </a:moveTo>
                    <a:lnTo>
                      <a:pt x="100622" y="69265"/>
                    </a:lnTo>
                    <a:lnTo>
                      <a:pt x="99783" y="69240"/>
                    </a:lnTo>
                    <a:lnTo>
                      <a:pt x="98806" y="69164"/>
                    </a:lnTo>
                    <a:lnTo>
                      <a:pt x="97828" y="69049"/>
                    </a:lnTo>
                    <a:lnTo>
                      <a:pt x="94373" y="68757"/>
                    </a:lnTo>
                    <a:lnTo>
                      <a:pt x="93078" y="68541"/>
                    </a:lnTo>
                    <a:lnTo>
                      <a:pt x="90360" y="68186"/>
                    </a:lnTo>
                    <a:lnTo>
                      <a:pt x="87477" y="67652"/>
                    </a:lnTo>
                    <a:lnTo>
                      <a:pt x="86004" y="67424"/>
                    </a:lnTo>
                    <a:lnTo>
                      <a:pt x="84505" y="67106"/>
                    </a:lnTo>
                    <a:lnTo>
                      <a:pt x="81419" y="66497"/>
                    </a:lnTo>
                    <a:lnTo>
                      <a:pt x="78384" y="65735"/>
                    </a:lnTo>
                    <a:lnTo>
                      <a:pt x="76771" y="65366"/>
                    </a:lnTo>
                    <a:lnTo>
                      <a:pt x="75247" y="64909"/>
                    </a:lnTo>
                    <a:lnTo>
                      <a:pt x="73723" y="64516"/>
                    </a:lnTo>
                    <a:lnTo>
                      <a:pt x="69303" y="63246"/>
                    </a:lnTo>
                    <a:lnTo>
                      <a:pt x="67881" y="62776"/>
                    </a:lnTo>
                    <a:lnTo>
                      <a:pt x="66497" y="62407"/>
                    </a:lnTo>
                    <a:lnTo>
                      <a:pt x="65189" y="61950"/>
                    </a:lnTo>
                    <a:lnTo>
                      <a:pt x="63893" y="61556"/>
                    </a:lnTo>
                    <a:lnTo>
                      <a:pt x="59270" y="59918"/>
                    </a:lnTo>
                    <a:lnTo>
                      <a:pt x="57378" y="59283"/>
                    </a:lnTo>
                    <a:lnTo>
                      <a:pt x="54025" y="57975"/>
                    </a:lnTo>
                    <a:lnTo>
                      <a:pt x="54711" y="58356"/>
                    </a:lnTo>
                    <a:lnTo>
                      <a:pt x="74917" y="66128"/>
                    </a:lnTo>
                    <a:lnTo>
                      <a:pt x="76441" y="66611"/>
                    </a:lnTo>
                    <a:lnTo>
                      <a:pt x="81140" y="67716"/>
                    </a:lnTo>
                    <a:lnTo>
                      <a:pt x="84289" y="68376"/>
                    </a:lnTo>
                    <a:lnTo>
                      <a:pt x="87287" y="68783"/>
                    </a:lnTo>
                    <a:lnTo>
                      <a:pt x="88785" y="69011"/>
                    </a:lnTo>
                    <a:lnTo>
                      <a:pt x="90220" y="69202"/>
                    </a:lnTo>
                    <a:lnTo>
                      <a:pt x="92976" y="69405"/>
                    </a:lnTo>
                    <a:lnTo>
                      <a:pt x="94297" y="69557"/>
                    </a:lnTo>
                    <a:lnTo>
                      <a:pt x="95504" y="69570"/>
                    </a:lnTo>
                    <a:lnTo>
                      <a:pt x="96697" y="69621"/>
                    </a:lnTo>
                    <a:lnTo>
                      <a:pt x="98780" y="69634"/>
                    </a:lnTo>
                    <a:lnTo>
                      <a:pt x="99771" y="69621"/>
                    </a:lnTo>
                    <a:lnTo>
                      <a:pt x="103517" y="69443"/>
                    </a:lnTo>
                    <a:close/>
                  </a:path>
                </a:pathLst>
              </a:custGeom>
              <a:solidFill>
                <a:srgbClr val="A3DCEC">
                  <a:alpha val="29998"/>
                </a:srgbClr>
              </a:solidFill>
            </p:spPr>
            <p:txBody>
              <a:bodyPr wrap="square" lIns="0" tIns="0" rIns="0" bIns="0" rtlCol="0"/>
              <a:lstStyle/>
              <a:p>
                <a:endParaRPr lang="tr-TR" sz="2800"/>
              </a:p>
            </p:txBody>
          </p:sp>
          <p:sp>
            <p:nvSpPr>
              <p:cNvPr id="185" name="object 189">
                <a:extLst>
                  <a:ext uri="{FF2B5EF4-FFF2-40B4-BE49-F238E27FC236}">
                    <a16:creationId xmlns:a16="http://schemas.microsoft.com/office/drawing/2014/main" id="{5A3FBABA-246D-1D68-4E98-DFB3CE8C3B0E}"/>
                  </a:ext>
                </a:extLst>
              </p:cNvPr>
              <p:cNvSpPr/>
              <p:nvPr/>
            </p:nvSpPr>
            <p:spPr>
              <a:xfrm>
                <a:off x="6301746" y="2499274"/>
                <a:ext cx="33655" cy="205740"/>
              </a:xfrm>
              <a:custGeom>
                <a:avLst/>
                <a:gdLst/>
                <a:ahLst/>
                <a:cxnLst/>
                <a:rect l="l" t="t" r="r" b="b"/>
                <a:pathLst>
                  <a:path w="33654" h="205739">
                    <a:moveTo>
                      <a:pt x="0" y="205339"/>
                    </a:moveTo>
                    <a:lnTo>
                      <a:pt x="17887" y="156010"/>
                    </a:lnTo>
                    <a:lnTo>
                      <a:pt x="28893" y="104848"/>
                    </a:lnTo>
                    <a:lnTo>
                      <a:pt x="31091" y="52128"/>
                    </a:lnTo>
                    <a:lnTo>
                      <a:pt x="28690" y="25778"/>
                    </a:lnTo>
                    <a:lnTo>
                      <a:pt x="23244" y="0"/>
                    </a:lnTo>
                    <a:lnTo>
                      <a:pt x="26680" y="10904"/>
                    </a:lnTo>
                    <a:lnTo>
                      <a:pt x="33298" y="59209"/>
                    </a:lnTo>
                    <a:lnTo>
                      <a:pt x="33505" y="73611"/>
                    </a:lnTo>
                    <a:lnTo>
                      <a:pt x="32978" y="88010"/>
                    </a:lnTo>
                    <a:lnTo>
                      <a:pt x="31769" y="102378"/>
                    </a:lnTo>
                    <a:lnTo>
                      <a:pt x="27362" y="128895"/>
                    </a:lnTo>
                    <a:lnTo>
                      <a:pt x="20199" y="155105"/>
                    </a:lnTo>
                    <a:lnTo>
                      <a:pt x="10879" y="180692"/>
                    </a:lnTo>
                    <a:lnTo>
                      <a:pt x="0" y="205339"/>
                    </a:lnTo>
                    <a:close/>
                  </a:path>
                </a:pathLst>
              </a:custGeom>
              <a:solidFill>
                <a:srgbClr val="A3DCEC">
                  <a:alpha val="29998"/>
                </a:srgbClr>
              </a:solidFill>
            </p:spPr>
            <p:txBody>
              <a:bodyPr wrap="square" lIns="0" tIns="0" rIns="0" bIns="0" rtlCol="0"/>
              <a:lstStyle/>
              <a:p>
                <a:endParaRPr lang="tr-TR" sz="2800"/>
              </a:p>
            </p:txBody>
          </p:sp>
          <p:sp>
            <p:nvSpPr>
              <p:cNvPr id="186" name="object 190">
                <a:extLst>
                  <a:ext uri="{FF2B5EF4-FFF2-40B4-BE49-F238E27FC236}">
                    <a16:creationId xmlns:a16="http://schemas.microsoft.com/office/drawing/2014/main" id="{A425662E-C838-6DFE-2B28-D0FB50004159}"/>
                  </a:ext>
                </a:extLst>
              </p:cNvPr>
              <p:cNvSpPr/>
              <p:nvPr/>
            </p:nvSpPr>
            <p:spPr>
              <a:xfrm>
                <a:off x="6259335" y="2634995"/>
                <a:ext cx="60325" cy="89535"/>
              </a:xfrm>
              <a:custGeom>
                <a:avLst/>
                <a:gdLst/>
                <a:ahLst/>
                <a:cxnLst/>
                <a:rect l="l" t="t" r="r" b="b"/>
                <a:pathLst>
                  <a:path w="60325" h="89535">
                    <a:moveTo>
                      <a:pt x="46507" y="42926"/>
                    </a:moveTo>
                    <a:lnTo>
                      <a:pt x="36753" y="56553"/>
                    </a:lnTo>
                    <a:lnTo>
                      <a:pt x="25781" y="68732"/>
                    </a:lnTo>
                    <a:lnTo>
                      <a:pt x="13538" y="79667"/>
                    </a:lnTo>
                    <a:lnTo>
                      <a:pt x="0" y="89484"/>
                    </a:lnTo>
                    <a:lnTo>
                      <a:pt x="14122" y="80556"/>
                    </a:lnTo>
                    <a:lnTo>
                      <a:pt x="26822" y="69761"/>
                    </a:lnTo>
                    <a:lnTo>
                      <a:pt x="37744" y="57175"/>
                    </a:lnTo>
                    <a:lnTo>
                      <a:pt x="46507" y="42926"/>
                    </a:lnTo>
                    <a:close/>
                  </a:path>
                  <a:path w="60325" h="89535">
                    <a:moveTo>
                      <a:pt x="59842" y="0"/>
                    </a:moveTo>
                    <a:lnTo>
                      <a:pt x="53428" y="9575"/>
                    </a:lnTo>
                    <a:lnTo>
                      <a:pt x="46405" y="17767"/>
                    </a:lnTo>
                    <a:lnTo>
                      <a:pt x="38862" y="25234"/>
                    </a:lnTo>
                    <a:lnTo>
                      <a:pt x="30899" y="32600"/>
                    </a:lnTo>
                    <a:lnTo>
                      <a:pt x="39471" y="25933"/>
                    </a:lnTo>
                    <a:lnTo>
                      <a:pt x="47485" y="18173"/>
                    </a:lnTo>
                    <a:lnTo>
                      <a:pt x="54432" y="9474"/>
                    </a:lnTo>
                    <a:lnTo>
                      <a:pt x="59842" y="0"/>
                    </a:lnTo>
                    <a:close/>
                  </a:path>
                </a:pathLst>
              </a:custGeom>
              <a:solidFill>
                <a:srgbClr val="A3DCEC">
                  <a:alpha val="19999"/>
                </a:srgbClr>
              </a:solidFill>
            </p:spPr>
            <p:txBody>
              <a:bodyPr wrap="square" lIns="0" tIns="0" rIns="0" bIns="0" rtlCol="0"/>
              <a:lstStyle/>
              <a:p>
                <a:endParaRPr lang="tr-TR" sz="2800"/>
              </a:p>
            </p:txBody>
          </p:sp>
          <p:sp>
            <p:nvSpPr>
              <p:cNvPr id="187" name="object 191">
                <a:extLst>
                  <a:ext uri="{FF2B5EF4-FFF2-40B4-BE49-F238E27FC236}">
                    <a16:creationId xmlns:a16="http://schemas.microsoft.com/office/drawing/2014/main" id="{9CF57323-8587-2A5B-0757-D4E0DB2E8EC6}"/>
                  </a:ext>
                </a:extLst>
              </p:cNvPr>
              <p:cNvSpPr/>
              <p:nvPr/>
            </p:nvSpPr>
            <p:spPr>
              <a:xfrm>
                <a:off x="6302192" y="2498503"/>
                <a:ext cx="32384" cy="205104"/>
              </a:xfrm>
              <a:custGeom>
                <a:avLst/>
                <a:gdLst/>
                <a:ahLst/>
                <a:cxnLst/>
                <a:rect l="l" t="t" r="r" b="b"/>
                <a:pathLst>
                  <a:path w="32385" h="205105">
                    <a:moveTo>
                      <a:pt x="0" y="204705"/>
                    </a:moveTo>
                    <a:lnTo>
                      <a:pt x="17013" y="156167"/>
                    </a:lnTo>
                    <a:lnTo>
                      <a:pt x="27136" y="105805"/>
                    </a:lnTo>
                    <a:lnTo>
                      <a:pt x="29614" y="52587"/>
                    </a:lnTo>
                    <a:lnTo>
                      <a:pt x="27405" y="25917"/>
                    </a:lnTo>
                    <a:lnTo>
                      <a:pt x="22047" y="0"/>
                    </a:lnTo>
                    <a:lnTo>
                      <a:pt x="25390" y="11042"/>
                    </a:lnTo>
                    <a:lnTo>
                      <a:pt x="31550" y="60134"/>
                    </a:lnTo>
                    <a:lnTo>
                      <a:pt x="31761" y="74538"/>
                    </a:lnTo>
                    <a:lnTo>
                      <a:pt x="31238" y="88935"/>
                    </a:lnTo>
                    <a:lnTo>
                      <a:pt x="30025" y="103296"/>
                    </a:lnTo>
                    <a:lnTo>
                      <a:pt x="25883" y="129583"/>
                    </a:lnTo>
                    <a:lnTo>
                      <a:pt x="19317" y="155262"/>
                    </a:lnTo>
                    <a:lnTo>
                      <a:pt x="10599" y="180310"/>
                    </a:lnTo>
                    <a:lnTo>
                      <a:pt x="0" y="204705"/>
                    </a:lnTo>
                    <a:close/>
                  </a:path>
                </a:pathLst>
              </a:custGeom>
              <a:solidFill>
                <a:srgbClr val="A3DCEC">
                  <a:alpha val="29998"/>
                </a:srgbClr>
              </a:solidFill>
            </p:spPr>
            <p:txBody>
              <a:bodyPr wrap="square" lIns="0" tIns="0" rIns="0" bIns="0" rtlCol="0"/>
              <a:lstStyle/>
              <a:p>
                <a:endParaRPr lang="tr-TR" sz="2800"/>
              </a:p>
            </p:txBody>
          </p:sp>
          <p:sp>
            <p:nvSpPr>
              <p:cNvPr id="188" name="object 192">
                <a:extLst>
                  <a:ext uri="{FF2B5EF4-FFF2-40B4-BE49-F238E27FC236}">
                    <a16:creationId xmlns:a16="http://schemas.microsoft.com/office/drawing/2014/main" id="{DDC759C3-7114-1CD7-0D6B-F0C8140F01B9}"/>
                  </a:ext>
                </a:extLst>
              </p:cNvPr>
              <p:cNvSpPr/>
              <p:nvPr/>
            </p:nvSpPr>
            <p:spPr>
              <a:xfrm>
                <a:off x="6249467" y="2636303"/>
                <a:ext cx="69215" cy="114300"/>
              </a:xfrm>
              <a:custGeom>
                <a:avLst/>
                <a:gdLst/>
                <a:ahLst/>
                <a:cxnLst/>
                <a:rect l="l" t="t" r="r" b="b"/>
                <a:pathLst>
                  <a:path w="69214" h="114300">
                    <a:moveTo>
                      <a:pt x="41668" y="75285"/>
                    </a:moveTo>
                    <a:lnTo>
                      <a:pt x="31864" y="86969"/>
                    </a:lnTo>
                    <a:lnTo>
                      <a:pt x="21297" y="97599"/>
                    </a:lnTo>
                    <a:lnTo>
                      <a:pt x="10490" y="106807"/>
                    </a:lnTo>
                    <a:lnTo>
                      <a:pt x="0" y="114249"/>
                    </a:lnTo>
                    <a:lnTo>
                      <a:pt x="10477" y="107759"/>
                    </a:lnTo>
                    <a:lnTo>
                      <a:pt x="10947" y="107378"/>
                    </a:lnTo>
                    <a:lnTo>
                      <a:pt x="12814" y="106235"/>
                    </a:lnTo>
                    <a:lnTo>
                      <a:pt x="22669" y="98145"/>
                    </a:lnTo>
                    <a:lnTo>
                      <a:pt x="32207" y="88061"/>
                    </a:lnTo>
                    <a:lnTo>
                      <a:pt x="41211" y="76034"/>
                    </a:lnTo>
                    <a:lnTo>
                      <a:pt x="39662" y="77901"/>
                    </a:lnTo>
                    <a:lnTo>
                      <a:pt x="41668" y="75285"/>
                    </a:lnTo>
                    <a:close/>
                  </a:path>
                  <a:path w="69214" h="114300">
                    <a:moveTo>
                      <a:pt x="56743" y="40767"/>
                    </a:moveTo>
                    <a:lnTo>
                      <a:pt x="46316" y="54952"/>
                    </a:lnTo>
                    <a:lnTo>
                      <a:pt x="33870" y="68376"/>
                    </a:lnTo>
                    <a:lnTo>
                      <a:pt x="20167" y="80530"/>
                    </a:lnTo>
                    <a:lnTo>
                      <a:pt x="5956" y="90919"/>
                    </a:lnTo>
                    <a:lnTo>
                      <a:pt x="20739" y="81445"/>
                    </a:lnTo>
                    <a:lnTo>
                      <a:pt x="34912" y="69405"/>
                    </a:lnTo>
                    <a:lnTo>
                      <a:pt x="47294" y="55600"/>
                    </a:lnTo>
                    <a:lnTo>
                      <a:pt x="56743" y="40767"/>
                    </a:lnTo>
                    <a:close/>
                  </a:path>
                  <a:path w="69214" h="114300">
                    <a:moveTo>
                      <a:pt x="68846" y="0"/>
                    </a:moveTo>
                    <a:lnTo>
                      <a:pt x="62293" y="8775"/>
                    </a:lnTo>
                    <a:lnTo>
                      <a:pt x="54914" y="17056"/>
                    </a:lnTo>
                    <a:lnTo>
                      <a:pt x="47053" y="24917"/>
                    </a:lnTo>
                    <a:lnTo>
                      <a:pt x="39052" y="32397"/>
                    </a:lnTo>
                    <a:lnTo>
                      <a:pt x="47764" y="25755"/>
                    </a:lnTo>
                    <a:lnTo>
                      <a:pt x="56057" y="18059"/>
                    </a:lnTo>
                    <a:lnTo>
                      <a:pt x="63296" y="9436"/>
                    </a:lnTo>
                    <a:lnTo>
                      <a:pt x="68846" y="0"/>
                    </a:lnTo>
                    <a:close/>
                  </a:path>
                </a:pathLst>
              </a:custGeom>
              <a:solidFill>
                <a:srgbClr val="A3DCEC">
                  <a:alpha val="19999"/>
                </a:srgbClr>
              </a:solidFill>
            </p:spPr>
            <p:txBody>
              <a:bodyPr wrap="square" lIns="0" tIns="0" rIns="0" bIns="0" rtlCol="0"/>
              <a:lstStyle/>
              <a:p>
                <a:endParaRPr lang="tr-TR" sz="2800"/>
              </a:p>
            </p:txBody>
          </p:sp>
          <p:pic>
            <p:nvPicPr>
              <p:cNvPr id="189" name="object 193">
                <a:extLst>
                  <a:ext uri="{FF2B5EF4-FFF2-40B4-BE49-F238E27FC236}">
                    <a16:creationId xmlns:a16="http://schemas.microsoft.com/office/drawing/2014/main" id="{D073DE41-86D9-006A-BC16-09B57E5FDA57}"/>
                  </a:ext>
                </a:extLst>
              </p:cNvPr>
              <p:cNvPicPr/>
              <p:nvPr/>
            </p:nvPicPr>
            <p:blipFill>
              <a:blip r:embed="rId154" cstate="print"/>
              <a:stretch>
                <a:fillRect/>
              </a:stretch>
            </p:blipFill>
            <p:spPr>
              <a:xfrm>
                <a:off x="5958611" y="2347252"/>
                <a:ext cx="201396" cy="213969"/>
              </a:xfrm>
              <a:prstGeom prst="rect">
                <a:avLst/>
              </a:prstGeom>
            </p:spPr>
          </p:pic>
          <p:pic>
            <p:nvPicPr>
              <p:cNvPr id="190" name="object 194">
                <a:extLst>
                  <a:ext uri="{FF2B5EF4-FFF2-40B4-BE49-F238E27FC236}">
                    <a16:creationId xmlns:a16="http://schemas.microsoft.com/office/drawing/2014/main" id="{E43593BA-F59B-0ED8-0614-E006DD247F9E}"/>
                  </a:ext>
                </a:extLst>
              </p:cNvPr>
              <p:cNvPicPr/>
              <p:nvPr/>
            </p:nvPicPr>
            <p:blipFill>
              <a:blip r:embed="rId155" cstate="print"/>
              <a:stretch>
                <a:fillRect/>
              </a:stretch>
            </p:blipFill>
            <p:spPr>
              <a:xfrm>
                <a:off x="5989713" y="2414082"/>
                <a:ext cx="267355" cy="214151"/>
              </a:xfrm>
              <a:prstGeom prst="rect">
                <a:avLst/>
              </a:prstGeom>
            </p:spPr>
          </p:pic>
          <p:pic>
            <p:nvPicPr>
              <p:cNvPr id="191" name="object 195">
                <a:extLst>
                  <a:ext uri="{FF2B5EF4-FFF2-40B4-BE49-F238E27FC236}">
                    <a16:creationId xmlns:a16="http://schemas.microsoft.com/office/drawing/2014/main" id="{445A9568-201E-AB28-1A57-80C19DB661DC}"/>
                  </a:ext>
                </a:extLst>
              </p:cNvPr>
              <p:cNvPicPr/>
              <p:nvPr/>
            </p:nvPicPr>
            <p:blipFill>
              <a:blip r:embed="rId156" cstate="print"/>
              <a:stretch>
                <a:fillRect/>
              </a:stretch>
            </p:blipFill>
            <p:spPr>
              <a:xfrm>
                <a:off x="6079756" y="2240940"/>
                <a:ext cx="251078" cy="189191"/>
              </a:xfrm>
              <a:prstGeom prst="rect">
                <a:avLst/>
              </a:prstGeom>
            </p:spPr>
          </p:pic>
          <p:pic>
            <p:nvPicPr>
              <p:cNvPr id="192" name="object 196">
                <a:extLst>
                  <a:ext uri="{FF2B5EF4-FFF2-40B4-BE49-F238E27FC236}">
                    <a16:creationId xmlns:a16="http://schemas.microsoft.com/office/drawing/2014/main" id="{20D0F820-02F9-8F21-6846-9FB69092881D}"/>
                  </a:ext>
                </a:extLst>
              </p:cNvPr>
              <p:cNvPicPr/>
              <p:nvPr/>
            </p:nvPicPr>
            <p:blipFill>
              <a:blip r:embed="rId157" cstate="print"/>
              <a:stretch>
                <a:fillRect/>
              </a:stretch>
            </p:blipFill>
            <p:spPr>
              <a:xfrm>
                <a:off x="6317221" y="2456664"/>
                <a:ext cx="17869" cy="7490"/>
              </a:xfrm>
              <a:prstGeom prst="rect">
                <a:avLst/>
              </a:prstGeom>
            </p:spPr>
          </p:pic>
          <p:pic>
            <p:nvPicPr>
              <p:cNvPr id="193" name="object 197">
                <a:extLst>
                  <a:ext uri="{FF2B5EF4-FFF2-40B4-BE49-F238E27FC236}">
                    <a16:creationId xmlns:a16="http://schemas.microsoft.com/office/drawing/2014/main" id="{043C79EA-2A72-F1A6-35D0-3278D9D57718}"/>
                  </a:ext>
                </a:extLst>
              </p:cNvPr>
              <p:cNvPicPr/>
              <p:nvPr/>
            </p:nvPicPr>
            <p:blipFill>
              <a:blip r:embed="rId158" cstate="print"/>
              <a:stretch>
                <a:fillRect/>
              </a:stretch>
            </p:blipFill>
            <p:spPr>
              <a:xfrm>
                <a:off x="6160190" y="2313638"/>
                <a:ext cx="174829" cy="172831"/>
              </a:xfrm>
              <a:prstGeom prst="rect">
                <a:avLst/>
              </a:prstGeom>
            </p:spPr>
          </p:pic>
          <p:pic>
            <p:nvPicPr>
              <p:cNvPr id="194" name="object 198">
                <a:extLst>
                  <a:ext uri="{FF2B5EF4-FFF2-40B4-BE49-F238E27FC236}">
                    <a16:creationId xmlns:a16="http://schemas.microsoft.com/office/drawing/2014/main" id="{EF461A8E-EE8F-CEE9-71BB-2CC22FB4EA88}"/>
                  </a:ext>
                </a:extLst>
              </p:cNvPr>
              <p:cNvPicPr/>
              <p:nvPr/>
            </p:nvPicPr>
            <p:blipFill>
              <a:blip r:embed="rId159" cstate="print"/>
              <a:stretch>
                <a:fillRect/>
              </a:stretch>
            </p:blipFill>
            <p:spPr>
              <a:xfrm>
                <a:off x="6177727" y="2323579"/>
                <a:ext cx="156765" cy="162859"/>
              </a:xfrm>
              <a:prstGeom prst="rect">
                <a:avLst/>
              </a:prstGeom>
            </p:spPr>
          </p:pic>
          <p:pic>
            <p:nvPicPr>
              <p:cNvPr id="195" name="object 199">
                <a:extLst>
                  <a:ext uri="{FF2B5EF4-FFF2-40B4-BE49-F238E27FC236}">
                    <a16:creationId xmlns:a16="http://schemas.microsoft.com/office/drawing/2014/main" id="{4F18F718-50FD-BA65-75C5-B6A732AA7A58}"/>
                  </a:ext>
                </a:extLst>
              </p:cNvPr>
              <p:cNvPicPr/>
              <p:nvPr/>
            </p:nvPicPr>
            <p:blipFill>
              <a:blip r:embed="rId160" cstate="print"/>
              <a:stretch>
                <a:fillRect/>
              </a:stretch>
            </p:blipFill>
            <p:spPr>
              <a:xfrm>
                <a:off x="6196101" y="2355633"/>
                <a:ext cx="113233" cy="104604"/>
              </a:xfrm>
              <a:prstGeom prst="rect">
                <a:avLst/>
              </a:prstGeom>
            </p:spPr>
          </p:pic>
          <p:pic>
            <p:nvPicPr>
              <p:cNvPr id="196" name="object 200">
                <a:extLst>
                  <a:ext uri="{FF2B5EF4-FFF2-40B4-BE49-F238E27FC236}">
                    <a16:creationId xmlns:a16="http://schemas.microsoft.com/office/drawing/2014/main" id="{3FD0C08D-13F5-472A-87F5-F2F66DFC0574}"/>
                  </a:ext>
                </a:extLst>
              </p:cNvPr>
              <p:cNvPicPr/>
              <p:nvPr/>
            </p:nvPicPr>
            <p:blipFill>
              <a:blip r:embed="rId161" cstate="print"/>
              <a:stretch>
                <a:fillRect/>
              </a:stretch>
            </p:blipFill>
            <p:spPr>
              <a:xfrm>
                <a:off x="6277102" y="2414422"/>
                <a:ext cx="37592" cy="15256"/>
              </a:xfrm>
              <a:prstGeom prst="rect">
                <a:avLst/>
              </a:prstGeom>
            </p:spPr>
          </p:pic>
          <p:pic>
            <p:nvPicPr>
              <p:cNvPr id="197" name="object 201">
                <a:extLst>
                  <a:ext uri="{FF2B5EF4-FFF2-40B4-BE49-F238E27FC236}">
                    <a16:creationId xmlns:a16="http://schemas.microsoft.com/office/drawing/2014/main" id="{8E8606CD-029C-7CC7-58BD-C9C410EC4843}"/>
                  </a:ext>
                </a:extLst>
              </p:cNvPr>
              <p:cNvPicPr/>
              <p:nvPr/>
            </p:nvPicPr>
            <p:blipFill>
              <a:blip r:embed="rId162" cstate="print"/>
              <a:stretch>
                <a:fillRect/>
              </a:stretch>
            </p:blipFill>
            <p:spPr>
              <a:xfrm>
                <a:off x="5849916" y="2245690"/>
                <a:ext cx="238348" cy="357225"/>
              </a:xfrm>
              <a:prstGeom prst="rect">
                <a:avLst/>
              </a:prstGeom>
            </p:spPr>
          </p:pic>
          <p:pic>
            <p:nvPicPr>
              <p:cNvPr id="198" name="object 202">
                <a:extLst>
                  <a:ext uri="{FF2B5EF4-FFF2-40B4-BE49-F238E27FC236}">
                    <a16:creationId xmlns:a16="http://schemas.microsoft.com/office/drawing/2014/main" id="{25B9E1A6-D08E-E6D2-4F70-5FEF55B8652F}"/>
                  </a:ext>
                </a:extLst>
              </p:cNvPr>
              <p:cNvPicPr/>
              <p:nvPr/>
            </p:nvPicPr>
            <p:blipFill>
              <a:blip r:embed="rId163" cstate="print"/>
              <a:stretch>
                <a:fillRect/>
              </a:stretch>
            </p:blipFill>
            <p:spPr>
              <a:xfrm>
                <a:off x="5862677" y="2350630"/>
                <a:ext cx="165504" cy="129061"/>
              </a:xfrm>
              <a:prstGeom prst="rect">
                <a:avLst/>
              </a:prstGeom>
            </p:spPr>
          </p:pic>
          <p:pic>
            <p:nvPicPr>
              <p:cNvPr id="199" name="object 203">
                <a:extLst>
                  <a:ext uri="{FF2B5EF4-FFF2-40B4-BE49-F238E27FC236}">
                    <a16:creationId xmlns:a16="http://schemas.microsoft.com/office/drawing/2014/main" id="{59821F08-A716-BF8C-91EE-B78EFFA78162}"/>
                  </a:ext>
                </a:extLst>
              </p:cNvPr>
              <p:cNvPicPr/>
              <p:nvPr/>
            </p:nvPicPr>
            <p:blipFill>
              <a:blip r:embed="rId164" cstate="print"/>
              <a:stretch>
                <a:fillRect/>
              </a:stretch>
            </p:blipFill>
            <p:spPr>
              <a:xfrm>
                <a:off x="5921933" y="2309076"/>
                <a:ext cx="59791" cy="43383"/>
              </a:xfrm>
              <a:prstGeom prst="rect">
                <a:avLst/>
              </a:prstGeom>
            </p:spPr>
          </p:pic>
          <p:pic>
            <p:nvPicPr>
              <p:cNvPr id="200" name="object 204">
                <a:extLst>
                  <a:ext uri="{FF2B5EF4-FFF2-40B4-BE49-F238E27FC236}">
                    <a16:creationId xmlns:a16="http://schemas.microsoft.com/office/drawing/2014/main" id="{523C38B8-F513-95B5-A14A-AA08455D1DAF}"/>
                  </a:ext>
                </a:extLst>
              </p:cNvPr>
              <p:cNvPicPr/>
              <p:nvPr/>
            </p:nvPicPr>
            <p:blipFill>
              <a:blip r:embed="rId165" cstate="print"/>
              <a:stretch>
                <a:fillRect/>
              </a:stretch>
            </p:blipFill>
            <p:spPr>
              <a:xfrm>
                <a:off x="5854534" y="2363330"/>
                <a:ext cx="96024" cy="185102"/>
              </a:xfrm>
              <a:prstGeom prst="rect">
                <a:avLst/>
              </a:prstGeom>
            </p:spPr>
          </p:pic>
          <p:pic>
            <p:nvPicPr>
              <p:cNvPr id="201" name="object 205">
                <a:extLst>
                  <a:ext uri="{FF2B5EF4-FFF2-40B4-BE49-F238E27FC236}">
                    <a16:creationId xmlns:a16="http://schemas.microsoft.com/office/drawing/2014/main" id="{BD349842-A4F5-B35F-89B1-C14F12174D31}"/>
                  </a:ext>
                </a:extLst>
              </p:cNvPr>
              <p:cNvPicPr/>
              <p:nvPr/>
            </p:nvPicPr>
            <p:blipFill>
              <a:blip r:embed="rId166" cstate="print"/>
              <a:stretch>
                <a:fillRect/>
              </a:stretch>
            </p:blipFill>
            <p:spPr>
              <a:xfrm>
                <a:off x="5918428" y="2297506"/>
                <a:ext cx="162229" cy="116423"/>
              </a:xfrm>
              <a:prstGeom prst="rect">
                <a:avLst/>
              </a:prstGeom>
            </p:spPr>
          </p:pic>
          <p:pic>
            <p:nvPicPr>
              <p:cNvPr id="202" name="object 206">
                <a:extLst>
                  <a:ext uri="{FF2B5EF4-FFF2-40B4-BE49-F238E27FC236}">
                    <a16:creationId xmlns:a16="http://schemas.microsoft.com/office/drawing/2014/main" id="{D79B74E3-9E74-CE5E-1066-310CB169155D}"/>
                  </a:ext>
                </a:extLst>
              </p:cNvPr>
              <p:cNvPicPr/>
              <p:nvPr/>
            </p:nvPicPr>
            <p:blipFill>
              <a:blip r:embed="rId167" cstate="print"/>
              <a:stretch>
                <a:fillRect/>
              </a:stretch>
            </p:blipFill>
            <p:spPr>
              <a:xfrm>
                <a:off x="5882512" y="2449741"/>
                <a:ext cx="125501" cy="97388"/>
              </a:xfrm>
              <a:prstGeom prst="rect">
                <a:avLst/>
              </a:prstGeom>
            </p:spPr>
          </p:pic>
          <p:pic>
            <p:nvPicPr>
              <p:cNvPr id="203" name="object 207">
                <a:extLst>
                  <a:ext uri="{FF2B5EF4-FFF2-40B4-BE49-F238E27FC236}">
                    <a16:creationId xmlns:a16="http://schemas.microsoft.com/office/drawing/2014/main" id="{2BE3E962-D695-264D-573B-436D17D08ED8}"/>
                  </a:ext>
                </a:extLst>
              </p:cNvPr>
              <p:cNvPicPr/>
              <p:nvPr/>
            </p:nvPicPr>
            <p:blipFill>
              <a:blip r:embed="rId168" cstate="print"/>
              <a:stretch>
                <a:fillRect/>
              </a:stretch>
            </p:blipFill>
            <p:spPr>
              <a:xfrm>
                <a:off x="5870828" y="2518321"/>
                <a:ext cx="67094" cy="53174"/>
              </a:xfrm>
              <a:prstGeom prst="rect">
                <a:avLst/>
              </a:prstGeom>
            </p:spPr>
          </p:pic>
          <p:sp>
            <p:nvSpPr>
              <p:cNvPr id="204" name="object 208">
                <a:extLst>
                  <a:ext uri="{FF2B5EF4-FFF2-40B4-BE49-F238E27FC236}">
                    <a16:creationId xmlns:a16="http://schemas.microsoft.com/office/drawing/2014/main" id="{B3BF101A-AD45-1907-B9F2-108D3EA1395C}"/>
                  </a:ext>
                </a:extLst>
              </p:cNvPr>
              <p:cNvSpPr/>
              <p:nvPr/>
            </p:nvSpPr>
            <p:spPr>
              <a:xfrm>
                <a:off x="5856478" y="2402166"/>
                <a:ext cx="120014" cy="146685"/>
              </a:xfrm>
              <a:custGeom>
                <a:avLst/>
                <a:gdLst/>
                <a:ahLst/>
                <a:cxnLst/>
                <a:rect l="l" t="t" r="r" b="b"/>
                <a:pathLst>
                  <a:path w="120014" h="146685">
                    <a:moveTo>
                      <a:pt x="53124" y="146392"/>
                    </a:moveTo>
                    <a:lnTo>
                      <a:pt x="44310" y="144335"/>
                    </a:lnTo>
                    <a:lnTo>
                      <a:pt x="38874" y="139407"/>
                    </a:lnTo>
                    <a:lnTo>
                      <a:pt x="35661" y="131000"/>
                    </a:lnTo>
                    <a:lnTo>
                      <a:pt x="30772" y="117640"/>
                    </a:lnTo>
                    <a:lnTo>
                      <a:pt x="27470" y="111429"/>
                    </a:lnTo>
                    <a:lnTo>
                      <a:pt x="22694" y="106108"/>
                    </a:lnTo>
                    <a:lnTo>
                      <a:pt x="16687" y="101168"/>
                    </a:lnTo>
                    <a:lnTo>
                      <a:pt x="9588" y="99504"/>
                    </a:lnTo>
                    <a:lnTo>
                      <a:pt x="1790" y="86626"/>
                    </a:lnTo>
                    <a:lnTo>
                      <a:pt x="1231" y="78930"/>
                    </a:lnTo>
                    <a:lnTo>
                      <a:pt x="3022" y="72415"/>
                    </a:lnTo>
                    <a:lnTo>
                      <a:pt x="0" y="79667"/>
                    </a:lnTo>
                    <a:lnTo>
                      <a:pt x="635" y="87731"/>
                    </a:lnTo>
                    <a:lnTo>
                      <a:pt x="4330" y="94538"/>
                    </a:lnTo>
                    <a:lnTo>
                      <a:pt x="7848" y="102082"/>
                    </a:lnTo>
                    <a:lnTo>
                      <a:pt x="32118" y="127800"/>
                    </a:lnTo>
                    <a:lnTo>
                      <a:pt x="34886" y="134226"/>
                    </a:lnTo>
                    <a:lnTo>
                      <a:pt x="38620" y="141681"/>
                    </a:lnTo>
                    <a:lnTo>
                      <a:pt x="44894" y="145542"/>
                    </a:lnTo>
                    <a:lnTo>
                      <a:pt x="53124" y="146392"/>
                    </a:lnTo>
                    <a:close/>
                  </a:path>
                  <a:path w="120014" h="146685">
                    <a:moveTo>
                      <a:pt x="75425" y="99085"/>
                    </a:moveTo>
                    <a:lnTo>
                      <a:pt x="40055" y="80276"/>
                    </a:lnTo>
                    <a:lnTo>
                      <a:pt x="28194" y="48348"/>
                    </a:lnTo>
                    <a:lnTo>
                      <a:pt x="25704" y="41998"/>
                    </a:lnTo>
                    <a:lnTo>
                      <a:pt x="16256" y="34594"/>
                    </a:lnTo>
                    <a:lnTo>
                      <a:pt x="11277" y="32931"/>
                    </a:lnTo>
                    <a:lnTo>
                      <a:pt x="7670" y="28371"/>
                    </a:lnTo>
                    <a:lnTo>
                      <a:pt x="4000" y="22009"/>
                    </a:lnTo>
                    <a:lnTo>
                      <a:pt x="2095" y="14795"/>
                    </a:lnTo>
                    <a:lnTo>
                      <a:pt x="1803" y="7277"/>
                    </a:lnTo>
                    <a:lnTo>
                      <a:pt x="2959" y="0"/>
                    </a:lnTo>
                    <a:lnTo>
                      <a:pt x="1447" y="8026"/>
                    </a:lnTo>
                    <a:lnTo>
                      <a:pt x="18656" y="36868"/>
                    </a:lnTo>
                    <a:lnTo>
                      <a:pt x="26174" y="45910"/>
                    </a:lnTo>
                    <a:lnTo>
                      <a:pt x="40017" y="82296"/>
                    </a:lnTo>
                    <a:lnTo>
                      <a:pt x="67462" y="98348"/>
                    </a:lnTo>
                    <a:lnTo>
                      <a:pt x="75425" y="99085"/>
                    </a:lnTo>
                    <a:close/>
                  </a:path>
                  <a:path w="120014" h="146685">
                    <a:moveTo>
                      <a:pt x="120002" y="76822"/>
                    </a:moveTo>
                    <a:lnTo>
                      <a:pt x="97840" y="42367"/>
                    </a:lnTo>
                    <a:lnTo>
                      <a:pt x="95288" y="34683"/>
                    </a:lnTo>
                    <a:lnTo>
                      <a:pt x="91313" y="27762"/>
                    </a:lnTo>
                    <a:lnTo>
                      <a:pt x="85763" y="23317"/>
                    </a:lnTo>
                    <a:lnTo>
                      <a:pt x="79006" y="21031"/>
                    </a:lnTo>
                    <a:lnTo>
                      <a:pt x="71780" y="19621"/>
                    </a:lnTo>
                    <a:lnTo>
                      <a:pt x="64846" y="17754"/>
                    </a:lnTo>
                    <a:lnTo>
                      <a:pt x="60439" y="16078"/>
                    </a:lnTo>
                    <a:lnTo>
                      <a:pt x="56261" y="13703"/>
                    </a:lnTo>
                    <a:lnTo>
                      <a:pt x="51269" y="8864"/>
                    </a:lnTo>
                    <a:lnTo>
                      <a:pt x="48107" y="4965"/>
                    </a:lnTo>
                    <a:lnTo>
                      <a:pt x="47218" y="4191"/>
                    </a:lnTo>
                    <a:lnTo>
                      <a:pt x="48564" y="6121"/>
                    </a:lnTo>
                    <a:lnTo>
                      <a:pt x="50673" y="9753"/>
                    </a:lnTo>
                    <a:lnTo>
                      <a:pt x="57340" y="16256"/>
                    </a:lnTo>
                    <a:lnTo>
                      <a:pt x="61722" y="18618"/>
                    </a:lnTo>
                    <a:lnTo>
                      <a:pt x="66408" y="20421"/>
                    </a:lnTo>
                    <a:lnTo>
                      <a:pt x="73215" y="22339"/>
                    </a:lnTo>
                    <a:lnTo>
                      <a:pt x="79997" y="23952"/>
                    </a:lnTo>
                    <a:lnTo>
                      <a:pt x="86106" y="26644"/>
                    </a:lnTo>
                    <a:lnTo>
                      <a:pt x="90919" y="31813"/>
                    </a:lnTo>
                    <a:lnTo>
                      <a:pt x="93954" y="38595"/>
                    </a:lnTo>
                    <a:lnTo>
                      <a:pt x="96164" y="45720"/>
                    </a:lnTo>
                    <a:lnTo>
                      <a:pt x="98234" y="52920"/>
                    </a:lnTo>
                    <a:lnTo>
                      <a:pt x="100850" y="59905"/>
                    </a:lnTo>
                    <a:lnTo>
                      <a:pt x="104228" y="65747"/>
                    </a:lnTo>
                    <a:lnTo>
                      <a:pt x="108534" y="70523"/>
                    </a:lnTo>
                    <a:lnTo>
                      <a:pt x="113792" y="74218"/>
                    </a:lnTo>
                    <a:lnTo>
                      <a:pt x="120002" y="76822"/>
                    </a:lnTo>
                    <a:close/>
                  </a:path>
                </a:pathLst>
              </a:custGeom>
              <a:solidFill>
                <a:srgbClr val="FCC663">
                  <a:alpha val="20999"/>
                </a:srgbClr>
              </a:solidFill>
            </p:spPr>
            <p:txBody>
              <a:bodyPr wrap="square" lIns="0" tIns="0" rIns="0" bIns="0" rtlCol="0"/>
              <a:lstStyle/>
              <a:p>
                <a:endParaRPr lang="tr-TR" sz="2800"/>
              </a:p>
            </p:txBody>
          </p:sp>
          <p:sp>
            <p:nvSpPr>
              <p:cNvPr id="205" name="object 209">
                <a:extLst>
                  <a:ext uri="{FF2B5EF4-FFF2-40B4-BE49-F238E27FC236}">
                    <a16:creationId xmlns:a16="http://schemas.microsoft.com/office/drawing/2014/main" id="{0028E796-8B58-1EF6-E0D6-EC028B8EEEF7}"/>
                  </a:ext>
                </a:extLst>
              </p:cNvPr>
              <p:cNvSpPr/>
              <p:nvPr/>
            </p:nvSpPr>
            <p:spPr>
              <a:xfrm>
                <a:off x="5966390" y="2366031"/>
                <a:ext cx="111760" cy="40640"/>
              </a:xfrm>
              <a:custGeom>
                <a:avLst/>
                <a:gdLst/>
                <a:ahLst/>
                <a:cxnLst/>
                <a:rect l="l" t="t" r="r" b="b"/>
                <a:pathLst>
                  <a:path w="111760" h="40639">
                    <a:moveTo>
                      <a:pt x="33240" y="22177"/>
                    </a:moveTo>
                    <a:lnTo>
                      <a:pt x="0" y="0"/>
                    </a:lnTo>
                    <a:lnTo>
                      <a:pt x="3150" y="6235"/>
                    </a:lnTo>
                    <a:lnTo>
                      <a:pt x="7820" y="11454"/>
                    </a:lnTo>
                    <a:lnTo>
                      <a:pt x="13600" y="15475"/>
                    </a:lnTo>
                    <a:lnTo>
                      <a:pt x="20082" y="18117"/>
                    </a:lnTo>
                    <a:lnTo>
                      <a:pt x="28605" y="19552"/>
                    </a:lnTo>
                    <a:lnTo>
                      <a:pt x="45775" y="20241"/>
                    </a:lnTo>
                    <a:lnTo>
                      <a:pt x="54298" y="21880"/>
                    </a:lnTo>
                    <a:lnTo>
                      <a:pt x="54621" y="22009"/>
                    </a:lnTo>
                    <a:lnTo>
                      <a:pt x="44914" y="22009"/>
                    </a:lnTo>
                    <a:lnTo>
                      <a:pt x="33240" y="22177"/>
                    </a:lnTo>
                    <a:close/>
                  </a:path>
                  <a:path w="111760" h="40639">
                    <a:moveTo>
                      <a:pt x="96052" y="40320"/>
                    </a:moveTo>
                    <a:lnTo>
                      <a:pt x="88671" y="39829"/>
                    </a:lnTo>
                    <a:lnTo>
                      <a:pt x="80256" y="36900"/>
                    </a:lnTo>
                    <a:lnTo>
                      <a:pt x="72188" y="32962"/>
                    </a:lnTo>
                    <a:lnTo>
                      <a:pt x="64197" y="28801"/>
                    </a:lnTo>
                    <a:lnTo>
                      <a:pt x="56016" y="25203"/>
                    </a:lnTo>
                    <a:lnTo>
                      <a:pt x="50537" y="23237"/>
                    </a:lnTo>
                    <a:lnTo>
                      <a:pt x="44914" y="22009"/>
                    </a:lnTo>
                    <a:lnTo>
                      <a:pt x="54621" y="22009"/>
                    </a:lnTo>
                    <a:lnTo>
                      <a:pt x="62678" y="25235"/>
                    </a:lnTo>
                    <a:lnTo>
                      <a:pt x="70676" y="29356"/>
                    </a:lnTo>
                    <a:lnTo>
                      <a:pt x="78613" y="33585"/>
                    </a:lnTo>
                    <a:lnTo>
                      <a:pt x="86810" y="37268"/>
                    </a:lnTo>
                    <a:lnTo>
                      <a:pt x="91925" y="39169"/>
                    </a:lnTo>
                    <a:lnTo>
                      <a:pt x="97257" y="39886"/>
                    </a:lnTo>
                    <a:lnTo>
                      <a:pt x="96052" y="40320"/>
                    </a:lnTo>
                    <a:close/>
                  </a:path>
                  <a:path w="111760" h="40639">
                    <a:moveTo>
                      <a:pt x="106720" y="34113"/>
                    </a:moveTo>
                    <a:lnTo>
                      <a:pt x="108753" y="31255"/>
                    </a:lnTo>
                    <a:lnTo>
                      <a:pt x="111148" y="27751"/>
                    </a:lnTo>
                    <a:lnTo>
                      <a:pt x="107120" y="33762"/>
                    </a:lnTo>
                    <a:lnTo>
                      <a:pt x="106720" y="34113"/>
                    </a:lnTo>
                    <a:close/>
                  </a:path>
                  <a:path w="111760" h="40639">
                    <a:moveTo>
                      <a:pt x="105343" y="35320"/>
                    </a:moveTo>
                    <a:lnTo>
                      <a:pt x="106720" y="34113"/>
                    </a:lnTo>
                    <a:lnTo>
                      <a:pt x="106241" y="34785"/>
                    </a:lnTo>
                    <a:lnTo>
                      <a:pt x="105343" y="35320"/>
                    </a:lnTo>
                    <a:close/>
                  </a:path>
                  <a:path w="111760" h="40639">
                    <a:moveTo>
                      <a:pt x="98320" y="39503"/>
                    </a:moveTo>
                    <a:lnTo>
                      <a:pt x="105343" y="35320"/>
                    </a:lnTo>
                    <a:lnTo>
                      <a:pt x="102145" y="38125"/>
                    </a:lnTo>
                    <a:lnTo>
                      <a:pt x="98320" y="39503"/>
                    </a:lnTo>
                    <a:close/>
                  </a:path>
                  <a:path w="111760" h="40639">
                    <a:moveTo>
                      <a:pt x="97599" y="39932"/>
                    </a:moveTo>
                    <a:lnTo>
                      <a:pt x="97257" y="39886"/>
                    </a:lnTo>
                    <a:lnTo>
                      <a:pt x="98320" y="39503"/>
                    </a:lnTo>
                    <a:lnTo>
                      <a:pt x="97599" y="39932"/>
                    </a:lnTo>
                    <a:close/>
                  </a:path>
                </a:pathLst>
              </a:custGeom>
              <a:solidFill>
                <a:srgbClr val="FCC663">
                  <a:alpha val="69999"/>
                </a:srgbClr>
              </a:solidFill>
            </p:spPr>
            <p:txBody>
              <a:bodyPr wrap="square" lIns="0" tIns="0" rIns="0" bIns="0" rtlCol="0"/>
              <a:lstStyle/>
              <a:p>
                <a:endParaRPr lang="tr-TR" sz="2800"/>
              </a:p>
            </p:txBody>
          </p:sp>
          <p:sp>
            <p:nvSpPr>
              <p:cNvPr id="206" name="object 210">
                <a:extLst>
                  <a:ext uri="{FF2B5EF4-FFF2-40B4-BE49-F238E27FC236}">
                    <a16:creationId xmlns:a16="http://schemas.microsoft.com/office/drawing/2014/main" id="{FEDBDF4B-8FFE-8639-7DA6-504CEE37E32D}"/>
                  </a:ext>
                </a:extLst>
              </p:cNvPr>
              <p:cNvSpPr/>
              <p:nvPr/>
            </p:nvSpPr>
            <p:spPr>
              <a:xfrm>
                <a:off x="5978744" y="2416696"/>
                <a:ext cx="90170" cy="27305"/>
              </a:xfrm>
              <a:custGeom>
                <a:avLst/>
                <a:gdLst/>
                <a:ahLst/>
                <a:cxnLst/>
                <a:rect l="l" t="t" r="r" b="b"/>
                <a:pathLst>
                  <a:path w="90170" h="27305">
                    <a:moveTo>
                      <a:pt x="39643" y="26923"/>
                    </a:moveTo>
                    <a:lnTo>
                      <a:pt x="26465" y="25926"/>
                    </a:lnTo>
                    <a:lnTo>
                      <a:pt x="14570" y="20905"/>
                    </a:lnTo>
                    <a:lnTo>
                      <a:pt x="5301" y="12162"/>
                    </a:lnTo>
                    <a:lnTo>
                      <a:pt x="0" y="0"/>
                    </a:lnTo>
                    <a:lnTo>
                      <a:pt x="3019" y="7138"/>
                    </a:lnTo>
                    <a:lnTo>
                      <a:pt x="34681" y="23173"/>
                    </a:lnTo>
                    <a:lnTo>
                      <a:pt x="48910" y="22342"/>
                    </a:lnTo>
                    <a:lnTo>
                      <a:pt x="56094" y="22174"/>
                    </a:lnTo>
                    <a:lnTo>
                      <a:pt x="63278" y="22273"/>
                    </a:lnTo>
                    <a:lnTo>
                      <a:pt x="78558" y="23031"/>
                    </a:lnTo>
                    <a:lnTo>
                      <a:pt x="84415" y="22474"/>
                    </a:lnTo>
                    <a:lnTo>
                      <a:pt x="89777" y="16048"/>
                    </a:lnTo>
                    <a:lnTo>
                      <a:pt x="85313" y="23975"/>
                    </a:lnTo>
                    <a:lnTo>
                      <a:pt x="78649" y="25229"/>
                    </a:lnTo>
                    <a:lnTo>
                      <a:pt x="62331" y="25572"/>
                    </a:lnTo>
                    <a:lnTo>
                      <a:pt x="47212" y="26351"/>
                    </a:lnTo>
                    <a:lnTo>
                      <a:pt x="39643" y="26923"/>
                    </a:lnTo>
                    <a:close/>
                  </a:path>
                </a:pathLst>
              </a:custGeom>
              <a:solidFill>
                <a:srgbClr val="FCC663">
                  <a:alpha val="34999"/>
                </a:srgbClr>
              </a:solidFill>
            </p:spPr>
            <p:txBody>
              <a:bodyPr wrap="square" lIns="0" tIns="0" rIns="0" bIns="0" rtlCol="0"/>
              <a:lstStyle/>
              <a:p>
                <a:endParaRPr lang="tr-TR" sz="2800"/>
              </a:p>
            </p:txBody>
          </p:sp>
          <p:sp>
            <p:nvSpPr>
              <p:cNvPr id="207" name="object 211">
                <a:extLst>
                  <a:ext uri="{FF2B5EF4-FFF2-40B4-BE49-F238E27FC236}">
                    <a16:creationId xmlns:a16="http://schemas.microsoft.com/office/drawing/2014/main" id="{E05386FB-3957-E182-C0ED-6A03687EF6FA}"/>
                  </a:ext>
                </a:extLst>
              </p:cNvPr>
              <p:cNvSpPr/>
              <p:nvPr/>
            </p:nvSpPr>
            <p:spPr>
              <a:xfrm>
                <a:off x="5916243" y="2450124"/>
                <a:ext cx="91440" cy="50800"/>
              </a:xfrm>
              <a:custGeom>
                <a:avLst/>
                <a:gdLst/>
                <a:ahLst/>
                <a:cxnLst/>
                <a:rect l="l" t="t" r="r" b="b"/>
                <a:pathLst>
                  <a:path w="91439" h="50800">
                    <a:moveTo>
                      <a:pt x="61339" y="50562"/>
                    </a:moveTo>
                    <a:lnTo>
                      <a:pt x="55470" y="49863"/>
                    </a:lnTo>
                    <a:lnTo>
                      <a:pt x="48376" y="43734"/>
                    </a:lnTo>
                    <a:lnTo>
                      <a:pt x="46125" y="40540"/>
                    </a:lnTo>
                    <a:lnTo>
                      <a:pt x="43001" y="38160"/>
                    </a:lnTo>
                    <a:lnTo>
                      <a:pt x="35876" y="34298"/>
                    </a:lnTo>
                    <a:lnTo>
                      <a:pt x="20566" y="29239"/>
                    </a:lnTo>
                    <a:lnTo>
                      <a:pt x="13704" y="25100"/>
                    </a:lnTo>
                    <a:lnTo>
                      <a:pt x="8847" y="19763"/>
                    </a:lnTo>
                    <a:lnTo>
                      <a:pt x="5134" y="13539"/>
                    </a:lnTo>
                    <a:lnTo>
                      <a:pt x="2280" y="6820"/>
                    </a:lnTo>
                    <a:lnTo>
                      <a:pt x="0" y="0"/>
                    </a:lnTo>
                    <a:lnTo>
                      <a:pt x="2931" y="5744"/>
                    </a:lnTo>
                    <a:lnTo>
                      <a:pt x="6105" y="11416"/>
                    </a:lnTo>
                    <a:lnTo>
                      <a:pt x="35852" y="30086"/>
                    </a:lnTo>
                    <a:lnTo>
                      <a:pt x="42975" y="33389"/>
                    </a:lnTo>
                    <a:lnTo>
                      <a:pt x="46711" y="35859"/>
                    </a:lnTo>
                    <a:lnTo>
                      <a:pt x="52632" y="42273"/>
                    </a:lnTo>
                    <a:lnTo>
                      <a:pt x="55795" y="45997"/>
                    </a:lnTo>
                    <a:lnTo>
                      <a:pt x="60402" y="47148"/>
                    </a:lnTo>
                    <a:lnTo>
                      <a:pt x="90832" y="38768"/>
                    </a:lnTo>
                    <a:lnTo>
                      <a:pt x="85359" y="42531"/>
                    </a:lnTo>
                    <a:lnTo>
                      <a:pt x="79382" y="45769"/>
                    </a:lnTo>
                    <a:lnTo>
                      <a:pt x="73067" y="48248"/>
                    </a:lnTo>
                    <a:lnTo>
                      <a:pt x="66585" y="49734"/>
                    </a:lnTo>
                    <a:lnTo>
                      <a:pt x="61339" y="50562"/>
                    </a:lnTo>
                    <a:close/>
                  </a:path>
                </a:pathLst>
              </a:custGeom>
              <a:solidFill>
                <a:srgbClr val="FCC663">
                  <a:alpha val="27998"/>
                </a:srgbClr>
              </a:solidFill>
            </p:spPr>
            <p:txBody>
              <a:bodyPr wrap="square" lIns="0" tIns="0" rIns="0" bIns="0" rtlCol="0"/>
              <a:lstStyle/>
              <a:p>
                <a:endParaRPr lang="tr-TR" sz="2800"/>
              </a:p>
            </p:txBody>
          </p:sp>
          <p:pic>
            <p:nvPicPr>
              <p:cNvPr id="208" name="object 212">
                <a:extLst>
                  <a:ext uri="{FF2B5EF4-FFF2-40B4-BE49-F238E27FC236}">
                    <a16:creationId xmlns:a16="http://schemas.microsoft.com/office/drawing/2014/main" id="{8745B2E0-8CC6-E932-113C-DA66E02F62CC}"/>
                  </a:ext>
                </a:extLst>
              </p:cNvPr>
              <p:cNvPicPr/>
              <p:nvPr/>
            </p:nvPicPr>
            <p:blipFill>
              <a:blip r:embed="rId169" cstate="print"/>
              <a:stretch>
                <a:fillRect/>
              </a:stretch>
            </p:blipFill>
            <p:spPr>
              <a:xfrm>
                <a:off x="5849924" y="2281631"/>
                <a:ext cx="230543" cy="321067"/>
              </a:xfrm>
              <a:prstGeom prst="rect">
                <a:avLst/>
              </a:prstGeom>
            </p:spPr>
          </p:pic>
          <p:pic>
            <p:nvPicPr>
              <p:cNvPr id="209" name="object 213">
                <a:extLst>
                  <a:ext uri="{FF2B5EF4-FFF2-40B4-BE49-F238E27FC236}">
                    <a16:creationId xmlns:a16="http://schemas.microsoft.com/office/drawing/2014/main" id="{AE4DE617-A5B7-B0D0-BD51-2ADAD27E7AD5}"/>
                  </a:ext>
                </a:extLst>
              </p:cNvPr>
              <p:cNvPicPr/>
              <p:nvPr/>
            </p:nvPicPr>
            <p:blipFill>
              <a:blip r:embed="rId170" cstate="print"/>
              <a:stretch>
                <a:fillRect/>
              </a:stretch>
            </p:blipFill>
            <p:spPr>
              <a:xfrm>
                <a:off x="5920574" y="2379116"/>
                <a:ext cx="164799" cy="222110"/>
              </a:xfrm>
              <a:prstGeom prst="rect">
                <a:avLst/>
              </a:prstGeom>
            </p:spPr>
          </p:pic>
          <p:sp>
            <p:nvSpPr>
              <p:cNvPr id="210" name="object 214">
                <a:extLst>
                  <a:ext uri="{FF2B5EF4-FFF2-40B4-BE49-F238E27FC236}">
                    <a16:creationId xmlns:a16="http://schemas.microsoft.com/office/drawing/2014/main" id="{BC723DAD-86E7-F461-BB41-BAC62BBF3033}"/>
                  </a:ext>
                </a:extLst>
              </p:cNvPr>
              <p:cNvSpPr/>
              <p:nvPr/>
            </p:nvSpPr>
            <p:spPr>
              <a:xfrm>
                <a:off x="5933630" y="2401379"/>
                <a:ext cx="149860" cy="170815"/>
              </a:xfrm>
              <a:custGeom>
                <a:avLst/>
                <a:gdLst/>
                <a:ahLst/>
                <a:cxnLst/>
                <a:rect l="l" t="t" r="r" b="b"/>
                <a:pathLst>
                  <a:path w="149860" h="170814">
                    <a:moveTo>
                      <a:pt x="95732" y="70040"/>
                    </a:moveTo>
                    <a:lnTo>
                      <a:pt x="95338" y="70408"/>
                    </a:lnTo>
                    <a:lnTo>
                      <a:pt x="94602" y="71158"/>
                    </a:lnTo>
                    <a:lnTo>
                      <a:pt x="92722" y="72885"/>
                    </a:lnTo>
                    <a:lnTo>
                      <a:pt x="91313" y="74218"/>
                    </a:lnTo>
                    <a:lnTo>
                      <a:pt x="86131" y="78930"/>
                    </a:lnTo>
                    <a:lnTo>
                      <a:pt x="84086" y="80695"/>
                    </a:lnTo>
                    <a:lnTo>
                      <a:pt x="79311" y="84886"/>
                    </a:lnTo>
                    <a:lnTo>
                      <a:pt x="76733" y="86982"/>
                    </a:lnTo>
                    <a:lnTo>
                      <a:pt x="71081" y="91719"/>
                    </a:lnTo>
                    <a:lnTo>
                      <a:pt x="68097" y="94056"/>
                    </a:lnTo>
                    <a:lnTo>
                      <a:pt x="64909" y="96507"/>
                    </a:lnTo>
                    <a:lnTo>
                      <a:pt x="61683" y="99072"/>
                    </a:lnTo>
                    <a:lnTo>
                      <a:pt x="58356" y="101536"/>
                    </a:lnTo>
                    <a:lnTo>
                      <a:pt x="54864" y="103936"/>
                    </a:lnTo>
                    <a:lnTo>
                      <a:pt x="51409" y="106527"/>
                    </a:lnTo>
                    <a:lnTo>
                      <a:pt x="47853" y="108991"/>
                    </a:lnTo>
                    <a:lnTo>
                      <a:pt x="44043" y="111340"/>
                    </a:lnTo>
                    <a:lnTo>
                      <a:pt x="34810" y="117513"/>
                    </a:lnTo>
                    <a:lnTo>
                      <a:pt x="33896" y="118160"/>
                    </a:lnTo>
                    <a:lnTo>
                      <a:pt x="32931" y="118770"/>
                    </a:lnTo>
                    <a:lnTo>
                      <a:pt x="32029" y="119430"/>
                    </a:lnTo>
                    <a:lnTo>
                      <a:pt x="30264" y="120827"/>
                    </a:lnTo>
                    <a:lnTo>
                      <a:pt x="26797" y="123609"/>
                    </a:lnTo>
                    <a:lnTo>
                      <a:pt x="23609" y="126657"/>
                    </a:lnTo>
                    <a:lnTo>
                      <a:pt x="22047" y="128117"/>
                    </a:lnTo>
                    <a:lnTo>
                      <a:pt x="17767" y="132816"/>
                    </a:lnTo>
                    <a:lnTo>
                      <a:pt x="14020" y="137629"/>
                    </a:lnTo>
                    <a:lnTo>
                      <a:pt x="11836" y="140868"/>
                    </a:lnTo>
                    <a:lnTo>
                      <a:pt x="11252" y="141655"/>
                    </a:lnTo>
                    <a:lnTo>
                      <a:pt x="9372" y="144843"/>
                    </a:lnTo>
                    <a:lnTo>
                      <a:pt x="8407" y="146380"/>
                    </a:lnTo>
                    <a:lnTo>
                      <a:pt x="7658" y="147955"/>
                    </a:lnTo>
                    <a:lnTo>
                      <a:pt x="0" y="170573"/>
                    </a:lnTo>
                    <a:lnTo>
                      <a:pt x="139" y="170040"/>
                    </a:lnTo>
                    <a:lnTo>
                      <a:pt x="749" y="168071"/>
                    </a:lnTo>
                    <a:lnTo>
                      <a:pt x="11595" y="146189"/>
                    </a:lnTo>
                    <a:lnTo>
                      <a:pt x="13601" y="143217"/>
                    </a:lnTo>
                    <a:lnTo>
                      <a:pt x="14185" y="142506"/>
                    </a:lnTo>
                    <a:lnTo>
                      <a:pt x="15303" y="140995"/>
                    </a:lnTo>
                    <a:lnTo>
                      <a:pt x="16459" y="139471"/>
                    </a:lnTo>
                    <a:lnTo>
                      <a:pt x="17081" y="138734"/>
                    </a:lnTo>
                    <a:lnTo>
                      <a:pt x="20294" y="134988"/>
                    </a:lnTo>
                    <a:lnTo>
                      <a:pt x="20967" y="134277"/>
                    </a:lnTo>
                    <a:lnTo>
                      <a:pt x="21691" y="133565"/>
                    </a:lnTo>
                    <a:lnTo>
                      <a:pt x="22402" y="132816"/>
                    </a:lnTo>
                    <a:lnTo>
                      <a:pt x="24549" y="130606"/>
                    </a:lnTo>
                    <a:lnTo>
                      <a:pt x="25311" y="129908"/>
                    </a:lnTo>
                    <a:lnTo>
                      <a:pt x="26098" y="129235"/>
                    </a:lnTo>
                    <a:lnTo>
                      <a:pt x="29235" y="126441"/>
                    </a:lnTo>
                    <a:lnTo>
                      <a:pt x="34277" y="122478"/>
                    </a:lnTo>
                    <a:lnTo>
                      <a:pt x="35166" y="121856"/>
                    </a:lnTo>
                    <a:lnTo>
                      <a:pt x="36080" y="121285"/>
                    </a:lnTo>
                    <a:lnTo>
                      <a:pt x="42519" y="117043"/>
                    </a:lnTo>
                    <a:lnTo>
                      <a:pt x="46189" y="114566"/>
                    </a:lnTo>
                    <a:lnTo>
                      <a:pt x="49936" y="112191"/>
                    </a:lnTo>
                    <a:lnTo>
                      <a:pt x="53505" y="109626"/>
                    </a:lnTo>
                    <a:lnTo>
                      <a:pt x="83210" y="84137"/>
                    </a:lnTo>
                    <a:lnTo>
                      <a:pt x="94386" y="71780"/>
                    </a:lnTo>
                    <a:lnTo>
                      <a:pt x="95732" y="70040"/>
                    </a:lnTo>
                    <a:close/>
                  </a:path>
                  <a:path w="149860" h="170814">
                    <a:moveTo>
                      <a:pt x="149326" y="6375"/>
                    </a:moveTo>
                    <a:lnTo>
                      <a:pt x="149212" y="3733"/>
                    </a:lnTo>
                    <a:lnTo>
                      <a:pt x="148704" y="482"/>
                    </a:lnTo>
                    <a:lnTo>
                      <a:pt x="148590" y="0"/>
                    </a:lnTo>
                    <a:lnTo>
                      <a:pt x="148780" y="2006"/>
                    </a:lnTo>
                    <a:lnTo>
                      <a:pt x="148374" y="7366"/>
                    </a:lnTo>
                    <a:lnTo>
                      <a:pt x="147955" y="10502"/>
                    </a:lnTo>
                    <a:lnTo>
                      <a:pt x="147612" y="12306"/>
                    </a:lnTo>
                    <a:lnTo>
                      <a:pt x="147523" y="12941"/>
                    </a:lnTo>
                    <a:lnTo>
                      <a:pt x="147002" y="15138"/>
                    </a:lnTo>
                    <a:lnTo>
                      <a:pt x="146646" y="16802"/>
                    </a:lnTo>
                    <a:lnTo>
                      <a:pt x="144957" y="22402"/>
                    </a:lnTo>
                    <a:lnTo>
                      <a:pt x="143789" y="25387"/>
                    </a:lnTo>
                    <a:lnTo>
                      <a:pt x="142392" y="28460"/>
                    </a:lnTo>
                    <a:lnTo>
                      <a:pt x="141732" y="30022"/>
                    </a:lnTo>
                    <a:lnTo>
                      <a:pt x="140817" y="31521"/>
                    </a:lnTo>
                    <a:lnTo>
                      <a:pt x="140144" y="32867"/>
                    </a:lnTo>
                    <a:lnTo>
                      <a:pt x="139230" y="34556"/>
                    </a:lnTo>
                    <a:lnTo>
                      <a:pt x="138163" y="36144"/>
                    </a:lnTo>
                    <a:lnTo>
                      <a:pt x="136283" y="39293"/>
                    </a:lnTo>
                    <a:lnTo>
                      <a:pt x="135077" y="40741"/>
                    </a:lnTo>
                    <a:lnTo>
                      <a:pt x="133464" y="43078"/>
                    </a:lnTo>
                    <a:lnTo>
                      <a:pt x="132207" y="44513"/>
                    </a:lnTo>
                    <a:lnTo>
                      <a:pt x="130365" y="46736"/>
                    </a:lnTo>
                    <a:lnTo>
                      <a:pt x="129171" y="48272"/>
                    </a:lnTo>
                    <a:lnTo>
                      <a:pt x="127711" y="49580"/>
                    </a:lnTo>
                    <a:lnTo>
                      <a:pt x="125006" y="52463"/>
                    </a:lnTo>
                    <a:lnTo>
                      <a:pt x="122123" y="55143"/>
                    </a:lnTo>
                    <a:lnTo>
                      <a:pt x="109169" y="67487"/>
                    </a:lnTo>
                    <a:lnTo>
                      <a:pt x="107721" y="68757"/>
                    </a:lnTo>
                    <a:lnTo>
                      <a:pt x="94297" y="80873"/>
                    </a:lnTo>
                    <a:lnTo>
                      <a:pt x="91821" y="83058"/>
                    </a:lnTo>
                    <a:lnTo>
                      <a:pt x="89700" y="85204"/>
                    </a:lnTo>
                    <a:lnTo>
                      <a:pt x="81051" y="93637"/>
                    </a:lnTo>
                    <a:lnTo>
                      <a:pt x="75526" y="99529"/>
                    </a:lnTo>
                    <a:lnTo>
                      <a:pt x="81940" y="94602"/>
                    </a:lnTo>
                    <a:lnTo>
                      <a:pt x="91198" y="86855"/>
                    </a:lnTo>
                    <a:lnTo>
                      <a:pt x="93472" y="84886"/>
                    </a:lnTo>
                    <a:lnTo>
                      <a:pt x="96088" y="82931"/>
                    </a:lnTo>
                    <a:lnTo>
                      <a:pt x="98755" y="80746"/>
                    </a:lnTo>
                    <a:lnTo>
                      <a:pt x="104330" y="76276"/>
                    </a:lnTo>
                    <a:lnTo>
                      <a:pt x="111645" y="70129"/>
                    </a:lnTo>
                    <a:lnTo>
                      <a:pt x="113118" y="68846"/>
                    </a:lnTo>
                    <a:lnTo>
                      <a:pt x="124802" y="57975"/>
                    </a:lnTo>
                    <a:lnTo>
                      <a:pt x="127736" y="55168"/>
                    </a:lnTo>
                    <a:lnTo>
                      <a:pt x="128409" y="54419"/>
                    </a:lnTo>
                    <a:lnTo>
                      <a:pt x="129133" y="53682"/>
                    </a:lnTo>
                    <a:lnTo>
                      <a:pt x="130517" y="52184"/>
                    </a:lnTo>
                    <a:lnTo>
                      <a:pt x="132029" y="50800"/>
                    </a:lnTo>
                    <a:lnTo>
                      <a:pt x="133235" y="49174"/>
                    </a:lnTo>
                    <a:lnTo>
                      <a:pt x="135864" y="46088"/>
                    </a:lnTo>
                    <a:lnTo>
                      <a:pt x="138112" y="42799"/>
                    </a:lnTo>
                    <a:lnTo>
                      <a:pt x="140157" y="39535"/>
                    </a:lnTo>
                    <a:lnTo>
                      <a:pt x="141071" y="37833"/>
                    </a:lnTo>
                    <a:lnTo>
                      <a:pt x="142113" y="36245"/>
                    </a:lnTo>
                    <a:lnTo>
                      <a:pt x="142849" y="34645"/>
                    </a:lnTo>
                    <a:lnTo>
                      <a:pt x="143624" y="32867"/>
                    </a:lnTo>
                    <a:lnTo>
                      <a:pt x="144475" y="31242"/>
                    </a:lnTo>
                    <a:lnTo>
                      <a:pt x="145059" y="29603"/>
                    </a:lnTo>
                    <a:lnTo>
                      <a:pt x="146367" y="26327"/>
                    </a:lnTo>
                    <a:lnTo>
                      <a:pt x="147332" y="23139"/>
                    </a:lnTo>
                    <a:lnTo>
                      <a:pt x="148297" y="18630"/>
                    </a:lnTo>
                    <a:lnTo>
                      <a:pt x="148628" y="17208"/>
                    </a:lnTo>
                    <a:lnTo>
                      <a:pt x="148831" y="15468"/>
                    </a:lnTo>
                    <a:lnTo>
                      <a:pt x="149059" y="13804"/>
                    </a:lnTo>
                    <a:lnTo>
                      <a:pt x="149174" y="12306"/>
                    </a:lnTo>
                    <a:lnTo>
                      <a:pt x="149326" y="10655"/>
                    </a:lnTo>
                    <a:lnTo>
                      <a:pt x="149326" y="6375"/>
                    </a:lnTo>
                    <a:close/>
                  </a:path>
                </a:pathLst>
              </a:custGeom>
              <a:solidFill>
                <a:srgbClr val="A3DCEC">
                  <a:alpha val="19999"/>
                </a:srgbClr>
              </a:solidFill>
            </p:spPr>
            <p:txBody>
              <a:bodyPr wrap="square" lIns="0" tIns="0" rIns="0" bIns="0" rtlCol="0"/>
              <a:lstStyle/>
              <a:p>
                <a:endParaRPr lang="tr-TR" sz="2800"/>
              </a:p>
            </p:txBody>
          </p:sp>
          <p:pic>
            <p:nvPicPr>
              <p:cNvPr id="211" name="object 215">
                <a:extLst>
                  <a:ext uri="{FF2B5EF4-FFF2-40B4-BE49-F238E27FC236}">
                    <a16:creationId xmlns:a16="http://schemas.microsoft.com/office/drawing/2014/main" id="{4A3A3D7A-9FDC-F9E2-97B2-F9A9C1694E19}"/>
                  </a:ext>
                </a:extLst>
              </p:cNvPr>
              <p:cNvPicPr/>
              <p:nvPr/>
            </p:nvPicPr>
            <p:blipFill>
              <a:blip r:embed="rId171" cstate="print"/>
              <a:stretch>
                <a:fillRect/>
              </a:stretch>
            </p:blipFill>
            <p:spPr>
              <a:xfrm>
                <a:off x="5849912" y="2295474"/>
                <a:ext cx="230530" cy="307275"/>
              </a:xfrm>
              <a:prstGeom prst="rect">
                <a:avLst/>
              </a:prstGeom>
            </p:spPr>
          </p:pic>
          <p:sp>
            <p:nvSpPr>
              <p:cNvPr id="212" name="object 216">
                <a:extLst>
                  <a:ext uri="{FF2B5EF4-FFF2-40B4-BE49-F238E27FC236}">
                    <a16:creationId xmlns:a16="http://schemas.microsoft.com/office/drawing/2014/main" id="{1FCE12B8-CE42-DF8C-5B57-5EBE47B620D7}"/>
                  </a:ext>
                </a:extLst>
              </p:cNvPr>
              <p:cNvSpPr/>
              <p:nvPr/>
            </p:nvSpPr>
            <p:spPr>
              <a:xfrm>
                <a:off x="5914300" y="2358556"/>
                <a:ext cx="84455" cy="111125"/>
              </a:xfrm>
              <a:custGeom>
                <a:avLst/>
                <a:gdLst/>
                <a:ahLst/>
                <a:cxnLst/>
                <a:rect l="l" t="t" r="r" b="b"/>
                <a:pathLst>
                  <a:path w="84454" h="111125">
                    <a:moveTo>
                      <a:pt x="50781" y="110795"/>
                    </a:moveTo>
                    <a:lnTo>
                      <a:pt x="44454" y="110150"/>
                    </a:lnTo>
                    <a:lnTo>
                      <a:pt x="39230" y="103119"/>
                    </a:lnTo>
                    <a:lnTo>
                      <a:pt x="36826" y="93759"/>
                    </a:lnTo>
                    <a:lnTo>
                      <a:pt x="34126" y="84371"/>
                    </a:lnTo>
                    <a:lnTo>
                      <a:pt x="28016" y="77252"/>
                    </a:lnTo>
                    <a:lnTo>
                      <a:pt x="22354" y="73929"/>
                    </a:lnTo>
                    <a:lnTo>
                      <a:pt x="14767" y="68666"/>
                    </a:lnTo>
                    <a:lnTo>
                      <a:pt x="8871" y="65588"/>
                    </a:lnTo>
                    <a:lnTo>
                      <a:pt x="277" y="59484"/>
                    </a:lnTo>
                    <a:lnTo>
                      <a:pt x="0" y="55547"/>
                    </a:lnTo>
                    <a:lnTo>
                      <a:pt x="4795" y="53550"/>
                    </a:lnTo>
                    <a:lnTo>
                      <a:pt x="11422" y="53264"/>
                    </a:lnTo>
                    <a:lnTo>
                      <a:pt x="19624" y="52662"/>
                    </a:lnTo>
                    <a:lnTo>
                      <a:pt x="23638" y="49907"/>
                    </a:lnTo>
                    <a:lnTo>
                      <a:pt x="24052" y="45036"/>
                    </a:lnTo>
                    <a:lnTo>
                      <a:pt x="21456" y="38083"/>
                    </a:lnTo>
                    <a:lnTo>
                      <a:pt x="11220" y="20076"/>
                    </a:lnTo>
                    <a:lnTo>
                      <a:pt x="9534" y="13246"/>
                    </a:lnTo>
                    <a:lnTo>
                      <a:pt x="16368" y="14366"/>
                    </a:lnTo>
                    <a:lnTo>
                      <a:pt x="27230" y="18124"/>
                    </a:lnTo>
                    <a:lnTo>
                      <a:pt x="31442" y="15262"/>
                    </a:lnTo>
                    <a:lnTo>
                      <a:pt x="33209" y="9398"/>
                    </a:lnTo>
                    <a:lnTo>
                      <a:pt x="36736" y="4151"/>
                    </a:lnTo>
                    <a:lnTo>
                      <a:pt x="40732" y="1577"/>
                    </a:lnTo>
                    <a:lnTo>
                      <a:pt x="49647" y="0"/>
                    </a:lnTo>
                    <a:lnTo>
                      <a:pt x="48996" y="7215"/>
                    </a:lnTo>
                    <a:lnTo>
                      <a:pt x="45887" y="19217"/>
                    </a:lnTo>
                    <a:lnTo>
                      <a:pt x="40541" y="30526"/>
                    </a:lnTo>
                    <a:lnTo>
                      <a:pt x="35476" y="42158"/>
                    </a:lnTo>
                    <a:lnTo>
                      <a:pt x="33209" y="55127"/>
                    </a:lnTo>
                    <a:lnTo>
                      <a:pt x="33540" y="62579"/>
                    </a:lnTo>
                    <a:lnTo>
                      <a:pt x="35252" y="70735"/>
                    </a:lnTo>
                    <a:lnTo>
                      <a:pt x="39366" y="75283"/>
                    </a:lnTo>
                    <a:lnTo>
                      <a:pt x="46901" y="71912"/>
                    </a:lnTo>
                    <a:lnTo>
                      <a:pt x="51066" y="68123"/>
                    </a:lnTo>
                    <a:lnTo>
                      <a:pt x="53981" y="63183"/>
                    </a:lnTo>
                    <a:lnTo>
                      <a:pt x="66137" y="51803"/>
                    </a:lnTo>
                    <a:lnTo>
                      <a:pt x="74389" y="51583"/>
                    </a:lnTo>
                    <a:lnTo>
                      <a:pt x="78475" y="55191"/>
                    </a:lnTo>
                    <a:lnTo>
                      <a:pt x="74219" y="61993"/>
                    </a:lnTo>
                    <a:lnTo>
                      <a:pt x="70198" y="61683"/>
                    </a:lnTo>
                    <a:lnTo>
                      <a:pt x="66254" y="65032"/>
                    </a:lnTo>
                    <a:lnTo>
                      <a:pt x="63495" y="68846"/>
                    </a:lnTo>
                    <a:lnTo>
                      <a:pt x="68270" y="70302"/>
                    </a:lnTo>
                    <a:lnTo>
                      <a:pt x="75766" y="71175"/>
                    </a:lnTo>
                    <a:lnTo>
                      <a:pt x="81170" y="73244"/>
                    </a:lnTo>
                    <a:lnTo>
                      <a:pt x="84163" y="76800"/>
                    </a:lnTo>
                    <a:lnTo>
                      <a:pt x="83421" y="81636"/>
                    </a:lnTo>
                    <a:lnTo>
                      <a:pt x="75196" y="86317"/>
                    </a:lnTo>
                    <a:lnTo>
                      <a:pt x="71942" y="86744"/>
                    </a:lnTo>
                    <a:lnTo>
                      <a:pt x="60176" y="85619"/>
                    </a:lnTo>
                    <a:lnTo>
                      <a:pt x="55283" y="83162"/>
                    </a:lnTo>
                    <a:lnTo>
                      <a:pt x="50285" y="83240"/>
                    </a:lnTo>
                    <a:lnTo>
                      <a:pt x="46250" y="89163"/>
                    </a:lnTo>
                    <a:lnTo>
                      <a:pt x="48897" y="101074"/>
                    </a:lnTo>
                    <a:lnTo>
                      <a:pt x="50781" y="110795"/>
                    </a:lnTo>
                    <a:close/>
                  </a:path>
                </a:pathLst>
              </a:custGeom>
              <a:solidFill>
                <a:srgbClr val="E4614F">
                  <a:alpha val="10000"/>
                </a:srgbClr>
              </a:solidFill>
            </p:spPr>
            <p:txBody>
              <a:bodyPr wrap="square" lIns="0" tIns="0" rIns="0" bIns="0" rtlCol="0"/>
              <a:lstStyle/>
              <a:p>
                <a:endParaRPr lang="tr-TR" sz="2800"/>
              </a:p>
            </p:txBody>
          </p:sp>
          <p:sp>
            <p:nvSpPr>
              <p:cNvPr id="213" name="object 217">
                <a:extLst>
                  <a:ext uri="{FF2B5EF4-FFF2-40B4-BE49-F238E27FC236}">
                    <a16:creationId xmlns:a16="http://schemas.microsoft.com/office/drawing/2014/main" id="{2AF2571B-4D6B-EB74-5E93-8D8F50D8D77F}"/>
                  </a:ext>
                </a:extLst>
              </p:cNvPr>
              <p:cNvSpPr/>
              <p:nvPr/>
            </p:nvSpPr>
            <p:spPr>
              <a:xfrm>
                <a:off x="5885903" y="2430018"/>
                <a:ext cx="46990" cy="62230"/>
              </a:xfrm>
              <a:custGeom>
                <a:avLst/>
                <a:gdLst/>
                <a:ahLst/>
                <a:cxnLst/>
                <a:rect l="l" t="t" r="r" b="b"/>
                <a:pathLst>
                  <a:path w="46989" h="62230">
                    <a:moveTo>
                      <a:pt x="26861" y="17764"/>
                    </a:moveTo>
                    <a:lnTo>
                      <a:pt x="15188" y="17764"/>
                    </a:lnTo>
                    <a:lnTo>
                      <a:pt x="16301" y="8376"/>
                    </a:lnTo>
                    <a:lnTo>
                      <a:pt x="16411" y="0"/>
                    </a:lnTo>
                    <a:lnTo>
                      <a:pt x="19799" y="0"/>
                    </a:lnTo>
                    <a:lnTo>
                      <a:pt x="23361" y="8376"/>
                    </a:lnTo>
                    <a:lnTo>
                      <a:pt x="26559" y="16870"/>
                    </a:lnTo>
                    <a:lnTo>
                      <a:pt x="26861" y="17764"/>
                    </a:lnTo>
                    <a:close/>
                  </a:path>
                  <a:path w="46989" h="62230">
                    <a:moveTo>
                      <a:pt x="21878" y="61886"/>
                    </a:moveTo>
                    <a:lnTo>
                      <a:pt x="17479" y="61886"/>
                    </a:lnTo>
                    <a:lnTo>
                      <a:pt x="14311" y="57742"/>
                    </a:lnTo>
                    <a:lnTo>
                      <a:pt x="0" y="14108"/>
                    </a:lnTo>
                    <a:lnTo>
                      <a:pt x="1119" y="12191"/>
                    </a:lnTo>
                    <a:lnTo>
                      <a:pt x="9266" y="14661"/>
                    </a:lnTo>
                    <a:lnTo>
                      <a:pt x="15188" y="17764"/>
                    </a:lnTo>
                    <a:lnTo>
                      <a:pt x="26861" y="17764"/>
                    </a:lnTo>
                    <a:lnTo>
                      <a:pt x="29309" y="25011"/>
                    </a:lnTo>
                    <a:lnTo>
                      <a:pt x="32128" y="32073"/>
                    </a:lnTo>
                    <a:lnTo>
                      <a:pt x="35530" y="37329"/>
                    </a:lnTo>
                    <a:lnTo>
                      <a:pt x="38483" y="41364"/>
                    </a:lnTo>
                    <a:lnTo>
                      <a:pt x="20186" y="41364"/>
                    </a:lnTo>
                    <a:lnTo>
                      <a:pt x="22424" y="56054"/>
                    </a:lnTo>
                    <a:lnTo>
                      <a:pt x="31795" y="59210"/>
                    </a:lnTo>
                    <a:lnTo>
                      <a:pt x="21878" y="61886"/>
                    </a:lnTo>
                    <a:close/>
                  </a:path>
                  <a:path w="46989" h="62230">
                    <a:moveTo>
                      <a:pt x="45428" y="58500"/>
                    </a:moveTo>
                    <a:lnTo>
                      <a:pt x="38228" y="57742"/>
                    </a:lnTo>
                    <a:lnTo>
                      <a:pt x="31196" y="52446"/>
                    </a:lnTo>
                    <a:lnTo>
                      <a:pt x="25925" y="45127"/>
                    </a:lnTo>
                    <a:lnTo>
                      <a:pt x="20186" y="41364"/>
                    </a:lnTo>
                    <a:lnTo>
                      <a:pt x="38483" y="41364"/>
                    </a:lnTo>
                    <a:lnTo>
                      <a:pt x="46596" y="52452"/>
                    </a:lnTo>
                    <a:lnTo>
                      <a:pt x="45428" y="58500"/>
                    </a:lnTo>
                    <a:close/>
                  </a:path>
                </a:pathLst>
              </a:custGeom>
              <a:solidFill>
                <a:srgbClr val="D18054">
                  <a:alpha val="10000"/>
                </a:srgbClr>
              </a:solidFill>
            </p:spPr>
            <p:txBody>
              <a:bodyPr wrap="square" lIns="0" tIns="0" rIns="0" bIns="0" rtlCol="0"/>
              <a:lstStyle/>
              <a:p>
                <a:endParaRPr lang="tr-TR" sz="2800"/>
              </a:p>
            </p:txBody>
          </p:sp>
          <p:sp>
            <p:nvSpPr>
              <p:cNvPr id="214" name="object 218">
                <a:extLst>
                  <a:ext uri="{FF2B5EF4-FFF2-40B4-BE49-F238E27FC236}">
                    <a16:creationId xmlns:a16="http://schemas.microsoft.com/office/drawing/2014/main" id="{C332C05C-1930-03DF-900C-AF93CDCD1542}"/>
                  </a:ext>
                </a:extLst>
              </p:cNvPr>
              <p:cNvSpPr/>
              <p:nvPr/>
            </p:nvSpPr>
            <p:spPr>
              <a:xfrm>
                <a:off x="5966071" y="2337635"/>
                <a:ext cx="62865" cy="38735"/>
              </a:xfrm>
              <a:custGeom>
                <a:avLst/>
                <a:gdLst/>
                <a:ahLst/>
                <a:cxnLst/>
                <a:rect l="l" t="t" r="r" b="b"/>
                <a:pathLst>
                  <a:path w="62864" h="38735">
                    <a:moveTo>
                      <a:pt x="23138" y="38631"/>
                    </a:moveTo>
                    <a:lnTo>
                      <a:pt x="14503" y="38119"/>
                    </a:lnTo>
                    <a:lnTo>
                      <a:pt x="6972" y="36101"/>
                    </a:lnTo>
                    <a:lnTo>
                      <a:pt x="5498" y="32647"/>
                    </a:lnTo>
                    <a:lnTo>
                      <a:pt x="8527" y="28686"/>
                    </a:lnTo>
                    <a:lnTo>
                      <a:pt x="14503" y="25149"/>
                    </a:lnTo>
                    <a:lnTo>
                      <a:pt x="17101" y="22109"/>
                    </a:lnTo>
                    <a:lnTo>
                      <a:pt x="15377" y="18015"/>
                    </a:lnTo>
                    <a:lnTo>
                      <a:pt x="10716" y="13599"/>
                    </a:lnTo>
                    <a:lnTo>
                      <a:pt x="4508" y="9592"/>
                    </a:lnTo>
                    <a:lnTo>
                      <a:pt x="236" y="5531"/>
                    </a:lnTo>
                    <a:lnTo>
                      <a:pt x="0" y="1712"/>
                    </a:lnTo>
                    <a:lnTo>
                      <a:pt x="3104" y="0"/>
                    </a:lnTo>
                    <a:lnTo>
                      <a:pt x="8855" y="2260"/>
                    </a:lnTo>
                    <a:lnTo>
                      <a:pt x="15942" y="5768"/>
                    </a:lnTo>
                    <a:lnTo>
                      <a:pt x="23755" y="7006"/>
                    </a:lnTo>
                    <a:lnTo>
                      <a:pt x="32708" y="6624"/>
                    </a:lnTo>
                    <a:lnTo>
                      <a:pt x="43214" y="5273"/>
                    </a:lnTo>
                    <a:lnTo>
                      <a:pt x="54744" y="5412"/>
                    </a:lnTo>
                    <a:lnTo>
                      <a:pt x="61426" y="8304"/>
                    </a:lnTo>
                    <a:lnTo>
                      <a:pt x="62479" y="11843"/>
                    </a:lnTo>
                    <a:lnTo>
                      <a:pt x="57127" y="13924"/>
                    </a:lnTo>
                    <a:lnTo>
                      <a:pt x="45388" y="14778"/>
                    </a:lnTo>
                    <a:lnTo>
                      <a:pt x="41470" y="18670"/>
                    </a:lnTo>
                    <a:lnTo>
                      <a:pt x="44086" y="21709"/>
                    </a:lnTo>
                    <a:lnTo>
                      <a:pt x="48094" y="24896"/>
                    </a:lnTo>
                    <a:lnTo>
                      <a:pt x="53000" y="29145"/>
                    </a:lnTo>
                    <a:lnTo>
                      <a:pt x="53990" y="33238"/>
                    </a:lnTo>
                    <a:lnTo>
                      <a:pt x="46247" y="35959"/>
                    </a:lnTo>
                    <a:lnTo>
                      <a:pt x="29077" y="38334"/>
                    </a:lnTo>
                    <a:lnTo>
                      <a:pt x="23138" y="38631"/>
                    </a:lnTo>
                    <a:close/>
                  </a:path>
                </a:pathLst>
              </a:custGeom>
              <a:solidFill>
                <a:srgbClr val="E4614F">
                  <a:alpha val="10000"/>
                </a:srgbClr>
              </a:solidFill>
            </p:spPr>
            <p:txBody>
              <a:bodyPr wrap="square" lIns="0" tIns="0" rIns="0" bIns="0" rtlCol="0"/>
              <a:lstStyle/>
              <a:p>
                <a:endParaRPr lang="tr-TR" sz="2800"/>
              </a:p>
            </p:txBody>
          </p:sp>
          <p:pic>
            <p:nvPicPr>
              <p:cNvPr id="215" name="object 219">
                <a:extLst>
                  <a:ext uri="{FF2B5EF4-FFF2-40B4-BE49-F238E27FC236}">
                    <a16:creationId xmlns:a16="http://schemas.microsoft.com/office/drawing/2014/main" id="{795F2EF8-E166-9D90-1008-DACF1F9D7C51}"/>
                  </a:ext>
                </a:extLst>
              </p:cNvPr>
              <p:cNvPicPr/>
              <p:nvPr/>
            </p:nvPicPr>
            <p:blipFill>
              <a:blip r:embed="rId172" cstate="print"/>
              <a:stretch>
                <a:fillRect/>
              </a:stretch>
            </p:blipFill>
            <p:spPr>
              <a:xfrm>
                <a:off x="5849797" y="2295309"/>
                <a:ext cx="230645" cy="307821"/>
              </a:xfrm>
              <a:prstGeom prst="rect">
                <a:avLst/>
              </a:prstGeom>
            </p:spPr>
          </p:pic>
          <p:pic>
            <p:nvPicPr>
              <p:cNvPr id="216" name="object 220">
                <a:extLst>
                  <a:ext uri="{FF2B5EF4-FFF2-40B4-BE49-F238E27FC236}">
                    <a16:creationId xmlns:a16="http://schemas.microsoft.com/office/drawing/2014/main" id="{1278EF0E-1294-82AF-3D77-3DFC565067C7}"/>
                  </a:ext>
                </a:extLst>
              </p:cNvPr>
              <p:cNvPicPr/>
              <p:nvPr/>
            </p:nvPicPr>
            <p:blipFill>
              <a:blip r:embed="rId173" cstate="print"/>
              <a:stretch>
                <a:fillRect/>
              </a:stretch>
            </p:blipFill>
            <p:spPr>
              <a:xfrm>
                <a:off x="5919800" y="2432722"/>
                <a:ext cx="27444" cy="32296"/>
              </a:xfrm>
              <a:prstGeom prst="rect">
                <a:avLst/>
              </a:prstGeom>
            </p:spPr>
          </p:pic>
          <p:pic>
            <p:nvPicPr>
              <p:cNvPr id="217" name="object 221">
                <a:extLst>
                  <a:ext uri="{FF2B5EF4-FFF2-40B4-BE49-F238E27FC236}">
                    <a16:creationId xmlns:a16="http://schemas.microsoft.com/office/drawing/2014/main" id="{3DDC1027-7701-C9EE-6D66-22F89A7A15C9}"/>
                  </a:ext>
                </a:extLst>
              </p:cNvPr>
              <p:cNvPicPr/>
              <p:nvPr/>
            </p:nvPicPr>
            <p:blipFill>
              <a:blip r:embed="rId174" cstate="print"/>
              <a:stretch>
                <a:fillRect/>
              </a:stretch>
            </p:blipFill>
            <p:spPr>
              <a:xfrm>
                <a:off x="5868962" y="2425191"/>
                <a:ext cx="69646" cy="90169"/>
              </a:xfrm>
              <a:prstGeom prst="rect">
                <a:avLst/>
              </a:prstGeom>
            </p:spPr>
          </p:pic>
          <p:pic>
            <p:nvPicPr>
              <p:cNvPr id="218" name="object 222">
                <a:extLst>
                  <a:ext uri="{FF2B5EF4-FFF2-40B4-BE49-F238E27FC236}">
                    <a16:creationId xmlns:a16="http://schemas.microsoft.com/office/drawing/2014/main" id="{6A1E7875-11CC-7B67-E8C7-610A5D5FA577}"/>
                  </a:ext>
                </a:extLst>
              </p:cNvPr>
              <p:cNvPicPr/>
              <p:nvPr/>
            </p:nvPicPr>
            <p:blipFill>
              <a:blip r:embed="rId175" cstate="print"/>
              <a:stretch>
                <a:fillRect/>
              </a:stretch>
            </p:blipFill>
            <p:spPr>
              <a:xfrm>
                <a:off x="5958484" y="2390165"/>
                <a:ext cx="82173" cy="80137"/>
              </a:xfrm>
              <a:prstGeom prst="rect">
                <a:avLst/>
              </a:prstGeom>
            </p:spPr>
          </p:pic>
          <p:pic>
            <p:nvPicPr>
              <p:cNvPr id="219" name="object 223">
                <a:extLst>
                  <a:ext uri="{FF2B5EF4-FFF2-40B4-BE49-F238E27FC236}">
                    <a16:creationId xmlns:a16="http://schemas.microsoft.com/office/drawing/2014/main" id="{1B3EFE4A-8C55-5918-6360-B1ABCE5949D1}"/>
                  </a:ext>
                </a:extLst>
              </p:cNvPr>
              <p:cNvPicPr/>
              <p:nvPr/>
            </p:nvPicPr>
            <p:blipFill>
              <a:blip r:embed="rId176" cstate="print"/>
              <a:stretch>
                <a:fillRect/>
              </a:stretch>
            </p:blipFill>
            <p:spPr>
              <a:xfrm>
                <a:off x="5883554" y="2368829"/>
                <a:ext cx="24514" cy="32883"/>
              </a:xfrm>
              <a:prstGeom prst="rect">
                <a:avLst/>
              </a:prstGeom>
            </p:spPr>
          </p:pic>
          <p:pic>
            <p:nvPicPr>
              <p:cNvPr id="220" name="object 224">
                <a:extLst>
                  <a:ext uri="{FF2B5EF4-FFF2-40B4-BE49-F238E27FC236}">
                    <a16:creationId xmlns:a16="http://schemas.microsoft.com/office/drawing/2014/main" id="{F7697E79-C38B-D627-49E3-9DC3797D4413}"/>
                  </a:ext>
                </a:extLst>
              </p:cNvPr>
              <p:cNvPicPr/>
              <p:nvPr/>
            </p:nvPicPr>
            <p:blipFill>
              <a:blip r:embed="rId177" cstate="print"/>
              <a:stretch>
                <a:fillRect/>
              </a:stretch>
            </p:blipFill>
            <p:spPr>
              <a:xfrm>
                <a:off x="5889320" y="2558085"/>
                <a:ext cx="14554" cy="9829"/>
              </a:xfrm>
              <a:prstGeom prst="rect">
                <a:avLst/>
              </a:prstGeom>
            </p:spPr>
          </p:pic>
        </p:grpSp>
        <p:grpSp>
          <p:nvGrpSpPr>
            <p:cNvPr id="221" name="object 225">
              <a:extLst>
                <a:ext uri="{FF2B5EF4-FFF2-40B4-BE49-F238E27FC236}">
                  <a16:creationId xmlns:a16="http://schemas.microsoft.com/office/drawing/2014/main" id="{E99B9C91-B013-316C-83E9-EA926D24736F}"/>
                </a:ext>
              </a:extLst>
            </p:cNvPr>
            <p:cNvGrpSpPr/>
            <p:nvPr/>
          </p:nvGrpSpPr>
          <p:grpSpPr>
            <a:xfrm>
              <a:off x="5301306" y="3950841"/>
              <a:ext cx="1558290" cy="858519"/>
              <a:chOff x="3839661" y="3323768"/>
              <a:chExt cx="1558290" cy="858519"/>
            </a:xfrm>
          </p:grpSpPr>
          <p:pic>
            <p:nvPicPr>
              <p:cNvPr id="222" name="object 226">
                <a:extLst>
                  <a:ext uri="{FF2B5EF4-FFF2-40B4-BE49-F238E27FC236}">
                    <a16:creationId xmlns:a16="http://schemas.microsoft.com/office/drawing/2014/main" id="{9727FAAD-2D0D-6E0D-D5F7-5E179D90A636}"/>
                  </a:ext>
                </a:extLst>
              </p:cNvPr>
              <p:cNvPicPr/>
              <p:nvPr/>
            </p:nvPicPr>
            <p:blipFill>
              <a:blip r:embed="rId178" cstate="print"/>
              <a:stretch>
                <a:fillRect/>
              </a:stretch>
            </p:blipFill>
            <p:spPr>
              <a:xfrm>
                <a:off x="4636795" y="3420529"/>
                <a:ext cx="760831" cy="261937"/>
              </a:xfrm>
              <a:prstGeom prst="rect">
                <a:avLst/>
              </a:prstGeom>
            </p:spPr>
          </p:pic>
          <p:pic>
            <p:nvPicPr>
              <p:cNvPr id="223" name="object 227">
                <a:extLst>
                  <a:ext uri="{FF2B5EF4-FFF2-40B4-BE49-F238E27FC236}">
                    <a16:creationId xmlns:a16="http://schemas.microsoft.com/office/drawing/2014/main" id="{ACA63C9C-2651-173C-7423-44ED7002E652}"/>
                  </a:ext>
                </a:extLst>
              </p:cNvPr>
              <p:cNvPicPr/>
              <p:nvPr/>
            </p:nvPicPr>
            <p:blipFill>
              <a:blip r:embed="rId179" cstate="print"/>
              <a:stretch>
                <a:fillRect/>
              </a:stretch>
            </p:blipFill>
            <p:spPr>
              <a:xfrm>
                <a:off x="5031638" y="3467392"/>
                <a:ext cx="356276" cy="197357"/>
              </a:xfrm>
              <a:prstGeom prst="rect">
                <a:avLst/>
              </a:prstGeom>
            </p:spPr>
          </p:pic>
          <p:pic>
            <p:nvPicPr>
              <p:cNvPr id="224" name="object 228">
                <a:extLst>
                  <a:ext uri="{FF2B5EF4-FFF2-40B4-BE49-F238E27FC236}">
                    <a16:creationId xmlns:a16="http://schemas.microsoft.com/office/drawing/2014/main" id="{D1BFFDF9-11E6-94BE-7ECA-F8BA3E7A7175}"/>
                  </a:ext>
                </a:extLst>
              </p:cNvPr>
              <p:cNvPicPr/>
              <p:nvPr/>
            </p:nvPicPr>
            <p:blipFill>
              <a:blip r:embed="rId180" cstate="print"/>
              <a:stretch>
                <a:fillRect/>
              </a:stretch>
            </p:blipFill>
            <p:spPr>
              <a:xfrm>
                <a:off x="5209755" y="3527451"/>
                <a:ext cx="105600" cy="64973"/>
              </a:xfrm>
              <a:prstGeom prst="rect">
                <a:avLst/>
              </a:prstGeom>
            </p:spPr>
          </p:pic>
          <p:pic>
            <p:nvPicPr>
              <p:cNvPr id="225" name="object 229">
                <a:extLst>
                  <a:ext uri="{FF2B5EF4-FFF2-40B4-BE49-F238E27FC236}">
                    <a16:creationId xmlns:a16="http://schemas.microsoft.com/office/drawing/2014/main" id="{2771AD0A-F007-8C57-6648-31575B01683D}"/>
                  </a:ext>
                </a:extLst>
              </p:cNvPr>
              <p:cNvPicPr/>
              <p:nvPr/>
            </p:nvPicPr>
            <p:blipFill>
              <a:blip r:embed="rId181" cstate="print"/>
              <a:stretch>
                <a:fillRect/>
              </a:stretch>
            </p:blipFill>
            <p:spPr>
              <a:xfrm>
                <a:off x="4886223" y="3429622"/>
                <a:ext cx="503767" cy="210845"/>
              </a:xfrm>
              <a:prstGeom prst="rect">
                <a:avLst/>
              </a:prstGeom>
            </p:spPr>
          </p:pic>
          <p:pic>
            <p:nvPicPr>
              <p:cNvPr id="226" name="object 230">
                <a:extLst>
                  <a:ext uri="{FF2B5EF4-FFF2-40B4-BE49-F238E27FC236}">
                    <a16:creationId xmlns:a16="http://schemas.microsoft.com/office/drawing/2014/main" id="{5C0E1E1B-3E11-402E-0BF1-6107D713CB1C}"/>
                  </a:ext>
                </a:extLst>
              </p:cNvPr>
              <p:cNvPicPr/>
              <p:nvPr/>
            </p:nvPicPr>
            <p:blipFill>
              <a:blip r:embed="rId182" cstate="print"/>
              <a:stretch>
                <a:fillRect/>
              </a:stretch>
            </p:blipFill>
            <p:spPr>
              <a:xfrm>
                <a:off x="4521072" y="3644036"/>
                <a:ext cx="865073" cy="196519"/>
              </a:xfrm>
              <a:prstGeom prst="rect">
                <a:avLst/>
              </a:prstGeom>
            </p:spPr>
          </p:pic>
          <p:pic>
            <p:nvPicPr>
              <p:cNvPr id="227" name="object 231">
                <a:extLst>
                  <a:ext uri="{FF2B5EF4-FFF2-40B4-BE49-F238E27FC236}">
                    <a16:creationId xmlns:a16="http://schemas.microsoft.com/office/drawing/2014/main" id="{2C53AC4E-E724-DFF3-6E43-5E934A8515A4}"/>
                  </a:ext>
                </a:extLst>
              </p:cNvPr>
              <p:cNvPicPr/>
              <p:nvPr/>
            </p:nvPicPr>
            <p:blipFill>
              <a:blip r:embed="rId183" cstate="print"/>
              <a:stretch>
                <a:fillRect/>
              </a:stretch>
            </p:blipFill>
            <p:spPr>
              <a:xfrm>
                <a:off x="4784991" y="3659162"/>
                <a:ext cx="434124" cy="149888"/>
              </a:xfrm>
              <a:prstGeom prst="rect">
                <a:avLst/>
              </a:prstGeom>
            </p:spPr>
          </p:pic>
          <p:pic>
            <p:nvPicPr>
              <p:cNvPr id="228" name="object 232">
                <a:extLst>
                  <a:ext uri="{FF2B5EF4-FFF2-40B4-BE49-F238E27FC236}">
                    <a16:creationId xmlns:a16="http://schemas.microsoft.com/office/drawing/2014/main" id="{7519E327-D5D8-7BD4-EA70-1677329255AC}"/>
                  </a:ext>
                </a:extLst>
              </p:cNvPr>
              <p:cNvPicPr/>
              <p:nvPr/>
            </p:nvPicPr>
            <p:blipFill>
              <a:blip r:embed="rId184" cstate="print"/>
              <a:stretch>
                <a:fillRect/>
              </a:stretch>
            </p:blipFill>
            <p:spPr>
              <a:xfrm>
                <a:off x="4914226" y="3706508"/>
                <a:ext cx="168262" cy="80802"/>
              </a:xfrm>
              <a:prstGeom prst="rect">
                <a:avLst/>
              </a:prstGeom>
            </p:spPr>
          </p:pic>
          <p:pic>
            <p:nvPicPr>
              <p:cNvPr id="229" name="object 233">
                <a:extLst>
                  <a:ext uri="{FF2B5EF4-FFF2-40B4-BE49-F238E27FC236}">
                    <a16:creationId xmlns:a16="http://schemas.microsoft.com/office/drawing/2014/main" id="{32023401-C322-E0C1-538A-7F44051C0522}"/>
                  </a:ext>
                </a:extLst>
              </p:cNvPr>
              <p:cNvPicPr/>
              <p:nvPr/>
            </p:nvPicPr>
            <p:blipFill>
              <a:blip r:embed="rId185" cstate="print"/>
              <a:stretch>
                <a:fillRect/>
              </a:stretch>
            </p:blipFill>
            <p:spPr>
              <a:xfrm>
                <a:off x="4541926" y="3654425"/>
                <a:ext cx="826934" cy="142557"/>
              </a:xfrm>
              <a:prstGeom prst="rect">
                <a:avLst/>
              </a:prstGeom>
            </p:spPr>
          </p:pic>
          <p:pic>
            <p:nvPicPr>
              <p:cNvPr id="230" name="object 234">
                <a:extLst>
                  <a:ext uri="{FF2B5EF4-FFF2-40B4-BE49-F238E27FC236}">
                    <a16:creationId xmlns:a16="http://schemas.microsoft.com/office/drawing/2014/main" id="{AA249B83-733F-4E05-7593-0C8E917971D7}"/>
                  </a:ext>
                </a:extLst>
              </p:cNvPr>
              <p:cNvPicPr/>
              <p:nvPr/>
            </p:nvPicPr>
            <p:blipFill>
              <a:blip r:embed="rId186" cstate="print"/>
              <a:stretch>
                <a:fillRect/>
              </a:stretch>
            </p:blipFill>
            <p:spPr>
              <a:xfrm>
                <a:off x="3840784" y="3323768"/>
                <a:ext cx="864667" cy="145656"/>
              </a:xfrm>
              <a:prstGeom prst="rect">
                <a:avLst/>
              </a:prstGeom>
            </p:spPr>
          </p:pic>
          <p:pic>
            <p:nvPicPr>
              <p:cNvPr id="231" name="object 235">
                <a:extLst>
                  <a:ext uri="{FF2B5EF4-FFF2-40B4-BE49-F238E27FC236}">
                    <a16:creationId xmlns:a16="http://schemas.microsoft.com/office/drawing/2014/main" id="{FDB17A70-2FC4-DBB3-AC4C-182E046B9533}"/>
                  </a:ext>
                </a:extLst>
              </p:cNvPr>
              <p:cNvPicPr/>
              <p:nvPr/>
            </p:nvPicPr>
            <p:blipFill>
              <a:blip r:embed="rId187" cstate="print"/>
              <a:stretch>
                <a:fillRect/>
              </a:stretch>
            </p:blipFill>
            <p:spPr>
              <a:xfrm>
                <a:off x="3846283" y="3330842"/>
                <a:ext cx="823493" cy="123667"/>
              </a:xfrm>
              <a:prstGeom prst="rect">
                <a:avLst/>
              </a:prstGeom>
            </p:spPr>
          </p:pic>
          <p:pic>
            <p:nvPicPr>
              <p:cNvPr id="232" name="object 236">
                <a:extLst>
                  <a:ext uri="{FF2B5EF4-FFF2-40B4-BE49-F238E27FC236}">
                    <a16:creationId xmlns:a16="http://schemas.microsoft.com/office/drawing/2014/main" id="{46520555-693B-D816-6EC8-8802F19AF031}"/>
                  </a:ext>
                </a:extLst>
              </p:cNvPr>
              <p:cNvPicPr/>
              <p:nvPr/>
            </p:nvPicPr>
            <p:blipFill>
              <a:blip r:embed="rId188" cstate="print"/>
              <a:stretch>
                <a:fillRect/>
              </a:stretch>
            </p:blipFill>
            <p:spPr>
              <a:xfrm>
                <a:off x="3839661" y="3824376"/>
                <a:ext cx="379354" cy="146253"/>
              </a:xfrm>
              <a:prstGeom prst="rect">
                <a:avLst/>
              </a:prstGeom>
            </p:spPr>
          </p:pic>
          <p:pic>
            <p:nvPicPr>
              <p:cNvPr id="233" name="object 237">
                <a:extLst>
                  <a:ext uri="{FF2B5EF4-FFF2-40B4-BE49-F238E27FC236}">
                    <a16:creationId xmlns:a16="http://schemas.microsoft.com/office/drawing/2014/main" id="{D0E4E292-E6D4-B492-520D-83BAD7C179D3}"/>
                  </a:ext>
                </a:extLst>
              </p:cNvPr>
              <p:cNvPicPr/>
              <p:nvPr/>
            </p:nvPicPr>
            <p:blipFill>
              <a:blip r:embed="rId189" cstate="print"/>
              <a:stretch>
                <a:fillRect/>
              </a:stretch>
            </p:blipFill>
            <p:spPr>
              <a:xfrm>
                <a:off x="3847515" y="3629762"/>
                <a:ext cx="1130540" cy="246365"/>
              </a:xfrm>
              <a:prstGeom prst="rect">
                <a:avLst/>
              </a:prstGeom>
            </p:spPr>
          </p:pic>
          <p:pic>
            <p:nvPicPr>
              <p:cNvPr id="234" name="object 238">
                <a:extLst>
                  <a:ext uri="{FF2B5EF4-FFF2-40B4-BE49-F238E27FC236}">
                    <a16:creationId xmlns:a16="http://schemas.microsoft.com/office/drawing/2014/main" id="{9FD76498-A2B7-7BC9-BBC9-7029C7B400A4}"/>
                  </a:ext>
                </a:extLst>
              </p:cNvPr>
              <p:cNvPicPr/>
              <p:nvPr/>
            </p:nvPicPr>
            <p:blipFill>
              <a:blip r:embed="rId190" cstate="print"/>
              <a:stretch>
                <a:fillRect/>
              </a:stretch>
            </p:blipFill>
            <p:spPr>
              <a:xfrm>
                <a:off x="4016425" y="3665766"/>
                <a:ext cx="555294" cy="163423"/>
              </a:xfrm>
              <a:prstGeom prst="rect">
                <a:avLst/>
              </a:prstGeom>
            </p:spPr>
          </p:pic>
          <p:pic>
            <p:nvPicPr>
              <p:cNvPr id="235" name="object 239">
                <a:extLst>
                  <a:ext uri="{FF2B5EF4-FFF2-40B4-BE49-F238E27FC236}">
                    <a16:creationId xmlns:a16="http://schemas.microsoft.com/office/drawing/2014/main" id="{7B8240A1-6A6D-747E-9F63-D360DAD7CB9F}"/>
                  </a:ext>
                </a:extLst>
              </p:cNvPr>
              <p:cNvPicPr/>
              <p:nvPr/>
            </p:nvPicPr>
            <p:blipFill>
              <a:blip r:embed="rId191" cstate="print"/>
              <a:stretch>
                <a:fillRect/>
              </a:stretch>
            </p:blipFill>
            <p:spPr>
              <a:xfrm>
                <a:off x="4211256" y="3709886"/>
                <a:ext cx="144881" cy="86321"/>
              </a:xfrm>
              <a:prstGeom prst="rect">
                <a:avLst/>
              </a:prstGeom>
            </p:spPr>
          </p:pic>
          <p:pic>
            <p:nvPicPr>
              <p:cNvPr id="236" name="object 240">
                <a:extLst>
                  <a:ext uri="{FF2B5EF4-FFF2-40B4-BE49-F238E27FC236}">
                    <a16:creationId xmlns:a16="http://schemas.microsoft.com/office/drawing/2014/main" id="{6D243BF3-561C-9C63-9704-4FD244CCE9E3}"/>
                  </a:ext>
                </a:extLst>
              </p:cNvPr>
              <p:cNvPicPr/>
              <p:nvPr/>
            </p:nvPicPr>
            <p:blipFill>
              <a:blip r:embed="rId192" cstate="print"/>
              <a:stretch>
                <a:fillRect/>
              </a:stretch>
            </p:blipFill>
            <p:spPr>
              <a:xfrm>
                <a:off x="3875125" y="3640481"/>
                <a:ext cx="1058329" cy="225399"/>
              </a:xfrm>
              <a:prstGeom prst="rect">
                <a:avLst/>
              </a:prstGeom>
            </p:spPr>
          </p:pic>
          <p:pic>
            <p:nvPicPr>
              <p:cNvPr id="237" name="object 241">
                <a:extLst>
                  <a:ext uri="{FF2B5EF4-FFF2-40B4-BE49-F238E27FC236}">
                    <a16:creationId xmlns:a16="http://schemas.microsoft.com/office/drawing/2014/main" id="{5BE5F8F8-E8C4-018E-1A00-3BD365178740}"/>
                  </a:ext>
                </a:extLst>
              </p:cNvPr>
              <p:cNvPicPr/>
              <p:nvPr/>
            </p:nvPicPr>
            <p:blipFill>
              <a:blip r:embed="rId193" cstate="print"/>
              <a:stretch>
                <a:fillRect/>
              </a:stretch>
            </p:blipFill>
            <p:spPr>
              <a:xfrm>
                <a:off x="3847992" y="4025075"/>
                <a:ext cx="1210760" cy="157148"/>
              </a:xfrm>
              <a:prstGeom prst="rect">
                <a:avLst/>
              </a:prstGeom>
            </p:spPr>
          </p:pic>
          <p:pic>
            <p:nvPicPr>
              <p:cNvPr id="238" name="object 242">
                <a:extLst>
                  <a:ext uri="{FF2B5EF4-FFF2-40B4-BE49-F238E27FC236}">
                    <a16:creationId xmlns:a16="http://schemas.microsoft.com/office/drawing/2014/main" id="{7E73E2B0-09AB-68D2-0444-C881E892ACED}"/>
                  </a:ext>
                </a:extLst>
              </p:cNvPr>
              <p:cNvPicPr/>
              <p:nvPr/>
            </p:nvPicPr>
            <p:blipFill>
              <a:blip r:embed="rId194" cstate="print"/>
              <a:stretch>
                <a:fillRect/>
              </a:stretch>
            </p:blipFill>
            <p:spPr>
              <a:xfrm>
                <a:off x="3861104" y="4033634"/>
                <a:ext cx="395033" cy="130936"/>
              </a:xfrm>
              <a:prstGeom prst="rect">
                <a:avLst/>
              </a:prstGeom>
            </p:spPr>
          </p:pic>
          <p:pic>
            <p:nvPicPr>
              <p:cNvPr id="239" name="object 243">
                <a:extLst>
                  <a:ext uri="{FF2B5EF4-FFF2-40B4-BE49-F238E27FC236}">
                    <a16:creationId xmlns:a16="http://schemas.microsoft.com/office/drawing/2014/main" id="{42CD2C80-D2C4-432F-F356-40FAE6C48D9A}"/>
                  </a:ext>
                </a:extLst>
              </p:cNvPr>
              <p:cNvPicPr/>
              <p:nvPr/>
            </p:nvPicPr>
            <p:blipFill>
              <a:blip r:embed="rId195" cstate="print"/>
              <a:stretch>
                <a:fillRect/>
              </a:stretch>
            </p:blipFill>
            <p:spPr>
              <a:xfrm>
                <a:off x="3855186" y="4029875"/>
                <a:ext cx="729094" cy="110502"/>
              </a:xfrm>
              <a:prstGeom prst="rect">
                <a:avLst/>
              </a:prstGeom>
            </p:spPr>
          </p:pic>
          <p:pic>
            <p:nvPicPr>
              <p:cNvPr id="240" name="object 244">
                <a:extLst>
                  <a:ext uri="{FF2B5EF4-FFF2-40B4-BE49-F238E27FC236}">
                    <a16:creationId xmlns:a16="http://schemas.microsoft.com/office/drawing/2014/main" id="{0092B94F-70FB-846A-16F6-EB4DA43F1474}"/>
                  </a:ext>
                </a:extLst>
              </p:cNvPr>
              <p:cNvPicPr/>
              <p:nvPr/>
            </p:nvPicPr>
            <p:blipFill>
              <a:blip r:embed="rId196" cstate="print"/>
              <a:stretch>
                <a:fillRect/>
              </a:stretch>
            </p:blipFill>
            <p:spPr>
              <a:xfrm>
                <a:off x="4110340" y="3908856"/>
                <a:ext cx="1278865" cy="217758"/>
              </a:xfrm>
              <a:prstGeom prst="rect">
                <a:avLst/>
              </a:prstGeom>
            </p:spPr>
          </p:pic>
          <p:pic>
            <p:nvPicPr>
              <p:cNvPr id="241" name="object 245">
                <a:extLst>
                  <a:ext uri="{FF2B5EF4-FFF2-40B4-BE49-F238E27FC236}">
                    <a16:creationId xmlns:a16="http://schemas.microsoft.com/office/drawing/2014/main" id="{4D62BF13-BF6B-7F51-300E-C7174B4A10B0}"/>
                  </a:ext>
                </a:extLst>
              </p:cNvPr>
              <p:cNvPicPr/>
              <p:nvPr/>
            </p:nvPicPr>
            <p:blipFill>
              <a:blip r:embed="rId197" cstate="print"/>
              <a:stretch>
                <a:fillRect/>
              </a:stretch>
            </p:blipFill>
            <p:spPr>
              <a:xfrm>
                <a:off x="4224743" y="3912705"/>
                <a:ext cx="1158938" cy="192709"/>
              </a:xfrm>
              <a:prstGeom prst="rect">
                <a:avLst/>
              </a:prstGeom>
            </p:spPr>
          </p:pic>
          <p:pic>
            <p:nvPicPr>
              <p:cNvPr id="242" name="object 246">
                <a:extLst>
                  <a:ext uri="{FF2B5EF4-FFF2-40B4-BE49-F238E27FC236}">
                    <a16:creationId xmlns:a16="http://schemas.microsoft.com/office/drawing/2014/main" id="{A1BB8A18-2D76-C942-DCC1-809DB980C1A7}"/>
                  </a:ext>
                </a:extLst>
              </p:cNvPr>
              <p:cNvPicPr/>
              <p:nvPr/>
            </p:nvPicPr>
            <p:blipFill>
              <a:blip r:embed="rId198" cstate="print"/>
              <a:stretch>
                <a:fillRect/>
              </a:stretch>
            </p:blipFill>
            <p:spPr>
              <a:xfrm>
                <a:off x="3853827" y="3445598"/>
                <a:ext cx="1190739" cy="168414"/>
              </a:xfrm>
              <a:prstGeom prst="rect">
                <a:avLst/>
              </a:prstGeom>
            </p:spPr>
          </p:pic>
          <p:pic>
            <p:nvPicPr>
              <p:cNvPr id="243" name="object 247">
                <a:extLst>
                  <a:ext uri="{FF2B5EF4-FFF2-40B4-BE49-F238E27FC236}">
                    <a16:creationId xmlns:a16="http://schemas.microsoft.com/office/drawing/2014/main" id="{ED5432FE-3186-64E6-16B4-FD652B7A8D5B}"/>
                  </a:ext>
                </a:extLst>
              </p:cNvPr>
              <p:cNvPicPr/>
              <p:nvPr/>
            </p:nvPicPr>
            <p:blipFill>
              <a:blip r:embed="rId199" cstate="print"/>
              <a:stretch>
                <a:fillRect/>
              </a:stretch>
            </p:blipFill>
            <p:spPr>
              <a:xfrm>
                <a:off x="4189082" y="3449727"/>
                <a:ext cx="480694" cy="154495"/>
              </a:xfrm>
              <a:prstGeom prst="rect">
                <a:avLst/>
              </a:prstGeom>
            </p:spPr>
          </p:pic>
          <p:pic>
            <p:nvPicPr>
              <p:cNvPr id="244" name="object 248">
                <a:extLst>
                  <a:ext uri="{FF2B5EF4-FFF2-40B4-BE49-F238E27FC236}">
                    <a16:creationId xmlns:a16="http://schemas.microsoft.com/office/drawing/2014/main" id="{0BC59E27-F529-82A4-CBA9-115C14A39535}"/>
                  </a:ext>
                </a:extLst>
              </p:cNvPr>
              <p:cNvPicPr/>
              <p:nvPr/>
            </p:nvPicPr>
            <p:blipFill>
              <a:blip r:embed="rId200" cstate="print"/>
              <a:stretch>
                <a:fillRect/>
              </a:stretch>
            </p:blipFill>
            <p:spPr>
              <a:xfrm>
                <a:off x="4348403" y="3493415"/>
                <a:ext cx="174116" cy="81267"/>
              </a:xfrm>
              <a:prstGeom prst="rect">
                <a:avLst/>
              </a:prstGeom>
            </p:spPr>
          </p:pic>
          <p:pic>
            <p:nvPicPr>
              <p:cNvPr id="245" name="object 249">
                <a:extLst>
                  <a:ext uri="{FF2B5EF4-FFF2-40B4-BE49-F238E27FC236}">
                    <a16:creationId xmlns:a16="http://schemas.microsoft.com/office/drawing/2014/main" id="{6E7FD089-224A-5241-AC7E-3BDC29C1393B}"/>
                  </a:ext>
                </a:extLst>
              </p:cNvPr>
              <p:cNvPicPr/>
              <p:nvPr/>
            </p:nvPicPr>
            <p:blipFill>
              <a:blip r:embed="rId201" cstate="print"/>
              <a:stretch>
                <a:fillRect/>
              </a:stretch>
            </p:blipFill>
            <p:spPr>
              <a:xfrm>
                <a:off x="3874237" y="3449727"/>
                <a:ext cx="1091296" cy="135623"/>
              </a:xfrm>
              <a:prstGeom prst="rect">
                <a:avLst/>
              </a:prstGeom>
            </p:spPr>
          </p:pic>
        </p:grpSp>
        <p:grpSp>
          <p:nvGrpSpPr>
            <p:cNvPr id="246" name="object 250">
              <a:extLst>
                <a:ext uri="{FF2B5EF4-FFF2-40B4-BE49-F238E27FC236}">
                  <a16:creationId xmlns:a16="http://schemas.microsoft.com/office/drawing/2014/main" id="{4A8CAF6D-F55E-0443-F570-7A2903162B58}"/>
                </a:ext>
              </a:extLst>
            </p:cNvPr>
            <p:cNvGrpSpPr/>
            <p:nvPr/>
          </p:nvGrpSpPr>
          <p:grpSpPr>
            <a:xfrm>
              <a:off x="6984152" y="3816030"/>
              <a:ext cx="1115695" cy="1153160"/>
              <a:chOff x="5522507" y="3188957"/>
              <a:chExt cx="1115695" cy="1153160"/>
            </a:xfrm>
          </p:grpSpPr>
          <p:pic>
            <p:nvPicPr>
              <p:cNvPr id="247" name="object 251">
                <a:extLst>
                  <a:ext uri="{FF2B5EF4-FFF2-40B4-BE49-F238E27FC236}">
                    <a16:creationId xmlns:a16="http://schemas.microsoft.com/office/drawing/2014/main" id="{545CEF11-8AAA-A59A-080C-34B36725AA66}"/>
                  </a:ext>
                </a:extLst>
              </p:cNvPr>
              <p:cNvPicPr/>
              <p:nvPr/>
            </p:nvPicPr>
            <p:blipFill>
              <a:blip r:embed="rId202" cstate="print"/>
              <a:stretch>
                <a:fillRect/>
              </a:stretch>
            </p:blipFill>
            <p:spPr>
              <a:xfrm>
                <a:off x="5712917" y="3420770"/>
                <a:ext cx="714281" cy="604392"/>
              </a:xfrm>
              <a:prstGeom prst="rect">
                <a:avLst/>
              </a:prstGeom>
            </p:spPr>
          </p:pic>
          <p:sp>
            <p:nvSpPr>
              <p:cNvPr id="248" name="object 252">
                <a:extLst>
                  <a:ext uri="{FF2B5EF4-FFF2-40B4-BE49-F238E27FC236}">
                    <a16:creationId xmlns:a16="http://schemas.microsoft.com/office/drawing/2014/main" id="{78771CD0-7FF0-5556-6F47-DAB32CF3EEFE}"/>
                  </a:ext>
                </a:extLst>
              </p:cNvPr>
              <p:cNvSpPr/>
              <p:nvPr/>
            </p:nvSpPr>
            <p:spPr>
              <a:xfrm>
                <a:off x="5758415" y="3420786"/>
                <a:ext cx="662940" cy="398145"/>
              </a:xfrm>
              <a:custGeom>
                <a:avLst/>
                <a:gdLst/>
                <a:ahLst/>
                <a:cxnLst/>
                <a:rect l="l" t="t" r="r" b="b"/>
                <a:pathLst>
                  <a:path w="662939" h="398145">
                    <a:moveTo>
                      <a:pt x="464017" y="53492"/>
                    </a:moveTo>
                    <a:lnTo>
                      <a:pt x="451129" y="53492"/>
                    </a:lnTo>
                    <a:lnTo>
                      <a:pt x="476164" y="28857"/>
                    </a:lnTo>
                    <a:lnTo>
                      <a:pt x="508824" y="8090"/>
                    </a:lnTo>
                    <a:lnTo>
                      <a:pt x="555653" y="0"/>
                    </a:lnTo>
                    <a:lnTo>
                      <a:pt x="567864" y="226"/>
                    </a:lnTo>
                    <a:lnTo>
                      <a:pt x="614951" y="9826"/>
                    </a:lnTo>
                    <a:lnTo>
                      <a:pt x="621220" y="13548"/>
                    </a:lnTo>
                    <a:lnTo>
                      <a:pt x="590065" y="13548"/>
                    </a:lnTo>
                    <a:lnTo>
                      <a:pt x="581128" y="15623"/>
                    </a:lnTo>
                    <a:lnTo>
                      <a:pt x="581211" y="15863"/>
                    </a:lnTo>
                    <a:lnTo>
                      <a:pt x="540590" y="15863"/>
                    </a:lnTo>
                    <a:lnTo>
                      <a:pt x="509161" y="23815"/>
                    </a:lnTo>
                    <a:lnTo>
                      <a:pt x="468582" y="48772"/>
                    </a:lnTo>
                    <a:lnTo>
                      <a:pt x="464017" y="53492"/>
                    </a:lnTo>
                    <a:close/>
                  </a:path>
                  <a:path w="662939" h="398145">
                    <a:moveTo>
                      <a:pt x="612979" y="224913"/>
                    </a:moveTo>
                    <a:lnTo>
                      <a:pt x="582100" y="224913"/>
                    </a:lnTo>
                    <a:lnTo>
                      <a:pt x="610818" y="209316"/>
                    </a:lnTo>
                    <a:lnTo>
                      <a:pt x="622184" y="186079"/>
                    </a:lnTo>
                    <a:lnTo>
                      <a:pt x="622107" y="184099"/>
                    </a:lnTo>
                    <a:lnTo>
                      <a:pt x="620736" y="161262"/>
                    </a:lnTo>
                    <a:lnTo>
                      <a:pt x="610785" y="141388"/>
                    </a:lnTo>
                    <a:lnTo>
                      <a:pt x="601125" y="127997"/>
                    </a:lnTo>
                    <a:lnTo>
                      <a:pt x="597690" y="117059"/>
                    </a:lnTo>
                    <a:lnTo>
                      <a:pt x="600285" y="106453"/>
                    </a:lnTo>
                    <a:lnTo>
                      <a:pt x="608715" y="94059"/>
                    </a:lnTo>
                    <a:lnTo>
                      <a:pt x="618825" y="79006"/>
                    </a:lnTo>
                    <a:lnTo>
                      <a:pt x="625288" y="62519"/>
                    </a:lnTo>
                    <a:lnTo>
                      <a:pt x="626009" y="45585"/>
                    </a:lnTo>
                    <a:lnTo>
                      <a:pt x="618893" y="29194"/>
                    </a:lnTo>
                    <a:lnTo>
                      <a:pt x="604390" y="17112"/>
                    </a:lnTo>
                    <a:lnTo>
                      <a:pt x="590065" y="13548"/>
                    </a:lnTo>
                    <a:lnTo>
                      <a:pt x="621220" y="13548"/>
                    </a:lnTo>
                    <a:lnTo>
                      <a:pt x="641735" y="46173"/>
                    </a:lnTo>
                    <a:lnTo>
                      <a:pt x="642620" y="60010"/>
                    </a:lnTo>
                    <a:lnTo>
                      <a:pt x="641149" y="66450"/>
                    </a:lnTo>
                    <a:lnTo>
                      <a:pt x="639535" y="73950"/>
                    </a:lnTo>
                    <a:lnTo>
                      <a:pt x="637335" y="81528"/>
                    </a:lnTo>
                    <a:lnTo>
                      <a:pt x="632481" y="88007"/>
                    </a:lnTo>
                    <a:lnTo>
                      <a:pt x="622215" y="101935"/>
                    </a:lnTo>
                    <a:lnTo>
                      <a:pt x="616027" y="114617"/>
                    </a:lnTo>
                    <a:lnTo>
                      <a:pt x="617008" y="127895"/>
                    </a:lnTo>
                    <a:lnTo>
                      <a:pt x="628251" y="143664"/>
                    </a:lnTo>
                    <a:lnTo>
                      <a:pt x="639446" y="164796"/>
                    </a:lnTo>
                    <a:lnTo>
                      <a:pt x="640758" y="190347"/>
                    </a:lnTo>
                    <a:lnTo>
                      <a:pt x="628288" y="215218"/>
                    </a:lnTo>
                    <a:lnTo>
                      <a:pt x="612979" y="224913"/>
                    </a:lnTo>
                    <a:close/>
                  </a:path>
                  <a:path w="662939" h="398145">
                    <a:moveTo>
                      <a:pt x="594766" y="32802"/>
                    </a:moveTo>
                    <a:lnTo>
                      <a:pt x="584807" y="27461"/>
                    </a:lnTo>
                    <a:lnTo>
                      <a:pt x="565071" y="19038"/>
                    </a:lnTo>
                    <a:lnTo>
                      <a:pt x="540590" y="15863"/>
                    </a:lnTo>
                    <a:lnTo>
                      <a:pt x="581211" y="15863"/>
                    </a:lnTo>
                    <a:lnTo>
                      <a:pt x="582789" y="20452"/>
                    </a:lnTo>
                    <a:lnTo>
                      <a:pt x="590883" y="26321"/>
                    </a:lnTo>
                    <a:lnTo>
                      <a:pt x="595834" y="31430"/>
                    </a:lnTo>
                    <a:lnTo>
                      <a:pt x="594766" y="32802"/>
                    </a:lnTo>
                    <a:close/>
                  </a:path>
                  <a:path w="662939" h="398145">
                    <a:moveTo>
                      <a:pt x="364441" y="136689"/>
                    </a:moveTo>
                    <a:lnTo>
                      <a:pt x="354380" y="134689"/>
                    </a:lnTo>
                    <a:lnTo>
                      <a:pt x="338705" y="126672"/>
                    </a:lnTo>
                    <a:lnTo>
                      <a:pt x="354941" y="122346"/>
                    </a:lnTo>
                    <a:lnTo>
                      <a:pt x="376162" y="113959"/>
                    </a:lnTo>
                    <a:lnTo>
                      <a:pt x="420921" y="81101"/>
                    </a:lnTo>
                    <a:lnTo>
                      <a:pt x="443543" y="44178"/>
                    </a:lnTo>
                    <a:lnTo>
                      <a:pt x="444310" y="30838"/>
                    </a:lnTo>
                    <a:lnTo>
                      <a:pt x="440170" y="19728"/>
                    </a:lnTo>
                    <a:lnTo>
                      <a:pt x="447267" y="27121"/>
                    </a:lnTo>
                    <a:lnTo>
                      <a:pt x="450774" y="33094"/>
                    </a:lnTo>
                    <a:lnTo>
                      <a:pt x="451719" y="40806"/>
                    </a:lnTo>
                    <a:lnTo>
                      <a:pt x="451129" y="53492"/>
                    </a:lnTo>
                    <a:lnTo>
                      <a:pt x="464017" y="53492"/>
                    </a:lnTo>
                    <a:lnTo>
                      <a:pt x="449155" y="68858"/>
                    </a:lnTo>
                    <a:lnTo>
                      <a:pt x="430350" y="87602"/>
                    </a:lnTo>
                    <a:lnTo>
                      <a:pt x="414425" y="102269"/>
                    </a:lnTo>
                    <a:lnTo>
                      <a:pt x="403637" y="110119"/>
                    </a:lnTo>
                    <a:lnTo>
                      <a:pt x="398168" y="114617"/>
                    </a:lnTo>
                    <a:lnTo>
                      <a:pt x="394475" y="120219"/>
                    </a:lnTo>
                    <a:lnTo>
                      <a:pt x="385130" y="120219"/>
                    </a:lnTo>
                    <a:lnTo>
                      <a:pt x="373240" y="132067"/>
                    </a:lnTo>
                    <a:lnTo>
                      <a:pt x="364441" y="136689"/>
                    </a:lnTo>
                    <a:close/>
                  </a:path>
                  <a:path w="662939" h="398145">
                    <a:moveTo>
                      <a:pt x="380184" y="130280"/>
                    </a:moveTo>
                    <a:lnTo>
                      <a:pt x="388214" y="124409"/>
                    </a:lnTo>
                    <a:lnTo>
                      <a:pt x="385130" y="120219"/>
                    </a:lnTo>
                    <a:lnTo>
                      <a:pt x="394475" y="120219"/>
                    </a:lnTo>
                    <a:lnTo>
                      <a:pt x="389519" y="125789"/>
                    </a:lnTo>
                    <a:lnTo>
                      <a:pt x="380184" y="130280"/>
                    </a:lnTo>
                    <a:close/>
                  </a:path>
                  <a:path w="662939" h="398145">
                    <a:moveTo>
                      <a:pt x="489469" y="218709"/>
                    </a:moveTo>
                    <a:lnTo>
                      <a:pt x="437079" y="218709"/>
                    </a:lnTo>
                    <a:lnTo>
                      <a:pt x="446296" y="214675"/>
                    </a:lnTo>
                    <a:lnTo>
                      <a:pt x="446519" y="208596"/>
                    </a:lnTo>
                    <a:lnTo>
                      <a:pt x="446620" y="204294"/>
                    </a:lnTo>
                    <a:lnTo>
                      <a:pt x="443631" y="182237"/>
                    </a:lnTo>
                    <a:lnTo>
                      <a:pt x="448463" y="166915"/>
                    </a:lnTo>
                    <a:lnTo>
                      <a:pt x="454800" y="160263"/>
                    </a:lnTo>
                    <a:lnTo>
                      <a:pt x="456283" y="163889"/>
                    </a:lnTo>
                    <a:lnTo>
                      <a:pt x="454464" y="175055"/>
                    </a:lnTo>
                    <a:lnTo>
                      <a:pt x="457293" y="188987"/>
                    </a:lnTo>
                    <a:lnTo>
                      <a:pt x="468236" y="204294"/>
                    </a:lnTo>
                    <a:lnTo>
                      <a:pt x="489469" y="218709"/>
                    </a:lnTo>
                    <a:close/>
                  </a:path>
                  <a:path w="662939" h="398145">
                    <a:moveTo>
                      <a:pt x="184509" y="189591"/>
                    </a:moveTo>
                    <a:lnTo>
                      <a:pt x="163689" y="189591"/>
                    </a:lnTo>
                    <a:lnTo>
                      <a:pt x="165496" y="186002"/>
                    </a:lnTo>
                    <a:lnTo>
                      <a:pt x="168670" y="178785"/>
                    </a:lnTo>
                    <a:lnTo>
                      <a:pt x="175361" y="172029"/>
                    </a:lnTo>
                    <a:lnTo>
                      <a:pt x="181138" y="168134"/>
                    </a:lnTo>
                    <a:lnTo>
                      <a:pt x="181600" y="169423"/>
                    </a:lnTo>
                    <a:lnTo>
                      <a:pt x="178740" y="175465"/>
                    </a:lnTo>
                    <a:lnTo>
                      <a:pt x="179960" y="184099"/>
                    </a:lnTo>
                    <a:lnTo>
                      <a:pt x="184509" y="189591"/>
                    </a:lnTo>
                    <a:close/>
                  </a:path>
                  <a:path w="662939" h="398145">
                    <a:moveTo>
                      <a:pt x="191729" y="266733"/>
                    </a:moveTo>
                    <a:lnTo>
                      <a:pt x="132416" y="266733"/>
                    </a:lnTo>
                    <a:lnTo>
                      <a:pt x="161471" y="253771"/>
                    </a:lnTo>
                    <a:lnTo>
                      <a:pt x="171995" y="235038"/>
                    </a:lnTo>
                    <a:lnTo>
                      <a:pt x="172031" y="234314"/>
                    </a:lnTo>
                    <a:lnTo>
                      <a:pt x="169164" y="215122"/>
                    </a:lnTo>
                    <a:lnTo>
                      <a:pt x="157470" y="199825"/>
                    </a:lnTo>
                    <a:lnTo>
                      <a:pt x="148553" y="188900"/>
                    </a:lnTo>
                    <a:lnTo>
                      <a:pt x="147865" y="180234"/>
                    </a:lnTo>
                    <a:lnTo>
                      <a:pt x="150955" y="175836"/>
                    </a:lnTo>
                    <a:lnTo>
                      <a:pt x="153371" y="177712"/>
                    </a:lnTo>
                    <a:lnTo>
                      <a:pt x="155611" y="183468"/>
                    </a:lnTo>
                    <a:lnTo>
                      <a:pt x="159728" y="188074"/>
                    </a:lnTo>
                    <a:lnTo>
                      <a:pt x="163689" y="189591"/>
                    </a:lnTo>
                    <a:lnTo>
                      <a:pt x="184509" y="189591"/>
                    </a:lnTo>
                    <a:lnTo>
                      <a:pt x="189038" y="195059"/>
                    </a:lnTo>
                    <a:lnTo>
                      <a:pt x="209752" y="208076"/>
                    </a:lnTo>
                    <a:lnTo>
                      <a:pt x="237530" y="215776"/>
                    </a:lnTo>
                    <a:lnTo>
                      <a:pt x="262559" y="216284"/>
                    </a:lnTo>
                    <a:lnTo>
                      <a:pt x="280928" y="217699"/>
                    </a:lnTo>
                    <a:lnTo>
                      <a:pt x="288727" y="228120"/>
                    </a:lnTo>
                    <a:lnTo>
                      <a:pt x="293917" y="241992"/>
                    </a:lnTo>
                    <a:lnTo>
                      <a:pt x="235471" y="241992"/>
                    </a:lnTo>
                    <a:lnTo>
                      <a:pt x="217716" y="244850"/>
                    </a:lnTo>
                    <a:lnTo>
                      <a:pt x="205769" y="255043"/>
                    </a:lnTo>
                    <a:lnTo>
                      <a:pt x="191729" y="266733"/>
                    </a:lnTo>
                    <a:close/>
                  </a:path>
                  <a:path w="662939" h="398145">
                    <a:moveTo>
                      <a:pt x="26216" y="214338"/>
                    </a:moveTo>
                    <a:lnTo>
                      <a:pt x="14181" y="214338"/>
                    </a:lnTo>
                    <a:lnTo>
                      <a:pt x="17815" y="206173"/>
                    </a:lnTo>
                    <a:lnTo>
                      <a:pt x="21748" y="196202"/>
                    </a:lnTo>
                    <a:lnTo>
                      <a:pt x="26890" y="192183"/>
                    </a:lnTo>
                    <a:lnTo>
                      <a:pt x="26216" y="214338"/>
                    </a:lnTo>
                    <a:close/>
                  </a:path>
                  <a:path w="662939" h="398145">
                    <a:moveTo>
                      <a:pt x="43029" y="344051"/>
                    </a:moveTo>
                    <a:lnTo>
                      <a:pt x="39020" y="332981"/>
                    </a:lnTo>
                    <a:lnTo>
                      <a:pt x="53441" y="328222"/>
                    </a:lnTo>
                    <a:lnTo>
                      <a:pt x="61773" y="323695"/>
                    </a:lnTo>
                    <a:lnTo>
                      <a:pt x="66750" y="317568"/>
                    </a:lnTo>
                    <a:lnTo>
                      <a:pt x="71116" y="310028"/>
                    </a:lnTo>
                    <a:lnTo>
                      <a:pt x="77610" y="301260"/>
                    </a:lnTo>
                    <a:lnTo>
                      <a:pt x="77151" y="289612"/>
                    </a:lnTo>
                    <a:lnTo>
                      <a:pt x="62849" y="274275"/>
                    </a:lnTo>
                    <a:lnTo>
                      <a:pt x="40824" y="256733"/>
                    </a:lnTo>
                    <a:lnTo>
                      <a:pt x="17194" y="238465"/>
                    </a:lnTo>
                    <a:lnTo>
                      <a:pt x="2601" y="222651"/>
                    </a:lnTo>
                    <a:lnTo>
                      <a:pt x="0" y="212264"/>
                    </a:lnTo>
                    <a:lnTo>
                      <a:pt x="4179" y="208596"/>
                    </a:lnTo>
                    <a:lnTo>
                      <a:pt x="9932" y="212938"/>
                    </a:lnTo>
                    <a:lnTo>
                      <a:pt x="14181" y="214338"/>
                    </a:lnTo>
                    <a:lnTo>
                      <a:pt x="26216" y="214338"/>
                    </a:lnTo>
                    <a:lnTo>
                      <a:pt x="26102" y="218077"/>
                    </a:lnTo>
                    <a:lnTo>
                      <a:pt x="26155" y="219782"/>
                    </a:lnTo>
                    <a:lnTo>
                      <a:pt x="50975" y="246314"/>
                    </a:lnTo>
                    <a:lnTo>
                      <a:pt x="90235" y="264526"/>
                    </a:lnTo>
                    <a:lnTo>
                      <a:pt x="132416" y="266733"/>
                    </a:lnTo>
                    <a:lnTo>
                      <a:pt x="191729" y="266733"/>
                    </a:lnTo>
                    <a:lnTo>
                      <a:pt x="188421" y="269487"/>
                    </a:lnTo>
                    <a:lnTo>
                      <a:pt x="161250" y="280495"/>
                    </a:lnTo>
                    <a:lnTo>
                      <a:pt x="130757" y="290849"/>
                    </a:lnTo>
                    <a:lnTo>
                      <a:pt x="103445" y="303329"/>
                    </a:lnTo>
                    <a:lnTo>
                      <a:pt x="83384" y="319370"/>
                    </a:lnTo>
                    <a:lnTo>
                      <a:pt x="70448" y="335115"/>
                    </a:lnTo>
                    <a:lnTo>
                      <a:pt x="58270" y="335115"/>
                    </a:lnTo>
                    <a:lnTo>
                      <a:pt x="51033" y="337158"/>
                    </a:lnTo>
                    <a:lnTo>
                      <a:pt x="43029" y="344051"/>
                    </a:lnTo>
                    <a:close/>
                  </a:path>
                  <a:path w="662939" h="398145">
                    <a:moveTo>
                      <a:pt x="434847" y="286803"/>
                    </a:moveTo>
                    <a:lnTo>
                      <a:pt x="375785" y="286803"/>
                    </a:lnTo>
                    <a:lnTo>
                      <a:pt x="405462" y="274543"/>
                    </a:lnTo>
                    <a:lnTo>
                      <a:pt x="422997" y="253928"/>
                    </a:lnTo>
                    <a:lnTo>
                      <a:pt x="427998" y="233695"/>
                    </a:lnTo>
                    <a:lnTo>
                      <a:pt x="420075" y="222585"/>
                    </a:lnTo>
                    <a:lnTo>
                      <a:pt x="407643" y="218077"/>
                    </a:lnTo>
                    <a:lnTo>
                      <a:pt x="400528" y="213457"/>
                    </a:lnTo>
                    <a:lnTo>
                      <a:pt x="400365" y="211167"/>
                    </a:lnTo>
                    <a:lnTo>
                      <a:pt x="423186" y="217956"/>
                    </a:lnTo>
                    <a:lnTo>
                      <a:pt x="437079" y="218709"/>
                    </a:lnTo>
                    <a:lnTo>
                      <a:pt x="489469" y="218709"/>
                    </a:lnTo>
                    <a:lnTo>
                      <a:pt x="490760" y="219585"/>
                    </a:lnTo>
                    <a:lnTo>
                      <a:pt x="508720" y="225608"/>
                    </a:lnTo>
                    <a:lnTo>
                      <a:pt x="524692" y="226308"/>
                    </a:lnTo>
                    <a:lnTo>
                      <a:pt x="610776" y="226308"/>
                    </a:lnTo>
                    <a:lnTo>
                      <a:pt x="598134" y="234314"/>
                    </a:lnTo>
                    <a:lnTo>
                      <a:pt x="598867" y="235038"/>
                    </a:lnTo>
                    <a:lnTo>
                      <a:pt x="490148" y="235038"/>
                    </a:lnTo>
                    <a:lnTo>
                      <a:pt x="460274" y="240444"/>
                    </a:lnTo>
                    <a:lnTo>
                      <a:pt x="443156" y="264425"/>
                    </a:lnTo>
                    <a:lnTo>
                      <a:pt x="434847" y="286803"/>
                    </a:lnTo>
                    <a:close/>
                  </a:path>
                  <a:path w="662939" h="398145">
                    <a:moveTo>
                      <a:pt x="610776" y="226308"/>
                    </a:moveTo>
                    <a:lnTo>
                      <a:pt x="524692" y="226308"/>
                    </a:lnTo>
                    <a:lnTo>
                      <a:pt x="536137" y="223067"/>
                    </a:lnTo>
                    <a:lnTo>
                      <a:pt x="540516" y="217270"/>
                    </a:lnTo>
                    <a:lnTo>
                      <a:pt x="542801" y="215515"/>
                    </a:lnTo>
                    <a:lnTo>
                      <a:pt x="550073" y="219782"/>
                    </a:lnTo>
                    <a:lnTo>
                      <a:pt x="562962" y="224704"/>
                    </a:lnTo>
                    <a:lnTo>
                      <a:pt x="582100" y="224913"/>
                    </a:lnTo>
                    <a:lnTo>
                      <a:pt x="612979" y="224913"/>
                    </a:lnTo>
                    <a:lnTo>
                      <a:pt x="610776" y="226308"/>
                    </a:lnTo>
                    <a:close/>
                  </a:path>
                  <a:path w="662939" h="398145">
                    <a:moveTo>
                      <a:pt x="570051" y="246194"/>
                    </a:moveTo>
                    <a:lnTo>
                      <a:pt x="546053" y="245294"/>
                    </a:lnTo>
                    <a:lnTo>
                      <a:pt x="518284" y="241681"/>
                    </a:lnTo>
                    <a:lnTo>
                      <a:pt x="490148" y="235038"/>
                    </a:lnTo>
                    <a:lnTo>
                      <a:pt x="598867" y="235038"/>
                    </a:lnTo>
                    <a:lnTo>
                      <a:pt x="608648" y="244698"/>
                    </a:lnTo>
                    <a:lnTo>
                      <a:pt x="586876" y="244698"/>
                    </a:lnTo>
                    <a:lnTo>
                      <a:pt x="570051" y="246194"/>
                    </a:lnTo>
                    <a:close/>
                  </a:path>
                  <a:path w="662939" h="398145">
                    <a:moveTo>
                      <a:pt x="326588" y="340572"/>
                    </a:moveTo>
                    <a:lnTo>
                      <a:pt x="314935" y="293301"/>
                    </a:lnTo>
                    <a:lnTo>
                      <a:pt x="274202" y="256427"/>
                    </a:lnTo>
                    <a:lnTo>
                      <a:pt x="235471" y="241992"/>
                    </a:lnTo>
                    <a:lnTo>
                      <a:pt x="293917" y="241992"/>
                    </a:lnTo>
                    <a:lnTo>
                      <a:pt x="296329" y="248436"/>
                    </a:lnTo>
                    <a:lnTo>
                      <a:pt x="315032" y="269080"/>
                    </a:lnTo>
                    <a:lnTo>
                      <a:pt x="342348" y="283915"/>
                    </a:lnTo>
                    <a:lnTo>
                      <a:pt x="375785" y="286803"/>
                    </a:lnTo>
                    <a:lnTo>
                      <a:pt x="434847" y="286803"/>
                    </a:lnTo>
                    <a:lnTo>
                      <a:pt x="433434" y="290607"/>
                    </a:lnTo>
                    <a:lnTo>
                      <a:pt x="425750" y="302618"/>
                    </a:lnTo>
                    <a:lnTo>
                      <a:pt x="389409" y="305833"/>
                    </a:lnTo>
                    <a:lnTo>
                      <a:pt x="362884" y="316220"/>
                    </a:lnTo>
                    <a:lnTo>
                      <a:pt x="346632" y="327246"/>
                    </a:lnTo>
                    <a:lnTo>
                      <a:pt x="341113" y="332373"/>
                    </a:lnTo>
                    <a:lnTo>
                      <a:pt x="350718" y="335800"/>
                    </a:lnTo>
                    <a:lnTo>
                      <a:pt x="351106" y="338781"/>
                    </a:lnTo>
                    <a:lnTo>
                      <a:pt x="340600" y="338781"/>
                    </a:lnTo>
                    <a:lnTo>
                      <a:pt x="333791" y="339063"/>
                    </a:lnTo>
                    <a:lnTo>
                      <a:pt x="326588" y="340572"/>
                    </a:lnTo>
                    <a:close/>
                  </a:path>
                  <a:path w="662939" h="398145">
                    <a:moveTo>
                      <a:pt x="579640" y="397885"/>
                    </a:moveTo>
                    <a:lnTo>
                      <a:pt x="575443" y="389998"/>
                    </a:lnTo>
                    <a:lnTo>
                      <a:pt x="576462" y="381180"/>
                    </a:lnTo>
                    <a:lnTo>
                      <a:pt x="583082" y="370534"/>
                    </a:lnTo>
                    <a:lnTo>
                      <a:pt x="595687" y="357163"/>
                    </a:lnTo>
                    <a:lnTo>
                      <a:pt x="618655" y="316088"/>
                    </a:lnTo>
                    <a:lnTo>
                      <a:pt x="616939" y="279167"/>
                    </a:lnTo>
                    <a:lnTo>
                      <a:pt x="602395" y="253127"/>
                    </a:lnTo>
                    <a:lnTo>
                      <a:pt x="586876" y="244698"/>
                    </a:lnTo>
                    <a:lnTo>
                      <a:pt x="608648" y="244698"/>
                    </a:lnTo>
                    <a:lnTo>
                      <a:pt x="621090" y="256987"/>
                    </a:lnTo>
                    <a:lnTo>
                      <a:pt x="632486" y="272405"/>
                    </a:lnTo>
                    <a:lnTo>
                      <a:pt x="635689" y="287641"/>
                    </a:lnTo>
                    <a:lnTo>
                      <a:pt x="634069" y="309769"/>
                    </a:lnTo>
                    <a:lnTo>
                      <a:pt x="642305" y="316991"/>
                    </a:lnTo>
                    <a:lnTo>
                      <a:pt x="650149" y="326157"/>
                    </a:lnTo>
                    <a:lnTo>
                      <a:pt x="652601" y="329946"/>
                    </a:lnTo>
                    <a:lnTo>
                      <a:pt x="639454" y="329946"/>
                    </a:lnTo>
                    <a:lnTo>
                      <a:pt x="628758" y="339214"/>
                    </a:lnTo>
                    <a:lnTo>
                      <a:pt x="617158" y="353757"/>
                    </a:lnTo>
                    <a:lnTo>
                      <a:pt x="606869" y="366868"/>
                    </a:lnTo>
                    <a:lnTo>
                      <a:pt x="600077" y="379447"/>
                    </a:lnTo>
                    <a:lnTo>
                      <a:pt x="599558" y="385493"/>
                    </a:lnTo>
                    <a:lnTo>
                      <a:pt x="591271" y="385493"/>
                    </a:lnTo>
                    <a:lnTo>
                      <a:pt x="585335" y="385845"/>
                    </a:lnTo>
                    <a:lnTo>
                      <a:pt x="581384" y="390843"/>
                    </a:lnTo>
                    <a:lnTo>
                      <a:pt x="579640" y="397885"/>
                    </a:lnTo>
                    <a:close/>
                  </a:path>
                  <a:path w="662939" h="398145">
                    <a:moveTo>
                      <a:pt x="662910" y="349236"/>
                    </a:moveTo>
                    <a:lnTo>
                      <a:pt x="662559" y="348758"/>
                    </a:lnTo>
                    <a:lnTo>
                      <a:pt x="662090" y="348189"/>
                    </a:lnTo>
                    <a:lnTo>
                      <a:pt x="661791" y="347529"/>
                    </a:lnTo>
                    <a:lnTo>
                      <a:pt x="656058" y="337790"/>
                    </a:lnTo>
                    <a:lnTo>
                      <a:pt x="648584" y="330700"/>
                    </a:lnTo>
                    <a:lnTo>
                      <a:pt x="639454" y="329946"/>
                    </a:lnTo>
                    <a:lnTo>
                      <a:pt x="652601" y="329946"/>
                    </a:lnTo>
                    <a:lnTo>
                      <a:pt x="657163" y="336996"/>
                    </a:lnTo>
                    <a:lnTo>
                      <a:pt x="662910" y="349236"/>
                    </a:lnTo>
                    <a:close/>
                  </a:path>
                  <a:path w="662939" h="398145">
                    <a:moveTo>
                      <a:pt x="59922" y="353723"/>
                    </a:moveTo>
                    <a:lnTo>
                      <a:pt x="55081" y="344736"/>
                    </a:lnTo>
                    <a:lnTo>
                      <a:pt x="58270" y="335115"/>
                    </a:lnTo>
                    <a:lnTo>
                      <a:pt x="70448" y="335115"/>
                    </a:lnTo>
                    <a:lnTo>
                      <a:pt x="69888" y="335800"/>
                    </a:lnTo>
                    <a:lnTo>
                      <a:pt x="62303" y="348572"/>
                    </a:lnTo>
                    <a:lnTo>
                      <a:pt x="59922" y="353723"/>
                    </a:lnTo>
                    <a:close/>
                  </a:path>
                  <a:path w="662939" h="398145">
                    <a:moveTo>
                      <a:pt x="351616" y="342693"/>
                    </a:moveTo>
                    <a:lnTo>
                      <a:pt x="346660" y="339925"/>
                    </a:lnTo>
                    <a:lnTo>
                      <a:pt x="340600" y="338781"/>
                    </a:lnTo>
                    <a:lnTo>
                      <a:pt x="351106" y="338781"/>
                    </a:lnTo>
                    <a:lnTo>
                      <a:pt x="351616" y="342693"/>
                    </a:lnTo>
                    <a:close/>
                  </a:path>
                  <a:path w="662939" h="398145">
                    <a:moveTo>
                      <a:pt x="598967" y="392389"/>
                    </a:moveTo>
                    <a:lnTo>
                      <a:pt x="591271" y="385493"/>
                    </a:lnTo>
                    <a:lnTo>
                      <a:pt x="599558" y="385493"/>
                    </a:lnTo>
                    <a:lnTo>
                      <a:pt x="598967" y="392389"/>
                    </a:lnTo>
                    <a:close/>
                  </a:path>
                </a:pathLst>
              </a:custGeom>
              <a:solidFill>
                <a:srgbClr val="F79F92">
                  <a:alpha val="29998"/>
                </a:srgbClr>
              </a:solidFill>
            </p:spPr>
            <p:txBody>
              <a:bodyPr wrap="square" lIns="0" tIns="0" rIns="0" bIns="0" rtlCol="0"/>
              <a:lstStyle/>
              <a:p>
                <a:endParaRPr lang="tr-TR" sz="2800"/>
              </a:p>
            </p:txBody>
          </p:sp>
          <p:pic>
            <p:nvPicPr>
              <p:cNvPr id="249" name="object 253">
                <a:extLst>
                  <a:ext uri="{FF2B5EF4-FFF2-40B4-BE49-F238E27FC236}">
                    <a16:creationId xmlns:a16="http://schemas.microsoft.com/office/drawing/2014/main" id="{C6657489-4E5D-CBB7-9BAB-D2B4B333102E}"/>
                  </a:ext>
                </a:extLst>
              </p:cNvPr>
              <p:cNvPicPr/>
              <p:nvPr/>
            </p:nvPicPr>
            <p:blipFill>
              <a:blip r:embed="rId203" cstate="print"/>
              <a:stretch>
                <a:fillRect/>
              </a:stretch>
            </p:blipFill>
            <p:spPr>
              <a:xfrm>
                <a:off x="5937491" y="3429559"/>
                <a:ext cx="457367" cy="170129"/>
              </a:xfrm>
              <a:prstGeom prst="rect">
                <a:avLst/>
              </a:prstGeom>
            </p:spPr>
          </p:pic>
          <p:pic>
            <p:nvPicPr>
              <p:cNvPr id="250" name="object 254">
                <a:extLst>
                  <a:ext uri="{FF2B5EF4-FFF2-40B4-BE49-F238E27FC236}">
                    <a16:creationId xmlns:a16="http://schemas.microsoft.com/office/drawing/2014/main" id="{0F8E0623-36AA-091B-A18F-9007065D1848}"/>
                  </a:ext>
                </a:extLst>
              </p:cNvPr>
              <p:cNvPicPr/>
              <p:nvPr/>
            </p:nvPicPr>
            <p:blipFill>
              <a:blip r:embed="rId204" cstate="print"/>
              <a:stretch>
                <a:fillRect/>
              </a:stretch>
            </p:blipFill>
            <p:spPr>
              <a:xfrm>
                <a:off x="6183444" y="3555759"/>
                <a:ext cx="242384" cy="305947"/>
              </a:xfrm>
              <a:prstGeom prst="rect">
                <a:avLst/>
              </a:prstGeom>
            </p:spPr>
          </p:pic>
          <p:pic>
            <p:nvPicPr>
              <p:cNvPr id="251" name="object 255">
                <a:extLst>
                  <a:ext uri="{FF2B5EF4-FFF2-40B4-BE49-F238E27FC236}">
                    <a16:creationId xmlns:a16="http://schemas.microsoft.com/office/drawing/2014/main" id="{3DB2F149-7EA0-8F34-90DD-8C7AB32DEF57}"/>
                  </a:ext>
                </a:extLst>
              </p:cNvPr>
              <p:cNvPicPr/>
              <p:nvPr/>
            </p:nvPicPr>
            <p:blipFill>
              <a:blip r:embed="rId205" cstate="print"/>
              <a:stretch>
                <a:fillRect/>
              </a:stretch>
            </p:blipFill>
            <p:spPr>
              <a:xfrm>
                <a:off x="5816066" y="3564725"/>
                <a:ext cx="297192" cy="242709"/>
              </a:xfrm>
              <a:prstGeom prst="rect">
                <a:avLst/>
              </a:prstGeom>
            </p:spPr>
          </p:pic>
          <p:pic>
            <p:nvPicPr>
              <p:cNvPr id="252" name="object 256">
                <a:extLst>
                  <a:ext uri="{FF2B5EF4-FFF2-40B4-BE49-F238E27FC236}">
                    <a16:creationId xmlns:a16="http://schemas.microsoft.com/office/drawing/2014/main" id="{7426FF47-CC86-0BD1-9FE1-7AA003F1B9AC}"/>
                  </a:ext>
                </a:extLst>
              </p:cNvPr>
              <p:cNvPicPr/>
              <p:nvPr/>
            </p:nvPicPr>
            <p:blipFill>
              <a:blip r:embed="rId206" cstate="print"/>
              <a:stretch>
                <a:fillRect/>
              </a:stretch>
            </p:blipFill>
            <p:spPr>
              <a:xfrm>
                <a:off x="5922677" y="3567989"/>
                <a:ext cx="194150" cy="148640"/>
              </a:xfrm>
              <a:prstGeom prst="rect">
                <a:avLst/>
              </a:prstGeom>
            </p:spPr>
          </p:pic>
          <p:pic>
            <p:nvPicPr>
              <p:cNvPr id="253" name="object 257">
                <a:extLst>
                  <a:ext uri="{FF2B5EF4-FFF2-40B4-BE49-F238E27FC236}">
                    <a16:creationId xmlns:a16="http://schemas.microsoft.com/office/drawing/2014/main" id="{3366B439-F70A-4E9B-9D8E-496998F0BE9D}"/>
                  </a:ext>
                </a:extLst>
              </p:cNvPr>
              <p:cNvPicPr/>
              <p:nvPr/>
            </p:nvPicPr>
            <p:blipFill>
              <a:blip r:embed="rId207" cstate="print"/>
              <a:stretch>
                <a:fillRect/>
              </a:stretch>
            </p:blipFill>
            <p:spPr>
              <a:xfrm>
                <a:off x="5715164" y="3581337"/>
                <a:ext cx="136499" cy="157481"/>
              </a:xfrm>
              <a:prstGeom prst="rect">
                <a:avLst/>
              </a:prstGeom>
            </p:spPr>
          </p:pic>
          <p:pic>
            <p:nvPicPr>
              <p:cNvPr id="254" name="object 258">
                <a:extLst>
                  <a:ext uri="{FF2B5EF4-FFF2-40B4-BE49-F238E27FC236}">
                    <a16:creationId xmlns:a16="http://schemas.microsoft.com/office/drawing/2014/main" id="{3AA87B00-46B8-B1B4-2265-7B51C8099E5B}"/>
                  </a:ext>
                </a:extLst>
              </p:cNvPr>
              <p:cNvPicPr/>
              <p:nvPr/>
            </p:nvPicPr>
            <p:blipFill>
              <a:blip r:embed="rId208" cstate="print"/>
              <a:stretch>
                <a:fillRect/>
              </a:stretch>
            </p:blipFill>
            <p:spPr>
              <a:xfrm>
                <a:off x="6091986" y="3563747"/>
                <a:ext cx="134188" cy="150164"/>
              </a:xfrm>
              <a:prstGeom prst="rect">
                <a:avLst/>
              </a:prstGeom>
            </p:spPr>
          </p:pic>
          <p:pic>
            <p:nvPicPr>
              <p:cNvPr id="255" name="object 259">
                <a:extLst>
                  <a:ext uri="{FF2B5EF4-FFF2-40B4-BE49-F238E27FC236}">
                    <a16:creationId xmlns:a16="http://schemas.microsoft.com/office/drawing/2014/main" id="{0C43E7F6-D435-EB83-6531-F3252ED97C77}"/>
                  </a:ext>
                </a:extLst>
              </p:cNvPr>
              <p:cNvPicPr/>
              <p:nvPr/>
            </p:nvPicPr>
            <p:blipFill>
              <a:blip r:embed="rId209" cstate="print"/>
              <a:stretch>
                <a:fillRect/>
              </a:stretch>
            </p:blipFill>
            <p:spPr>
              <a:xfrm>
                <a:off x="6081102" y="3718839"/>
                <a:ext cx="115798" cy="81667"/>
              </a:xfrm>
              <a:prstGeom prst="rect">
                <a:avLst/>
              </a:prstGeom>
            </p:spPr>
          </p:pic>
          <p:pic>
            <p:nvPicPr>
              <p:cNvPr id="256" name="object 260">
                <a:extLst>
                  <a:ext uri="{FF2B5EF4-FFF2-40B4-BE49-F238E27FC236}">
                    <a16:creationId xmlns:a16="http://schemas.microsoft.com/office/drawing/2014/main" id="{F6AD06FE-EE43-B1A1-18C4-AFE0E379CEC4}"/>
                  </a:ext>
                </a:extLst>
              </p:cNvPr>
              <p:cNvPicPr/>
              <p:nvPr/>
            </p:nvPicPr>
            <p:blipFill>
              <a:blip r:embed="rId210" cstate="print"/>
              <a:stretch>
                <a:fillRect/>
              </a:stretch>
            </p:blipFill>
            <p:spPr>
              <a:xfrm>
                <a:off x="6130422" y="3756330"/>
                <a:ext cx="239223" cy="212219"/>
              </a:xfrm>
              <a:prstGeom prst="rect">
                <a:avLst/>
              </a:prstGeom>
            </p:spPr>
          </p:pic>
          <p:pic>
            <p:nvPicPr>
              <p:cNvPr id="257" name="object 261">
                <a:extLst>
                  <a:ext uri="{FF2B5EF4-FFF2-40B4-BE49-F238E27FC236}">
                    <a16:creationId xmlns:a16="http://schemas.microsoft.com/office/drawing/2014/main" id="{00F6A544-AA4B-73B7-8596-DC7D2C341D70}"/>
                  </a:ext>
                </a:extLst>
              </p:cNvPr>
              <p:cNvPicPr/>
              <p:nvPr/>
            </p:nvPicPr>
            <p:blipFill>
              <a:blip r:embed="rId211" cstate="print"/>
              <a:stretch>
                <a:fillRect/>
              </a:stretch>
            </p:blipFill>
            <p:spPr>
              <a:xfrm>
                <a:off x="5825311" y="3777666"/>
                <a:ext cx="140207" cy="202158"/>
              </a:xfrm>
              <a:prstGeom prst="rect">
                <a:avLst/>
              </a:prstGeom>
            </p:spPr>
          </p:pic>
          <p:pic>
            <p:nvPicPr>
              <p:cNvPr id="258" name="object 262">
                <a:extLst>
                  <a:ext uri="{FF2B5EF4-FFF2-40B4-BE49-F238E27FC236}">
                    <a16:creationId xmlns:a16="http://schemas.microsoft.com/office/drawing/2014/main" id="{47EF2E2C-1B41-7F7D-E955-CD92DDF8BA99}"/>
                  </a:ext>
                </a:extLst>
              </p:cNvPr>
              <p:cNvPicPr/>
              <p:nvPr/>
            </p:nvPicPr>
            <p:blipFill>
              <a:blip r:embed="rId212" cstate="print"/>
              <a:stretch>
                <a:fillRect/>
              </a:stretch>
            </p:blipFill>
            <p:spPr>
              <a:xfrm>
                <a:off x="5988323" y="3808870"/>
                <a:ext cx="164889" cy="205573"/>
              </a:xfrm>
              <a:prstGeom prst="rect">
                <a:avLst/>
              </a:prstGeom>
            </p:spPr>
          </p:pic>
          <p:pic>
            <p:nvPicPr>
              <p:cNvPr id="259" name="object 263">
                <a:extLst>
                  <a:ext uri="{FF2B5EF4-FFF2-40B4-BE49-F238E27FC236}">
                    <a16:creationId xmlns:a16="http://schemas.microsoft.com/office/drawing/2014/main" id="{1346D167-0602-D8F0-58B5-E05B9E34E8CC}"/>
                  </a:ext>
                </a:extLst>
              </p:cNvPr>
              <p:cNvPicPr/>
              <p:nvPr/>
            </p:nvPicPr>
            <p:blipFill>
              <a:blip r:embed="rId213" cstate="print"/>
              <a:stretch>
                <a:fillRect/>
              </a:stretch>
            </p:blipFill>
            <p:spPr>
              <a:xfrm>
                <a:off x="5913056" y="3762096"/>
                <a:ext cx="119280" cy="250938"/>
              </a:xfrm>
              <a:prstGeom prst="rect">
                <a:avLst/>
              </a:prstGeom>
            </p:spPr>
          </p:pic>
          <p:pic>
            <p:nvPicPr>
              <p:cNvPr id="260" name="object 264">
                <a:extLst>
                  <a:ext uri="{FF2B5EF4-FFF2-40B4-BE49-F238E27FC236}">
                    <a16:creationId xmlns:a16="http://schemas.microsoft.com/office/drawing/2014/main" id="{FB488752-4DA7-F9CB-95B4-6F29D8152E41}"/>
                  </a:ext>
                </a:extLst>
              </p:cNvPr>
              <p:cNvPicPr/>
              <p:nvPr/>
            </p:nvPicPr>
            <p:blipFill>
              <a:blip r:embed="rId214" cstate="print"/>
              <a:stretch>
                <a:fillRect/>
              </a:stretch>
            </p:blipFill>
            <p:spPr>
              <a:xfrm>
                <a:off x="5757662" y="3823805"/>
                <a:ext cx="115909" cy="158851"/>
              </a:xfrm>
              <a:prstGeom prst="rect">
                <a:avLst/>
              </a:prstGeom>
            </p:spPr>
          </p:pic>
          <p:pic>
            <p:nvPicPr>
              <p:cNvPr id="261" name="object 265">
                <a:extLst>
                  <a:ext uri="{FF2B5EF4-FFF2-40B4-BE49-F238E27FC236}">
                    <a16:creationId xmlns:a16="http://schemas.microsoft.com/office/drawing/2014/main" id="{0B2D2C58-2102-27F5-7C37-B68EA6C4F945}"/>
                  </a:ext>
                </a:extLst>
              </p:cNvPr>
              <p:cNvPicPr/>
              <p:nvPr/>
            </p:nvPicPr>
            <p:blipFill>
              <a:blip r:embed="rId215" cstate="print"/>
              <a:stretch>
                <a:fillRect/>
              </a:stretch>
            </p:blipFill>
            <p:spPr>
              <a:xfrm>
                <a:off x="5712915" y="3428887"/>
                <a:ext cx="714513" cy="594360"/>
              </a:xfrm>
              <a:prstGeom prst="rect">
                <a:avLst/>
              </a:prstGeom>
            </p:spPr>
          </p:pic>
          <p:pic>
            <p:nvPicPr>
              <p:cNvPr id="262" name="object 266">
                <a:extLst>
                  <a:ext uri="{FF2B5EF4-FFF2-40B4-BE49-F238E27FC236}">
                    <a16:creationId xmlns:a16="http://schemas.microsoft.com/office/drawing/2014/main" id="{000BAFAB-6869-F883-FCCE-33B3069F4217}"/>
                  </a:ext>
                </a:extLst>
              </p:cNvPr>
              <p:cNvPicPr/>
              <p:nvPr/>
            </p:nvPicPr>
            <p:blipFill>
              <a:blip r:embed="rId216" cstate="print"/>
              <a:stretch>
                <a:fillRect/>
              </a:stretch>
            </p:blipFill>
            <p:spPr>
              <a:xfrm>
                <a:off x="5720423" y="3452914"/>
                <a:ext cx="603516" cy="219392"/>
              </a:xfrm>
              <a:prstGeom prst="rect">
                <a:avLst/>
              </a:prstGeom>
            </p:spPr>
          </p:pic>
          <p:sp>
            <p:nvSpPr>
              <p:cNvPr id="263" name="object 267">
                <a:extLst>
                  <a:ext uri="{FF2B5EF4-FFF2-40B4-BE49-F238E27FC236}">
                    <a16:creationId xmlns:a16="http://schemas.microsoft.com/office/drawing/2014/main" id="{CA4880DD-6D4F-AF84-1E59-F63D19963800}"/>
                  </a:ext>
                </a:extLst>
              </p:cNvPr>
              <p:cNvSpPr/>
              <p:nvPr/>
            </p:nvSpPr>
            <p:spPr>
              <a:xfrm>
                <a:off x="6304985" y="3595939"/>
                <a:ext cx="11430" cy="7620"/>
              </a:xfrm>
              <a:custGeom>
                <a:avLst/>
                <a:gdLst/>
                <a:ahLst/>
                <a:cxnLst/>
                <a:rect l="l" t="t" r="r" b="b"/>
                <a:pathLst>
                  <a:path w="11429" h="7620">
                    <a:moveTo>
                      <a:pt x="5397" y="2214"/>
                    </a:moveTo>
                    <a:lnTo>
                      <a:pt x="6793" y="1306"/>
                    </a:lnTo>
                    <a:lnTo>
                      <a:pt x="10815" y="0"/>
                    </a:lnTo>
                    <a:lnTo>
                      <a:pt x="5397" y="2214"/>
                    </a:lnTo>
                    <a:close/>
                  </a:path>
                  <a:path w="11429" h="7620">
                    <a:moveTo>
                      <a:pt x="4381" y="2874"/>
                    </a:moveTo>
                    <a:lnTo>
                      <a:pt x="4802" y="2456"/>
                    </a:lnTo>
                    <a:lnTo>
                      <a:pt x="5397" y="2214"/>
                    </a:lnTo>
                    <a:lnTo>
                      <a:pt x="4381" y="2874"/>
                    </a:lnTo>
                    <a:close/>
                  </a:path>
                  <a:path w="11429" h="7620">
                    <a:moveTo>
                      <a:pt x="0" y="7215"/>
                    </a:moveTo>
                    <a:lnTo>
                      <a:pt x="2954" y="3801"/>
                    </a:lnTo>
                    <a:lnTo>
                      <a:pt x="4381" y="2874"/>
                    </a:lnTo>
                    <a:lnTo>
                      <a:pt x="0" y="7215"/>
                    </a:lnTo>
                    <a:close/>
                  </a:path>
                </a:pathLst>
              </a:custGeom>
              <a:solidFill>
                <a:srgbClr val="F79F92"/>
              </a:solidFill>
            </p:spPr>
            <p:txBody>
              <a:bodyPr wrap="square" lIns="0" tIns="0" rIns="0" bIns="0" rtlCol="0"/>
              <a:lstStyle/>
              <a:p>
                <a:endParaRPr lang="tr-TR" sz="2800"/>
              </a:p>
            </p:txBody>
          </p:sp>
          <p:pic>
            <p:nvPicPr>
              <p:cNvPr id="264" name="object 268">
                <a:extLst>
                  <a:ext uri="{FF2B5EF4-FFF2-40B4-BE49-F238E27FC236}">
                    <a16:creationId xmlns:a16="http://schemas.microsoft.com/office/drawing/2014/main" id="{7C98042D-0E63-475D-89AD-91863174BB9A}"/>
                  </a:ext>
                </a:extLst>
              </p:cNvPr>
              <p:cNvPicPr/>
              <p:nvPr/>
            </p:nvPicPr>
            <p:blipFill>
              <a:blip r:embed="rId217" cstate="print"/>
              <a:stretch>
                <a:fillRect/>
              </a:stretch>
            </p:blipFill>
            <p:spPr>
              <a:xfrm>
                <a:off x="5719140" y="3673132"/>
                <a:ext cx="580261" cy="281101"/>
              </a:xfrm>
              <a:prstGeom prst="rect">
                <a:avLst/>
              </a:prstGeom>
            </p:spPr>
          </p:pic>
          <p:pic>
            <p:nvPicPr>
              <p:cNvPr id="265" name="object 269">
                <a:extLst>
                  <a:ext uri="{FF2B5EF4-FFF2-40B4-BE49-F238E27FC236}">
                    <a16:creationId xmlns:a16="http://schemas.microsoft.com/office/drawing/2014/main" id="{023CEBAE-910D-C62F-D02F-5E1A1D20824E}"/>
                  </a:ext>
                </a:extLst>
              </p:cNvPr>
              <p:cNvPicPr/>
              <p:nvPr/>
            </p:nvPicPr>
            <p:blipFill>
              <a:blip r:embed="rId218" cstate="print"/>
              <a:stretch>
                <a:fillRect/>
              </a:stretch>
            </p:blipFill>
            <p:spPr>
              <a:xfrm>
                <a:off x="5750969" y="3473393"/>
                <a:ext cx="641512" cy="508936"/>
              </a:xfrm>
              <a:prstGeom prst="rect">
                <a:avLst/>
              </a:prstGeom>
            </p:spPr>
          </p:pic>
          <p:pic>
            <p:nvPicPr>
              <p:cNvPr id="266" name="object 270">
                <a:extLst>
                  <a:ext uri="{FF2B5EF4-FFF2-40B4-BE49-F238E27FC236}">
                    <a16:creationId xmlns:a16="http://schemas.microsoft.com/office/drawing/2014/main" id="{8E8AFB2E-0EA4-4907-6298-6BD892052001}"/>
                  </a:ext>
                </a:extLst>
              </p:cNvPr>
              <p:cNvPicPr/>
              <p:nvPr/>
            </p:nvPicPr>
            <p:blipFill>
              <a:blip r:embed="rId219" cstate="print"/>
              <a:stretch>
                <a:fillRect/>
              </a:stretch>
            </p:blipFill>
            <p:spPr>
              <a:xfrm>
                <a:off x="5715366" y="3292487"/>
                <a:ext cx="240857" cy="283494"/>
              </a:xfrm>
              <a:prstGeom prst="rect">
                <a:avLst/>
              </a:prstGeom>
            </p:spPr>
          </p:pic>
          <p:sp>
            <p:nvSpPr>
              <p:cNvPr id="267" name="object 271">
                <a:extLst>
                  <a:ext uri="{FF2B5EF4-FFF2-40B4-BE49-F238E27FC236}">
                    <a16:creationId xmlns:a16="http://schemas.microsoft.com/office/drawing/2014/main" id="{11233B20-DBF4-31C6-6E22-696B01C10A73}"/>
                  </a:ext>
                </a:extLst>
              </p:cNvPr>
              <p:cNvSpPr/>
              <p:nvPr/>
            </p:nvSpPr>
            <p:spPr>
              <a:xfrm>
                <a:off x="5715371" y="3298272"/>
                <a:ext cx="241300" cy="278130"/>
              </a:xfrm>
              <a:custGeom>
                <a:avLst/>
                <a:gdLst/>
                <a:ahLst/>
                <a:cxnLst/>
                <a:rect l="l" t="t" r="r" b="b"/>
                <a:pathLst>
                  <a:path w="241300" h="278129">
                    <a:moveTo>
                      <a:pt x="80911" y="277701"/>
                    </a:moveTo>
                    <a:lnTo>
                      <a:pt x="48308" y="267984"/>
                    </a:lnTo>
                    <a:lnTo>
                      <a:pt x="21798" y="248935"/>
                    </a:lnTo>
                    <a:lnTo>
                      <a:pt x="2663" y="222810"/>
                    </a:lnTo>
                    <a:lnTo>
                      <a:pt x="0" y="193535"/>
                    </a:lnTo>
                    <a:lnTo>
                      <a:pt x="15162" y="166409"/>
                    </a:lnTo>
                    <a:lnTo>
                      <a:pt x="37838" y="145800"/>
                    </a:lnTo>
                    <a:lnTo>
                      <a:pt x="57716" y="136078"/>
                    </a:lnTo>
                    <a:lnTo>
                      <a:pt x="66293" y="134448"/>
                    </a:lnTo>
                    <a:lnTo>
                      <a:pt x="75026" y="135832"/>
                    </a:lnTo>
                    <a:lnTo>
                      <a:pt x="82211" y="137927"/>
                    </a:lnTo>
                    <a:lnTo>
                      <a:pt x="71494" y="138467"/>
                    </a:lnTo>
                    <a:lnTo>
                      <a:pt x="55398" y="142907"/>
                    </a:lnTo>
                    <a:lnTo>
                      <a:pt x="37035" y="153062"/>
                    </a:lnTo>
                    <a:lnTo>
                      <a:pt x="19517" y="170747"/>
                    </a:lnTo>
                    <a:lnTo>
                      <a:pt x="8028" y="199024"/>
                    </a:lnTo>
                    <a:lnTo>
                      <a:pt x="12409" y="226700"/>
                    </a:lnTo>
                    <a:lnTo>
                      <a:pt x="30727" y="250621"/>
                    </a:lnTo>
                    <a:lnTo>
                      <a:pt x="61048" y="267630"/>
                    </a:lnTo>
                    <a:lnTo>
                      <a:pt x="104405" y="269172"/>
                    </a:lnTo>
                    <a:lnTo>
                      <a:pt x="149422" y="257366"/>
                    </a:lnTo>
                    <a:lnTo>
                      <a:pt x="187589" y="237098"/>
                    </a:lnTo>
                    <a:lnTo>
                      <a:pt x="210396" y="213253"/>
                    </a:lnTo>
                    <a:lnTo>
                      <a:pt x="215762" y="194610"/>
                    </a:lnTo>
                    <a:lnTo>
                      <a:pt x="211691" y="179015"/>
                    </a:lnTo>
                    <a:lnTo>
                      <a:pt x="200523" y="163283"/>
                    </a:lnTo>
                    <a:lnTo>
                      <a:pt x="184600" y="144225"/>
                    </a:lnTo>
                    <a:lnTo>
                      <a:pt x="165867" y="116476"/>
                    </a:lnTo>
                    <a:lnTo>
                      <a:pt x="158502" y="83978"/>
                    </a:lnTo>
                    <a:lnTo>
                      <a:pt x="173406" y="45548"/>
                    </a:lnTo>
                    <a:lnTo>
                      <a:pt x="221485" y="0"/>
                    </a:lnTo>
                    <a:lnTo>
                      <a:pt x="240851" y="1163"/>
                    </a:lnTo>
                    <a:lnTo>
                      <a:pt x="233790" y="7975"/>
                    </a:lnTo>
                    <a:lnTo>
                      <a:pt x="222874" y="20116"/>
                    </a:lnTo>
                    <a:lnTo>
                      <a:pt x="205177" y="41303"/>
                    </a:lnTo>
                    <a:lnTo>
                      <a:pt x="188488" y="66121"/>
                    </a:lnTo>
                    <a:lnTo>
                      <a:pt x="181810" y="88650"/>
                    </a:lnTo>
                    <a:lnTo>
                      <a:pt x="185569" y="110662"/>
                    </a:lnTo>
                    <a:lnTo>
                      <a:pt x="200192" y="133931"/>
                    </a:lnTo>
                    <a:lnTo>
                      <a:pt x="217476" y="156943"/>
                    </a:lnTo>
                    <a:lnTo>
                      <a:pt x="228851" y="176919"/>
                    </a:lnTo>
                    <a:lnTo>
                      <a:pt x="234019" y="193883"/>
                    </a:lnTo>
                    <a:lnTo>
                      <a:pt x="232678" y="207861"/>
                    </a:lnTo>
                    <a:lnTo>
                      <a:pt x="219558" y="223885"/>
                    </a:lnTo>
                    <a:lnTo>
                      <a:pt x="192848" y="243833"/>
                    </a:lnTo>
                    <a:lnTo>
                      <a:pt x="157466" y="262787"/>
                    </a:lnTo>
                    <a:lnTo>
                      <a:pt x="118327" y="275829"/>
                    </a:lnTo>
                    <a:lnTo>
                      <a:pt x="80911" y="277701"/>
                    </a:lnTo>
                    <a:close/>
                  </a:path>
                </a:pathLst>
              </a:custGeom>
              <a:solidFill>
                <a:srgbClr val="F79F92">
                  <a:alpha val="60000"/>
                </a:srgbClr>
              </a:solidFill>
            </p:spPr>
            <p:txBody>
              <a:bodyPr wrap="square" lIns="0" tIns="0" rIns="0" bIns="0" rtlCol="0"/>
              <a:lstStyle/>
              <a:p>
                <a:endParaRPr lang="tr-TR" sz="2800"/>
              </a:p>
            </p:txBody>
          </p:sp>
          <p:pic>
            <p:nvPicPr>
              <p:cNvPr id="268" name="object 272">
                <a:extLst>
                  <a:ext uri="{FF2B5EF4-FFF2-40B4-BE49-F238E27FC236}">
                    <a16:creationId xmlns:a16="http://schemas.microsoft.com/office/drawing/2014/main" id="{16419839-852F-14E9-B152-F28D69B7445D}"/>
                  </a:ext>
                </a:extLst>
              </p:cNvPr>
              <p:cNvPicPr/>
              <p:nvPr/>
            </p:nvPicPr>
            <p:blipFill>
              <a:blip r:embed="rId220" cstate="print"/>
              <a:stretch>
                <a:fillRect/>
              </a:stretch>
            </p:blipFill>
            <p:spPr>
              <a:xfrm>
                <a:off x="5720162" y="3436430"/>
                <a:ext cx="177704" cy="134454"/>
              </a:xfrm>
              <a:prstGeom prst="rect">
                <a:avLst/>
              </a:prstGeom>
            </p:spPr>
          </p:pic>
          <p:pic>
            <p:nvPicPr>
              <p:cNvPr id="269" name="object 273">
                <a:extLst>
                  <a:ext uri="{FF2B5EF4-FFF2-40B4-BE49-F238E27FC236}">
                    <a16:creationId xmlns:a16="http://schemas.microsoft.com/office/drawing/2014/main" id="{F0A68625-168A-0A07-6B12-E9B2EF099481}"/>
                  </a:ext>
                </a:extLst>
              </p:cNvPr>
              <p:cNvPicPr/>
              <p:nvPr/>
            </p:nvPicPr>
            <p:blipFill>
              <a:blip r:embed="rId221" cstate="print"/>
              <a:stretch>
                <a:fillRect/>
              </a:stretch>
            </p:blipFill>
            <p:spPr>
              <a:xfrm>
                <a:off x="5766525" y="3442946"/>
                <a:ext cx="98246" cy="97115"/>
              </a:xfrm>
              <a:prstGeom prst="rect">
                <a:avLst/>
              </a:prstGeom>
            </p:spPr>
          </p:pic>
          <p:sp>
            <p:nvSpPr>
              <p:cNvPr id="270" name="object 274">
                <a:extLst>
                  <a:ext uri="{FF2B5EF4-FFF2-40B4-BE49-F238E27FC236}">
                    <a16:creationId xmlns:a16="http://schemas.microsoft.com/office/drawing/2014/main" id="{6AB0B472-F2EF-8351-6627-741C835C92D9}"/>
                  </a:ext>
                </a:extLst>
              </p:cNvPr>
              <p:cNvSpPr/>
              <p:nvPr/>
            </p:nvSpPr>
            <p:spPr>
              <a:xfrm>
                <a:off x="5762204" y="3292497"/>
                <a:ext cx="113030" cy="254635"/>
              </a:xfrm>
              <a:custGeom>
                <a:avLst/>
                <a:gdLst/>
                <a:ahLst/>
                <a:cxnLst/>
                <a:rect l="l" t="t" r="r" b="b"/>
                <a:pathLst>
                  <a:path w="113029" h="254635">
                    <a:moveTo>
                      <a:pt x="73842" y="150445"/>
                    </a:moveTo>
                    <a:lnTo>
                      <a:pt x="51422" y="150445"/>
                    </a:lnTo>
                    <a:lnTo>
                      <a:pt x="14891" y="99315"/>
                    </a:lnTo>
                    <a:lnTo>
                      <a:pt x="5064" y="66600"/>
                    </a:lnTo>
                    <a:lnTo>
                      <a:pt x="24054" y="38196"/>
                    </a:lnTo>
                    <a:lnTo>
                      <a:pt x="73977" y="0"/>
                    </a:lnTo>
                    <a:lnTo>
                      <a:pt x="95556" y="1202"/>
                    </a:lnTo>
                    <a:lnTo>
                      <a:pt x="80212" y="17952"/>
                    </a:lnTo>
                    <a:lnTo>
                      <a:pt x="63781" y="45759"/>
                    </a:lnTo>
                    <a:lnTo>
                      <a:pt x="55670" y="83142"/>
                    </a:lnTo>
                    <a:lnTo>
                      <a:pt x="65283" y="128616"/>
                    </a:lnTo>
                    <a:lnTo>
                      <a:pt x="73583" y="148841"/>
                    </a:lnTo>
                    <a:lnTo>
                      <a:pt x="73842" y="150445"/>
                    </a:lnTo>
                    <a:close/>
                  </a:path>
                  <a:path w="113029" h="254635">
                    <a:moveTo>
                      <a:pt x="104708" y="196959"/>
                    </a:moveTo>
                    <a:lnTo>
                      <a:pt x="31418" y="196959"/>
                    </a:lnTo>
                    <a:lnTo>
                      <a:pt x="42608" y="195858"/>
                    </a:lnTo>
                    <a:lnTo>
                      <a:pt x="55313" y="187128"/>
                    </a:lnTo>
                    <a:lnTo>
                      <a:pt x="60259" y="171246"/>
                    </a:lnTo>
                    <a:lnTo>
                      <a:pt x="48168" y="148686"/>
                    </a:lnTo>
                    <a:lnTo>
                      <a:pt x="50264" y="149708"/>
                    </a:lnTo>
                    <a:lnTo>
                      <a:pt x="51422" y="150445"/>
                    </a:lnTo>
                    <a:lnTo>
                      <a:pt x="73842" y="150445"/>
                    </a:lnTo>
                    <a:lnTo>
                      <a:pt x="76227" y="165175"/>
                    </a:lnTo>
                    <a:lnTo>
                      <a:pt x="79630" y="177885"/>
                    </a:lnTo>
                    <a:lnTo>
                      <a:pt x="90207" y="187235"/>
                    </a:lnTo>
                    <a:lnTo>
                      <a:pt x="104053" y="196227"/>
                    </a:lnTo>
                    <a:lnTo>
                      <a:pt x="104708" y="196959"/>
                    </a:lnTo>
                    <a:close/>
                  </a:path>
                  <a:path w="113029" h="254635">
                    <a:moveTo>
                      <a:pt x="18118" y="254020"/>
                    </a:moveTo>
                    <a:lnTo>
                      <a:pt x="12476" y="248294"/>
                    </a:lnTo>
                    <a:lnTo>
                      <a:pt x="9247" y="235717"/>
                    </a:lnTo>
                    <a:lnTo>
                      <a:pt x="14485" y="221141"/>
                    </a:lnTo>
                    <a:lnTo>
                      <a:pt x="21078" y="210112"/>
                    </a:lnTo>
                    <a:lnTo>
                      <a:pt x="19342" y="203936"/>
                    </a:lnTo>
                    <a:lnTo>
                      <a:pt x="11555" y="201000"/>
                    </a:lnTo>
                    <a:lnTo>
                      <a:pt x="0" y="199688"/>
                    </a:lnTo>
                    <a:lnTo>
                      <a:pt x="8196" y="196074"/>
                    </a:lnTo>
                    <a:lnTo>
                      <a:pt x="16011" y="194459"/>
                    </a:lnTo>
                    <a:lnTo>
                      <a:pt x="23676" y="194776"/>
                    </a:lnTo>
                    <a:lnTo>
                      <a:pt x="31418" y="196959"/>
                    </a:lnTo>
                    <a:lnTo>
                      <a:pt x="104708" y="196959"/>
                    </a:lnTo>
                    <a:lnTo>
                      <a:pt x="110624" y="203575"/>
                    </a:lnTo>
                    <a:lnTo>
                      <a:pt x="84423" y="203575"/>
                    </a:lnTo>
                    <a:lnTo>
                      <a:pt x="54108" y="205056"/>
                    </a:lnTo>
                    <a:lnTo>
                      <a:pt x="28164" y="218198"/>
                    </a:lnTo>
                    <a:lnTo>
                      <a:pt x="20121" y="248039"/>
                    </a:lnTo>
                    <a:lnTo>
                      <a:pt x="18118" y="254020"/>
                    </a:lnTo>
                    <a:close/>
                  </a:path>
                  <a:path w="113029" h="254635">
                    <a:moveTo>
                      <a:pt x="113028" y="210583"/>
                    </a:moveTo>
                    <a:lnTo>
                      <a:pt x="84423" y="203575"/>
                    </a:lnTo>
                    <a:lnTo>
                      <a:pt x="110624" y="203575"/>
                    </a:lnTo>
                    <a:lnTo>
                      <a:pt x="112090" y="205215"/>
                    </a:lnTo>
                    <a:lnTo>
                      <a:pt x="113028" y="210583"/>
                    </a:lnTo>
                    <a:close/>
                  </a:path>
                </a:pathLst>
              </a:custGeom>
              <a:solidFill>
                <a:srgbClr val="F79F92">
                  <a:alpha val="39997"/>
                </a:srgbClr>
              </a:solidFill>
            </p:spPr>
            <p:txBody>
              <a:bodyPr wrap="square" lIns="0" tIns="0" rIns="0" bIns="0" rtlCol="0"/>
              <a:lstStyle/>
              <a:p>
                <a:endParaRPr lang="tr-TR" sz="2800"/>
              </a:p>
            </p:txBody>
          </p:sp>
          <p:sp>
            <p:nvSpPr>
              <p:cNvPr id="271" name="object 275">
                <a:extLst>
                  <a:ext uri="{FF2B5EF4-FFF2-40B4-BE49-F238E27FC236}">
                    <a16:creationId xmlns:a16="http://schemas.microsoft.com/office/drawing/2014/main" id="{B01E1B75-9EA1-45D1-B9DB-D3288A3C8B69}"/>
                  </a:ext>
                </a:extLst>
              </p:cNvPr>
              <p:cNvSpPr/>
              <p:nvPr/>
            </p:nvSpPr>
            <p:spPr>
              <a:xfrm>
                <a:off x="5810378" y="3440357"/>
                <a:ext cx="11430" cy="20320"/>
              </a:xfrm>
              <a:custGeom>
                <a:avLst/>
                <a:gdLst/>
                <a:ahLst/>
                <a:cxnLst/>
                <a:rect l="l" t="t" r="r" b="b"/>
                <a:pathLst>
                  <a:path w="11429" h="20320">
                    <a:moveTo>
                      <a:pt x="4422" y="2586"/>
                    </a:moveTo>
                    <a:lnTo>
                      <a:pt x="3253" y="2586"/>
                    </a:lnTo>
                    <a:lnTo>
                      <a:pt x="2681" y="1706"/>
                    </a:lnTo>
                    <a:lnTo>
                      <a:pt x="2011" y="814"/>
                    </a:lnTo>
                    <a:lnTo>
                      <a:pt x="1444" y="0"/>
                    </a:lnTo>
                    <a:lnTo>
                      <a:pt x="4422" y="2586"/>
                    </a:lnTo>
                    <a:close/>
                  </a:path>
                  <a:path w="11429" h="20320">
                    <a:moveTo>
                      <a:pt x="11401" y="19862"/>
                    </a:moveTo>
                    <a:lnTo>
                      <a:pt x="9982" y="14198"/>
                    </a:lnTo>
                    <a:lnTo>
                      <a:pt x="6455" y="7849"/>
                    </a:lnTo>
                    <a:lnTo>
                      <a:pt x="0" y="814"/>
                    </a:lnTo>
                    <a:lnTo>
                      <a:pt x="2095" y="1849"/>
                    </a:lnTo>
                    <a:lnTo>
                      <a:pt x="3253" y="2586"/>
                    </a:lnTo>
                    <a:lnTo>
                      <a:pt x="4422" y="2586"/>
                    </a:lnTo>
                    <a:lnTo>
                      <a:pt x="7965" y="5664"/>
                    </a:lnTo>
                    <a:lnTo>
                      <a:pt x="10893" y="12582"/>
                    </a:lnTo>
                    <a:lnTo>
                      <a:pt x="11401" y="19862"/>
                    </a:lnTo>
                    <a:close/>
                  </a:path>
                </a:pathLst>
              </a:custGeom>
              <a:solidFill>
                <a:srgbClr val="F79F92"/>
              </a:solidFill>
            </p:spPr>
            <p:txBody>
              <a:bodyPr wrap="square" lIns="0" tIns="0" rIns="0" bIns="0" rtlCol="0"/>
              <a:lstStyle/>
              <a:p>
                <a:endParaRPr lang="tr-TR" sz="2800"/>
              </a:p>
            </p:txBody>
          </p:sp>
          <p:pic>
            <p:nvPicPr>
              <p:cNvPr id="272" name="object 276">
                <a:extLst>
                  <a:ext uri="{FF2B5EF4-FFF2-40B4-BE49-F238E27FC236}">
                    <a16:creationId xmlns:a16="http://schemas.microsoft.com/office/drawing/2014/main" id="{73A1D15C-A580-FB63-AB4F-7C8AAF0F1CA5}"/>
                  </a:ext>
                </a:extLst>
              </p:cNvPr>
              <p:cNvPicPr/>
              <p:nvPr/>
            </p:nvPicPr>
            <p:blipFill>
              <a:blip r:embed="rId222" cstate="print"/>
              <a:stretch>
                <a:fillRect/>
              </a:stretch>
            </p:blipFill>
            <p:spPr>
              <a:xfrm>
                <a:off x="5769063" y="3296742"/>
                <a:ext cx="166789" cy="243318"/>
              </a:xfrm>
              <a:prstGeom prst="rect">
                <a:avLst/>
              </a:prstGeom>
            </p:spPr>
          </p:pic>
          <p:pic>
            <p:nvPicPr>
              <p:cNvPr id="273" name="object 277">
                <a:extLst>
                  <a:ext uri="{FF2B5EF4-FFF2-40B4-BE49-F238E27FC236}">
                    <a16:creationId xmlns:a16="http://schemas.microsoft.com/office/drawing/2014/main" id="{9334A363-7C81-428A-30B0-99BFD868DC0B}"/>
                  </a:ext>
                </a:extLst>
              </p:cNvPr>
              <p:cNvPicPr/>
              <p:nvPr/>
            </p:nvPicPr>
            <p:blipFill>
              <a:blip r:embed="rId223" cstate="print"/>
              <a:stretch>
                <a:fillRect/>
              </a:stretch>
            </p:blipFill>
            <p:spPr>
              <a:xfrm>
                <a:off x="5888609" y="3299028"/>
                <a:ext cx="67614" cy="167715"/>
              </a:xfrm>
              <a:prstGeom prst="rect">
                <a:avLst/>
              </a:prstGeom>
            </p:spPr>
          </p:pic>
          <p:pic>
            <p:nvPicPr>
              <p:cNvPr id="274" name="object 278">
                <a:extLst>
                  <a:ext uri="{FF2B5EF4-FFF2-40B4-BE49-F238E27FC236}">
                    <a16:creationId xmlns:a16="http://schemas.microsoft.com/office/drawing/2014/main" id="{ED7AFDEC-6E8D-35E7-2D5B-F8B62FAE72DC}"/>
                  </a:ext>
                </a:extLst>
              </p:cNvPr>
              <p:cNvPicPr/>
              <p:nvPr/>
            </p:nvPicPr>
            <p:blipFill>
              <a:blip r:embed="rId224" cstate="print"/>
              <a:stretch>
                <a:fillRect/>
              </a:stretch>
            </p:blipFill>
            <p:spPr>
              <a:xfrm>
                <a:off x="5764390" y="3611220"/>
                <a:ext cx="569607" cy="163639"/>
              </a:xfrm>
              <a:prstGeom prst="rect">
                <a:avLst/>
              </a:prstGeom>
            </p:spPr>
          </p:pic>
          <p:pic>
            <p:nvPicPr>
              <p:cNvPr id="275" name="object 279">
                <a:extLst>
                  <a:ext uri="{FF2B5EF4-FFF2-40B4-BE49-F238E27FC236}">
                    <a16:creationId xmlns:a16="http://schemas.microsoft.com/office/drawing/2014/main" id="{273CA705-E45D-428E-B594-26C4ECA01798}"/>
                  </a:ext>
                </a:extLst>
              </p:cNvPr>
              <p:cNvPicPr/>
              <p:nvPr/>
            </p:nvPicPr>
            <p:blipFill>
              <a:blip r:embed="rId225" cstate="print"/>
              <a:stretch>
                <a:fillRect/>
              </a:stretch>
            </p:blipFill>
            <p:spPr>
              <a:xfrm>
                <a:off x="5737070" y="3787648"/>
                <a:ext cx="658014" cy="237515"/>
              </a:xfrm>
              <a:prstGeom prst="rect">
                <a:avLst/>
              </a:prstGeom>
            </p:spPr>
          </p:pic>
          <p:pic>
            <p:nvPicPr>
              <p:cNvPr id="276" name="object 280">
                <a:extLst>
                  <a:ext uri="{FF2B5EF4-FFF2-40B4-BE49-F238E27FC236}">
                    <a16:creationId xmlns:a16="http://schemas.microsoft.com/office/drawing/2014/main" id="{BB08CF64-36E8-01E6-07F5-380BC8582D2D}"/>
                  </a:ext>
                </a:extLst>
              </p:cNvPr>
              <p:cNvPicPr/>
              <p:nvPr/>
            </p:nvPicPr>
            <p:blipFill>
              <a:blip r:embed="rId226" cstate="print"/>
              <a:stretch>
                <a:fillRect/>
              </a:stretch>
            </p:blipFill>
            <p:spPr>
              <a:xfrm>
                <a:off x="6245161" y="3537940"/>
                <a:ext cx="32727" cy="35280"/>
              </a:xfrm>
              <a:prstGeom prst="rect">
                <a:avLst/>
              </a:prstGeom>
            </p:spPr>
          </p:pic>
          <p:pic>
            <p:nvPicPr>
              <p:cNvPr id="277" name="object 281">
                <a:extLst>
                  <a:ext uri="{FF2B5EF4-FFF2-40B4-BE49-F238E27FC236}">
                    <a16:creationId xmlns:a16="http://schemas.microsoft.com/office/drawing/2014/main" id="{61CAF33F-C74A-CD45-1922-B7B925A7CBA1}"/>
                  </a:ext>
                </a:extLst>
              </p:cNvPr>
              <p:cNvPicPr/>
              <p:nvPr/>
            </p:nvPicPr>
            <p:blipFill>
              <a:blip r:embed="rId227" cstate="print"/>
              <a:stretch>
                <a:fillRect/>
              </a:stretch>
            </p:blipFill>
            <p:spPr>
              <a:xfrm>
                <a:off x="6131826" y="3440849"/>
                <a:ext cx="49656" cy="26907"/>
              </a:xfrm>
              <a:prstGeom prst="rect">
                <a:avLst/>
              </a:prstGeom>
            </p:spPr>
          </p:pic>
          <p:pic>
            <p:nvPicPr>
              <p:cNvPr id="278" name="object 282">
                <a:extLst>
                  <a:ext uri="{FF2B5EF4-FFF2-40B4-BE49-F238E27FC236}">
                    <a16:creationId xmlns:a16="http://schemas.microsoft.com/office/drawing/2014/main" id="{52266500-512D-F7FA-826C-73BFB497893A}"/>
                  </a:ext>
                </a:extLst>
              </p:cNvPr>
              <p:cNvPicPr/>
              <p:nvPr/>
            </p:nvPicPr>
            <p:blipFill>
              <a:blip r:embed="rId228" cstate="print"/>
              <a:stretch>
                <a:fillRect/>
              </a:stretch>
            </p:blipFill>
            <p:spPr>
              <a:xfrm>
                <a:off x="6019114" y="3437496"/>
                <a:ext cx="53885" cy="36841"/>
              </a:xfrm>
              <a:prstGeom prst="rect">
                <a:avLst/>
              </a:prstGeom>
            </p:spPr>
          </p:pic>
          <p:pic>
            <p:nvPicPr>
              <p:cNvPr id="279" name="object 283">
                <a:extLst>
                  <a:ext uri="{FF2B5EF4-FFF2-40B4-BE49-F238E27FC236}">
                    <a16:creationId xmlns:a16="http://schemas.microsoft.com/office/drawing/2014/main" id="{769E62A0-660F-99CE-E210-F2CB311D04C0}"/>
                  </a:ext>
                </a:extLst>
              </p:cNvPr>
              <p:cNvPicPr/>
              <p:nvPr/>
            </p:nvPicPr>
            <p:blipFill>
              <a:blip r:embed="rId229" cstate="print"/>
              <a:stretch>
                <a:fillRect/>
              </a:stretch>
            </p:blipFill>
            <p:spPr>
              <a:xfrm>
                <a:off x="5951410" y="3594329"/>
                <a:ext cx="56693" cy="33947"/>
              </a:xfrm>
              <a:prstGeom prst="rect">
                <a:avLst/>
              </a:prstGeom>
            </p:spPr>
          </p:pic>
          <p:pic>
            <p:nvPicPr>
              <p:cNvPr id="280" name="object 284">
                <a:extLst>
                  <a:ext uri="{FF2B5EF4-FFF2-40B4-BE49-F238E27FC236}">
                    <a16:creationId xmlns:a16="http://schemas.microsoft.com/office/drawing/2014/main" id="{D95AEEC7-C1FA-E974-8091-EA384518EE02}"/>
                  </a:ext>
                </a:extLst>
              </p:cNvPr>
              <p:cNvPicPr/>
              <p:nvPr/>
            </p:nvPicPr>
            <p:blipFill>
              <a:blip r:embed="rId230" cstate="print"/>
              <a:stretch>
                <a:fillRect/>
              </a:stretch>
            </p:blipFill>
            <p:spPr>
              <a:xfrm>
                <a:off x="5794070" y="3501479"/>
                <a:ext cx="53492" cy="37227"/>
              </a:xfrm>
              <a:prstGeom prst="rect">
                <a:avLst/>
              </a:prstGeom>
            </p:spPr>
          </p:pic>
          <p:pic>
            <p:nvPicPr>
              <p:cNvPr id="281" name="object 285">
                <a:extLst>
                  <a:ext uri="{FF2B5EF4-FFF2-40B4-BE49-F238E27FC236}">
                    <a16:creationId xmlns:a16="http://schemas.microsoft.com/office/drawing/2014/main" id="{F4ECF67E-72F5-82F3-889A-85689808CBE3}"/>
                  </a:ext>
                </a:extLst>
              </p:cNvPr>
              <p:cNvPicPr/>
              <p:nvPr/>
            </p:nvPicPr>
            <p:blipFill>
              <a:blip r:embed="rId231" cstate="print"/>
              <a:stretch>
                <a:fillRect/>
              </a:stretch>
            </p:blipFill>
            <p:spPr>
              <a:xfrm>
                <a:off x="6312300" y="3709086"/>
                <a:ext cx="41611" cy="46672"/>
              </a:xfrm>
              <a:prstGeom prst="rect">
                <a:avLst/>
              </a:prstGeom>
            </p:spPr>
          </p:pic>
          <p:pic>
            <p:nvPicPr>
              <p:cNvPr id="282" name="object 286">
                <a:extLst>
                  <a:ext uri="{FF2B5EF4-FFF2-40B4-BE49-F238E27FC236}">
                    <a16:creationId xmlns:a16="http://schemas.microsoft.com/office/drawing/2014/main" id="{7322608B-6B3C-54A3-D901-3CB8FA3E4C0B}"/>
                  </a:ext>
                </a:extLst>
              </p:cNvPr>
              <p:cNvPicPr/>
              <p:nvPr/>
            </p:nvPicPr>
            <p:blipFill>
              <a:blip r:embed="rId232" cstate="print"/>
              <a:stretch>
                <a:fillRect/>
              </a:stretch>
            </p:blipFill>
            <p:spPr>
              <a:xfrm>
                <a:off x="5961100" y="3640645"/>
                <a:ext cx="100062" cy="101790"/>
              </a:xfrm>
              <a:prstGeom prst="rect">
                <a:avLst/>
              </a:prstGeom>
            </p:spPr>
          </p:pic>
          <p:pic>
            <p:nvPicPr>
              <p:cNvPr id="283" name="object 287">
                <a:extLst>
                  <a:ext uri="{FF2B5EF4-FFF2-40B4-BE49-F238E27FC236}">
                    <a16:creationId xmlns:a16="http://schemas.microsoft.com/office/drawing/2014/main" id="{10A04D07-CCD0-055C-0AF2-8B22D55FB077}"/>
                  </a:ext>
                </a:extLst>
              </p:cNvPr>
              <p:cNvPicPr/>
              <p:nvPr/>
            </p:nvPicPr>
            <p:blipFill>
              <a:blip r:embed="rId233" cstate="print"/>
              <a:stretch>
                <a:fillRect/>
              </a:stretch>
            </p:blipFill>
            <p:spPr>
              <a:xfrm>
                <a:off x="5572047" y="3188983"/>
                <a:ext cx="1055280" cy="317614"/>
              </a:xfrm>
              <a:prstGeom prst="rect">
                <a:avLst/>
              </a:prstGeom>
            </p:spPr>
          </p:pic>
          <p:pic>
            <p:nvPicPr>
              <p:cNvPr id="284" name="object 288">
                <a:extLst>
                  <a:ext uri="{FF2B5EF4-FFF2-40B4-BE49-F238E27FC236}">
                    <a16:creationId xmlns:a16="http://schemas.microsoft.com/office/drawing/2014/main" id="{9D7048F5-21BE-2FE0-2095-E78E81410C6A}"/>
                  </a:ext>
                </a:extLst>
              </p:cNvPr>
              <p:cNvPicPr/>
              <p:nvPr/>
            </p:nvPicPr>
            <p:blipFill>
              <a:blip r:embed="rId234" cstate="print"/>
              <a:stretch>
                <a:fillRect/>
              </a:stretch>
            </p:blipFill>
            <p:spPr>
              <a:xfrm>
                <a:off x="6364668" y="3188957"/>
                <a:ext cx="256814" cy="169494"/>
              </a:xfrm>
              <a:prstGeom prst="rect">
                <a:avLst/>
              </a:prstGeom>
            </p:spPr>
          </p:pic>
          <p:pic>
            <p:nvPicPr>
              <p:cNvPr id="285" name="object 289">
                <a:extLst>
                  <a:ext uri="{FF2B5EF4-FFF2-40B4-BE49-F238E27FC236}">
                    <a16:creationId xmlns:a16="http://schemas.microsoft.com/office/drawing/2014/main" id="{06CA14AC-8613-1B3B-9BFF-6875CB1B6F80}"/>
                  </a:ext>
                </a:extLst>
              </p:cNvPr>
              <p:cNvPicPr/>
              <p:nvPr/>
            </p:nvPicPr>
            <p:blipFill>
              <a:blip r:embed="rId235" cstate="print"/>
              <a:stretch>
                <a:fillRect/>
              </a:stretch>
            </p:blipFill>
            <p:spPr>
              <a:xfrm>
                <a:off x="5990145" y="3277311"/>
                <a:ext cx="335597" cy="201548"/>
              </a:xfrm>
              <a:prstGeom prst="rect">
                <a:avLst/>
              </a:prstGeom>
            </p:spPr>
          </p:pic>
          <p:sp>
            <p:nvSpPr>
              <p:cNvPr id="286" name="object 290">
                <a:extLst>
                  <a:ext uri="{FF2B5EF4-FFF2-40B4-BE49-F238E27FC236}">
                    <a16:creationId xmlns:a16="http://schemas.microsoft.com/office/drawing/2014/main" id="{B8F03C86-F932-DD77-4DE2-A71FA0AD4279}"/>
                  </a:ext>
                </a:extLst>
              </p:cNvPr>
              <p:cNvSpPr/>
              <p:nvPr/>
            </p:nvSpPr>
            <p:spPr>
              <a:xfrm>
                <a:off x="5580113" y="3204082"/>
                <a:ext cx="895985" cy="268605"/>
              </a:xfrm>
              <a:custGeom>
                <a:avLst/>
                <a:gdLst/>
                <a:ahLst/>
                <a:cxnLst/>
                <a:rect l="l" t="t" r="r" b="b"/>
                <a:pathLst>
                  <a:path w="895985" h="268604">
                    <a:moveTo>
                      <a:pt x="16827" y="133248"/>
                    </a:moveTo>
                    <a:lnTo>
                      <a:pt x="16192" y="132410"/>
                    </a:lnTo>
                    <a:lnTo>
                      <a:pt x="14947" y="130975"/>
                    </a:lnTo>
                    <a:lnTo>
                      <a:pt x="14363" y="130225"/>
                    </a:lnTo>
                    <a:lnTo>
                      <a:pt x="13601" y="129336"/>
                    </a:lnTo>
                    <a:lnTo>
                      <a:pt x="12788" y="128358"/>
                    </a:lnTo>
                    <a:lnTo>
                      <a:pt x="11303" y="126072"/>
                    </a:lnTo>
                    <a:lnTo>
                      <a:pt x="9753" y="123875"/>
                    </a:lnTo>
                    <a:lnTo>
                      <a:pt x="9372" y="123139"/>
                    </a:lnTo>
                    <a:lnTo>
                      <a:pt x="9156" y="122770"/>
                    </a:lnTo>
                    <a:lnTo>
                      <a:pt x="8788" y="121983"/>
                    </a:lnTo>
                    <a:lnTo>
                      <a:pt x="8013" y="120484"/>
                    </a:lnTo>
                    <a:lnTo>
                      <a:pt x="7073" y="118910"/>
                    </a:lnTo>
                    <a:lnTo>
                      <a:pt x="6502" y="117094"/>
                    </a:lnTo>
                    <a:lnTo>
                      <a:pt x="5816" y="115354"/>
                    </a:lnTo>
                    <a:lnTo>
                      <a:pt x="4978" y="113639"/>
                    </a:lnTo>
                    <a:lnTo>
                      <a:pt x="4622" y="111734"/>
                    </a:lnTo>
                    <a:lnTo>
                      <a:pt x="4025" y="109778"/>
                    </a:lnTo>
                    <a:lnTo>
                      <a:pt x="3644" y="108877"/>
                    </a:lnTo>
                    <a:lnTo>
                      <a:pt x="3505" y="107924"/>
                    </a:lnTo>
                    <a:lnTo>
                      <a:pt x="3302" y="106883"/>
                    </a:lnTo>
                    <a:lnTo>
                      <a:pt x="2628" y="103949"/>
                    </a:lnTo>
                    <a:lnTo>
                      <a:pt x="2311" y="101981"/>
                    </a:lnTo>
                    <a:lnTo>
                      <a:pt x="1841" y="98107"/>
                    </a:lnTo>
                    <a:lnTo>
                      <a:pt x="1727" y="96037"/>
                    </a:lnTo>
                    <a:lnTo>
                      <a:pt x="1473" y="94208"/>
                    </a:lnTo>
                    <a:lnTo>
                      <a:pt x="1460" y="84988"/>
                    </a:lnTo>
                    <a:lnTo>
                      <a:pt x="1587" y="83477"/>
                    </a:lnTo>
                    <a:lnTo>
                      <a:pt x="1689" y="81876"/>
                    </a:lnTo>
                    <a:lnTo>
                      <a:pt x="2171" y="76390"/>
                    </a:lnTo>
                    <a:lnTo>
                      <a:pt x="2476" y="74688"/>
                    </a:lnTo>
                    <a:lnTo>
                      <a:pt x="2895" y="71882"/>
                    </a:lnTo>
                    <a:lnTo>
                      <a:pt x="1524" y="75857"/>
                    </a:lnTo>
                    <a:lnTo>
                      <a:pt x="660" y="81876"/>
                    </a:lnTo>
                    <a:lnTo>
                      <a:pt x="482" y="83350"/>
                    </a:lnTo>
                    <a:lnTo>
                      <a:pt x="241" y="84988"/>
                    </a:lnTo>
                    <a:lnTo>
                      <a:pt x="177" y="86766"/>
                    </a:lnTo>
                    <a:lnTo>
                      <a:pt x="101" y="87655"/>
                    </a:lnTo>
                    <a:lnTo>
                      <a:pt x="0" y="88544"/>
                    </a:lnTo>
                    <a:lnTo>
                      <a:pt x="101" y="98107"/>
                    </a:lnTo>
                    <a:lnTo>
                      <a:pt x="241" y="100164"/>
                    </a:lnTo>
                    <a:lnTo>
                      <a:pt x="1066" y="105117"/>
                    </a:lnTo>
                    <a:lnTo>
                      <a:pt x="1930" y="109181"/>
                    </a:lnTo>
                    <a:lnTo>
                      <a:pt x="2895" y="112115"/>
                    </a:lnTo>
                    <a:lnTo>
                      <a:pt x="3403" y="114033"/>
                    </a:lnTo>
                    <a:lnTo>
                      <a:pt x="4305" y="115798"/>
                    </a:lnTo>
                    <a:lnTo>
                      <a:pt x="5092" y="117614"/>
                    </a:lnTo>
                    <a:lnTo>
                      <a:pt x="5778" y="119380"/>
                    </a:lnTo>
                    <a:lnTo>
                      <a:pt x="6807" y="120954"/>
                    </a:lnTo>
                    <a:lnTo>
                      <a:pt x="8089" y="123063"/>
                    </a:lnTo>
                    <a:lnTo>
                      <a:pt x="8305" y="123520"/>
                    </a:lnTo>
                    <a:lnTo>
                      <a:pt x="8559" y="123850"/>
                    </a:lnTo>
                    <a:lnTo>
                      <a:pt x="9042" y="124612"/>
                    </a:lnTo>
                    <a:lnTo>
                      <a:pt x="9245" y="124841"/>
                    </a:lnTo>
                    <a:lnTo>
                      <a:pt x="11391" y="127711"/>
                    </a:lnTo>
                    <a:lnTo>
                      <a:pt x="12268" y="128727"/>
                    </a:lnTo>
                    <a:lnTo>
                      <a:pt x="13169" y="129705"/>
                    </a:lnTo>
                    <a:lnTo>
                      <a:pt x="14008" y="130505"/>
                    </a:lnTo>
                    <a:lnTo>
                      <a:pt x="16827" y="133248"/>
                    </a:lnTo>
                    <a:close/>
                  </a:path>
                  <a:path w="895985" h="268604">
                    <a:moveTo>
                      <a:pt x="98526" y="104724"/>
                    </a:moveTo>
                    <a:lnTo>
                      <a:pt x="86106" y="126276"/>
                    </a:lnTo>
                    <a:lnTo>
                      <a:pt x="85407" y="128358"/>
                    </a:lnTo>
                    <a:lnTo>
                      <a:pt x="82931" y="142417"/>
                    </a:lnTo>
                    <a:lnTo>
                      <a:pt x="83045" y="148323"/>
                    </a:lnTo>
                    <a:lnTo>
                      <a:pt x="83159" y="150507"/>
                    </a:lnTo>
                    <a:lnTo>
                      <a:pt x="83350" y="151815"/>
                    </a:lnTo>
                    <a:lnTo>
                      <a:pt x="83451" y="152946"/>
                    </a:lnTo>
                    <a:lnTo>
                      <a:pt x="83896" y="155117"/>
                    </a:lnTo>
                    <a:lnTo>
                      <a:pt x="83997" y="156235"/>
                    </a:lnTo>
                    <a:lnTo>
                      <a:pt x="84340" y="157251"/>
                    </a:lnTo>
                    <a:lnTo>
                      <a:pt x="84861" y="159448"/>
                    </a:lnTo>
                    <a:lnTo>
                      <a:pt x="85077" y="160121"/>
                    </a:lnTo>
                    <a:lnTo>
                      <a:pt x="85725" y="162306"/>
                    </a:lnTo>
                    <a:lnTo>
                      <a:pt x="90017" y="171742"/>
                    </a:lnTo>
                    <a:lnTo>
                      <a:pt x="90563" y="172897"/>
                    </a:lnTo>
                    <a:lnTo>
                      <a:pt x="91109" y="173647"/>
                    </a:lnTo>
                    <a:lnTo>
                      <a:pt x="93027" y="176669"/>
                    </a:lnTo>
                    <a:lnTo>
                      <a:pt x="92494" y="175539"/>
                    </a:lnTo>
                    <a:lnTo>
                      <a:pt x="91592" y="173786"/>
                    </a:lnTo>
                    <a:lnTo>
                      <a:pt x="91008" y="172758"/>
                    </a:lnTo>
                    <a:lnTo>
                      <a:pt x="90004" y="170395"/>
                    </a:lnTo>
                    <a:lnTo>
                      <a:pt x="89255" y="168859"/>
                    </a:lnTo>
                    <a:lnTo>
                      <a:pt x="88811" y="167297"/>
                    </a:lnTo>
                    <a:lnTo>
                      <a:pt x="88087" y="165646"/>
                    </a:lnTo>
                    <a:lnTo>
                      <a:pt x="87541" y="163880"/>
                    </a:lnTo>
                    <a:lnTo>
                      <a:pt x="86880" y="162052"/>
                    </a:lnTo>
                    <a:lnTo>
                      <a:pt x="86461" y="160121"/>
                    </a:lnTo>
                    <a:lnTo>
                      <a:pt x="86182" y="159092"/>
                    </a:lnTo>
                    <a:lnTo>
                      <a:pt x="85610" y="156235"/>
                    </a:lnTo>
                    <a:lnTo>
                      <a:pt x="85242" y="153847"/>
                    </a:lnTo>
                    <a:lnTo>
                      <a:pt x="85051" y="152946"/>
                    </a:lnTo>
                    <a:lnTo>
                      <a:pt x="84861" y="150507"/>
                    </a:lnTo>
                    <a:lnTo>
                      <a:pt x="84734" y="149491"/>
                    </a:lnTo>
                    <a:lnTo>
                      <a:pt x="84696" y="142417"/>
                    </a:lnTo>
                    <a:lnTo>
                      <a:pt x="84937" y="140119"/>
                    </a:lnTo>
                    <a:lnTo>
                      <a:pt x="85090" y="137807"/>
                    </a:lnTo>
                    <a:lnTo>
                      <a:pt x="85407" y="135496"/>
                    </a:lnTo>
                    <a:lnTo>
                      <a:pt x="85928" y="133210"/>
                    </a:lnTo>
                    <a:lnTo>
                      <a:pt x="86334" y="130848"/>
                    </a:lnTo>
                    <a:lnTo>
                      <a:pt x="86995" y="128676"/>
                    </a:lnTo>
                    <a:lnTo>
                      <a:pt x="87604" y="126580"/>
                    </a:lnTo>
                    <a:lnTo>
                      <a:pt x="88341" y="124434"/>
                    </a:lnTo>
                    <a:lnTo>
                      <a:pt x="88950" y="122389"/>
                    </a:lnTo>
                    <a:lnTo>
                      <a:pt x="89789" y="120484"/>
                    </a:lnTo>
                    <a:lnTo>
                      <a:pt x="90525" y="118567"/>
                    </a:lnTo>
                    <a:lnTo>
                      <a:pt x="91389" y="116814"/>
                    </a:lnTo>
                    <a:lnTo>
                      <a:pt x="93853" y="111950"/>
                    </a:lnTo>
                    <a:lnTo>
                      <a:pt x="95364" y="109283"/>
                    </a:lnTo>
                    <a:lnTo>
                      <a:pt x="96570" y="107505"/>
                    </a:lnTo>
                    <a:lnTo>
                      <a:pt x="97777" y="105702"/>
                    </a:lnTo>
                    <a:lnTo>
                      <a:pt x="98526" y="104724"/>
                    </a:lnTo>
                    <a:close/>
                  </a:path>
                  <a:path w="895985" h="268604">
                    <a:moveTo>
                      <a:pt x="193205" y="35318"/>
                    </a:moveTo>
                    <a:lnTo>
                      <a:pt x="192582" y="35255"/>
                    </a:lnTo>
                    <a:lnTo>
                      <a:pt x="190461" y="35255"/>
                    </a:lnTo>
                    <a:lnTo>
                      <a:pt x="188887" y="35102"/>
                    </a:lnTo>
                    <a:lnTo>
                      <a:pt x="187045" y="35102"/>
                    </a:lnTo>
                    <a:lnTo>
                      <a:pt x="186093" y="35064"/>
                    </a:lnTo>
                    <a:lnTo>
                      <a:pt x="185064" y="35255"/>
                    </a:lnTo>
                    <a:lnTo>
                      <a:pt x="184048" y="35318"/>
                    </a:lnTo>
                    <a:lnTo>
                      <a:pt x="183019" y="35433"/>
                    </a:lnTo>
                    <a:lnTo>
                      <a:pt x="181864" y="35483"/>
                    </a:lnTo>
                    <a:lnTo>
                      <a:pt x="178435" y="35788"/>
                    </a:lnTo>
                    <a:lnTo>
                      <a:pt x="176034" y="36372"/>
                    </a:lnTo>
                    <a:lnTo>
                      <a:pt x="173634" y="36741"/>
                    </a:lnTo>
                    <a:lnTo>
                      <a:pt x="172415" y="36944"/>
                    </a:lnTo>
                    <a:lnTo>
                      <a:pt x="171259" y="37287"/>
                    </a:lnTo>
                    <a:lnTo>
                      <a:pt x="170065" y="37579"/>
                    </a:lnTo>
                    <a:lnTo>
                      <a:pt x="168910" y="37820"/>
                    </a:lnTo>
                    <a:lnTo>
                      <a:pt x="167754" y="38176"/>
                    </a:lnTo>
                    <a:lnTo>
                      <a:pt x="166687" y="38455"/>
                    </a:lnTo>
                    <a:lnTo>
                      <a:pt x="164503" y="39166"/>
                    </a:lnTo>
                    <a:lnTo>
                      <a:pt x="162471" y="39776"/>
                    </a:lnTo>
                    <a:lnTo>
                      <a:pt x="160782" y="40360"/>
                    </a:lnTo>
                    <a:lnTo>
                      <a:pt x="159105" y="41059"/>
                    </a:lnTo>
                    <a:lnTo>
                      <a:pt x="157721" y="41668"/>
                    </a:lnTo>
                    <a:lnTo>
                      <a:pt x="156819" y="42037"/>
                    </a:lnTo>
                    <a:lnTo>
                      <a:pt x="155778" y="42418"/>
                    </a:lnTo>
                    <a:lnTo>
                      <a:pt x="155295" y="42748"/>
                    </a:lnTo>
                    <a:lnTo>
                      <a:pt x="156921" y="42341"/>
                    </a:lnTo>
                    <a:lnTo>
                      <a:pt x="157911" y="42037"/>
                    </a:lnTo>
                    <a:lnTo>
                      <a:pt x="159385" y="41694"/>
                    </a:lnTo>
                    <a:lnTo>
                      <a:pt x="162902" y="40741"/>
                    </a:lnTo>
                    <a:lnTo>
                      <a:pt x="164960" y="40360"/>
                    </a:lnTo>
                    <a:lnTo>
                      <a:pt x="168236" y="39547"/>
                    </a:lnTo>
                    <a:lnTo>
                      <a:pt x="169405" y="39331"/>
                    </a:lnTo>
                    <a:lnTo>
                      <a:pt x="170535" y="38989"/>
                    </a:lnTo>
                    <a:lnTo>
                      <a:pt x="171742" y="38798"/>
                    </a:lnTo>
                    <a:lnTo>
                      <a:pt x="172872" y="38455"/>
                    </a:lnTo>
                    <a:lnTo>
                      <a:pt x="174028" y="38315"/>
                    </a:lnTo>
                    <a:lnTo>
                      <a:pt x="175247" y="37998"/>
                    </a:lnTo>
                    <a:lnTo>
                      <a:pt x="176377" y="37757"/>
                    </a:lnTo>
                    <a:lnTo>
                      <a:pt x="177584" y="37579"/>
                    </a:lnTo>
                    <a:lnTo>
                      <a:pt x="178739" y="37363"/>
                    </a:lnTo>
                    <a:lnTo>
                      <a:pt x="179857" y="37109"/>
                    </a:lnTo>
                    <a:lnTo>
                      <a:pt x="182092" y="36804"/>
                    </a:lnTo>
                    <a:lnTo>
                      <a:pt x="183222" y="36588"/>
                    </a:lnTo>
                    <a:lnTo>
                      <a:pt x="184213" y="36474"/>
                    </a:lnTo>
                    <a:lnTo>
                      <a:pt x="186232" y="36055"/>
                    </a:lnTo>
                    <a:lnTo>
                      <a:pt x="187109" y="36029"/>
                    </a:lnTo>
                    <a:lnTo>
                      <a:pt x="188963" y="35928"/>
                    </a:lnTo>
                    <a:lnTo>
                      <a:pt x="190461" y="35636"/>
                    </a:lnTo>
                    <a:lnTo>
                      <a:pt x="191516" y="35509"/>
                    </a:lnTo>
                    <a:lnTo>
                      <a:pt x="192582" y="35433"/>
                    </a:lnTo>
                    <a:lnTo>
                      <a:pt x="193205" y="35318"/>
                    </a:lnTo>
                    <a:close/>
                  </a:path>
                  <a:path w="895985" h="268604">
                    <a:moveTo>
                      <a:pt x="193217" y="232371"/>
                    </a:moveTo>
                    <a:lnTo>
                      <a:pt x="192519" y="231711"/>
                    </a:lnTo>
                    <a:lnTo>
                      <a:pt x="191008" y="230162"/>
                    </a:lnTo>
                    <a:lnTo>
                      <a:pt x="190296" y="229514"/>
                    </a:lnTo>
                    <a:lnTo>
                      <a:pt x="189445" y="228638"/>
                    </a:lnTo>
                    <a:lnTo>
                      <a:pt x="188417" y="227761"/>
                    </a:lnTo>
                    <a:lnTo>
                      <a:pt x="187617" y="226669"/>
                    </a:lnTo>
                    <a:lnTo>
                      <a:pt x="186613" y="225577"/>
                    </a:lnTo>
                    <a:lnTo>
                      <a:pt x="185547" y="224269"/>
                    </a:lnTo>
                    <a:lnTo>
                      <a:pt x="184429" y="223037"/>
                    </a:lnTo>
                    <a:lnTo>
                      <a:pt x="183451" y="221564"/>
                    </a:lnTo>
                    <a:lnTo>
                      <a:pt x="181775" y="219278"/>
                    </a:lnTo>
                    <a:lnTo>
                      <a:pt x="181165" y="218541"/>
                    </a:lnTo>
                    <a:lnTo>
                      <a:pt x="180721" y="217716"/>
                    </a:lnTo>
                    <a:lnTo>
                      <a:pt x="178612" y="214312"/>
                    </a:lnTo>
                    <a:lnTo>
                      <a:pt x="178066" y="213499"/>
                    </a:lnTo>
                    <a:lnTo>
                      <a:pt x="177584" y="212547"/>
                    </a:lnTo>
                    <a:lnTo>
                      <a:pt x="177101" y="211658"/>
                    </a:lnTo>
                    <a:lnTo>
                      <a:pt x="176618" y="210680"/>
                    </a:lnTo>
                    <a:lnTo>
                      <a:pt x="176060" y="209740"/>
                    </a:lnTo>
                    <a:lnTo>
                      <a:pt x="175044" y="207899"/>
                    </a:lnTo>
                    <a:lnTo>
                      <a:pt x="174307" y="205968"/>
                    </a:lnTo>
                    <a:lnTo>
                      <a:pt x="173431" y="204000"/>
                    </a:lnTo>
                    <a:lnTo>
                      <a:pt x="172504" y="202095"/>
                    </a:lnTo>
                    <a:lnTo>
                      <a:pt x="171881" y="200050"/>
                    </a:lnTo>
                    <a:lnTo>
                      <a:pt x="171081" y="198145"/>
                    </a:lnTo>
                    <a:lnTo>
                      <a:pt x="170459" y="196138"/>
                    </a:lnTo>
                    <a:lnTo>
                      <a:pt x="169786" y="194246"/>
                    </a:lnTo>
                    <a:lnTo>
                      <a:pt x="168795" y="190411"/>
                    </a:lnTo>
                    <a:lnTo>
                      <a:pt x="168211" y="188569"/>
                    </a:lnTo>
                    <a:lnTo>
                      <a:pt x="167830" y="186867"/>
                    </a:lnTo>
                    <a:lnTo>
                      <a:pt x="167398" y="185166"/>
                    </a:lnTo>
                    <a:lnTo>
                      <a:pt x="167081" y="183426"/>
                    </a:lnTo>
                    <a:lnTo>
                      <a:pt x="166192" y="178879"/>
                    </a:lnTo>
                    <a:lnTo>
                      <a:pt x="165760" y="176212"/>
                    </a:lnTo>
                    <a:lnTo>
                      <a:pt x="165341" y="172542"/>
                    </a:lnTo>
                    <a:lnTo>
                      <a:pt x="165277" y="171526"/>
                    </a:lnTo>
                    <a:lnTo>
                      <a:pt x="165341" y="178879"/>
                    </a:lnTo>
                    <a:lnTo>
                      <a:pt x="165760" y="182029"/>
                    </a:lnTo>
                    <a:lnTo>
                      <a:pt x="166090" y="185102"/>
                    </a:lnTo>
                    <a:lnTo>
                      <a:pt x="166725" y="188569"/>
                    </a:lnTo>
                    <a:lnTo>
                      <a:pt x="170230" y="200520"/>
                    </a:lnTo>
                    <a:lnTo>
                      <a:pt x="170853" y="202565"/>
                    </a:lnTo>
                    <a:lnTo>
                      <a:pt x="171742" y="204584"/>
                    </a:lnTo>
                    <a:lnTo>
                      <a:pt x="172656" y="206489"/>
                    </a:lnTo>
                    <a:lnTo>
                      <a:pt x="173431" y="208495"/>
                    </a:lnTo>
                    <a:lnTo>
                      <a:pt x="174485" y="210413"/>
                    </a:lnTo>
                    <a:lnTo>
                      <a:pt x="175006" y="211289"/>
                    </a:lnTo>
                    <a:lnTo>
                      <a:pt x="176034" y="213144"/>
                    </a:lnTo>
                    <a:lnTo>
                      <a:pt x="177165" y="214909"/>
                    </a:lnTo>
                    <a:lnTo>
                      <a:pt x="177711" y="215823"/>
                    </a:lnTo>
                    <a:lnTo>
                      <a:pt x="178816" y="217563"/>
                    </a:lnTo>
                    <a:lnTo>
                      <a:pt x="179387" y="218401"/>
                    </a:lnTo>
                    <a:lnTo>
                      <a:pt x="179946" y="219151"/>
                    </a:lnTo>
                    <a:lnTo>
                      <a:pt x="180594" y="219900"/>
                    </a:lnTo>
                    <a:lnTo>
                      <a:pt x="182384" y="222161"/>
                    </a:lnTo>
                    <a:lnTo>
                      <a:pt x="183476" y="223608"/>
                    </a:lnTo>
                    <a:lnTo>
                      <a:pt x="184708" y="224815"/>
                    </a:lnTo>
                    <a:lnTo>
                      <a:pt x="185839" y="226047"/>
                    </a:lnTo>
                    <a:lnTo>
                      <a:pt x="186956" y="227101"/>
                    </a:lnTo>
                    <a:lnTo>
                      <a:pt x="187985" y="228117"/>
                    </a:lnTo>
                    <a:lnTo>
                      <a:pt x="189979" y="229806"/>
                    </a:lnTo>
                    <a:lnTo>
                      <a:pt x="190766" y="230416"/>
                    </a:lnTo>
                    <a:lnTo>
                      <a:pt x="192278" y="231711"/>
                    </a:lnTo>
                    <a:lnTo>
                      <a:pt x="193217" y="232371"/>
                    </a:lnTo>
                    <a:close/>
                  </a:path>
                  <a:path w="895985" h="268604">
                    <a:moveTo>
                      <a:pt x="272910" y="63982"/>
                    </a:moveTo>
                    <a:lnTo>
                      <a:pt x="271983" y="63982"/>
                    </a:lnTo>
                    <a:lnTo>
                      <a:pt x="270370" y="64020"/>
                    </a:lnTo>
                    <a:lnTo>
                      <a:pt x="269582" y="64071"/>
                    </a:lnTo>
                    <a:lnTo>
                      <a:pt x="267512" y="64071"/>
                    </a:lnTo>
                    <a:lnTo>
                      <a:pt x="265150" y="64236"/>
                    </a:lnTo>
                    <a:lnTo>
                      <a:pt x="263779" y="64490"/>
                    </a:lnTo>
                    <a:lnTo>
                      <a:pt x="262394" y="64604"/>
                    </a:lnTo>
                    <a:lnTo>
                      <a:pt x="259448" y="65189"/>
                    </a:lnTo>
                    <a:lnTo>
                      <a:pt x="257911" y="65405"/>
                    </a:lnTo>
                    <a:lnTo>
                      <a:pt x="254635" y="66281"/>
                    </a:lnTo>
                    <a:lnTo>
                      <a:pt x="252996" y="66636"/>
                    </a:lnTo>
                    <a:lnTo>
                      <a:pt x="251307" y="67195"/>
                    </a:lnTo>
                    <a:lnTo>
                      <a:pt x="247904" y="68211"/>
                    </a:lnTo>
                    <a:lnTo>
                      <a:pt x="246291" y="68884"/>
                    </a:lnTo>
                    <a:lnTo>
                      <a:pt x="242887" y="70116"/>
                    </a:lnTo>
                    <a:lnTo>
                      <a:pt x="241312" y="70866"/>
                    </a:lnTo>
                    <a:lnTo>
                      <a:pt x="239636" y="71564"/>
                    </a:lnTo>
                    <a:lnTo>
                      <a:pt x="238048" y="72339"/>
                    </a:lnTo>
                    <a:lnTo>
                      <a:pt x="236474" y="73050"/>
                    </a:lnTo>
                    <a:lnTo>
                      <a:pt x="235077" y="73799"/>
                    </a:lnTo>
                    <a:lnTo>
                      <a:pt x="232105" y="75298"/>
                    </a:lnTo>
                    <a:lnTo>
                      <a:pt x="229501" y="76835"/>
                    </a:lnTo>
                    <a:lnTo>
                      <a:pt x="225044" y="79616"/>
                    </a:lnTo>
                    <a:lnTo>
                      <a:pt x="220853" y="82638"/>
                    </a:lnTo>
                    <a:lnTo>
                      <a:pt x="220230" y="83210"/>
                    </a:lnTo>
                    <a:lnTo>
                      <a:pt x="221030" y="82791"/>
                    </a:lnTo>
                    <a:lnTo>
                      <a:pt x="222326" y="81978"/>
                    </a:lnTo>
                    <a:lnTo>
                      <a:pt x="223634" y="81241"/>
                    </a:lnTo>
                    <a:lnTo>
                      <a:pt x="225552" y="80238"/>
                    </a:lnTo>
                    <a:lnTo>
                      <a:pt x="227787" y="78917"/>
                    </a:lnTo>
                    <a:lnTo>
                      <a:pt x="230098" y="77685"/>
                    </a:lnTo>
                    <a:lnTo>
                      <a:pt x="232867" y="76352"/>
                    </a:lnTo>
                    <a:lnTo>
                      <a:pt x="235839" y="74955"/>
                    </a:lnTo>
                    <a:lnTo>
                      <a:pt x="237274" y="74231"/>
                    </a:lnTo>
                    <a:lnTo>
                      <a:pt x="238912" y="73609"/>
                    </a:lnTo>
                    <a:lnTo>
                      <a:pt x="240423" y="72923"/>
                    </a:lnTo>
                    <a:lnTo>
                      <a:pt x="245338" y="70866"/>
                    </a:lnTo>
                    <a:lnTo>
                      <a:pt x="246989" y="70294"/>
                    </a:lnTo>
                    <a:lnTo>
                      <a:pt x="248564" y="69646"/>
                    </a:lnTo>
                    <a:lnTo>
                      <a:pt x="250253" y="69151"/>
                    </a:lnTo>
                    <a:lnTo>
                      <a:pt x="251942" y="68567"/>
                    </a:lnTo>
                    <a:lnTo>
                      <a:pt x="253504" y="67995"/>
                    </a:lnTo>
                    <a:lnTo>
                      <a:pt x="256730" y="67106"/>
                    </a:lnTo>
                    <a:lnTo>
                      <a:pt x="258241" y="66636"/>
                    </a:lnTo>
                    <a:lnTo>
                      <a:pt x="259753" y="66281"/>
                    </a:lnTo>
                    <a:lnTo>
                      <a:pt x="261302" y="65963"/>
                    </a:lnTo>
                    <a:lnTo>
                      <a:pt x="262686" y="65506"/>
                    </a:lnTo>
                    <a:lnTo>
                      <a:pt x="263982" y="65328"/>
                    </a:lnTo>
                    <a:lnTo>
                      <a:pt x="266484" y="64858"/>
                    </a:lnTo>
                    <a:lnTo>
                      <a:pt x="267563" y="64630"/>
                    </a:lnTo>
                    <a:lnTo>
                      <a:pt x="269582" y="64389"/>
                    </a:lnTo>
                    <a:lnTo>
                      <a:pt x="270433" y="64236"/>
                    </a:lnTo>
                    <a:lnTo>
                      <a:pt x="272910" y="63982"/>
                    </a:lnTo>
                    <a:close/>
                  </a:path>
                  <a:path w="895985" h="268604">
                    <a:moveTo>
                      <a:pt x="279298" y="176669"/>
                    </a:moveTo>
                    <a:lnTo>
                      <a:pt x="278993" y="177190"/>
                    </a:lnTo>
                    <a:lnTo>
                      <a:pt x="278574" y="178219"/>
                    </a:lnTo>
                    <a:lnTo>
                      <a:pt x="278345" y="178714"/>
                    </a:lnTo>
                    <a:lnTo>
                      <a:pt x="278028" y="179298"/>
                    </a:lnTo>
                    <a:lnTo>
                      <a:pt x="277863" y="179984"/>
                    </a:lnTo>
                    <a:lnTo>
                      <a:pt x="277317" y="181559"/>
                    </a:lnTo>
                    <a:lnTo>
                      <a:pt x="277101" y="182473"/>
                    </a:lnTo>
                    <a:lnTo>
                      <a:pt x="276606" y="184315"/>
                    </a:lnTo>
                    <a:lnTo>
                      <a:pt x="275894" y="187490"/>
                    </a:lnTo>
                    <a:lnTo>
                      <a:pt x="275818" y="188709"/>
                    </a:lnTo>
                    <a:lnTo>
                      <a:pt x="275501" y="192189"/>
                    </a:lnTo>
                    <a:lnTo>
                      <a:pt x="275348" y="193357"/>
                    </a:lnTo>
                    <a:lnTo>
                      <a:pt x="275513" y="194602"/>
                    </a:lnTo>
                    <a:lnTo>
                      <a:pt x="275615" y="200621"/>
                    </a:lnTo>
                    <a:lnTo>
                      <a:pt x="275869" y="201726"/>
                    </a:lnTo>
                    <a:lnTo>
                      <a:pt x="276021" y="202831"/>
                    </a:lnTo>
                    <a:lnTo>
                      <a:pt x="276517" y="206044"/>
                    </a:lnTo>
                    <a:lnTo>
                      <a:pt x="276682" y="207314"/>
                    </a:lnTo>
                    <a:lnTo>
                      <a:pt x="277101" y="208229"/>
                    </a:lnTo>
                    <a:lnTo>
                      <a:pt x="277266" y="208915"/>
                    </a:lnTo>
                    <a:lnTo>
                      <a:pt x="278320" y="212267"/>
                    </a:lnTo>
                    <a:lnTo>
                      <a:pt x="278739" y="213423"/>
                    </a:lnTo>
                    <a:lnTo>
                      <a:pt x="279019" y="214388"/>
                    </a:lnTo>
                    <a:lnTo>
                      <a:pt x="279298" y="214985"/>
                    </a:lnTo>
                    <a:lnTo>
                      <a:pt x="278866" y="212344"/>
                    </a:lnTo>
                    <a:lnTo>
                      <a:pt x="278676" y="210870"/>
                    </a:lnTo>
                    <a:lnTo>
                      <a:pt x="278371" y="209092"/>
                    </a:lnTo>
                    <a:lnTo>
                      <a:pt x="278231" y="208064"/>
                    </a:lnTo>
                    <a:lnTo>
                      <a:pt x="278015" y="207314"/>
                    </a:lnTo>
                    <a:lnTo>
                      <a:pt x="277926" y="206044"/>
                    </a:lnTo>
                    <a:lnTo>
                      <a:pt x="277787" y="205016"/>
                    </a:lnTo>
                    <a:lnTo>
                      <a:pt x="277647" y="202971"/>
                    </a:lnTo>
                    <a:lnTo>
                      <a:pt x="277520" y="201815"/>
                    </a:lnTo>
                    <a:lnTo>
                      <a:pt x="277317" y="199351"/>
                    </a:lnTo>
                    <a:lnTo>
                      <a:pt x="277241" y="194602"/>
                    </a:lnTo>
                    <a:lnTo>
                      <a:pt x="277101" y="193357"/>
                    </a:lnTo>
                    <a:lnTo>
                      <a:pt x="277241" y="192189"/>
                    </a:lnTo>
                    <a:lnTo>
                      <a:pt x="277317" y="191008"/>
                    </a:lnTo>
                    <a:lnTo>
                      <a:pt x="277406" y="189877"/>
                    </a:lnTo>
                    <a:lnTo>
                      <a:pt x="277495" y="187490"/>
                    </a:lnTo>
                    <a:lnTo>
                      <a:pt x="277634" y="186563"/>
                    </a:lnTo>
                    <a:lnTo>
                      <a:pt x="277710" y="185521"/>
                    </a:lnTo>
                    <a:lnTo>
                      <a:pt x="277926" y="184480"/>
                    </a:lnTo>
                    <a:lnTo>
                      <a:pt x="277952" y="183464"/>
                    </a:lnTo>
                    <a:lnTo>
                      <a:pt x="278130" y="182613"/>
                    </a:lnTo>
                    <a:lnTo>
                      <a:pt x="278269" y="181724"/>
                    </a:lnTo>
                    <a:lnTo>
                      <a:pt x="278447" y="180924"/>
                    </a:lnTo>
                    <a:lnTo>
                      <a:pt x="278498" y="180174"/>
                    </a:lnTo>
                    <a:lnTo>
                      <a:pt x="278625" y="179298"/>
                    </a:lnTo>
                    <a:lnTo>
                      <a:pt x="278777" y="178777"/>
                    </a:lnTo>
                    <a:lnTo>
                      <a:pt x="279082" y="177253"/>
                    </a:lnTo>
                    <a:lnTo>
                      <a:pt x="279298" y="176669"/>
                    </a:lnTo>
                    <a:close/>
                  </a:path>
                  <a:path w="895985" h="268604">
                    <a:moveTo>
                      <a:pt x="319100" y="264287"/>
                    </a:moveTo>
                    <a:lnTo>
                      <a:pt x="317119" y="263423"/>
                    </a:lnTo>
                    <a:lnTo>
                      <a:pt x="315620" y="262813"/>
                    </a:lnTo>
                    <a:lnTo>
                      <a:pt x="313880" y="262001"/>
                    </a:lnTo>
                    <a:lnTo>
                      <a:pt x="312940" y="261454"/>
                    </a:lnTo>
                    <a:lnTo>
                      <a:pt x="311886" y="260908"/>
                    </a:lnTo>
                    <a:lnTo>
                      <a:pt x="310705" y="260477"/>
                    </a:lnTo>
                    <a:lnTo>
                      <a:pt x="309778" y="259702"/>
                    </a:lnTo>
                    <a:lnTo>
                      <a:pt x="307428" y="258330"/>
                    </a:lnTo>
                    <a:lnTo>
                      <a:pt x="306336" y="257441"/>
                    </a:lnTo>
                    <a:lnTo>
                      <a:pt x="303961" y="255905"/>
                    </a:lnTo>
                    <a:lnTo>
                      <a:pt x="302818" y="254876"/>
                    </a:lnTo>
                    <a:lnTo>
                      <a:pt x="301625" y="253923"/>
                    </a:lnTo>
                    <a:lnTo>
                      <a:pt x="300443" y="253034"/>
                    </a:lnTo>
                    <a:lnTo>
                      <a:pt x="299377" y="251968"/>
                    </a:lnTo>
                    <a:lnTo>
                      <a:pt x="298246" y="250952"/>
                    </a:lnTo>
                    <a:lnTo>
                      <a:pt x="297154" y="249885"/>
                    </a:lnTo>
                    <a:lnTo>
                      <a:pt x="295084" y="247726"/>
                    </a:lnTo>
                    <a:lnTo>
                      <a:pt x="294132" y="246659"/>
                    </a:lnTo>
                    <a:lnTo>
                      <a:pt x="293065" y="245618"/>
                    </a:lnTo>
                    <a:lnTo>
                      <a:pt x="292214" y="244475"/>
                    </a:lnTo>
                    <a:lnTo>
                      <a:pt x="291312" y="243433"/>
                    </a:lnTo>
                    <a:lnTo>
                      <a:pt x="290423" y="242379"/>
                    </a:lnTo>
                    <a:lnTo>
                      <a:pt x="288836" y="240411"/>
                    </a:lnTo>
                    <a:lnTo>
                      <a:pt x="288163" y="239420"/>
                    </a:lnTo>
                    <a:lnTo>
                      <a:pt x="287477" y="238544"/>
                    </a:lnTo>
                    <a:lnTo>
                      <a:pt x="286194" y="236689"/>
                    </a:lnTo>
                    <a:lnTo>
                      <a:pt x="285140" y="235267"/>
                    </a:lnTo>
                    <a:lnTo>
                      <a:pt x="284454" y="234099"/>
                    </a:lnTo>
                    <a:lnTo>
                      <a:pt x="283768" y="233006"/>
                    </a:lnTo>
                    <a:lnTo>
                      <a:pt x="283311" y="232371"/>
                    </a:lnTo>
                    <a:lnTo>
                      <a:pt x="284340" y="235115"/>
                    </a:lnTo>
                    <a:lnTo>
                      <a:pt x="286575" y="239014"/>
                    </a:lnTo>
                    <a:lnTo>
                      <a:pt x="289191" y="243090"/>
                    </a:lnTo>
                    <a:lnTo>
                      <a:pt x="290868" y="245262"/>
                    </a:lnTo>
                    <a:lnTo>
                      <a:pt x="291769" y="246481"/>
                    </a:lnTo>
                    <a:lnTo>
                      <a:pt x="292735" y="247548"/>
                    </a:lnTo>
                    <a:lnTo>
                      <a:pt x="293687" y="248716"/>
                    </a:lnTo>
                    <a:lnTo>
                      <a:pt x="294754" y="249732"/>
                    </a:lnTo>
                    <a:lnTo>
                      <a:pt x="295808" y="250952"/>
                    </a:lnTo>
                    <a:lnTo>
                      <a:pt x="296913" y="251968"/>
                    </a:lnTo>
                    <a:lnTo>
                      <a:pt x="298056" y="252996"/>
                    </a:lnTo>
                    <a:lnTo>
                      <a:pt x="299224" y="254101"/>
                    </a:lnTo>
                    <a:lnTo>
                      <a:pt x="300443" y="255041"/>
                    </a:lnTo>
                    <a:lnTo>
                      <a:pt x="301498" y="255905"/>
                    </a:lnTo>
                    <a:lnTo>
                      <a:pt x="302818" y="256908"/>
                    </a:lnTo>
                    <a:lnTo>
                      <a:pt x="304088" y="257733"/>
                    </a:lnTo>
                    <a:lnTo>
                      <a:pt x="305358" y="258521"/>
                    </a:lnTo>
                    <a:lnTo>
                      <a:pt x="306590" y="259359"/>
                    </a:lnTo>
                    <a:lnTo>
                      <a:pt x="309067" y="260578"/>
                    </a:lnTo>
                    <a:lnTo>
                      <a:pt x="310172" y="261251"/>
                    </a:lnTo>
                    <a:lnTo>
                      <a:pt x="311365" y="261708"/>
                    </a:lnTo>
                    <a:lnTo>
                      <a:pt x="312470" y="262166"/>
                    </a:lnTo>
                    <a:lnTo>
                      <a:pt x="313563" y="262585"/>
                    </a:lnTo>
                    <a:lnTo>
                      <a:pt x="314464" y="262877"/>
                    </a:lnTo>
                    <a:lnTo>
                      <a:pt x="315391" y="263232"/>
                    </a:lnTo>
                    <a:lnTo>
                      <a:pt x="316242" y="263499"/>
                    </a:lnTo>
                    <a:lnTo>
                      <a:pt x="316979" y="263652"/>
                    </a:lnTo>
                    <a:lnTo>
                      <a:pt x="318300" y="264096"/>
                    </a:lnTo>
                    <a:lnTo>
                      <a:pt x="319100" y="264287"/>
                    </a:lnTo>
                    <a:close/>
                  </a:path>
                  <a:path w="895985" h="268604">
                    <a:moveTo>
                      <a:pt x="368858" y="80352"/>
                    </a:moveTo>
                    <a:lnTo>
                      <a:pt x="367830" y="80416"/>
                    </a:lnTo>
                    <a:lnTo>
                      <a:pt x="365937" y="80645"/>
                    </a:lnTo>
                    <a:lnTo>
                      <a:pt x="363982" y="80784"/>
                    </a:lnTo>
                    <a:lnTo>
                      <a:pt x="362712" y="80962"/>
                    </a:lnTo>
                    <a:lnTo>
                      <a:pt x="361429" y="81102"/>
                    </a:lnTo>
                    <a:lnTo>
                      <a:pt x="360032" y="81445"/>
                    </a:lnTo>
                    <a:lnTo>
                      <a:pt x="356933" y="82054"/>
                    </a:lnTo>
                    <a:lnTo>
                      <a:pt x="355295" y="82397"/>
                    </a:lnTo>
                    <a:lnTo>
                      <a:pt x="351891" y="83527"/>
                    </a:lnTo>
                    <a:lnTo>
                      <a:pt x="349973" y="83947"/>
                    </a:lnTo>
                    <a:lnTo>
                      <a:pt x="346468" y="85572"/>
                    </a:lnTo>
                    <a:lnTo>
                      <a:pt x="344500" y="86207"/>
                    </a:lnTo>
                    <a:lnTo>
                      <a:pt x="342785" y="87172"/>
                    </a:lnTo>
                    <a:lnTo>
                      <a:pt x="341083" y="88188"/>
                    </a:lnTo>
                    <a:lnTo>
                      <a:pt x="339191" y="89077"/>
                    </a:lnTo>
                    <a:lnTo>
                      <a:pt x="336677" y="90716"/>
                    </a:lnTo>
                    <a:lnTo>
                      <a:pt x="335064" y="91871"/>
                    </a:lnTo>
                    <a:lnTo>
                      <a:pt x="334149" y="92468"/>
                    </a:lnTo>
                    <a:lnTo>
                      <a:pt x="333502" y="93014"/>
                    </a:lnTo>
                    <a:lnTo>
                      <a:pt x="332676" y="93662"/>
                    </a:lnTo>
                    <a:lnTo>
                      <a:pt x="331000" y="94830"/>
                    </a:lnTo>
                    <a:lnTo>
                      <a:pt x="329666" y="96177"/>
                    </a:lnTo>
                    <a:lnTo>
                      <a:pt x="328295" y="97345"/>
                    </a:lnTo>
                    <a:lnTo>
                      <a:pt x="325729" y="99910"/>
                    </a:lnTo>
                    <a:lnTo>
                      <a:pt x="324700" y="101180"/>
                    </a:lnTo>
                    <a:lnTo>
                      <a:pt x="323596" y="102387"/>
                    </a:lnTo>
                    <a:lnTo>
                      <a:pt x="322567" y="103593"/>
                    </a:lnTo>
                    <a:lnTo>
                      <a:pt x="321741" y="104775"/>
                    </a:lnTo>
                    <a:lnTo>
                      <a:pt x="320840" y="105829"/>
                    </a:lnTo>
                    <a:lnTo>
                      <a:pt x="320167" y="107035"/>
                    </a:lnTo>
                    <a:lnTo>
                      <a:pt x="319570" y="107924"/>
                    </a:lnTo>
                    <a:lnTo>
                      <a:pt x="318998" y="108940"/>
                    </a:lnTo>
                    <a:lnTo>
                      <a:pt x="318477" y="109778"/>
                    </a:lnTo>
                    <a:lnTo>
                      <a:pt x="317271" y="111887"/>
                    </a:lnTo>
                    <a:lnTo>
                      <a:pt x="316979" y="112763"/>
                    </a:lnTo>
                    <a:lnTo>
                      <a:pt x="317449" y="111950"/>
                    </a:lnTo>
                    <a:lnTo>
                      <a:pt x="318363" y="110578"/>
                    </a:lnTo>
                    <a:lnTo>
                      <a:pt x="319303" y="109270"/>
                    </a:lnTo>
                    <a:lnTo>
                      <a:pt x="320763" y="107403"/>
                    </a:lnTo>
                    <a:lnTo>
                      <a:pt x="322567" y="105321"/>
                    </a:lnTo>
                    <a:lnTo>
                      <a:pt x="323532" y="104101"/>
                    </a:lnTo>
                    <a:lnTo>
                      <a:pt x="325653" y="101828"/>
                    </a:lnTo>
                    <a:lnTo>
                      <a:pt x="326872" y="100672"/>
                    </a:lnTo>
                    <a:lnTo>
                      <a:pt x="328193" y="99529"/>
                    </a:lnTo>
                    <a:lnTo>
                      <a:pt x="329425" y="98285"/>
                    </a:lnTo>
                    <a:lnTo>
                      <a:pt x="330898" y="97129"/>
                    </a:lnTo>
                    <a:lnTo>
                      <a:pt x="332219" y="95910"/>
                    </a:lnTo>
                    <a:lnTo>
                      <a:pt x="333692" y="94830"/>
                    </a:lnTo>
                    <a:lnTo>
                      <a:pt x="335368" y="93662"/>
                    </a:lnTo>
                    <a:lnTo>
                      <a:pt x="336130" y="93014"/>
                    </a:lnTo>
                    <a:lnTo>
                      <a:pt x="336956" y="92506"/>
                    </a:lnTo>
                    <a:lnTo>
                      <a:pt x="337781" y="91960"/>
                    </a:lnTo>
                    <a:lnTo>
                      <a:pt x="338594" y="91478"/>
                    </a:lnTo>
                    <a:lnTo>
                      <a:pt x="340182" y="90322"/>
                    </a:lnTo>
                    <a:lnTo>
                      <a:pt x="341998" y="89471"/>
                    </a:lnTo>
                    <a:lnTo>
                      <a:pt x="345401" y="87477"/>
                    </a:lnTo>
                    <a:lnTo>
                      <a:pt x="347218" y="86829"/>
                    </a:lnTo>
                    <a:lnTo>
                      <a:pt x="348907" y="86029"/>
                    </a:lnTo>
                    <a:lnTo>
                      <a:pt x="349338" y="85852"/>
                    </a:lnTo>
                    <a:lnTo>
                      <a:pt x="349783" y="85636"/>
                    </a:lnTo>
                    <a:lnTo>
                      <a:pt x="350215" y="85471"/>
                    </a:lnTo>
                    <a:lnTo>
                      <a:pt x="350621" y="85255"/>
                    </a:lnTo>
                    <a:lnTo>
                      <a:pt x="351104" y="85115"/>
                    </a:lnTo>
                    <a:lnTo>
                      <a:pt x="351472" y="84937"/>
                    </a:lnTo>
                    <a:lnTo>
                      <a:pt x="352348" y="84683"/>
                    </a:lnTo>
                    <a:lnTo>
                      <a:pt x="353237" y="84315"/>
                    </a:lnTo>
                    <a:lnTo>
                      <a:pt x="354025" y="84023"/>
                    </a:lnTo>
                    <a:lnTo>
                      <a:pt x="355676" y="83350"/>
                    </a:lnTo>
                    <a:lnTo>
                      <a:pt x="357251" y="82969"/>
                    </a:lnTo>
                    <a:lnTo>
                      <a:pt x="358762" y="82562"/>
                    </a:lnTo>
                    <a:lnTo>
                      <a:pt x="360235" y="82270"/>
                    </a:lnTo>
                    <a:lnTo>
                      <a:pt x="361607" y="81749"/>
                    </a:lnTo>
                    <a:lnTo>
                      <a:pt x="362839" y="81521"/>
                    </a:lnTo>
                    <a:lnTo>
                      <a:pt x="364121" y="81229"/>
                    </a:lnTo>
                    <a:lnTo>
                      <a:pt x="365099" y="81102"/>
                    </a:lnTo>
                    <a:lnTo>
                      <a:pt x="368858" y="80352"/>
                    </a:lnTo>
                    <a:close/>
                  </a:path>
                  <a:path w="895985" h="268604">
                    <a:moveTo>
                      <a:pt x="419163" y="201955"/>
                    </a:moveTo>
                    <a:lnTo>
                      <a:pt x="418922" y="202222"/>
                    </a:lnTo>
                    <a:lnTo>
                      <a:pt x="418541" y="202831"/>
                    </a:lnTo>
                    <a:lnTo>
                      <a:pt x="417791" y="204304"/>
                    </a:lnTo>
                    <a:lnTo>
                      <a:pt x="417347" y="205333"/>
                    </a:lnTo>
                    <a:lnTo>
                      <a:pt x="417029" y="205917"/>
                    </a:lnTo>
                    <a:lnTo>
                      <a:pt x="416598" y="207086"/>
                    </a:lnTo>
                    <a:lnTo>
                      <a:pt x="416420" y="207683"/>
                    </a:lnTo>
                    <a:lnTo>
                      <a:pt x="416102" y="208330"/>
                    </a:lnTo>
                    <a:lnTo>
                      <a:pt x="415937" y="209054"/>
                    </a:lnTo>
                    <a:lnTo>
                      <a:pt x="415531" y="210400"/>
                    </a:lnTo>
                    <a:lnTo>
                      <a:pt x="415137" y="211924"/>
                    </a:lnTo>
                    <a:lnTo>
                      <a:pt x="414909" y="213423"/>
                    </a:lnTo>
                    <a:lnTo>
                      <a:pt x="414731" y="214096"/>
                    </a:lnTo>
                    <a:lnTo>
                      <a:pt x="414528" y="215607"/>
                    </a:lnTo>
                    <a:lnTo>
                      <a:pt x="414350" y="216344"/>
                    </a:lnTo>
                    <a:lnTo>
                      <a:pt x="414312" y="217932"/>
                    </a:lnTo>
                    <a:lnTo>
                      <a:pt x="414185" y="219138"/>
                    </a:lnTo>
                    <a:lnTo>
                      <a:pt x="414299" y="222758"/>
                    </a:lnTo>
                    <a:lnTo>
                      <a:pt x="414426" y="224370"/>
                    </a:lnTo>
                    <a:lnTo>
                      <a:pt x="414591" y="225386"/>
                    </a:lnTo>
                    <a:lnTo>
                      <a:pt x="414705" y="225018"/>
                    </a:lnTo>
                    <a:lnTo>
                      <a:pt x="414845" y="224370"/>
                    </a:lnTo>
                    <a:lnTo>
                      <a:pt x="414909" y="223659"/>
                    </a:lnTo>
                    <a:lnTo>
                      <a:pt x="415137" y="222758"/>
                    </a:lnTo>
                    <a:lnTo>
                      <a:pt x="415251" y="221640"/>
                    </a:lnTo>
                    <a:lnTo>
                      <a:pt x="415391" y="220535"/>
                    </a:lnTo>
                    <a:lnTo>
                      <a:pt x="415683" y="219214"/>
                    </a:lnTo>
                    <a:lnTo>
                      <a:pt x="415874" y="217932"/>
                    </a:lnTo>
                    <a:lnTo>
                      <a:pt x="416026" y="217030"/>
                    </a:lnTo>
                    <a:lnTo>
                      <a:pt x="416420" y="215061"/>
                    </a:lnTo>
                    <a:lnTo>
                      <a:pt x="416687" y="213423"/>
                    </a:lnTo>
                    <a:lnTo>
                      <a:pt x="416826" y="212153"/>
                    </a:lnTo>
                    <a:lnTo>
                      <a:pt x="417258" y="210680"/>
                    </a:lnTo>
                    <a:lnTo>
                      <a:pt x="417512" y="209359"/>
                    </a:lnTo>
                    <a:lnTo>
                      <a:pt x="418071" y="206667"/>
                    </a:lnTo>
                    <a:lnTo>
                      <a:pt x="418350" y="205638"/>
                    </a:lnTo>
                    <a:lnTo>
                      <a:pt x="418541" y="204584"/>
                    </a:lnTo>
                    <a:lnTo>
                      <a:pt x="419163" y="201955"/>
                    </a:lnTo>
                    <a:close/>
                  </a:path>
                  <a:path w="895985" h="268604">
                    <a:moveTo>
                      <a:pt x="448005" y="268147"/>
                    </a:moveTo>
                    <a:lnTo>
                      <a:pt x="446227" y="267652"/>
                    </a:lnTo>
                    <a:lnTo>
                      <a:pt x="445719" y="267462"/>
                    </a:lnTo>
                    <a:lnTo>
                      <a:pt x="444207" y="267042"/>
                    </a:lnTo>
                    <a:lnTo>
                      <a:pt x="443395" y="266712"/>
                    </a:lnTo>
                    <a:lnTo>
                      <a:pt x="442556" y="266446"/>
                    </a:lnTo>
                    <a:lnTo>
                      <a:pt x="441680" y="266065"/>
                    </a:lnTo>
                    <a:lnTo>
                      <a:pt x="430758" y="261569"/>
                    </a:lnTo>
                    <a:lnTo>
                      <a:pt x="429602" y="261048"/>
                    </a:lnTo>
                    <a:lnTo>
                      <a:pt x="428434" y="260375"/>
                    </a:lnTo>
                    <a:lnTo>
                      <a:pt x="426123" y="259219"/>
                    </a:lnTo>
                    <a:lnTo>
                      <a:pt x="421767" y="256755"/>
                    </a:lnTo>
                    <a:lnTo>
                      <a:pt x="419747" y="255447"/>
                    </a:lnTo>
                    <a:lnTo>
                      <a:pt x="417817" y="254304"/>
                    </a:lnTo>
                    <a:lnTo>
                      <a:pt x="416242" y="253187"/>
                    </a:lnTo>
                    <a:lnTo>
                      <a:pt x="414629" y="252145"/>
                    </a:lnTo>
                    <a:lnTo>
                      <a:pt x="413321" y="251218"/>
                    </a:lnTo>
                    <a:lnTo>
                      <a:pt x="412356" y="250609"/>
                    </a:lnTo>
                    <a:lnTo>
                      <a:pt x="411467" y="249872"/>
                    </a:lnTo>
                    <a:lnTo>
                      <a:pt x="410959" y="249529"/>
                    </a:lnTo>
                    <a:lnTo>
                      <a:pt x="412127" y="250799"/>
                    </a:lnTo>
                    <a:lnTo>
                      <a:pt x="412940" y="251561"/>
                    </a:lnTo>
                    <a:lnTo>
                      <a:pt x="414032" y="252691"/>
                    </a:lnTo>
                    <a:lnTo>
                      <a:pt x="415531" y="253860"/>
                    </a:lnTo>
                    <a:lnTo>
                      <a:pt x="418515" y="256336"/>
                    </a:lnTo>
                    <a:lnTo>
                      <a:pt x="422795" y="259283"/>
                    </a:lnTo>
                    <a:lnTo>
                      <a:pt x="427507" y="261696"/>
                    </a:lnTo>
                    <a:lnTo>
                      <a:pt x="428675" y="262343"/>
                    </a:lnTo>
                    <a:lnTo>
                      <a:pt x="429920" y="262890"/>
                    </a:lnTo>
                    <a:lnTo>
                      <a:pt x="432282" y="263982"/>
                    </a:lnTo>
                    <a:lnTo>
                      <a:pt x="433539" y="264426"/>
                    </a:lnTo>
                    <a:lnTo>
                      <a:pt x="435825" y="265315"/>
                    </a:lnTo>
                    <a:lnTo>
                      <a:pt x="437045" y="265760"/>
                    </a:lnTo>
                    <a:lnTo>
                      <a:pt x="438111" y="266065"/>
                    </a:lnTo>
                    <a:lnTo>
                      <a:pt x="439204" y="266446"/>
                    </a:lnTo>
                    <a:lnTo>
                      <a:pt x="444030" y="267589"/>
                    </a:lnTo>
                    <a:lnTo>
                      <a:pt x="444842" y="267652"/>
                    </a:lnTo>
                    <a:lnTo>
                      <a:pt x="445604" y="267804"/>
                    </a:lnTo>
                    <a:lnTo>
                      <a:pt x="446163" y="267881"/>
                    </a:lnTo>
                    <a:lnTo>
                      <a:pt x="447294" y="268109"/>
                    </a:lnTo>
                    <a:lnTo>
                      <a:pt x="448005" y="268147"/>
                    </a:lnTo>
                    <a:close/>
                  </a:path>
                  <a:path w="895985" h="268604">
                    <a:moveTo>
                      <a:pt x="465048" y="89306"/>
                    </a:moveTo>
                    <a:lnTo>
                      <a:pt x="463931" y="89471"/>
                    </a:lnTo>
                    <a:lnTo>
                      <a:pt x="462051" y="89687"/>
                    </a:lnTo>
                    <a:lnTo>
                      <a:pt x="461060" y="89763"/>
                    </a:lnTo>
                    <a:lnTo>
                      <a:pt x="459968" y="90043"/>
                    </a:lnTo>
                    <a:lnTo>
                      <a:pt x="458647" y="90322"/>
                    </a:lnTo>
                    <a:lnTo>
                      <a:pt x="457327" y="90576"/>
                    </a:lnTo>
                    <a:lnTo>
                      <a:pt x="455904" y="90932"/>
                    </a:lnTo>
                    <a:lnTo>
                      <a:pt x="454317" y="91389"/>
                    </a:lnTo>
                    <a:lnTo>
                      <a:pt x="453542" y="91668"/>
                    </a:lnTo>
                    <a:lnTo>
                      <a:pt x="452716" y="91871"/>
                    </a:lnTo>
                    <a:lnTo>
                      <a:pt x="451853" y="92189"/>
                    </a:lnTo>
                    <a:lnTo>
                      <a:pt x="447636" y="93853"/>
                    </a:lnTo>
                    <a:lnTo>
                      <a:pt x="445820" y="94691"/>
                    </a:lnTo>
                    <a:lnTo>
                      <a:pt x="444068" y="95719"/>
                    </a:lnTo>
                    <a:lnTo>
                      <a:pt x="442302" y="96596"/>
                    </a:lnTo>
                    <a:lnTo>
                      <a:pt x="440524" y="97688"/>
                    </a:lnTo>
                    <a:lnTo>
                      <a:pt x="438873" y="98882"/>
                    </a:lnTo>
                    <a:lnTo>
                      <a:pt x="437235" y="100139"/>
                    </a:lnTo>
                    <a:lnTo>
                      <a:pt x="435660" y="101511"/>
                    </a:lnTo>
                    <a:lnTo>
                      <a:pt x="434822" y="102196"/>
                    </a:lnTo>
                    <a:lnTo>
                      <a:pt x="434086" y="102895"/>
                    </a:lnTo>
                    <a:lnTo>
                      <a:pt x="432523" y="104305"/>
                    </a:lnTo>
                    <a:lnTo>
                      <a:pt x="431152" y="105778"/>
                    </a:lnTo>
                    <a:lnTo>
                      <a:pt x="429920" y="107302"/>
                    </a:lnTo>
                    <a:lnTo>
                      <a:pt x="428574" y="108800"/>
                    </a:lnTo>
                    <a:lnTo>
                      <a:pt x="427482" y="110401"/>
                    </a:lnTo>
                    <a:lnTo>
                      <a:pt x="426453" y="111950"/>
                    </a:lnTo>
                    <a:lnTo>
                      <a:pt x="424370" y="115011"/>
                    </a:lnTo>
                    <a:lnTo>
                      <a:pt x="422871" y="118110"/>
                    </a:lnTo>
                    <a:lnTo>
                      <a:pt x="420636" y="123520"/>
                    </a:lnTo>
                    <a:lnTo>
                      <a:pt x="420014" y="125793"/>
                    </a:lnTo>
                    <a:lnTo>
                      <a:pt x="419646" y="127482"/>
                    </a:lnTo>
                    <a:lnTo>
                      <a:pt x="419265" y="129006"/>
                    </a:lnTo>
                    <a:lnTo>
                      <a:pt x="419163" y="130022"/>
                    </a:lnTo>
                    <a:lnTo>
                      <a:pt x="419417" y="129070"/>
                    </a:lnTo>
                    <a:lnTo>
                      <a:pt x="420509" y="125857"/>
                    </a:lnTo>
                    <a:lnTo>
                      <a:pt x="421462" y="123710"/>
                    </a:lnTo>
                    <a:lnTo>
                      <a:pt x="422732" y="121158"/>
                    </a:lnTo>
                    <a:lnTo>
                      <a:pt x="423926" y="118567"/>
                    </a:lnTo>
                    <a:lnTo>
                      <a:pt x="425729" y="115646"/>
                    </a:lnTo>
                    <a:lnTo>
                      <a:pt x="427786" y="112623"/>
                    </a:lnTo>
                    <a:lnTo>
                      <a:pt x="428879" y="111099"/>
                    </a:lnTo>
                    <a:lnTo>
                      <a:pt x="430085" y="109702"/>
                    </a:lnTo>
                    <a:lnTo>
                      <a:pt x="432523" y="106718"/>
                    </a:lnTo>
                    <a:lnTo>
                      <a:pt x="435381" y="103911"/>
                    </a:lnTo>
                    <a:lnTo>
                      <a:pt x="436130" y="103289"/>
                    </a:lnTo>
                    <a:lnTo>
                      <a:pt x="436943" y="102527"/>
                    </a:lnTo>
                    <a:lnTo>
                      <a:pt x="449935" y="94195"/>
                    </a:lnTo>
                    <a:lnTo>
                      <a:pt x="450761" y="93776"/>
                    </a:lnTo>
                    <a:lnTo>
                      <a:pt x="451548" y="93433"/>
                    </a:lnTo>
                    <a:lnTo>
                      <a:pt x="452323" y="93116"/>
                    </a:lnTo>
                    <a:lnTo>
                      <a:pt x="453123" y="92837"/>
                    </a:lnTo>
                    <a:lnTo>
                      <a:pt x="453910" y="92506"/>
                    </a:lnTo>
                    <a:lnTo>
                      <a:pt x="456196" y="91668"/>
                    </a:lnTo>
                    <a:lnTo>
                      <a:pt x="458838" y="90855"/>
                    </a:lnTo>
                    <a:lnTo>
                      <a:pt x="460095" y="90525"/>
                    </a:lnTo>
                    <a:lnTo>
                      <a:pt x="461187" y="90144"/>
                    </a:lnTo>
                    <a:lnTo>
                      <a:pt x="463981" y="89585"/>
                    </a:lnTo>
                    <a:lnTo>
                      <a:pt x="465048" y="89306"/>
                    </a:lnTo>
                    <a:close/>
                  </a:path>
                  <a:path w="895985" h="268604">
                    <a:moveTo>
                      <a:pt x="565696" y="130022"/>
                    </a:moveTo>
                    <a:lnTo>
                      <a:pt x="565340" y="129286"/>
                    </a:lnTo>
                    <a:lnTo>
                      <a:pt x="564565" y="127469"/>
                    </a:lnTo>
                    <a:lnTo>
                      <a:pt x="564210" y="126733"/>
                    </a:lnTo>
                    <a:lnTo>
                      <a:pt x="563867" y="125857"/>
                    </a:lnTo>
                    <a:lnTo>
                      <a:pt x="563460" y="125044"/>
                    </a:lnTo>
                    <a:lnTo>
                      <a:pt x="563041" y="124091"/>
                    </a:lnTo>
                    <a:lnTo>
                      <a:pt x="562432" y="123139"/>
                    </a:lnTo>
                    <a:lnTo>
                      <a:pt x="560578" y="119938"/>
                    </a:lnTo>
                    <a:lnTo>
                      <a:pt x="559816" y="118808"/>
                    </a:lnTo>
                    <a:lnTo>
                      <a:pt x="559130" y="117690"/>
                    </a:lnTo>
                    <a:lnTo>
                      <a:pt x="557377" y="115265"/>
                    </a:lnTo>
                    <a:lnTo>
                      <a:pt x="556374" y="114134"/>
                    </a:lnTo>
                    <a:lnTo>
                      <a:pt x="555447" y="112903"/>
                    </a:lnTo>
                    <a:lnTo>
                      <a:pt x="554456" y="111734"/>
                    </a:lnTo>
                    <a:lnTo>
                      <a:pt x="552259" y="109410"/>
                    </a:lnTo>
                    <a:lnTo>
                      <a:pt x="551205" y="108216"/>
                    </a:lnTo>
                    <a:lnTo>
                      <a:pt x="549960" y="107226"/>
                    </a:lnTo>
                    <a:lnTo>
                      <a:pt x="548754" y="106133"/>
                    </a:lnTo>
                    <a:lnTo>
                      <a:pt x="547522" y="105117"/>
                    </a:lnTo>
                    <a:lnTo>
                      <a:pt x="546392" y="104089"/>
                    </a:lnTo>
                    <a:lnTo>
                      <a:pt x="545236" y="103276"/>
                    </a:lnTo>
                    <a:lnTo>
                      <a:pt x="543877" y="102260"/>
                    </a:lnTo>
                    <a:lnTo>
                      <a:pt x="541566" y="100761"/>
                    </a:lnTo>
                    <a:lnTo>
                      <a:pt x="540207" y="99949"/>
                    </a:lnTo>
                    <a:lnTo>
                      <a:pt x="538988" y="99314"/>
                    </a:lnTo>
                    <a:lnTo>
                      <a:pt x="537946" y="98704"/>
                    </a:lnTo>
                    <a:lnTo>
                      <a:pt x="535686" y="97536"/>
                    </a:lnTo>
                    <a:lnTo>
                      <a:pt x="532345" y="96278"/>
                    </a:lnTo>
                    <a:lnTo>
                      <a:pt x="530936" y="95859"/>
                    </a:lnTo>
                    <a:lnTo>
                      <a:pt x="530047" y="95643"/>
                    </a:lnTo>
                    <a:lnTo>
                      <a:pt x="530834" y="95923"/>
                    </a:lnTo>
                    <a:lnTo>
                      <a:pt x="532168" y="96596"/>
                    </a:lnTo>
                    <a:lnTo>
                      <a:pt x="532828" y="96901"/>
                    </a:lnTo>
                    <a:lnTo>
                      <a:pt x="533615" y="97345"/>
                    </a:lnTo>
                    <a:lnTo>
                      <a:pt x="535393" y="98221"/>
                    </a:lnTo>
                    <a:lnTo>
                      <a:pt x="536282" y="98882"/>
                    </a:lnTo>
                    <a:lnTo>
                      <a:pt x="537337" y="99453"/>
                    </a:lnTo>
                    <a:lnTo>
                      <a:pt x="538403" y="100114"/>
                    </a:lnTo>
                    <a:lnTo>
                      <a:pt x="539534" y="100761"/>
                    </a:lnTo>
                    <a:lnTo>
                      <a:pt x="540588" y="101600"/>
                    </a:lnTo>
                    <a:lnTo>
                      <a:pt x="541743" y="102387"/>
                    </a:lnTo>
                    <a:lnTo>
                      <a:pt x="542772" y="103212"/>
                    </a:lnTo>
                    <a:lnTo>
                      <a:pt x="545261" y="105117"/>
                    </a:lnTo>
                    <a:lnTo>
                      <a:pt x="546315" y="106133"/>
                    </a:lnTo>
                    <a:lnTo>
                      <a:pt x="547522" y="107175"/>
                    </a:lnTo>
                    <a:lnTo>
                      <a:pt x="549795" y="109283"/>
                    </a:lnTo>
                    <a:lnTo>
                      <a:pt x="550926" y="110401"/>
                    </a:lnTo>
                    <a:lnTo>
                      <a:pt x="551929" y="111531"/>
                    </a:lnTo>
                    <a:lnTo>
                      <a:pt x="553097" y="112610"/>
                    </a:lnTo>
                    <a:lnTo>
                      <a:pt x="554088" y="113779"/>
                    </a:lnTo>
                    <a:lnTo>
                      <a:pt x="554977" y="114985"/>
                    </a:lnTo>
                    <a:lnTo>
                      <a:pt x="556031" y="116027"/>
                    </a:lnTo>
                    <a:lnTo>
                      <a:pt x="557733" y="118364"/>
                    </a:lnTo>
                    <a:lnTo>
                      <a:pt x="559447" y="120484"/>
                    </a:lnTo>
                    <a:lnTo>
                      <a:pt x="560197" y="121564"/>
                    </a:lnTo>
                    <a:lnTo>
                      <a:pt x="560844" y="122631"/>
                    </a:lnTo>
                    <a:lnTo>
                      <a:pt x="561543" y="123532"/>
                    </a:lnTo>
                    <a:lnTo>
                      <a:pt x="562190" y="124536"/>
                    </a:lnTo>
                    <a:lnTo>
                      <a:pt x="562813" y="125387"/>
                    </a:lnTo>
                    <a:lnTo>
                      <a:pt x="563219" y="126212"/>
                    </a:lnTo>
                    <a:lnTo>
                      <a:pt x="563727" y="126961"/>
                    </a:lnTo>
                    <a:lnTo>
                      <a:pt x="565696" y="130022"/>
                    </a:lnTo>
                    <a:close/>
                  </a:path>
                  <a:path w="895985" h="268604">
                    <a:moveTo>
                      <a:pt x="595985" y="213829"/>
                    </a:moveTo>
                    <a:lnTo>
                      <a:pt x="595845" y="212344"/>
                    </a:lnTo>
                    <a:lnTo>
                      <a:pt x="595845" y="209905"/>
                    </a:lnTo>
                    <a:lnTo>
                      <a:pt x="595464" y="205917"/>
                    </a:lnTo>
                    <a:lnTo>
                      <a:pt x="594817" y="202831"/>
                    </a:lnTo>
                    <a:lnTo>
                      <a:pt x="594575" y="201269"/>
                    </a:lnTo>
                    <a:lnTo>
                      <a:pt x="594017" y="199732"/>
                    </a:lnTo>
                    <a:lnTo>
                      <a:pt x="593712" y="198272"/>
                    </a:lnTo>
                    <a:lnTo>
                      <a:pt x="593305" y="197167"/>
                    </a:lnTo>
                    <a:lnTo>
                      <a:pt x="592759" y="195478"/>
                    </a:lnTo>
                    <a:lnTo>
                      <a:pt x="592137" y="194170"/>
                    </a:lnTo>
                    <a:lnTo>
                      <a:pt x="591654" y="192874"/>
                    </a:lnTo>
                    <a:lnTo>
                      <a:pt x="591108" y="191643"/>
                    </a:lnTo>
                    <a:lnTo>
                      <a:pt x="589521" y="188366"/>
                    </a:lnTo>
                    <a:lnTo>
                      <a:pt x="588378" y="186601"/>
                    </a:lnTo>
                    <a:lnTo>
                      <a:pt x="587641" y="185534"/>
                    </a:lnTo>
                    <a:lnTo>
                      <a:pt x="586841" y="184238"/>
                    </a:lnTo>
                    <a:lnTo>
                      <a:pt x="586282" y="183565"/>
                    </a:lnTo>
                    <a:lnTo>
                      <a:pt x="586663" y="184213"/>
                    </a:lnTo>
                    <a:lnTo>
                      <a:pt x="587248" y="185445"/>
                    </a:lnTo>
                    <a:lnTo>
                      <a:pt x="587959" y="186804"/>
                    </a:lnTo>
                    <a:lnTo>
                      <a:pt x="590042" y="191985"/>
                    </a:lnTo>
                    <a:lnTo>
                      <a:pt x="590473" y="193255"/>
                    </a:lnTo>
                    <a:lnTo>
                      <a:pt x="590867" y="194525"/>
                    </a:lnTo>
                    <a:lnTo>
                      <a:pt x="591388" y="195821"/>
                    </a:lnTo>
                    <a:lnTo>
                      <a:pt x="591654" y="197167"/>
                    </a:lnTo>
                    <a:lnTo>
                      <a:pt x="592137" y="198653"/>
                    </a:lnTo>
                    <a:lnTo>
                      <a:pt x="592391" y="199732"/>
                    </a:lnTo>
                    <a:lnTo>
                      <a:pt x="592848" y="201549"/>
                    </a:lnTo>
                    <a:lnTo>
                      <a:pt x="593344" y="204622"/>
                    </a:lnTo>
                    <a:lnTo>
                      <a:pt x="593661" y="205917"/>
                    </a:lnTo>
                    <a:lnTo>
                      <a:pt x="593788" y="207683"/>
                    </a:lnTo>
                    <a:lnTo>
                      <a:pt x="594017" y="209905"/>
                    </a:lnTo>
                    <a:lnTo>
                      <a:pt x="594017" y="212344"/>
                    </a:lnTo>
                    <a:lnTo>
                      <a:pt x="594233" y="213791"/>
                    </a:lnTo>
                    <a:lnTo>
                      <a:pt x="594017" y="215328"/>
                    </a:lnTo>
                    <a:lnTo>
                      <a:pt x="593979" y="218465"/>
                    </a:lnTo>
                    <a:lnTo>
                      <a:pt x="593788" y="219659"/>
                    </a:lnTo>
                    <a:lnTo>
                      <a:pt x="593636" y="221005"/>
                    </a:lnTo>
                    <a:lnTo>
                      <a:pt x="593521" y="221640"/>
                    </a:lnTo>
                    <a:lnTo>
                      <a:pt x="593407" y="222529"/>
                    </a:lnTo>
                    <a:lnTo>
                      <a:pt x="593293" y="223177"/>
                    </a:lnTo>
                    <a:lnTo>
                      <a:pt x="593204" y="223570"/>
                    </a:lnTo>
                    <a:lnTo>
                      <a:pt x="593090" y="224180"/>
                    </a:lnTo>
                    <a:lnTo>
                      <a:pt x="592963" y="224739"/>
                    </a:lnTo>
                    <a:lnTo>
                      <a:pt x="592607" y="225894"/>
                    </a:lnTo>
                    <a:lnTo>
                      <a:pt x="592455" y="226923"/>
                    </a:lnTo>
                    <a:lnTo>
                      <a:pt x="592277" y="227888"/>
                    </a:lnTo>
                    <a:lnTo>
                      <a:pt x="591934" y="228777"/>
                    </a:lnTo>
                    <a:lnTo>
                      <a:pt x="590994" y="231635"/>
                    </a:lnTo>
                    <a:lnTo>
                      <a:pt x="590829" y="232371"/>
                    </a:lnTo>
                    <a:lnTo>
                      <a:pt x="591108" y="231711"/>
                    </a:lnTo>
                    <a:lnTo>
                      <a:pt x="591794" y="230403"/>
                    </a:lnTo>
                    <a:lnTo>
                      <a:pt x="593242" y="227139"/>
                    </a:lnTo>
                    <a:lnTo>
                      <a:pt x="593598" y="226072"/>
                    </a:lnTo>
                    <a:lnTo>
                      <a:pt x="593915" y="224955"/>
                    </a:lnTo>
                    <a:lnTo>
                      <a:pt x="594144" y="224370"/>
                    </a:lnTo>
                    <a:lnTo>
                      <a:pt x="594550" y="223177"/>
                    </a:lnTo>
                    <a:lnTo>
                      <a:pt x="594817" y="221640"/>
                    </a:lnTo>
                    <a:lnTo>
                      <a:pt x="594956" y="221132"/>
                    </a:lnTo>
                    <a:lnTo>
                      <a:pt x="595541" y="218465"/>
                    </a:lnTo>
                    <a:lnTo>
                      <a:pt x="595706" y="216890"/>
                    </a:lnTo>
                    <a:lnTo>
                      <a:pt x="595807" y="215328"/>
                    </a:lnTo>
                    <a:lnTo>
                      <a:pt x="595985" y="213829"/>
                    </a:lnTo>
                    <a:close/>
                  </a:path>
                  <a:path w="895985" h="268604">
                    <a:moveTo>
                      <a:pt x="607593" y="256781"/>
                    </a:moveTo>
                    <a:lnTo>
                      <a:pt x="606971" y="256679"/>
                    </a:lnTo>
                    <a:lnTo>
                      <a:pt x="605078" y="256476"/>
                    </a:lnTo>
                    <a:lnTo>
                      <a:pt x="603707" y="256197"/>
                    </a:lnTo>
                    <a:lnTo>
                      <a:pt x="602094" y="256146"/>
                    </a:lnTo>
                    <a:lnTo>
                      <a:pt x="601243" y="256006"/>
                    </a:lnTo>
                    <a:lnTo>
                      <a:pt x="600329" y="256006"/>
                    </a:lnTo>
                    <a:lnTo>
                      <a:pt x="599401" y="255765"/>
                    </a:lnTo>
                    <a:lnTo>
                      <a:pt x="598487" y="255600"/>
                    </a:lnTo>
                    <a:lnTo>
                      <a:pt x="597484" y="255447"/>
                    </a:lnTo>
                    <a:lnTo>
                      <a:pt x="595503" y="255054"/>
                    </a:lnTo>
                    <a:lnTo>
                      <a:pt x="593407" y="254698"/>
                    </a:lnTo>
                    <a:lnTo>
                      <a:pt x="592416" y="254495"/>
                    </a:lnTo>
                    <a:lnTo>
                      <a:pt x="591350" y="254165"/>
                    </a:lnTo>
                    <a:lnTo>
                      <a:pt x="590321" y="253961"/>
                    </a:lnTo>
                    <a:lnTo>
                      <a:pt x="589254" y="253682"/>
                    </a:lnTo>
                    <a:lnTo>
                      <a:pt x="588124" y="253542"/>
                    </a:lnTo>
                    <a:lnTo>
                      <a:pt x="587184" y="253187"/>
                    </a:lnTo>
                    <a:lnTo>
                      <a:pt x="586130" y="252844"/>
                    </a:lnTo>
                    <a:lnTo>
                      <a:pt x="585114" y="252577"/>
                    </a:lnTo>
                    <a:lnTo>
                      <a:pt x="584161" y="252247"/>
                    </a:lnTo>
                    <a:lnTo>
                      <a:pt x="583209" y="251955"/>
                    </a:lnTo>
                    <a:lnTo>
                      <a:pt x="581431" y="251358"/>
                    </a:lnTo>
                    <a:lnTo>
                      <a:pt x="580567" y="250977"/>
                    </a:lnTo>
                    <a:lnTo>
                      <a:pt x="579666" y="250761"/>
                    </a:lnTo>
                    <a:lnTo>
                      <a:pt x="578954" y="250405"/>
                    </a:lnTo>
                    <a:lnTo>
                      <a:pt x="577532" y="249885"/>
                    </a:lnTo>
                    <a:lnTo>
                      <a:pt x="576262" y="249453"/>
                    </a:lnTo>
                    <a:lnTo>
                      <a:pt x="575792" y="249148"/>
                    </a:lnTo>
                    <a:lnTo>
                      <a:pt x="575310" y="248970"/>
                    </a:lnTo>
                    <a:lnTo>
                      <a:pt x="574484" y="248640"/>
                    </a:lnTo>
                    <a:lnTo>
                      <a:pt x="573963" y="248361"/>
                    </a:lnTo>
                    <a:lnTo>
                      <a:pt x="574294" y="248640"/>
                    </a:lnTo>
                    <a:lnTo>
                      <a:pt x="575170" y="249250"/>
                    </a:lnTo>
                    <a:lnTo>
                      <a:pt x="575551" y="249453"/>
                    </a:lnTo>
                    <a:lnTo>
                      <a:pt x="577024" y="250405"/>
                    </a:lnTo>
                    <a:lnTo>
                      <a:pt x="579183" y="251637"/>
                    </a:lnTo>
                    <a:lnTo>
                      <a:pt x="580834" y="252323"/>
                    </a:lnTo>
                    <a:lnTo>
                      <a:pt x="582587" y="253263"/>
                    </a:lnTo>
                    <a:lnTo>
                      <a:pt x="583552" y="253542"/>
                    </a:lnTo>
                    <a:lnTo>
                      <a:pt x="584542" y="253860"/>
                    </a:lnTo>
                    <a:lnTo>
                      <a:pt x="585546" y="254241"/>
                    </a:lnTo>
                    <a:lnTo>
                      <a:pt x="586613" y="254558"/>
                    </a:lnTo>
                    <a:lnTo>
                      <a:pt x="587578" y="254952"/>
                    </a:lnTo>
                    <a:lnTo>
                      <a:pt x="588708" y="255181"/>
                    </a:lnTo>
                    <a:lnTo>
                      <a:pt x="589775" y="255447"/>
                    </a:lnTo>
                    <a:lnTo>
                      <a:pt x="591934" y="255905"/>
                    </a:lnTo>
                    <a:lnTo>
                      <a:pt x="592988" y="256197"/>
                    </a:lnTo>
                    <a:lnTo>
                      <a:pt x="594156" y="256425"/>
                    </a:lnTo>
                    <a:lnTo>
                      <a:pt x="595223" y="256476"/>
                    </a:lnTo>
                    <a:lnTo>
                      <a:pt x="596290" y="256578"/>
                    </a:lnTo>
                    <a:lnTo>
                      <a:pt x="599236" y="256908"/>
                    </a:lnTo>
                    <a:lnTo>
                      <a:pt x="600214" y="257098"/>
                    </a:lnTo>
                    <a:lnTo>
                      <a:pt x="601179" y="256959"/>
                    </a:lnTo>
                    <a:lnTo>
                      <a:pt x="603669" y="256959"/>
                    </a:lnTo>
                    <a:lnTo>
                      <a:pt x="605078" y="256908"/>
                    </a:lnTo>
                    <a:lnTo>
                      <a:pt x="606082" y="256908"/>
                    </a:lnTo>
                    <a:lnTo>
                      <a:pt x="606971" y="256882"/>
                    </a:lnTo>
                    <a:lnTo>
                      <a:pt x="607593" y="256781"/>
                    </a:lnTo>
                    <a:close/>
                  </a:path>
                  <a:path w="895985" h="268604">
                    <a:moveTo>
                      <a:pt x="685571" y="89293"/>
                    </a:moveTo>
                    <a:lnTo>
                      <a:pt x="685215" y="89027"/>
                    </a:lnTo>
                    <a:lnTo>
                      <a:pt x="684314" y="88265"/>
                    </a:lnTo>
                    <a:lnTo>
                      <a:pt x="683920" y="87998"/>
                    </a:lnTo>
                    <a:lnTo>
                      <a:pt x="683437" y="87490"/>
                    </a:lnTo>
                    <a:lnTo>
                      <a:pt x="682790" y="87160"/>
                    </a:lnTo>
                    <a:lnTo>
                      <a:pt x="682180" y="86702"/>
                    </a:lnTo>
                    <a:lnTo>
                      <a:pt x="672947" y="81953"/>
                    </a:lnTo>
                    <a:lnTo>
                      <a:pt x="671741" y="81445"/>
                    </a:lnTo>
                    <a:lnTo>
                      <a:pt x="670648" y="81102"/>
                    </a:lnTo>
                    <a:lnTo>
                      <a:pt x="668223" y="80213"/>
                    </a:lnTo>
                    <a:lnTo>
                      <a:pt x="663384" y="78841"/>
                    </a:lnTo>
                    <a:lnTo>
                      <a:pt x="661085" y="78359"/>
                    </a:lnTo>
                    <a:lnTo>
                      <a:pt x="658787" y="77812"/>
                    </a:lnTo>
                    <a:lnTo>
                      <a:pt x="654723" y="77089"/>
                    </a:lnTo>
                    <a:lnTo>
                      <a:pt x="652856" y="76835"/>
                    </a:lnTo>
                    <a:lnTo>
                      <a:pt x="651205" y="76720"/>
                    </a:lnTo>
                    <a:lnTo>
                      <a:pt x="649046" y="76454"/>
                    </a:lnTo>
                    <a:lnTo>
                      <a:pt x="648309" y="76454"/>
                    </a:lnTo>
                    <a:lnTo>
                      <a:pt x="650849" y="77050"/>
                    </a:lnTo>
                    <a:lnTo>
                      <a:pt x="658063" y="78917"/>
                    </a:lnTo>
                    <a:lnTo>
                      <a:pt x="662914" y="80213"/>
                    </a:lnTo>
                    <a:lnTo>
                      <a:pt x="667639" y="81724"/>
                    </a:lnTo>
                    <a:lnTo>
                      <a:pt x="668743" y="82118"/>
                    </a:lnTo>
                    <a:lnTo>
                      <a:pt x="669937" y="82473"/>
                    </a:lnTo>
                    <a:lnTo>
                      <a:pt x="671055" y="82829"/>
                    </a:lnTo>
                    <a:lnTo>
                      <a:pt x="672211" y="83286"/>
                    </a:lnTo>
                    <a:lnTo>
                      <a:pt x="673392" y="83705"/>
                    </a:lnTo>
                    <a:lnTo>
                      <a:pt x="674446" y="84035"/>
                    </a:lnTo>
                    <a:lnTo>
                      <a:pt x="675449" y="84543"/>
                    </a:lnTo>
                    <a:lnTo>
                      <a:pt x="676579" y="84861"/>
                    </a:lnTo>
                    <a:lnTo>
                      <a:pt x="677468" y="85344"/>
                    </a:lnTo>
                    <a:lnTo>
                      <a:pt x="678434" y="85712"/>
                    </a:lnTo>
                    <a:lnTo>
                      <a:pt x="680173" y="86487"/>
                    </a:lnTo>
                    <a:lnTo>
                      <a:pt x="681761" y="87299"/>
                    </a:lnTo>
                    <a:lnTo>
                      <a:pt x="682447" y="87579"/>
                    </a:lnTo>
                    <a:lnTo>
                      <a:pt x="683145" y="87934"/>
                    </a:lnTo>
                    <a:lnTo>
                      <a:pt x="683577" y="88265"/>
                    </a:lnTo>
                    <a:lnTo>
                      <a:pt x="684174" y="88468"/>
                    </a:lnTo>
                    <a:lnTo>
                      <a:pt x="684987" y="89027"/>
                    </a:lnTo>
                    <a:lnTo>
                      <a:pt x="685571" y="89293"/>
                    </a:lnTo>
                    <a:close/>
                  </a:path>
                  <a:path w="895985" h="268604">
                    <a:moveTo>
                      <a:pt x="746315" y="181838"/>
                    </a:moveTo>
                    <a:lnTo>
                      <a:pt x="745185" y="170624"/>
                    </a:lnTo>
                    <a:lnTo>
                      <a:pt x="744880" y="169138"/>
                    </a:lnTo>
                    <a:lnTo>
                      <a:pt x="744562" y="167982"/>
                    </a:lnTo>
                    <a:lnTo>
                      <a:pt x="744143" y="166738"/>
                    </a:lnTo>
                    <a:lnTo>
                      <a:pt x="743788" y="165582"/>
                    </a:lnTo>
                    <a:lnTo>
                      <a:pt x="743381" y="164376"/>
                    </a:lnTo>
                    <a:lnTo>
                      <a:pt x="742886" y="163283"/>
                    </a:lnTo>
                    <a:lnTo>
                      <a:pt x="741921" y="161010"/>
                    </a:lnTo>
                    <a:lnTo>
                      <a:pt x="741311" y="159981"/>
                    </a:lnTo>
                    <a:lnTo>
                      <a:pt x="740727" y="158940"/>
                    </a:lnTo>
                    <a:lnTo>
                      <a:pt x="740105" y="157924"/>
                    </a:lnTo>
                    <a:lnTo>
                      <a:pt x="739521" y="157048"/>
                    </a:lnTo>
                    <a:lnTo>
                      <a:pt x="738974" y="156108"/>
                    </a:lnTo>
                    <a:lnTo>
                      <a:pt x="738263" y="155282"/>
                    </a:lnTo>
                    <a:lnTo>
                      <a:pt x="733094" y="149809"/>
                    </a:lnTo>
                    <a:lnTo>
                      <a:pt x="734225" y="151180"/>
                    </a:lnTo>
                    <a:lnTo>
                      <a:pt x="734923" y="152069"/>
                    </a:lnTo>
                    <a:lnTo>
                      <a:pt x="735812" y="153365"/>
                    </a:lnTo>
                    <a:lnTo>
                      <a:pt x="736854" y="154978"/>
                    </a:lnTo>
                    <a:lnTo>
                      <a:pt x="737260" y="155740"/>
                    </a:lnTo>
                    <a:lnTo>
                      <a:pt x="737844" y="156565"/>
                    </a:lnTo>
                    <a:lnTo>
                      <a:pt x="738263" y="157594"/>
                    </a:lnTo>
                    <a:lnTo>
                      <a:pt x="738835" y="158483"/>
                    </a:lnTo>
                    <a:lnTo>
                      <a:pt x="739355" y="159448"/>
                    </a:lnTo>
                    <a:lnTo>
                      <a:pt x="740384" y="161518"/>
                    </a:lnTo>
                    <a:lnTo>
                      <a:pt x="740702" y="162661"/>
                    </a:lnTo>
                    <a:lnTo>
                      <a:pt x="741222" y="163791"/>
                    </a:lnTo>
                    <a:lnTo>
                      <a:pt x="741680" y="164896"/>
                    </a:lnTo>
                    <a:lnTo>
                      <a:pt x="741984" y="166065"/>
                    </a:lnTo>
                    <a:lnTo>
                      <a:pt x="742480" y="167182"/>
                    </a:lnTo>
                    <a:lnTo>
                      <a:pt x="742746" y="168313"/>
                    </a:lnTo>
                    <a:lnTo>
                      <a:pt x="743153" y="169519"/>
                    </a:lnTo>
                    <a:lnTo>
                      <a:pt x="743673" y="171513"/>
                    </a:lnTo>
                    <a:lnTo>
                      <a:pt x="744016" y="172923"/>
                    </a:lnTo>
                    <a:lnTo>
                      <a:pt x="744435" y="174967"/>
                    </a:lnTo>
                    <a:lnTo>
                      <a:pt x="744791" y="177114"/>
                    </a:lnTo>
                    <a:lnTo>
                      <a:pt x="745083" y="179235"/>
                    </a:lnTo>
                    <a:lnTo>
                      <a:pt x="745363" y="181013"/>
                    </a:lnTo>
                    <a:lnTo>
                      <a:pt x="745629" y="184492"/>
                    </a:lnTo>
                    <a:lnTo>
                      <a:pt x="745731" y="185534"/>
                    </a:lnTo>
                    <a:lnTo>
                      <a:pt x="745845" y="186182"/>
                    </a:lnTo>
                    <a:lnTo>
                      <a:pt x="745909" y="185534"/>
                    </a:lnTo>
                    <a:lnTo>
                      <a:pt x="746061" y="184492"/>
                    </a:lnTo>
                    <a:lnTo>
                      <a:pt x="746099" y="183426"/>
                    </a:lnTo>
                    <a:lnTo>
                      <a:pt x="746226" y="182587"/>
                    </a:lnTo>
                    <a:lnTo>
                      <a:pt x="746315" y="181838"/>
                    </a:lnTo>
                    <a:close/>
                  </a:path>
                  <a:path w="895985" h="268604">
                    <a:moveTo>
                      <a:pt x="748830" y="204622"/>
                    </a:moveTo>
                    <a:lnTo>
                      <a:pt x="748525" y="204939"/>
                    </a:lnTo>
                    <a:lnTo>
                      <a:pt x="747560" y="206209"/>
                    </a:lnTo>
                    <a:lnTo>
                      <a:pt x="746772" y="207086"/>
                    </a:lnTo>
                    <a:lnTo>
                      <a:pt x="745845" y="208191"/>
                    </a:lnTo>
                    <a:lnTo>
                      <a:pt x="744943" y="209207"/>
                    </a:lnTo>
                    <a:lnTo>
                      <a:pt x="743813" y="210400"/>
                    </a:lnTo>
                    <a:lnTo>
                      <a:pt x="742746" y="211785"/>
                    </a:lnTo>
                    <a:lnTo>
                      <a:pt x="742061" y="212394"/>
                    </a:lnTo>
                    <a:lnTo>
                      <a:pt x="740727" y="213690"/>
                    </a:lnTo>
                    <a:lnTo>
                      <a:pt x="740143" y="214312"/>
                    </a:lnTo>
                    <a:lnTo>
                      <a:pt x="739521" y="215061"/>
                    </a:lnTo>
                    <a:lnTo>
                      <a:pt x="738733" y="215646"/>
                    </a:lnTo>
                    <a:lnTo>
                      <a:pt x="738149" y="216281"/>
                    </a:lnTo>
                    <a:lnTo>
                      <a:pt x="737400" y="216916"/>
                    </a:lnTo>
                    <a:lnTo>
                      <a:pt x="736727" y="217551"/>
                    </a:lnTo>
                    <a:lnTo>
                      <a:pt x="736079" y="218262"/>
                    </a:lnTo>
                    <a:lnTo>
                      <a:pt x="734745" y="219290"/>
                    </a:lnTo>
                    <a:lnTo>
                      <a:pt x="733437" y="220370"/>
                    </a:lnTo>
                    <a:lnTo>
                      <a:pt x="732409" y="221284"/>
                    </a:lnTo>
                    <a:lnTo>
                      <a:pt x="731989" y="221538"/>
                    </a:lnTo>
                    <a:lnTo>
                      <a:pt x="731761" y="221805"/>
                    </a:lnTo>
                    <a:lnTo>
                      <a:pt x="731532" y="222021"/>
                    </a:lnTo>
                    <a:lnTo>
                      <a:pt x="729742" y="223189"/>
                    </a:lnTo>
                    <a:lnTo>
                      <a:pt x="728091" y="224548"/>
                    </a:lnTo>
                    <a:lnTo>
                      <a:pt x="727405" y="225018"/>
                    </a:lnTo>
                    <a:lnTo>
                      <a:pt x="727024" y="225361"/>
                    </a:lnTo>
                    <a:lnTo>
                      <a:pt x="729018" y="224370"/>
                    </a:lnTo>
                    <a:lnTo>
                      <a:pt x="730173" y="223850"/>
                    </a:lnTo>
                    <a:lnTo>
                      <a:pt x="731418" y="223240"/>
                    </a:lnTo>
                    <a:lnTo>
                      <a:pt x="731862" y="222973"/>
                    </a:lnTo>
                    <a:lnTo>
                      <a:pt x="732510" y="222631"/>
                    </a:lnTo>
                    <a:lnTo>
                      <a:pt x="733132" y="222224"/>
                    </a:lnTo>
                    <a:lnTo>
                      <a:pt x="734237" y="221399"/>
                    </a:lnTo>
                    <a:lnTo>
                      <a:pt x="735025" y="220865"/>
                    </a:lnTo>
                    <a:lnTo>
                      <a:pt x="735825" y="220370"/>
                    </a:lnTo>
                    <a:lnTo>
                      <a:pt x="736511" y="219798"/>
                    </a:lnTo>
                    <a:lnTo>
                      <a:pt x="737298" y="219290"/>
                    </a:lnTo>
                    <a:lnTo>
                      <a:pt x="738009" y="218605"/>
                    </a:lnTo>
                    <a:lnTo>
                      <a:pt x="738733" y="217944"/>
                    </a:lnTo>
                    <a:lnTo>
                      <a:pt x="739495" y="217309"/>
                    </a:lnTo>
                    <a:lnTo>
                      <a:pt x="740143" y="216674"/>
                    </a:lnTo>
                    <a:lnTo>
                      <a:pt x="740892" y="216039"/>
                    </a:lnTo>
                    <a:lnTo>
                      <a:pt x="741514" y="215328"/>
                    </a:lnTo>
                    <a:lnTo>
                      <a:pt x="742124" y="214655"/>
                    </a:lnTo>
                    <a:lnTo>
                      <a:pt x="743953" y="212534"/>
                    </a:lnTo>
                    <a:lnTo>
                      <a:pt x="744562" y="211912"/>
                    </a:lnTo>
                    <a:lnTo>
                      <a:pt x="744943" y="211175"/>
                    </a:lnTo>
                    <a:lnTo>
                      <a:pt x="745909" y="209867"/>
                    </a:lnTo>
                    <a:lnTo>
                      <a:pt x="746429" y="209207"/>
                    </a:lnTo>
                    <a:lnTo>
                      <a:pt x="748245" y="206248"/>
                    </a:lnTo>
                    <a:lnTo>
                      <a:pt x="748830" y="204622"/>
                    </a:lnTo>
                    <a:close/>
                  </a:path>
                  <a:path w="895985" h="268604">
                    <a:moveTo>
                      <a:pt x="803668" y="37579"/>
                    </a:moveTo>
                    <a:lnTo>
                      <a:pt x="802779" y="36918"/>
                    </a:lnTo>
                    <a:lnTo>
                      <a:pt x="802462" y="36741"/>
                    </a:lnTo>
                    <a:lnTo>
                      <a:pt x="802157" y="36474"/>
                    </a:lnTo>
                    <a:lnTo>
                      <a:pt x="801712" y="36195"/>
                    </a:lnTo>
                    <a:lnTo>
                      <a:pt x="801395" y="36055"/>
                    </a:lnTo>
                    <a:lnTo>
                      <a:pt x="800303" y="35458"/>
                    </a:lnTo>
                    <a:lnTo>
                      <a:pt x="799172" y="34912"/>
                    </a:lnTo>
                    <a:lnTo>
                      <a:pt x="797839" y="34328"/>
                    </a:lnTo>
                    <a:lnTo>
                      <a:pt x="794842" y="33324"/>
                    </a:lnTo>
                    <a:lnTo>
                      <a:pt x="793229" y="32994"/>
                    </a:lnTo>
                    <a:lnTo>
                      <a:pt x="791552" y="32613"/>
                    </a:lnTo>
                    <a:lnTo>
                      <a:pt x="789940" y="32321"/>
                    </a:lnTo>
                    <a:lnTo>
                      <a:pt x="788289" y="32118"/>
                    </a:lnTo>
                    <a:lnTo>
                      <a:pt x="783653" y="31711"/>
                    </a:lnTo>
                    <a:lnTo>
                      <a:pt x="779868" y="31711"/>
                    </a:lnTo>
                    <a:lnTo>
                      <a:pt x="778256" y="31978"/>
                    </a:lnTo>
                    <a:lnTo>
                      <a:pt x="787984" y="33528"/>
                    </a:lnTo>
                    <a:lnTo>
                      <a:pt x="791171" y="34086"/>
                    </a:lnTo>
                    <a:lnTo>
                      <a:pt x="791959" y="34302"/>
                    </a:lnTo>
                    <a:lnTo>
                      <a:pt x="792810" y="34391"/>
                    </a:lnTo>
                    <a:lnTo>
                      <a:pt x="794296" y="34836"/>
                    </a:lnTo>
                    <a:lnTo>
                      <a:pt x="795845" y="35102"/>
                    </a:lnTo>
                    <a:lnTo>
                      <a:pt x="796518" y="35318"/>
                    </a:lnTo>
                    <a:lnTo>
                      <a:pt x="797331" y="35458"/>
                    </a:lnTo>
                    <a:lnTo>
                      <a:pt x="797941" y="35712"/>
                    </a:lnTo>
                    <a:lnTo>
                      <a:pt x="798588" y="35928"/>
                    </a:lnTo>
                    <a:lnTo>
                      <a:pt x="799261" y="36055"/>
                    </a:lnTo>
                    <a:lnTo>
                      <a:pt x="799782" y="36195"/>
                    </a:lnTo>
                    <a:lnTo>
                      <a:pt x="801903" y="36918"/>
                    </a:lnTo>
                    <a:lnTo>
                      <a:pt x="803224" y="37439"/>
                    </a:lnTo>
                    <a:lnTo>
                      <a:pt x="803668" y="37579"/>
                    </a:lnTo>
                    <a:close/>
                  </a:path>
                  <a:path w="895985" h="268604">
                    <a:moveTo>
                      <a:pt x="874115" y="118503"/>
                    </a:moveTo>
                    <a:lnTo>
                      <a:pt x="873925" y="117157"/>
                    </a:lnTo>
                    <a:lnTo>
                      <a:pt x="873785" y="114541"/>
                    </a:lnTo>
                    <a:lnTo>
                      <a:pt x="873442" y="113182"/>
                    </a:lnTo>
                    <a:lnTo>
                      <a:pt x="873302" y="112128"/>
                    </a:lnTo>
                    <a:lnTo>
                      <a:pt x="873010" y="110477"/>
                    </a:lnTo>
                    <a:lnTo>
                      <a:pt x="871842" y="106375"/>
                    </a:lnTo>
                    <a:lnTo>
                      <a:pt x="871220" y="105130"/>
                    </a:lnTo>
                    <a:lnTo>
                      <a:pt x="870153" y="102400"/>
                    </a:lnTo>
                    <a:lnTo>
                      <a:pt x="867371" y="97675"/>
                    </a:lnTo>
                    <a:lnTo>
                      <a:pt x="866571" y="96799"/>
                    </a:lnTo>
                    <a:lnTo>
                      <a:pt x="865784" y="95707"/>
                    </a:lnTo>
                    <a:lnTo>
                      <a:pt x="858126" y="89293"/>
                    </a:lnTo>
                    <a:lnTo>
                      <a:pt x="858824" y="89763"/>
                    </a:lnTo>
                    <a:lnTo>
                      <a:pt x="859828" y="90627"/>
                    </a:lnTo>
                    <a:lnTo>
                      <a:pt x="860221" y="91071"/>
                    </a:lnTo>
                    <a:lnTo>
                      <a:pt x="860806" y="91592"/>
                    </a:lnTo>
                    <a:lnTo>
                      <a:pt x="862063" y="92887"/>
                    </a:lnTo>
                    <a:lnTo>
                      <a:pt x="862672" y="93675"/>
                    </a:lnTo>
                    <a:lnTo>
                      <a:pt x="864120" y="95326"/>
                    </a:lnTo>
                    <a:lnTo>
                      <a:pt x="864831" y="96278"/>
                    </a:lnTo>
                    <a:lnTo>
                      <a:pt x="865466" y="97345"/>
                    </a:lnTo>
                    <a:lnTo>
                      <a:pt x="866203" y="98285"/>
                    </a:lnTo>
                    <a:lnTo>
                      <a:pt x="866762" y="99453"/>
                    </a:lnTo>
                    <a:lnTo>
                      <a:pt x="867346" y="100545"/>
                    </a:lnTo>
                    <a:lnTo>
                      <a:pt x="868578" y="102984"/>
                    </a:lnTo>
                    <a:lnTo>
                      <a:pt x="869086" y="104228"/>
                    </a:lnTo>
                    <a:lnTo>
                      <a:pt x="869505" y="105537"/>
                    </a:lnTo>
                    <a:lnTo>
                      <a:pt x="870153" y="106807"/>
                    </a:lnTo>
                    <a:lnTo>
                      <a:pt x="870419" y="108191"/>
                    </a:lnTo>
                    <a:lnTo>
                      <a:pt x="870813" y="109499"/>
                    </a:lnTo>
                    <a:lnTo>
                      <a:pt x="871258" y="110782"/>
                    </a:lnTo>
                    <a:lnTo>
                      <a:pt x="871728" y="113449"/>
                    </a:lnTo>
                    <a:lnTo>
                      <a:pt x="872121" y="114731"/>
                    </a:lnTo>
                    <a:lnTo>
                      <a:pt x="872388" y="117335"/>
                    </a:lnTo>
                    <a:lnTo>
                      <a:pt x="872642" y="118503"/>
                    </a:lnTo>
                    <a:lnTo>
                      <a:pt x="872794" y="119735"/>
                    </a:lnTo>
                    <a:lnTo>
                      <a:pt x="872896" y="122047"/>
                    </a:lnTo>
                    <a:lnTo>
                      <a:pt x="873086" y="124079"/>
                    </a:lnTo>
                    <a:lnTo>
                      <a:pt x="873175" y="128117"/>
                    </a:lnTo>
                    <a:lnTo>
                      <a:pt x="873277" y="130022"/>
                    </a:lnTo>
                    <a:lnTo>
                      <a:pt x="873582" y="128117"/>
                    </a:lnTo>
                    <a:lnTo>
                      <a:pt x="873683" y="126746"/>
                    </a:lnTo>
                    <a:lnTo>
                      <a:pt x="873861" y="125857"/>
                    </a:lnTo>
                    <a:lnTo>
                      <a:pt x="873925" y="125056"/>
                    </a:lnTo>
                    <a:lnTo>
                      <a:pt x="874077" y="124079"/>
                    </a:lnTo>
                    <a:lnTo>
                      <a:pt x="874115" y="118503"/>
                    </a:lnTo>
                    <a:close/>
                  </a:path>
                  <a:path w="895985" h="268604">
                    <a:moveTo>
                      <a:pt x="888428" y="6172"/>
                    </a:moveTo>
                    <a:lnTo>
                      <a:pt x="864565" y="0"/>
                    </a:lnTo>
                    <a:lnTo>
                      <a:pt x="861568" y="0"/>
                    </a:lnTo>
                    <a:lnTo>
                      <a:pt x="859574" y="101"/>
                    </a:lnTo>
                    <a:lnTo>
                      <a:pt x="858608" y="177"/>
                    </a:lnTo>
                    <a:lnTo>
                      <a:pt x="858126" y="177"/>
                    </a:lnTo>
                    <a:lnTo>
                      <a:pt x="860082" y="508"/>
                    </a:lnTo>
                    <a:lnTo>
                      <a:pt x="863053" y="889"/>
                    </a:lnTo>
                    <a:lnTo>
                      <a:pt x="864438" y="1117"/>
                    </a:lnTo>
                    <a:lnTo>
                      <a:pt x="867981" y="1587"/>
                    </a:lnTo>
                    <a:lnTo>
                      <a:pt x="869746" y="1879"/>
                    </a:lnTo>
                    <a:lnTo>
                      <a:pt x="871664" y="2108"/>
                    </a:lnTo>
                    <a:lnTo>
                      <a:pt x="873582" y="2425"/>
                    </a:lnTo>
                    <a:lnTo>
                      <a:pt x="875474" y="2717"/>
                    </a:lnTo>
                    <a:lnTo>
                      <a:pt x="877341" y="3136"/>
                    </a:lnTo>
                    <a:lnTo>
                      <a:pt x="879106" y="3454"/>
                    </a:lnTo>
                    <a:lnTo>
                      <a:pt x="879983" y="3683"/>
                    </a:lnTo>
                    <a:lnTo>
                      <a:pt x="882446" y="4254"/>
                    </a:lnTo>
                    <a:lnTo>
                      <a:pt x="883145" y="4470"/>
                    </a:lnTo>
                    <a:lnTo>
                      <a:pt x="884580" y="4838"/>
                    </a:lnTo>
                    <a:lnTo>
                      <a:pt x="885164" y="5041"/>
                    </a:lnTo>
                    <a:lnTo>
                      <a:pt x="885736" y="5295"/>
                    </a:lnTo>
                    <a:lnTo>
                      <a:pt x="886294" y="5346"/>
                    </a:lnTo>
                    <a:lnTo>
                      <a:pt x="887145" y="5740"/>
                    </a:lnTo>
                    <a:lnTo>
                      <a:pt x="887933" y="6019"/>
                    </a:lnTo>
                    <a:lnTo>
                      <a:pt x="888428" y="6172"/>
                    </a:lnTo>
                    <a:close/>
                  </a:path>
                  <a:path w="895985" h="268604">
                    <a:moveTo>
                      <a:pt x="895705" y="154228"/>
                    </a:moveTo>
                    <a:lnTo>
                      <a:pt x="895197" y="154190"/>
                    </a:lnTo>
                    <a:lnTo>
                      <a:pt x="894359" y="154089"/>
                    </a:lnTo>
                    <a:lnTo>
                      <a:pt x="893470" y="154089"/>
                    </a:lnTo>
                    <a:lnTo>
                      <a:pt x="892263" y="153987"/>
                    </a:lnTo>
                    <a:lnTo>
                      <a:pt x="890790" y="153962"/>
                    </a:lnTo>
                    <a:lnTo>
                      <a:pt x="889393" y="153987"/>
                    </a:lnTo>
                    <a:lnTo>
                      <a:pt x="887666" y="153784"/>
                    </a:lnTo>
                    <a:lnTo>
                      <a:pt x="885875" y="153708"/>
                    </a:lnTo>
                    <a:lnTo>
                      <a:pt x="884135" y="153708"/>
                    </a:lnTo>
                    <a:lnTo>
                      <a:pt x="882116" y="153492"/>
                    </a:lnTo>
                    <a:lnTo>
                      <a:pt x="880249" y="153441"/>
                    </a:lnTo>
                    <a:lnTo>
                      <a:pt x="878293" y="153301"/>
                    </a:lnTo>
                    <a:lnTo>
                      <a:pt x="877379" y="153212"/>
                    </a:lnTo>
                    <a:lnTo>
                      <a:pt x="876439" y="153073"/>
                    </a:lnTo>
                    <a:lnTo>
                      <a:pt x="875474" y="153073"/>
                    </a:lnTo>
                    <a:lnTo>
                      <a:pt x="864755" y="152146"/>
                    </a:lnTo>
                    <a:lnTo>
                      <a:pt x="866584" y="152831"/>
                    </a:lnTo>
                    <a:lnTo>
                      <a:pt x="869467" y="153441"/>
                    </a:lnTo>
                    <a:lnTo>
                      <a:pt x="870991" y="153708"/>
                    </a:lnTo>
                    <a:lnTo>
                      <a:pt x="871728" y="153885"/>
                    </a:lnTo>
                    <a:lnTo>
                      <a:pt x="872617" y="154051"/>
                    </a:lnTo>
                    <a:lnTo>
                      <a:pt x="873442" y="154254"/>
                    </a:lnTo>
                    <a:lnTo>
                      <a:pt x="874344" y="154317"/>
                    </a:lnTo>
                    <a:lnTo>
                      <a:pt x="876160" y="154533"/>
                    </a:lnTo>
                    <a:lnTo>
                      <a:pt x="878141" y="154838"/>
                    </a:lnTo>
                    <a:lnTo>
                      <a:pt x="881049" y="155003"/>
                    </a:lnTo>
                    <a:lnTo>
                      <a:pt x="882992" y="155079"/>
                    </a:lnTo>
                    <a:lnTo>
                      <a:pt x="884021" y="155181"/>
                    </a:lnTo>
                    <a:lnTo>
                      <a:pt x="884923" y="155105"/>
                    </a:lnTo>
                    <a:lnTo>
                      <a:pt x="885812" y="155105"/>
                    </a:lnTo>
                    <a:lnTo>
                      <a:pt x="887628" y="155041"/>
                    </a:lnTo>
                    <a:lnTo>
                      <a:pt x="889330" y="155041"/>
                    </a:lnTo>
                    <a:lnTo>
                      <a:pt x="890143" y="154978"/>
                    </a:lnTo>
                    <a:lnTo>
                      <a:pt x="890905" y="154863"/>
                    </a:lnTo>
                    <a:lnTo>
                      <a:pt x="892340" y="154724"/>
                    </a:lnTo>
                    <a:lnTo>
                      <a:pt x="894359" y="154381"/>
                    </a:lnTo>
                    <a:lnTo>
                      <a:pt x="895705" y="154228"/>
                    </a:lnTo>
                    <a:close/>
                  </a:path>
                </a:pathLst>
              </a:custGeom>
              <a:solidFill>
                <a:srgbClr val="6A0B0E"/>
              </a:solidFill>
            </p:spPr>
            <p:txBody>
              <a:bodyPr wrap="square" lIns="0" tIns="0" rIns="0" bIns="0" rtlCol="0"/>
              <a:lstStyle/>
              <a:p>
                <a:endParaRPr lang="tr-TR" sz="2800"/>
              </a:p>
            </p:txBody>
          </p:sp>
          <p:pic>
            <p:nvPicPr>
              <p:cNvPr id="287" name="object 291">
                <a:extLst>
                  <a:ext uri="{FF2B5EF4-FFF2-40B4-BE49-F238E27FC236}">
                    <a16:creationId xmlns:a16="http://schemas.microsoft.com/office/drawing/2014/main" id="{6AAAD27A-EDDB-0E09-F0B0-D351C34D2236}"/>
                  </a:ext>
                </a:extLst>
              </p:cNvPr>
              <p:cNvPicPr/>
              <p:nvPr/>
            </p:nvPicPr>
            <p:blipFill>
              <a:blip r:embed="rId236" cstate="print"/>
              <a:stretch>
                <a:fillRect/>
              </a:stretch>
            </p:blipFill>
            <p:spPr>
              <a:xfrm>
                <a:off x="5585891" y="3190215"/>
                <a:ext cx="1029119" cy="252247"/>
              </a:xfrm>
              <a:prstGeom prst="rect">
                <a:avLst/>
              </a:prstGeom>
            </p:spPr>
          </p:pic>
          <p:pic>
            <p:nvPicPr>
              <p:cNvPr id="288" name="object 292">
                <a:extLst>
                  <a:ext uri="{FF2B5EF4-FFF2-40B4-BE49-F238E27FC236}">
                    <a16:creationId xmlns:a16="http://schemas.microsoft.com/office/drawing/2014/main" id="{82EB552E-A8F4-34B8-2325-903E3D6D2C86}"/>
                  </a:ext>
                </a:extLst>
              </p:cNvPr>
              <p:cNvPicPr/>
              <p:nvPr/>
            </p:nvPicPr>
            <p:blipFill>
              <a:blip r:embed="rId237" cstate="print"/>
              <a:stretch>
                <a:fillRect/>
              </a:stretch>
            </p:blipFill>
            <p:spPr>
              <a:xfrm>
                <a:off x="5572074" y="3198317"/>
                <a:ext cx="1049464" cy="280847"/>
              </a:xfrm>
              <a:prstGeom prst="rect">
                <a:avLst/>
              </a:prstGeom>
            </p:spPr>
          </p:pic>
          <p:pic>
            <p:nvPicPr>
              <p:cNvPr id="289" name="object 293">
                <a:extLst>
                  <a:ext uri="{FF2B5EF4-FFF2-40B4-BE49-F238E27FC236}">
                    <a16:creationId xmlns:a16="http://schemas.microsoft.com/office/drawing/2014/main" id="{B7FF4FAF-0C2A-C422-42F0-030B056C897B}"/>
                  </a:ext>
                </a:extLst>
              </p:cNvPr>
              <p:cNvPicPr/>
              <p:nvPr/>
            </p:nvPicPr>
            <p:blipFill>
              <a:blip r:embed="rId238" cstate="print"/>
              <a:stretch>
                <a:fillRect/>
              </a:stretch>
            </p:blipFill>
            <p:spPr>
              <a:xfrm>
                <a:off x="5522507" y="3198318"/>
                <a:ext cx="1072894" cy="844104"/>
              </a:xfrm>
              <a:prstGeom prst="rect">
                <a:avLst/>
              </a:prstGeom>
            </p:spPr>
          </p:pic>
          <p:sp>
            <p:nvSpPr>
              <p:cNvPr id="290" name="object 294">
                <a:extLst>
                  <a:ext uri="{FF2B5EF4-FFF2-40B4-BE49-F238E27FC236}">
                    <a16:creationId xmlns:a16="http://schemas.microsoft.com/office/drawing/2014/main" id="{81704331-EB84-0F0D-97D8-95F6BA73C5E8}"/>
                  </a:ext>
                </a:extLst>
              </p:cNvPr>
              <p:cNvSpPr/>
              <p:nvPr/>
            </p:nvSpPr>
            <p:spPr>
              <a:xfrm>
                <a:off x="5540982" y="3239722"/>
                <a:ext cx="132080" cy="150495"/>
              </a:xfrm>
              <a:custGeom>
                <a:avLst/>
                <a:gdLst/>
                <a:ahLst/>
                <a:cxnLst/>
                <a:rect l="l" t="t" r="r" b="b"/>
                <a:pathLst>
                  <a:path w="132079" h="150495">
                    <a:moveTo>
                      <a:pt x="94637" y="150161"/>
                    </a:moveTo>
                    <a:lnTo>
                      <a:pt x="20467" y="150161"/>
                    </a:lnTo>
                    <a:lnTo>
                      <a:pt x="19818" y="149735"/>
                    </a:lnTo>
                    <a:lnTo>
                      <a:pt x="8686" y="122642"/>
                    </a:lnTo>
                    <a:lnTo>
                      <a:pt x="6093" y="116625"/>
                    </a:lnTo>
                    <a:lnTo>
                      <a:pt x="1570" y="99913"/>
                    </a:lnTo>
                    <a:lnTo>
                      <a:pt x="0" y="74519"/>
                    </a:lnTo>
                    <a:lnTo>
                      <a:pt x="6265" y="42454"/>
                    </a:lnTo>
                    <a:lnTo>
                      <a:pt x="14519" y="25637"/>
                    </a:lnTo>
                    <a:lnTo>
                      <a:pt x="25215" y="13448"/>
                    </a:lnTo>
                    <a:lnTo>
                      <a:pt x="37053" y="5149"/>
                    </a:lnTo>
                    <a:lnTo>
                      <a:pt x="48733" y="0"/>
                    </a:lnTo>
                    <a:lnTo>
                      <a:pt x="35916" y="14647"/>
                    </a:lnTo>
                    <a:lnTo>
                      <a:pt x="31068" y="36516"/>
                    </a:lnTo>
                    <a:lnTo>
                      <a:pt x="51180" y="91684"/>
                    </a:lnTo>
                    <a:lnTo>
                      <a:pt x="81676" y="124103"/>
                    </a:lnTo>
                    <a:lnTo>
                      <a:pt x="97809" y="125257"/>
                    </a:lnTo>
                    <a:lnTo>
                      <a:pt x="124990" y="125257"/>
                    </a:lnTo>
                    <a:lnTo>
                      <a:pt x="125574" y="127478"/>
                    </a:lnTo>
                    <a:lnTo>
                      <a:pt x="128320" y="134229"/>
                    </a:lnTo>
                    <a:lnTo>
                      <a:pt x="131726" y="140165"/>
                    </a:lnTo>
                    <a:lnTo>
                      <a:pt x="94637" y="150161"/>
                    </a:lnTo>
                    <a:close/>
                  </a:path>
                  <a:path w="132079" h="150495">
                    <a:moveTo>
                      <a:pt x="124990" y="125257"/>
                    </a:moveTo>
                    <a:lnTo>
                      <a:pt x="97809" y="125257"/>
                    </a:lnTo>
                    <a:lnTo>
                      <a:pt x="123583" y="119901"/>
                    </a:lnTo>
                    <a:lnTo>
                      <a:pt x="124990" y="125257"/>
                    </a:lnTo>
                    <a:close/>
                  </a:path>
                </a:pathLst>
              </a:custGeom>
              <a:solidFill>
                <a:srgbClr val="953438">
                  <a:alpha val="69999"/>
                </a:srgbClr>
              </a:solidFill>
            </p:spPr>
            <p:txBody>
              <a:bodyPr wrap="square" lIns="0" tIns="0" rIns="0" bIns="0" rtlCol="0"/>
              <a:lstStyle/>
              <a:p>
                <a:endParaRPr lang="tr-TR" sz="2800"/>
              </a:p>
            </p:txBody>
          </p:sp>
          <p:pic>
            <p:nvPicPr>
              <p:cNvPr id="291" name="object 295">
                <a:extLst>
                  <a:ext uri="{FF2B5EF4-FFF2-40B4-BE49-F238E27FC236}">
                    <a16:creationId xmlns:a16="http://schemas.microsoft.com/office/drawing/2014/main" id="{B022285E-8DC6-9A9B-B2D9-018C01C0F3DC}"/>
                  </a:ext>
                </a:extLst>
              </p:cNvPr>
              <p:cNvPicPr/>
              <p:nvPr/>
            </p:nvPicPr>
            <p:blipFill>
              <a:blip r:embed="rId239" cstate="print"/>
              <a:stretch>
                <a:fillRect/>
              </a:stretch>
            </p:blipFill>
            <p:spPr>
              <a:xfrm>
                <a:off x="5543816" y="3362350"/>
                <a:ext cx="203034" cy="116012"/>
              </a:xfrm>
              <a:prstGeom prst="rect">
                <a:avLst/>
              </a:prstGeom>
            </p:spPr>
          </p:pic>
          <p:pic>
            <p:nvPicPr>
              <p:cNvPr id="292" name="object 296">
                <a:extLst>
                  <a:ext uri="{FF2B5EF4-FFF2-40B4-BE49-F238E27FC236}">
                    <a16:creationId xmlns:a16="http://schemas.microsoft.com/office/drawing/2014/main" id="{C1DA6811-A74B-63E0-1BB8-91E263E38C3C}"/>
                  </a:ext>
                </a:extLst>
              </p:cNvPr>
              <p:cNvPicPr/>
              <p:nvPr/>
            </p:nvPicPr>
            <p:blipFill>
              <a:blip r:embed="rId240" cstate="print"/>
              <a:stretch>
                <a:fillRect/>
              </a:stretch>
            </p:blipFill>
            <p:spPr>
              <a:xfrm>
                <a:off x="5581357" y="3788080"/>
                <a:ext cx="210921" cy="171944"/>
              </a:xfrm>
              <a:prstGeom prst="rect">
                <a:avLst/>
              </a:prstGeom>
            </p:spPr>
          </p:pic>
          <p:pic>
            <p:nvPicPr>
              <p:cNvPr id="293" name="object 297">
                <a:extLst>
                  <a:ext uri="{FF2B5EF4-FFF2-40B4-BE49-F238E27FC236}">
                    <a16:creationId xmlns:a16="http://schemas.microsoft.com/office/drawing/2014/main" id="{A0D3996C-0967-D574-F222-539E721524BA}"/>
                  </a:ext>
                </a:extLst>
              </p:cNvPr>
              <p:cNvPicPr/>
              <p:nvPr/>
            </p:nvPicPr>
            <p:blipFill>
              <a:blip r:embed="rId241" cstate="print"/>
              <a:stretch>
                <a:fillRect/>
              </a:stretch>
            </p:blipFill>
            <p:spPr>
              <a:xfrm>
                <a:off x="5533731" y="3536341"/>
                <a:ext cx="210525" cy="228269"/>
              </a:xfrm>
              <a:prstGeom prst="rect">
                <a:avLst/>
              </a:prstGeom>
            </p:spPr>
          </p:pic>
          <p:pic>
            <p:nvPicPr>
              <p:cNvPr id="294" name="object 298">
                <a:extLst>
                  <a:ext uri="{FF2B5EF4-FFF2-40B4-BE49-F238E27FC236}">
                    <a16:creationId xmlns:a16="http://schemas.microsoft.com/office/drawing/2014/main" id="{E450E85C-B5EE-B102-5E05-D4815EAD2587}"/>
                  </a:ext>
                </a:extLst>
              </p:cNvPr>
              <p:cNvPicPr/>
              <p:nvPr/>
            </p:nvPicPr>
            <p:blipFill>
              <a:blip r:embed="rId242" cstate="print"/>
              <a:stretch>
                <a:fillRect/>
              </a:stretch>
            </p:blipFill>
            <p:spPr>
              <a:xfrm>
                <a:off x="5539176" y="3714763"/>
                <a:ext cx="227931" cy="160794"/>
              </a:xfrm>
              <a:prstGeom prst="rect">
                <a:avLst/>
              </a:prstGeom>
            </p:spPr>
          </p:pic>
          <p:sp>
            <p:nvSpPr>
              <p:cNvPr id="295" name="object 299">
                <a:extLst>
                  <a:ext uri="{FF2B5EF4-FFF2-40B4-BE49-F238E27FC236}">
                    <a16:creationId xmlns:a16="http://schemas.microsoft.com/office/drawing/2014/main" id="{43902256-BCA0-1ACA-2D42-F6EF0830BF60}"/>
                  </a:ext>
                </a:extLst>
              </p:cNvPr>
              <p:cNvSpPr/>
              <p:nvPr/>
            </p:nvSpPr>
            <p:spPr>
              <a:xfrm>
                <a:off x="5543105" y="3347415"/>
                <a:ext cx="229870" cy="532765"/>
              </a:xfrm>
              <a:custGeom>
                <a:avLst/>
                <a:gdLst/>
                <a:ahLst/>
                <a:cxnLst/>
                <a:rect l="l" t="t" r="r" b="b"/>
                <a:pathLst>
                  <a:path w="229870" h="532764">
                    <a:moveTo>
                      <a:pt x="28956" y="36436"/>
                    </a:moveTo>
                    <a:lnTo>
                      <a:pt x="28270" y="36042"/>
                    </a:lnTo>
                    <a:lnTo>
                      <a:pt x="26568" y="34950"/>
                    </a:lnTo>
                    <a:lnTo>
                      <a:pt x="25844" y="34531"/>
                    </a:lnTo>
                    <a:lnTo>
                      <a:pt x="25057" y="34048"/>
                    </a:lnTo>
                    <a:lnTo>
                      <a:pt x="23482" y="32791"/>
                    </a:lnTo>
                    <a:lnTo>
                      <a:pt x="22529" y="32067"/>
                    </a:lnTo>
                    <a:lnTo>
                      <a:pt x="21590" y="31483"/>
                    </a:lnTo>
                    <a:lnTo>
                      <a:pt x="20764" y="30645"/>
                    </a:lnTo>
                    <a:lnTo>
                      <a:pt x="19773" y="29756"/>
                    </a:lnTo>
                    <a:lnTo>
                      <a:pt x="18770" y="28930"/>
                    </a:lnTo>
                    <a:lnTo>
                      <a:pt x="17856" y="27952"/>
                    </a:lnTo>
                    <a:lnTo>
                      <a:pt x="16891" y="27025"/>
                    </a:lnTo>
                    <a:lnTo>
                      <a:pt x="15900" y="26009"/>
                    </a:lnTo>
                    <a:lnTo>
                      <a:pt x="14998" y="24879"/>
                    </a:lnTo>
                    <a:lnTo>
                      <a:pt x="14033" y="23825"/>
                    </a:lnTo>
                    <a:lnTo>
                      <a:pt x="13119" y="22733"/>
                    </a:lnTo>
                    <a:lnTo>
                      <a:pt x="12319" y="21501"/>
                    </a:lnTo>
                    <a:lnTo>
                      <a:pt x="11430" y="20345"/>
                    </a:lnTo>
                    <a:lnTo>
                      <a:pt x="10579" y="19177"/>
                    </a:lnTo>
                    <a:lnTo>
                      <a:pt x="9817" y="17957"/>
                    </a:lnTo>
                    <a:lnTo>
                      <a:pt x="8991" y="16789"/>
                    </a:lnTo>
                    <a:lnTo>
                      <a:pt x="8318" y="15481"/>
                    </a:lnTo>
                    <a:lnTo>
                      <a:pt x="7581" y="14312"/>
                    </a:lnTo>
                    <a:lnTo>
                      <a:pt x="6921" y="13169"/>
                    </a:lnTo>
                    <a:lnTo>
                      <a:pt x="6337" y="11950"/>
                    </a:lnTo>
                    <a:lnTo>
                      <a:pt x="5676" y="10909"/>
                    </a:lnTo>
                    <a:lnTo>
                      <a:pt x="4559" y="8610"/>
                    </a:lnTo>
                    <a:lnTo>
                      <a:pt x="3810" y="6858"/>
                    </a:lnTo>
                    <a:lnTo>
                      <a:pt x="2997" y="4851"/>
                    </a:lnTo>
                    <a:lnTo>
                      <a:pt x="2197" y="2971"/>
                    </a:lnTo>
                    <a:lnTo>
                      <a:pt x="1816" y="1854"/>
                    </a:lnTo>
                    <a:lnTo>
                      <a:pt x="1371" y="622"/>
                    </a:lnTo>
                    <a:lnTo>
                      <a:pt x="1130" y="0"/>
                    </a:lnTo>
                    <a:lnTo>
                      <a:pt x="1168" y="622"/>
                    </a:lnTo>
                    <a:lnTo>
                      <a:pt x="2082" y="4851"/>
                    </a:lnTo>
                    <a:lnTo>
                      <a:pt x="2667" y="6629"/>
                    </a:lnTo>
                    <a:lnTo>
                      <a:pt x="3365" y="8610"/>
                    </a:lnTo>
                    <a:lnTo>
                      <a:pt x="4254" y="11264"/>
                    </a:lnTo>
                    <a:lnTo>
                      <a:pt x="5448" y="13741"/>
                    </a:lnTo>
                    <a:lnTo>
                      <a:pt x="6070" y="14947"/>
                    </a:lnTo>
                    <a:lnTo>
                      <a:pt x="6807" y="16179"/>
                    </a:lnTo>
                    <a:lnTo>
                      <a:pt x="7416" y="17437"/>
                    </a:lnTo>
                    <a:lnTo>
                      <a:pt x="8267" y="18719"/>
                    </a:lnTo>
                    <a:lnTo>
                      <a:pt x="8991" y="19926"/>
                    </a:lnTo>
                    <a:lnTo>
                      <a:pt x="9842" y="21120"/>
                    </a:lnTo>
                    <a:lnTo>
                      <a:pt x="10807" y="22364"/>
                    </a:lnTo>
                    <a:lnTo>
                      <a:pt x="11633" y="23533"/>
                    </a:lnTo>
                    <a:lnTo>
                      <a:pt x="12661" y="24638"/>
                    </a:lnTo>
                    <a:lnTo>
                      <a:pt x="13639" y="25730"/>
                    </a:lnTo>
                    <a:lnTo>
                      <a:pt x="14605" y="26847"/>
                    </a:lnTo>
                    <a:lnTo>
                      <a:pt x="15659" y="27800"/>
                    </a:lnTo>
                    <a:lnTo>
                      <a:pt x="16675" y="28829"/>
                    </a:lnTo>
                    <a:lnTo>
                      <a:pt x="17183" y="29375"/>
                    </a:lnTo>
                    <a:lnTo>
                      <a:pt x="17665" y="29756"/>
                    </a:lnTo>
                    <a:lnTo>
                      <a:pt x="18249" y="30175"/>
                    </a:lnTo>
                    <a:lnTo>
                      <a:pt x="18770" y="30581"/>
                    </a:lnTo>
                    <a:lnTo>
                      <a:pt x="19875" y="31407"/>
                    </a:lnTo>
                    <a:lnTo>
                      <a:pt x="20891" y="32207"/>
                    </a:lnTo>
                    <a:lnTo>
                      <a:pt x="21945" y="32791"/>
                    </a:lnTo>
                    <a:lnTo>
                      <a:pt x="22898" y="33439"/>
                    </a:lnTo>
                    <a:lnTo>
                      <a:pt x="23825" y="33972"/>
                    </a:lnTo>
                    <a:lnTo>
                      <a:pt x="24688" y="34531"/>
                    </a:lnTo>
                    <a:lnTo>
                      <a:pt x="25539" y="34874"/>
                    </a:lnTo>
                    <a:lnTo>
                      <a:pt x="26339" y="35293"/>
                    </a:lnTo>
                    <a:lnTo>
                      <a:pt x="28956" y="36436"/>
                    </a:lnTo>
                    <a:close/>
                  </a:path>
                  <a:path w="229870" h="532764">
                    <a:moveTo>
                      <a:pt x="38150" y="197421"/>
                    </a:moveTo>
                    <a:lnTo>
                      <a:pt x="37604" y="197421"/>
                    </a:lnTo>
                    <a:lnTo>
                      <a:pt x="36715" y="197561"/>
                    </a:lnTo>
                    <a:lnTo>
                      <a:pt x="35775" y="197751"/>
                    </a:lnTo>
                    <a:lnTo>
                      <a:pt x="34442" y="197904"/>
                    </a:lnTo>
                    <a:lnTo>
                      <a:pt x="32931" y="198310"/>
                    </a:lnTo>
                    <a:lnTo>
                      <a:pt x="32143" y="198577"/>
                    </a:lnTo>
                    <a:lnTo>
                      <a:pt x="31318" y="198780"/>
                    </a:lnTo>
                    <a:lnTo>
                      <a:pt x="29616" y="199478"/>
                    </a:lnTo>
                    <a:lnTo>
                      <a:pt x="28663" y="199644"/>
                    </a:lnTo>
                    <a:lnTo>
                      <a:pt x="26949" y="200609"/>
                    </a:lnTo>
                    <a:lnTo>
                      <a:pt x="25958" y="200939"/>
                    </a:lnTo>
                    <a:lnTo>
                      <a:pt x="24231" y="201955"/>
                    </a:lnTo>
                    <a:lnTo>
                      <a:pt x="23279" y="202399"/>
                    </a:lnTo>
                    <a:lnTo>
                      <a:pt x="22453" y="203034"/>
                    </a:lnTo>
                    <a:lnTo>
                      <a:pt x="21590" y="203517"/>
                    </a:lnTo>
                    <a:lnTo>
                      <a:pt x="20764" y="204114"/>
                    </a:lnTo>
                    <a:lnTo>
                      <a:pt x="12865" y="212496"/>
                    </a:lnTo>
                    <a:lnTo>
                      <a:pt x="12471" y="213182"/>
                    </a:lnTo>
                    <a:lnTo>
                      <a:pt x="11836" y="214350"/>
                    </a:lnTo>
                    <a:lnTo>
                      <a:pt x="12179" y="213944"/>
                    </a:lnTo>
                    <a:lnTo>
                      <a:pt x="12700" y="213385"/>
                    </a:lnTo>
                    <a:lnTo>
                      <a:pt x="13284" y="212712"/>
                    </a:lnTo>
                    <a:lnTo>
                      <a:pt x="14109" y="211886"/>
                    </a:lnTo>
                    <a:lnTo>
                      <a:pt x="15214" y="210858"/>
                    </a:lnTo>
                    <a:lnTo>
                      <a:pt x="16167" y="209829"/>
                    </a:lnTo>
                    <a:lnTo>
                      <a:pt x="17475" y="208737"/>
                    </a:lnTo>
                    <a:lnTo>
                      <a:pt x="18923" y="207606"/>
                    </a:lnTo>
                    <a:lnTo>
                      <a:pt x="20358" y="206438"/>
                    </a:lnTo>
                    <a:lnTo>
                      <a:pt x="21882" y="205282"/>
                    </a:lnTo>
                    <a:lnTo>
                      <a:pt x="23558" y="204254"/>
                    </a:lnTo>
                    <a:lnTo>
                      <a:pt x="24345" y="203708"/>
                    </a:lnTo>
                    <a:lnTo>
                      <a:pt x="25260" y="203238"/>
                    </a:lnTo>
                    <a:lnTo>
                      <a:pt x="26873" y="202222"/>
                    </a:lnTo>
                    <a:lnTo>
                      <a:pt x="27787" y="201790"/>
                    </a:lnTo>
                    <a:lnTo>
                      <a:pt x="28562" y="201371"/>
                    </a:lnTo>
                    <a:lnTo>
                      <a:pt x="29362" y="200863"/>
                    </a:lnTo>
                    <a:lnTo>
                      <a:pt x="30289" y="200571"/>
                    </a:lnTo>
                    <a:lnTo>
                      <a:pt x="31051" y="200152"/>
                    </a:lnTo>
                    <a:lnTo>
                      <a:pt x="31826" y="199783"/>
                    </a:lnTo>
                    <a:lnTo>
                      <a:pt x="33299" y="199186"/>
                    </a:lnTo>
                    <a:lnTo>
                      <a:pt x="34023" y="198958"/>
                    </a:lnTo>
                    <a:lnTo>
                      <a:pt x="34645" y="198666"/>
                    </a:lnTo>
                    <a:lnTo>
                      <a:pt x="36804" y="197904"/>
                    </a:lnTo>
                    <a:lnTo>
                      <a:pt x="37630" y="197561"/>
                    </a:lnTo>
                    <a:lnTo>
                      <a:pt x="38150" y="197421"/>
                    </a:lnTo>
                    <a:close/>
                  </a:path>
                  <a:path w="229870" h="532764">
                    <a:moveTo>
                      <a:pt x="38938" y="387807"/>
                    </a:moveTo>
                    <a:lnTo>
                      <a:pt x="38074" y="388162"/>
                    </a:lnTo>
                    <a:lnTo>
                      <a:pt x="36588" y="388797"/>
                    </a:lnTo>
                    <a:lnTo>
                      <a:pt x="35852" y="389140"/>
                    </a:lnTo>
                    <a:lnTo>
                      <a:pt x="34925" y="389509"/>
                    </a:lnTo>
                    <a:lnTo>
                      <a:pt x="33845" y="390017"/>
                    </a:lnTo>
                    <a:lnTo>
                      <a:pt x="33401" y="390283"/>
                    </a:lnTo>
                    <a:lnTo>
                      <a:pt x="32778" y="390474"/>
                    </a:lnTo>
                    <a:lnTo>
                      <a:pt x="31661" y="391121"/>
                    </a:lnTo>
                    <a:lnTo>
                      <a:pt x="31076" y="391414"/>
                    </a:lnTo>
                    <a:lnTo>
                      <a:pt x="30492" y="391782"/>
                    </a:lnTo>
                    <a:lnTo>
                      <a:pt x="27914" y="393192"/>
                    </a:lnTo>
                    <a:lnTo>
                      <a:pt x="26543" y="393890"/>
                    </a:lnTo>
                    <a:lnTo>
                      <a:pt x="25171" y="394741"/>
                    </a:lnTo>
                    <a:lnTo>
                      <a:pt x="23761" y="395693"/>
                    </a:lnTo>
                    <a:lnTo>
                      <a:pt x="22288" y="396608"/>
                    </a:lnTo>
                    <a:lnTo>
                      <a:pt x="20853" y="397560"/>
                    </a:lnTo>
                    <a:lnTo>
                      <a:pt x="19545" y="398665"/>
                    </a:lnTo>
                    <a:lnTo>
                      <a:pt x="18097" y="399770"/>
                    </a:lnTo>
                    <a:lnTo>
                      <a:pt x="16573" y="400850"/>
                    </a:lnTo>
                    <a:lnTo>
                      <a:pt x="15316" y="402107"/>
                    </a:lnTo>
                    <a:lnTo>
                      <a:pt x="12598" y="404456"/>
                    </a:lnTo>
                    <a:lnTo>
                      <a:pt x="11442" y="405828"/>
                    </a:lnTo>
                    <a:lnTo>
                      <a:pt x="10198" y="407085"/>
                    </a:lnTo>
                    <a:lnTo>
                      <a:pt x="9067" y="408432"/>
                    </a:lnTo>
                    <a:lnTo>
                      <a:pt x="7924" y="409702"/>
                    </a:lnTo>
                    <a:lnTo>
                      <a:pt x="6007" y="412381"/>
                    </a:lnTo>
                    <a:lnTo>
                      <a:pt x="5118" y="413715"/>
                    </a:lnTo>
                    <a:lnTo>
                      <a:pt x="4432" y="414972"/>
                    </a:lnTo>
                    <a:lnTo>
                      <a:pt x="3543" y="416255"/>
                    </a:lnTo>
                    <a:lnTo>
                      <a:pt x="2425" y="418731"/>
                    </a:lnTo>
                    <a:lnTo>
                      <a:pt x="1905" y="419811"/>
                    </a:lnTo>
                    <a:lnTo>
                      <a:pt x="1435" y="420916"/>
                    </a:lnTo>
                    <a:lnTo>
                      <a:pt x="787" y="422871"/>
                    </a:lnTo>
                    <a:lnTo>
                      <a:pt x="546" y="423722"/>
                    </a:lnTo>
                    <a:lnTo>
                      <a:pt x="63" y="425869"/>
                    </a:lnTo>
                    <a:lnTo>
                      <a:pt x="0" y="426707"/>
                    </a:lnTo>
                    <a:lnTo>
                      <a:pt x="241" y="425869"/>
                    </a:lnTo>
                    <a:lnTo>
                      <a:pt x="1346" y="422986"/>
                    </a:lnTo>
                    <a:lnTo>
                      <a:pt x="1790" y="422122"/>
                    </a:lnTo>
                    <a:lnTo>
                      <a:pt x="2197" y="421106"/>
                    </a:lnTo>
                    <a:lnTo>
                      <a:pt x="3365" y="418998"/>
                    </a:lnTo>
                    <a:lnTo>
                      <a:pt x="4013" y="417982"/>
                    </a:lnTo>
                    <a:lnTo>
                      <a:pt x="4635" y="416687"/>
                    </a:lnTo>
                    <a:lnTo>
                      <a:pt x="5524" y="415480"/>
                    </a:lnTo>
                    <a:lnTo>
                      <a:pt x="6337" y="414274"/>
                    </a:lnTo>
                    <a:lnTo>
                      <a:pt x="7315" y="413054"/>
                    </a:lnTo>
                    <a:lnTo>
                      <a:pt x="8280" y="411772"/>
                    </a:lnTo>
                    <a:lnTo>
                      <a:pt x="9232" y="410540"/>
                    </a:lnTo>
                    <a:lnTo>
                      <a:pt x="10515" y="409308"/>
                    </a:lnTo>
                    <a:lnTo>
                      <a:pt x="11569" y="408051"/>
                    </a:lnTo>
                    <a:lnTo>
                      <a:pt x="12763" y="406781"/>
                    </a:lnTo>
                    <a:lnTo>
                      <a:pt x="13957" y="405472"/>
                    </a:lnTo>
                    <a:lnTo>
                      <a:pt x="16611" y="403199"/>
                    </a:lnTo>
                    <a:lnTo>
                      <a:pt x="17856" y="401942"/>
                    </a:lnTo>
                    <a:lnTo>
                      <a:pt x="19265" y="400850"/>
                    </a:lnTo>
                    <a:lnTo>
                      <a:pt x="21894" y="398703"/>
                    </a:lnTo>
                    <a:lnTo>
                      <a:pt x="23380" y="397700"/>
                    </a:lnTo>
                    <a:lnTo>
                      <a:pt x="26047" y="395719"/>
                    </a:lnTo>
                    <a:lnTo>
                      <a:pt x="27330" y="394843"/>
                    </a:lnTo>
                    <a:lnTo>
                      <a:pt x="28651" y="394030"/>
                    </a:lnTo>
                    <a:lnTo>
                      <a:pt x="29845" y="393192"/>
                    </a:lnTo>
                    <a:lnTo>
                      <a:pt x="31051" y="392518"/>
                    </a:lnTo>
                    <a:lnTo>
                      <a:pt x="33121" y="391121"/>
                    </a:lnTo>
                    <a:lnTo>
                      <a:pt x="35953" y="389509"/>
                    </a:lnTo>
                    <a:lnTo>
                      <a:pt x="36677" y="389140"/>
                    </a:lnTo>
                    <a:lnTo>
                      <a:pt x="38163" y="388226"/>
                    </a:lnTo>
                    <a:lnTo>
                      <a:pt x="38938" y="387807"/>
                    </a:lnTo>
                    <a:close/>
                  </a:path>
                  <a:path w="229870" h="532764">
                    <a:moveTo>
                      <a:pt x="39903" y="120967"/>
                    </a:moveTo>
                    <a:lnTo>
                      <a:pt x="39522" y="120789"/>
                    </a:lnTo>
                    <a:lnTo>
                      <a:pt x="38036" y="120319"/>
                    </a:lnTo>
                    <a:lnTo>
                      <a:pt x="37007" y="120027"/>
                    </a:lnTo>
                    <a:lnTo>
                      <a:pt x="36499" y="119761"/>
                    </a:lnTo>
                    <a:lnTo>
                      <a:pt x="35915" y="119557"/>
                    </a:lnTo>
                    <a:lnTo>
                      <a:pt x="34709" y="119087"/>
                    </a:lnTo>
                    <a:lnTo>
                      <a:pt x="34099" y="118821"/>
                    </a:lnTo>
                    <a:lnTo>
                      <a:pt x="33489" y="118465"/>
                    </a:lnTo>
                    <a:lnTo>
                      <a:pt x="32766" y="118237"/>
                    </a:lnTo>
                    <a:lnTo>
                      <a:pt x="31483" y="117436"/>
                    </a:lnTo>
                    <a:lnTo>
                      <a:pt x="30772" y="117144"/>
                    </a:lnTo>
                    <a:lnTo>
                      <a:pt x="30086" y="116636"/>
                    </a:lnTo>
                    <a:lnTo>
                      <a:pt x="28740" y="115798"/>
                    </a:lnTo>
                    <a:lnTo>
                      <a:pt x="28168" y="115328"/>
                    </a:lnTo>
                    <a:lnTo>
                      <a:pt x="27470" y="114858"/>
                    </a:lnTo>
                    <a:lnTo>
                      <a:pt x="26327" y="113906"/>
                    </a:lnTo>
                    <a:lnTo>
                      <a:pt x="24676" y="112331"/>
                    </a:lnTo>
                    <a:lnTo>
                      <a:pt x="22771" y="110274"/>
                    </a:lnTo>
                    <a:lnTo>
                      <a:pt x="22072" y="109385"/>
                    </a:lnTo>
                    <a:lnTo>
                      <a:pt x="21323" y="108483"/>
                    </a:lnTo>
                    <a:lnTo>
                      <a:pt x="20764" y="107645"/>
                    </a:lnTo>
                    <a:lnTo>
                      <a:pt x="20434" y="107073"/>
                    </a:lnTo>
                    <a:lnTo>
                      <a:pt x="19812" y="106197"/>
                    </a:lnTo>
                    <a:lnTo>
                      <a:pt x="23926" y="113766"/>
                    </a:lnTo>
                    <a:lnTo>
                      <a:pt x="24384" y="114363"/>
                    </a:lnTo>
                    <a:lnTo>
                      <a:pt x="25527" y="115328"/>
                    </a:lnTo>
                    <a:lnTo>
                      <a:pt x="26289" y="116027"/>
                    </a:lnTo>
                    <a:lnTo>
                      <a:pt x="26987" y="116484"/>
                    </a:lnTo>
                    <a:lnTo>
                      <a:pt x="27635" y="117005"/>
                    </a:lnTo>
                    <a:lnTo>
                      <a:pt x="28397" y="117436"/>
                    </a:lnTo>
                    <a:lnTo>
                      <a:pt x="29133" y="117881"/>
                    </a:lnTo>
                    <a:lnTo>
                      <a:pt x="29768" y="118364"/>
                    </a:lnTo>
                    <a:lnTo>
                      <a:pt x="30632" y="118668"/>
                    </a:lnTo>
                    <a:lnTo>
                      <a:pt x="32004" y="119430"/>
                    </a:lnTo>
                    <a:lnTo>
                      <a:pt x="32854" y="119557"/>
                    </a:lnTo>
                    <a:lnTo>
                      <a:pt x="34226" y="120091"/>
                    </a:lnTo>
                    <a:lnTo>
                      <a:pt x="35610" y="120383"/>
                    </a:lnTo>
                    <a:lnTo>
                      <a:pt x="36220" y="120586"/>
                    </a:lnTo>
                    <a:lnTo>
                      <a:pt x="36804" y="120650"/>
                    </a:lnTo>
                    <a:lnTo>
                      <a:pt x="37350" y="120764"/>
                    </a:lnTo>
                    <a:lnTo>
                      <a:pt x="37909" y="120764"/>
                    </a:lnTo>
                    <a:lnTo>
                      <a:pt x="38379" y="120789"/>
                    </a:lnTo>
                    <a:lnTo>
                      <a:pt x="38735" y="120878"/>
                    </a:lnTo>
                    <a:lnTo>
                      <a:pt x="39903" y="120967"/>
                    </a:lnTo>
                    <a:close/>
                  </a:path>
                  <a:path w="229870" h="532764">
                    <a:moveTo>
                      <a:pt x="40614" y="289991"/>
                    </a:moveTo>
                    <a:lnTo>
                      <a:pt x="40055" y="290080"/>
                    </a:lnTo>
                    <a:lnTo>
                      <a:pt x="39014" y="290296"/>
                    </a:lnTo>
                    <a:lnTo>
                      <a:pt x="36576" y="290639"/>
                    </a:lnTo>
                    <a:lnTo>
                      <a:pt x="26136" y="294195"/>
                    </a:lnTo>
                    <a:lnTo>
                      <a:pt x="24980" y="294703"/>
                    </a:lnTo>
                    <a:lnTo>
                      <a:pt x="23926" y="295287"/>
                    </a:lnTo>
                    <a:lnTo>
                      <a:pt x="22898" y="295744"/>
                    </a:lnTo>
                    <a:lnTo>
                      <a:pt x="21894" y="296303"/>
                    </a:lnTo>
                    <a:lnTo>
                      <a:pt x="13004" y="303123"/>
                    </a:lnTo>
                    <a:lnTo>
                      <a:pt x="11899" y="304317"/>
                    </a:lnTo>
                    <a:lnTo>
                      <a:pt x="10668" y="306108"/>
                    </a:lnTo>
                    <a:lnTo>
                      <a:pt x="10134" y="307009"/>
                    </a:lnTo>
                    <a:lnTo>
                      <a:pt x="9944" y="307505"/>
                    </a:lnTo>
                    <a:lnTo>
                      <a:pt x="10261" y="307009"/>
                    </a:lnTo>
                    <a:lnTo>
                      <a:pt x="11239" y="306108"/>
                    </a:lnTo>
                    <a:lnTo>
                      <a:pt x="11633" y="305574"/>
                    </a:lnTo>
                    <a:lnTo>
                      <a:pt x="12623" y="304761"/>
                    </a:lnTo>
                    <a:lnTo>
                      <a:pt x="14452" y="303187"/>
                    </a:lnTo>
                    <a:lnTo>
                      <a:pt x="16624" y="301523"/>
                    </a:lnTo>
                    <a:lnTo>
                      <a:pt x="17437" y="301002"/>
                    </a:lnTo>
                    <a:lnTo>
                      <a:pt x="18262" y="300355"/>
                    </a:lnTo>
                    <a:lnTo>
                      <a:pt x="19202" y="299796"/>
                    </a:lnTo>
                    <a:lnTo>
                      <a:pt x="20091" y="299300"/>
                    </a:lnTo>
                    <a:lnTo>
                      <a:pt x="20891" y="298704"/>
                    </a:lnTo>
                    <a:lnTo>
                      <a:pt x="21932" y="298145"/>
                    </a:lnTo>
                    <a:lnTo>
                      <a:pt x="22898" y="297599"/>
                    </a:lnTo>
                    <a:lnTo>
                      <a:pt x="23863" y="297116"/>
                    </a:lnTo>
                    <a:lnTo>
                      <a:pt x="25857" y="296024"/>
                    </a:lnTo>
                    <a:lnTo>
                      <a:pt x="26860" y="295541"/>
                    </a:lnTo>
                    <a:lnTo>
                      <a:pt x="27889" y="295122"/>
                    </a:lnTo>
                    <a:lnTo>
                      <a:pt x="28841" y="294589"/>
                    </a:lnTo>
                    <a:lnTo>
                      <a:pt x="29832" y="294195"/>
                    </a:lnTo>
                    <a:lnTo>
                      <a:pt x="32651" y="292963"/>
                    </a:lnTo>
                    <a:lnTo>
                      <a:pt x="33540" y="292684"/>
                    </a:lnTo>
                    <a:lnTo>
                      <a:pt x="34442" y="292277"/>
                    </a:lnTo>
                    <a:lnTo>
                      <a:pt x="35217" y="291973"/>
                    </a:lnTo>
                    <a:lnTo>
                      <a:pt x="36804" y="291312"/>
                    </a:lnTo>
                    <a:lnTo>
                      <a:pt x="38150" y="290893"/>
                    </a:lnTo>
                    <a:lnTo>
                      <a:pt x="39179" y="290639"/>
                    </a:lnTo>
                    <a:lnTo>
                      <a:pt x="40068" y="290233"/>
                    </a:lnTo>
                    <a:lnTo>
                      <a:pt x="40614" y="289991"/>
                    </a:lnTo>
                    <a:close/>
                  </a:path>
                  <a:path w="229870" h="532764">
                    <a:moveTo>
                      <a:pt x="51638" y="489699"/>
                    </a:moveTo>
                    <a:lnTo>
                      <a:pt x="51206" y="490308"/>
                    </a:lnTo>
                    <a:lnTo>
                      <a:pt x="50368" y="491324"/>
                    </a:lnTo>
                    <a:lnTo>
                      <a:pt x="50076" y="491820"/>
                    </a:lnTo>
                    <a:lnTo>
                      <a:pt x="49517" y="492493"/>
                    </a:lnTo>
                    <a:lnTo>
                      <a:pt x="48971" y="493229"/>
                    </a:lnTo>
                    <a:lnTo>
                      <a:pt x="48488" y="493928"/>
                    </a:lnTo>
                    <a:lnTo>
                      <a:pt x="47383" y="495693"/>
                    </a:lnTo>
                    <a:lnTo>
                      <a:pt x="46736" y="496658"/>
                    </a:lnTo>
                    <a:lnTo>
                      <a:pt x="44767" y="500380"/>
                    </a:lnTo>
                    <a:lnTo>
                      <a:pt x="43815" y="502386"/>
                    </a:lnTo>
                    <a:lnTo>
                      <a:pt x="43395" y="503402"/>
                    </a:lnTo>
                    <a:lnTo>
                      <a:pt x="42722" y="504913"/>
                    </a:lnTo>
                    <a:lnTo>
                      <a:pt x="42265" y="506209"/>
                    </a:lnTo>
                    <a:lnTo>
                      <a:pt x="41744" y="507530"/>
                    </a:lnTo>
                    <a:lnTo>
                      <a:pt x="41338" y="508965"/>
                    </a:lnTo>
                    <a:lnTo>
                      <a:pt x="40894" y="510311"/>
                    </a:lnTo>
                    <a:lnTo>
                      <a:pt x="40525" y="511670"/>
                    </a:lnTo>
                    <a:lnTo>
                      <a:pt x="40182" y="513092"/>
                    </a:lnTo>
                    <a:lnTo>
                      <a:pt x="39789" y="514438"/>
                    </a:lnTo>
                    <a:lnTo>
                      <a:pt x="39497" y="515835"/>
                    </a:lnTo>
                    <a:lnTo>
                      <a:pt x="38519" y="521119"/>
                    </a:lnTo>
                    <a:lnTo>
                      <a:pt x="38277" y="523621"/>
                    </a:lnTo>
                    <a:lnTo>
                      <a:pt x="38150" y="525691"/>
                    </a:lnTo>
                    <a:lnTo>
                      <a:pt x="37973" y="527761"/>
                    </a:lnTo>
                    <a:lnTo>
                      <a:pt x="38036" y="532066"/>
                    </a:lnTo>
                    <a:lnTo>
                      <a:pt x="38150" y="532752"/>
                    </a:lnTo>
                    <a:lnTo>
                      <a:pt x="38519" y="529615"/>
                    </a:lnTo>
                    <a:lnTo>
                      <a:pt x="38836" y="527850"/>
                    </a:lnTo>
                    <a:lnTo>
                      <a:pt x="39509" y="523621"/>
                    </a:lnTo>
                    <a:lnTo>
                      <a:pt x="39789" y="522452"/>
                    </a:lnTo>
                    <a:lnTo>
                      <a:pt x="39979" y="521208"/>
                    </a:lnTo>
                    <a:lnTo>
                      <a:pt x="40347" y="520001"/>
                    </a:lnTo>
                    <a:lnTo>
                      <a:pt x="40589" y="518693"/>
                    </a:lnTo>
                    <a:lnTo>
                      <a:pt x="41173" y="516140"/>
                    </a:lnTo>
                    <a:lnTo>
                      <a:pt x="41846" y="513410"/>
                    </a:lnTo>
                    <a:lnTo>
                      <a:pt x="42697" y="510717"/>
                    </a:lnTo>
                    <a:lnTo>
                      <a:pt x="43053" y="509333"/>
                    </a:lnTo>
                    <a:lnTo>
                      <a:pt x="43980" y="506641"/>
                    </a:lnTo>
                    <a:lnTo>
                      <a:pt x="44589" y="504710"/>
                    </a:lnTo>
                    <a:lnTo>
                      <a:pt x="44881" y="504101"/>
                    </a:lnTo>
                    <a:lnTo>
                      <a:pt x="45110" y="503402"/>
                    </a:lnTo>
                    <a:lnTo>
                      <a:pt x="45364" y="502843"/>
                    </a:lnTo>
                    <a:lnTo>
                      <a:pt x="45847" y="501573"/>
                    </a:lnTo>
                    <a:lnTo>
                      <a:pt x="46278" y="500481"/>
                    </a:lnTo>
                    <a:lnTo>
                      <a:pt x="46837" y="499275"/>
                    </a:lnTo>
                    <a:lnTo>
                      <a:pt x="47282" y="498119"/>
                    </a:lnTo>
                    <a:lnTo>
                      <a:pt x="48221" y="496112"/>
                    </a:lnTo>
                    <a:lnTo>
                      <a:pt x="48780" y="495173"/>
                    </a:lnTo>
                    <a:lnTo>
                      <a:pt x="49580" y="493445"/>
                    </a:lnTo>
                    <a:lnTo>
                      <a:pt x="50076" y="492696"/>
                    </a:lnTo>
                    <a:lnTo>
                      <a:pt x="50368" y="492023"/>
                    </a:lnTo>
                    <a:lnTo>
                      <a:pt x="50673" y="491439"/>
                    </a:lnTo>
                    <a:lnTo>
                      <a:pt x="51333" y="490308"/>
                    </a:lnTo>
                    <a:lnTo>
                      <a:pt x="51638" y="489699"/>
                    </a:lnTo>
                    <a:close/>
                  </a:path>
                  <a:path w="229870" h="532764">
                    <a:moveTo>
                      <a:pt x="182092" y="219113"/>
                    </a:moveTo>
                    <a:lnTo>
                      <a:pt x="181952" y="218643"/>
                    </a:lnTo>
                    <a:lnTo>
                      <a:pt x="181483" y="217855"/>
                    </a:lnTo>
                    <a:lnTo>
                      <a:pt x="180987" y="217119"/>
                    </a:lnTo>
                    <a:lnTo>
                      <a:pt x="180390" y="216027"/>
                    </a:lnTo>
                    <a:lnTo>
                      <a:pt x="179425" y="214757"/>
                    </a:lnTo>
                    <a:lnTo>
                      <a:pt x="179019" y="214147"/>
                    </a:lnTo>
                    <a:lnTo>
                      <a:pt x="178498" y="213461"/>
                    </a:lnTo>
                    <a:lnTo>
                      <a:pt x="177850" y="212864"/>
                    </a:lnTo>
                    <a:lnTo>
                      <a:pt x="177304" y="212090"/>
                    </a:lnTo>
                    <a:lnTo>
                      <a:pt x="176568" y="211416"/>
                    </a:lnTo>
                    <a:lnTo>
                      <a:pt x="174434" y="209334"/>
                    </a:lnTo>
                    <a:lnTo>
                      <a:pt x="173596" y="208673"/>
                    </a:lnTo>
                    <a:lnTo>
                      <a:pt x="172758" y="207937"/>
                    </a:lnTo>
                    <a:lnTo>
                      <a:pt x="166306" y="203873"/>
                    </a:lnTo>
                    <a:lnTo>
                      <a:pt x="165379" y="203415"/>
                    </a:lnTo>
                    <a:lnTo>
                      <a:pt x="164515" y="202920"/>
                    </a:lnTo>
                    <a:lnTo>
                      <a:pt x="163487" y="202577"/>
                    </a:lnTo>
                    <a:lnTo>
                      <a:pt x="162598" y="202260"/>
                    </a:lnTo>
                    <a:lnTo>
                      <a:pt x="161683" y="201866"/>
                    </a:lnTo>
                    <a:lnTo>
                      <a:pt x="158381" y="200964"/>
                    </a:lnTo>
                    <a:lnTo>
                      <a:pt x="156997" y="200698"/>
                    </a:lnTo>
                    <a:lnTo>
                      <a:pt x="154940" y="200431"/>
                    </a:lnTo>
                    <a:lnTo>
                      <a:pt x="154355" y="200291"/>
                    </a:lnTo>
                    <a:lnTo>
                      <a:pt x="155816" y="200850"/>
                    </a:lnTo>
                    <a:lnTo>
                      <a:pt x="156298" y="200964"/>
                    </a:lnTo>
                    <a:lnTo>
                      <a:pt x="158089" y="201612"/>
                    </a:lnTo>
                    <a:lnTo>
                      <a:pt x="158813" y="201930"/>
                    </a:lnTo>
                    <a:lnTo>
                      <a:pt x="159600" y="202196"/>
                    </a:lnTo>
                    <a:lnTo>
                      <a:pt x="160324" y="202476"/>
                    </a:lnTo>
                    <a:lnTo>
                      <a:pt x="162839" y="203708"/>
                    </a:lnTo>
                    <a:lnTo>
                      <a:pt x="163766" y="204114"/>
                    </a:lnTo>
                    <a:lnTo>
                      <a:pt x="164592" y="204546"/>
                    </a:lnTo>
                    <a:lnTo>
                      <a:pt x="165455" y="205066"/>
                    </a:lnTo>
                    <a:lnTo>
                      <a:pt x="166408" y="205562"/>
                    </a:lnTo>
                    <a:lnTo>
                      <a:pt x="167233" y="206159"/>
                    </a:lnTo>
                    <a:lnTo>
                      <a:pt x="168173" y="206629"/>
                    </a:lnTo>
                    <a:lnTo>
                      <a:pt x="169011" y="207251"/>
                    </a:lnTo>
                    <a:lnTo>
                      <a:pt x="169875" y="207937"/>
                    </a:lnTo>
                    <a:lnTo>
                      <a:pt x="171627" y="209016"/>
                    </a:lnTo>
                    <a:lnTo>
                      <a:pt x="174726" y="211620"/>
                    </a:lnTo>
                    <a:lnTo>
                      <a:pt x="175463" y="212331"/>
                    </a:lnTo>
                    <a:lnTo>
                      <a:pt x="176212" y="212928"/>
                    </a:lnTo>
                    <a:lnTo>
                      <a:pt x="176784" y="213601"/>
                    </a:lnTo>
                    <a:lnTo>
                      <a:pt x="177469" y="214147"/>
                    </a:lnTo>
                    <a:lnTo>
                      <a:pt x="179654" y="216331"/>
                    </a:lnTo>
                    <a:lnTo>
                      <a:pt x="180619" y="217347"/>
                    </a:lnTo>
                    <a:lnTo>
                      <a:pt x="181178" y="218071"/>
                    </a:lnTo>
                    <a:lnTo>
                      <a:pt x="181711" y="218643"/>
                    </a:lnTo>
                    <a:lnTo>
                      <a:pt x="182092" y="219113"/>
                    </a:lnTo>
                    <a:close/>
                  </a:path>
                  <a:path w="229870" h="532764">
                    <a:moveTo>
                      <a:pt x="183235" y="308851"/>
                    </a:moveTo>
                    <a:lnTo>
                      <a:pt x="182168" y="307568"/>
                    </a:lnTo>
                    <a:lnTo>
                      <a:pt x="181787" y="307149"/>
                    </a:lnTo>
                    <a:lnTo>
                      <a:pt x="181419" y="306666"/>
                    </a:lnTo>
                    <a:lnTo>
                      <a:pt x="180860" y="306133"/>
                    </a:lnTo>
                    <a:lnTo>
                      <a:pt x="180352" y="305574"/>
                    </a:lnTo>
                    <a:lnTo>
                      <a:pt x="179717" y="304965"/>
                    </a:lnTo>
                    <a:lnTo>
                      <a:pt x="179184" y="304380"/>
                    </a:lnTo>
                    <a:lnTo>
                      <a:pt x="178371" y="303644"/>
                    </a:lnTo>
                    <a:lnTo>
                      <a:pt x="177546" y="302996"/>
                    </a:lnTo>
                    <a:lnTo>
                      <a:pt x="176745" y="302298"/>
                    </a:lnTo>
                    <a:lnTo>
                      <a:pt x="175895" y="301650"/>
                    </a:lnTo>
                    <a:lnTo>
                      <a:pt x="174993" y="300888"/>
                    </a:lnTo>
                    <a:lnTo>
                      <a:pt x="173012" y="299466"/>
                    </a:lnTo>
                    <a:lnTo>
                      <a:pt x="172008" y="298818"/>
                    </a:lnTo>
                    <a:lnTo>
                      <a:pt x="169913" y="297319"/>
                    </a:lnTo>
                    <a:lnTo>
                      <a:pt x="168783" y="296735"/>
                    </a:lnTo>
                    <a:lnTo>
                      <a:pt x="167690" y="296100"/>
                    </a:lnTo>
                    <a:lnTo>
                      <a:pt x="166509" y="295503"/>
                    </a:lnTo>
                    <a:lnTo>
                      <a:pt x="164287" y="294246"/>
                    </a:lnTo>
                    <a:lnTo>
                      <a:pt x="161950" y="293179"/>
                    </a:lnTo>
                    <a:lnTo>
                      <a:pt x="159613" y="292163"/>
                    </a:lnTo>
                    <a:lnTo>
                      <a:pt x="157480" y="291338"/>
                    </a:lnTo>
                    <a:lnTo>
                      <a:pt x="156451" y="290804"/>
                    </a:lnTo>
                    <a:lnTo>
                      <a:pt x="155346" y="290652"/>
                    </a:lnTo>
                    <a:lnTo>
                      <a:pt x="154520" y="290322"/>
                    </a:lnTo>
                    <a:lnTo>
                      <a:pt x="152539" y="289623"/>
                    </a:lnTo>
                    <a:lnTo>
                      <a:pt x="150901" y="289229"/>
                    </a:lnTo>
                    <a:lnTo>
                      <a:pt x="148615" y="288607"/>
                    </a:lnTo>
                    <a:lnTo>
                      <a:pt x="148005" y="288467"/>
                    </a:lnTo>
                    <a:lnTo>
                      <a:pt x="148615" y="288798"/>
                    </a:lnTo>
                    <a:lnTo>
                      <a:pt x="150710" y="289623"/>
                    </a:lnTo>
                    <a:lnTo>
                      <a:pt x="152107" y="290283"/>
                    </a:lnTo>
                    <a:lnTo>
                      <a:pt x="154012" y="291071"/>
                    </a:lnTo>
                    <a:lnTo>
                      <a:pt x="154863" y="291452"/>
                    </a:lnTo>
                    <a:lnTo>
                      <a:pt x="155892" y="291795"/>
                    </a:lnTo>
                    <a:lnTo>
                      <a:pt x="156908" y="292277"/>
                    </a:lnTo>
                    <a:lnTo>
                      <a:pt x="157861" y="292823"/>
                    </a:lnTo>
                    <a:lnTo>
                      <a:pt x="158889" y="293370"/>
                    </a:lnTo>
                    <a:lnTo>
                      <a:pt x="159981" y="293878"/>
                    </a:lnTo>
                    <a:lnTo>
                      <a:pt x="161124" y="294386"/>
                    </a:lnTo>
                    <a:lnTo>
                      <a:pt x="162217" y="295008"/>
                    </a:lnTo>
                    <a:lnTo>
                      <a:pt x="164414" y="296100"/>
                    </a:lnTo>
                    <a:lnTo>
                      <a:pt x="167754" y="298005"/>
                    </a:lnTo>
                    <a:lnTo>
                      <a:pt x="168910" y="298589"/>
                    </a:lnTo>
                    <a:lnTo>
                      <a:pt x="169913" y="299313"/>
                    </a:lnTo>
                    <a:lnTo>
                      <a:pt x="172008" y="300609"/>
                    </a:lnTo>
                    <a:lnTo>
                      <a:pt x="173012" y="301282"/>
                    </a:lnTo>
                    <a:lnTo>
                      <a:pt x="174078" y="301840"/>
                    </a:lnTo>
                    <a:lnTo>
                      <a:pt x="174917" y="302552"/>
                    </a:lnTo>
                    <a:lnTo>
                      <a:pt x="175780" y="303199"/>
                    </a:lnTo>
                    <a:lnTo>
                      <a:pt x="176745" y="303796"/>
                    </a:lnTo>
                    <a:lnTo>
                      <a:pt x="177584" y="304380"/>
                    </a:lnTo>
                    <a:lnTo>
                      <a:pt x="179082" y="305511"/>
                    </a:lnTo>
                    <a:lnTo>
                      <a:pt x="179717" y="306108"/>
                    </a:lnTo>
                    <a:lnTo>
                      <a:pt x="180390" y="306476"/>
                    </a:lnTo>
                    <a:lnTo>
                      <a:pt x="181483" y="307428"/>
                    </a:lnTo>
                    <a:lnTo>
                      <a:pt x="183235" y="308851"/>
                    </a:lnTo>
                    <a:close/>
                  </a:path>
                  <a:path w="229870" h="532764">
                    <a:moveTo>
                      <a:pt x="189357" y="118592"/>
                    </a:moveTo>
                    <a:lnTo>
                      <a:pt x="188760" y="119049"/>
                    </a:lnTo>
                    <a:lnTo>
                      <a:pt x="187756" y="119761"/>
                    </a:lnTo>
                    <a:lnTo>
                      <a:pt x="186702" y="120586"/>
                    </a:lnTo>
                    <a:lnTo>
                      <a:pt x="185978" y="121094"/>
                    </a:lnTo>
                    <a:lnTo>
                      <a:pt x="185369" y="121539"/>
                    </a:lnTo>
                    <a:lnTo>
                      <a:pt x="184467" y="121983"/>
                    </a:lnTo>
                    <a:lnTo>
                      <a:pt x="183591" y="122643"/>
                    </a:lnTo>
                    <a:lnTo>
                      <a:pt x="183134" y="122872"/>
                    </a:lnTo>
                    <a:lnTo>
                      <a:pt x="182689" y="123177"/>
                    </a:lnTo>
                    <a:lnTo>
                      <a:pt x="182206" y="123444"/>
                    </a:lnTo>
                    <a:lnTo>
                      <a:pt x="181724" y="123761"/>
                    </a:lnTo>
                    <a:lnTo>
                      <a:pt x="181267" y="123964"/>
                    </a:lnTo>
                    <a:lnTo>
                      <a:pt x="180657" y="124320"/>
                    </a:lnTo>
                    <a:lnTo>
                      <a:pt x="179565" y="124828"/>
                    </a:lnTo>
                    <a:lnTo>
                      <a:pt x="178460" y="125425"/>
                    </a:lnTo>
                    <a:lnTo>
                      <a:pt x="177177" y="125882"/>
                    </a:lnTo>
                    <a:lnTo>
                      <a:pt x="175348" y="126657"/>
                    </a:lnTo>
                    <a:lnTo>
                      <a:pt x="174002" y="127139"/>
                    </a:lnTo>
                    <a:lnTo>
                      <a:pt x="172631" y="127533"/>
                    </a:lnTo>
                    <a:lnTo>
                      <a:pt x="171996" y="127850"/>
                    </a:lnTo>
                    <a:lnTo>
                      <a:pt x="171272" y="127952"/>
                    </a:lnTo>
                    <a:lnTo>
                      <a:pt x="167855" y="128917"/>
                    </a:lnTo>
                    <a:lnTo>
                      <a:pt x="163614" y="129717"/>
                    </a:lnTo>
                    <a:lnTo>
                      <a:pt x="160883" y="130149"/>
                    </a:lnTo>
                    <a:lnTo>
                      <a:pt x="159537" y="130213"/>
                    </a:lnTo>
                    <a:lnTo>
                      <a:pt x="158191" y="130454"/>
                    </a:lnTo>
                    <a:lnTo>
                      <a:pt x="156972" y="130479"/>
                    </a:lnTo>
                    <a:lnTo>
                      <a:pt x="154444" y="130606"/>
                    </a:lnTo>
                    <a:lnTo>
                      <a:pt x="153352" y="130606"/>
                    </a:lnTo>
                    <a:lnTo>
                      <a:pt x="151155" y="130695"/>
                    </a:lnTo>
                    <a:lnTo>
                      <a:pt x="149313" y="130695"/>
                    </a:lnTo>
                    <a:lnTo>
                      <a:pt x="146735" y="130543"/>
                    </a:lnTo>
                    <a:lnTo>
                      <a:pt x="145986" y="130479"/>
                    </a:lnTo>
                    <a:lnTo>
                      <a:pt x="146659" y="130695"/>
                    </a:lnTo>
                    <a:lnTo>
                      <a:pt x="149263" y="131089"/>
                    </a:lnTo>
                    <a:lnTo>
                      <a:pt x="151104" y="131432"/>
                    </a:lnTo>
                    <a:lnTo>
                      <a:pt x="153352" y="131495"/>
                    </a:lnTo>
                    <a:lnTo>
                      <a:pt x="155689" y="131648"/>
                    </a:lnTo>
                    <a:lnTo>
                      <a:pt x="157010" y="131584"/>
                    </a:lnTo>
                    <a:lnTo>
                      <a:pt x="158254" y="131648"/>
                    </a:lnTo>
                    <a:lnTo>
                      <a:pt x="159105" y="131584"/>
                    </a:lnTo>
                    <a:lnTo>
                      <a:pt x="160997" y="131470"/>
                    </a:lnTo>
                    <a:lnTo>
                      <a:pt x="162458" y="131292"/>
                    </a:lnTo>
                    <a:lnTo>
                      <a:pt x="163868" y="131203"/>
                    </a:lnTo>
                    <a:lnTo>
                      <a:pt x="166776" y="130695"/>
                    </a:lnTo>
                    <a:lnTo>
                      <a:pt x="168300" y="130479"/>
                    </a:lnTo>
                    <a:lnTo>
                      <a:pt x="169697" y="129997"/>
                    </a:lnTo>
                    <a:lnTo>
                      <a:pt x="172631" y="129247"/>
                    </a:lnTo>
                    <a:lnTo>
                      <a:pt x="173316" y="128917"/>
                    </a:lnTo>
                    <a:lnTo>
                      <a:pt x="174002" y="128739"/>
                    </a:lnTo>
                    <a:lnTo>
                      <a:pt x="174688" y="128460"/>
                    </a:lnTo>
                    <a:lnTo>
                      <a:pt x="175412" y="128308"/>
                    </a:lnTo>
                    <a:lnTo>
                      <a:pt x="176034" y="127952"/>
                    </a:lnTo>
                    <a:lnTo>
                      <a:pt x="176669" y="127711"/>
                    </a:lnTo>
                    <a:lnTo>
                      <a:pt x="177304" y="127406"/>
                    </a:lnTo>
                    <a:lnTo>
                      <a:pt x="181889" y="124879"/>
                    </a:lnTo>
                    <a:lnTo>
                      <a:pt x="182372" y="124574"/>
                    </a:lnTo>
                    <a:lnTo>
                      <a:pt x="182880" y="124320"/>
                    </a:lnTo>
                    <a:lnTo>
                      <a:pt x="183324" y="124002"/>
                    </a:lnTo>
                    <a:lnTo>
                      <a:pt x="185051" y="122643"/>
                    </a:lnTo>
                    <a:lnTo>
                      <a:pt x="185877" y="122085"/>
                    </a:lnTo>
                    <a:lnTo>
                      <a:pt x="186397" y="121539"/>
                    </a:lnTo>
                    <a:lnTo>
                      <a:pt x="187083" y="120929"/>
                    </a:lnTo>
                    <a:lnTo>
                      <a:pt x="187540" y="120383"/>
                    </a:lnTo>
                    <a:lnTo>
                      <a:pt x="188010" y="119976"/>
                    </a:lnTo>
                    <a:lnTo>
                      <a:pt x="188912" y="119087"/>
                    </a:lnTo>
                    <a:lnTo>
                      <a:pt x="189357" y="118592"/>
                    </a:lnTo>
                    <a:close/>
                  </a:path>
                  <a:path w="229870" h="532764">
                    <a:moveTo>
                      <a:pt x="201396" y="384302"/>
                    </a:moveTo>
                    <a:lnTo>
                      <a:pt x="201129" y="384022"/>
                    </a:lnTo>
                    <a:lnTo>
                      <a:pt x="200266" y="383260"/>
                    </a:lnTo>
                    <a:lnTo>
                      <a:pt x="199618" y="382612"/>
                    </a:lnTo>
                    <a:lnTo>
                      <a:pt x="180149" y="371703"/>
                    </a:lnTo>
                    <a:lnTo>
                      <a:pt x="179120" y="371284"/>
                    </a:lnTo>
                    <a:lnTo>
                      <a:pt x="178092" y="371030"/>
                    </a:lnTo>
                    <a:lnTo>
                      <a:pt x="176136" y="370408"/>
                    </a:lnTo>
                    <a:lnTo>
                      <a:pt x="175158" y="370192"/>
                    </a:lnTo>
                    <a:lnTo>
                      <a:pt x="174320" y="370078"/>
                    </a:lnTo>
                    <a:lnTo>
                      <a:pt x="172554" y="369658"/>
                    </a:lnTo>
                    <a:lnTo>
                      <a:pt x="171157" y="369519"/>
                    </a:lnTo>
                    <a:lnTo>
                      <a:pt x="170053" y="369316"/>
                    </a:lnTo>
                    <a:lnTo>
                      <a:pt x="169024" y="369214"/>
                    </a:lnTo>
                    <a:lnTo>
                      <a:pt x="168478" y="369176"/>
                    </a:lnTo>
                    <a:lnTo>
                      <a:pt x="169024" y="369316"/>
                    </a:lnTo>
                    <a:lnTo>
                      <a:pt x="170497" y="369836"/>
                    </a:lnTo>
                    <a:lnTo>
                      <a:pt x="171767" y="370166"/>
                    </a:lnTo>
                    <a:lnTo>
                      <a:pt x="173215" y="370687"/>
                    </a:lnTo>
                    <a:lnTo>
                      <a:pt x="175641" y="371436"/>
                    </a:lnTo>
                    <a:lnTo>
                      <a:pt x="177546" y="372135"/>
                    </a:lnTo>
                    <a:lnTo>
                      <a:pt x="181483" y="373722"/>
                    </a:lnTo>
                    <a:lnTo>
                      <a:pt x="183578" y="374599"/>
                    </a:lnTo>
                    <a:lnTo>
                      <a:pt x="185635" y="375589"/>
                    </a:lnTo>
                    <a:lnTo>
                      <a:pt x="187731" y="376516"/>
                    </a:lnTo>
                    <a:lnTo>
                      <a:pt x="189699" y="377558"/>
                    </a:lnTo>
                    <a:lnTo>
                      <a:pt x="191579" y="378510"/>
                    </a:lnTo>
                    <a:lnTo>
                      <a:pt x="195160" y="380555"/>
                    </a:lnTo>
                    <a:lnTo>
                      <a:pt x="196557" y="381393"/>
                    </a:lnTo>
                    <a:lnTo>
                      <a:pt x="198043" y="382206"/>
                    </a:lnTo>
                    <a:lnTo>
                      <a:pt x="199313" y="382955"/>
                    </a:lnTo>
                    <a:lnTo>
                      <a:pt x="200914" y="384022"/>
                    </a:lnTo>
                    <a:lnTo>
                      <a:pt x="201396" y="384302"/>
                    </a:lnTo>
                    <a:close/>
                  </a:path>
                  <a:path w="229870" h="532764">
                    <a:moveTo>
                      <a:pt x="229349" y="452628"/>
                    </a:moveTo>
                    <a:lnTo>
                      <a:pt x="229044" y="452247"/>
                    </a:lnTo>
                    <a:lnTo>
                      <a:pt x="228333" y="451510"/>
                    </a:lnTo>
                    <a:lnTo>
                      <a:pt x="227558" y="450824"/>
                    </a:lnTo>
                    <a:lnTo>
                      <a:pt x="226949" y="450392"/>
                    </a:lnTo>
                    <a:lnTo>
                      <a:pt x="226415" y="449935"/>
                    </a:lnTo>
                    <a:lnTo>
                      <a:pt x="225882" y="449427"/>
                    </a:lnTo>
                    <a:lnTo>
                      <a:pt x="224358" y="448538"/>
                    </a:lnTo>
                    <a:lnTo>
                      <a:pt x="221932" y="446989"/>
                    </a:lnTo>
                    <a:lnTo>
                      <a:pt x="220903" y="446633"/>
                    </a:lnTo>
                    <a:lnTo>
                      <a:pt x="219938" y="446151"/>
                    </a:lnTo>
                    <a:lnTo>
                      <a:pt x="218909" y="445757"/>
                    </a:lnTo>
                    <a:lnTo>
                      <a:pt x="217919" y="445173"/>
                    </a:lnTo>
                    <a:lnTo>
                      <a:pt x="214630" y="444068"/>
                    </a:lnTo>
                    <a:lnTo>
                      <a:pt x="213487" y="443712"/>
                    </a:lnTo>
                    <a:lnTo>
                      <a:pt x="212356" y="443318"/>
                    </a:lnTo>
                    <a:lnTo>
                      <a:pt x="211251" y="442912"/>
                    </a:lnTo>
                    <a:lnTo>
                      <a:pt x="210096" y="442734"/>
                    </a:lnTo>
                    <a:lnTo>
                      <a:pt x="208965" y="442480"/>
                    </a:lnTo>
                    <a:lnTo>
                      <a:pt x="205663" y="441858"/>
                    </a:lnTo>
                    <a:lnTo>
                      <a:pt x="204609" y="441591"/>
                    </a:lnTo>
                    <a:lnTo>
                      <a:pt x="203593" y="441413"/>
                    </a:lnTo>
                    <a:lnTo>
                      <a:pt x="202565" y="441350"/>
                    </a:lnTo>
                    <a:lnTo>
                      <a:pt x="201599" y="441210"/>
                    </a:lnTo>
                    <a:lnTo>
                      <a:pt x="200710" y="441109"/>
                    </a:lnTo>
                    <a:lnTo>
                      <a:pt x="195389" y="440766"/>
                    </a:lnTo>
                    <a:lnTo>
                      <a:pt x="194741" y="440766"/>
                    </a:lnTo>
                    <a:lnTo>
                      <a:pt x="196316" y="441109"/>
                    </a:lnTo>
                    <a:lnTo>
                      <a:pt x="197421" y="441388"/>
                    </a:lnTo>
                    <a:lnTo>
                      <a:pt x="198856" y="441642"/>
                    </a:lnTo>
                    <a:lnTo>
                      <a:pt x="200507" y="442061"/>
                    </a:lnTo>
                    <a:lnTo>
                      <a:pt x="201409" y="442201"/>
                    </a:lnTo>
                    <a:lnTo>
                      <a:pt x="202285" y="442417"/>
                    </a:lnTo>
                    <a:lnTo>
                      <a:pt x="203288" y="442556"/>
                    </a:lnTo>
                    <a:lnTo>
                      <a:pt x="204279" y="442734"/>
                    </a:lnTo>
                    <a:lnTo>
                      <a:pt x="205244" y="443090"/>
                    </a:lnTo>
                    <a:lnTo>
                      <a:pt x="206336" y="443395"/>
                    </a:lnTo>
                    <a:lnTo>
                      <a:pt x="207378" y="443649"/>
                    </a:lnTo>
                    <a:lnTo>
                      <a:pt x="208407" y="443928"/>
                    </a:lnTo>
                    <a:lnTo>
                      <a:pt x="210693" y="444385"/>
                    </a:lnTo>
                    <a:lnTo>
                      <a:pt x="211759" y="444792"/>
                    </a:lnTo>
                    <a:lnTo>
                      <a:pt x="212864" y="445173"/>
                    </a:lnTo>
                    <a:lnTo>
                      <a:pt x="213931" y="445465"/>
                    </a:lnTo>
                    <a:lnTo>
                      <a:pt x="216166" y="446151"/>
                    </a:lnTo>
                    <a:lnTo>
                      <a:pt x="217258" y="446570"/>
                    </a:lnTo>
                    <a:lnTo>
                      <a:pt x="218236" y="446989"/>
                    </a:lnTo>
                    <a:lnTo>
                      <a:pt x="219227" y="447319"/>
                    </a:lnTo>
                    <a:lnTo>
                      <a:pt x="220179" y="447789"/>
                    </a:lnTo>
                    <a:lnTo>
                      <a:pt x="221208" y="448094"/>
                    </a:lnTo>
                    <a:lnTo>
                      <a:pt x="222034" y="448538"/>
                    </a:lnTo>
                    <a:lnTo>
                      <a:pt x="223710" y="449364"/>
                    </a:lnTo>
                    <a:lnTo>
                      <a:pt x="224548" y="449694"/>
                    </a:lnTo>
                    <a:lnTo>
                      <a:pt x="225234" y="450062"/>
                    </a:lnTo>
                    <a:lnTo>
                      <a:pt x="225958" y="450519"/>
                    </a:lnTo>
                    <a:lnTo>
                      <a:pt x="226517" y="450799"/>
                    </a:lnTo>
                    <a:lnTo>
                      <a:pt x="228092" y="451751"/>
                    </a:lnTo>
                    <a:lnTo>
                      <a:pt x="229349" y="452628"/>
                    </a:lnTo>
                    <a:close/>
                  </a:path>
                </a:pathLst>
              </a:custGeom>
              <a:solidFill>
                <a:srgbClr val="6A0B0E"/>
              </a:solidFill>
            </p:spPr>
            <p:txBody>
              <a:bodyPr wrap="square" lIns="0" tIns="0" rIns="0" bIns="0" rtlCol="0"/>
              <a:lstStyle/>
              <a:p>
                <a:endParaRPr lang="tr-TR" sz="2800"/>
              </a:p>
            </p:txBody>
          </p:sp>
          <p:pic>
            <p:nvPicPr>
              <p:cNvPr id="296" name="object 300">
                <a:extLst>
                  <a:ext uri="{FF2B5EF4-FFF2-40B4-BE49-F238E27FC236}">
                    <a16:creationId xmlns:a16="http://schemas.microsoft.com/office/drawing/2014/main" id="{D45BE2C6-99B6-DF55-01C2-042CA354E1F3}"/>
                  </a:ext>
                </a:extLst>
              </p:cNvPr>
              <p:cNvPicPr/>
              <p:nvPr/>
            </p:nvPicPr>
            <p:blipFill>
              <a:blip r:embed="rId243" cstate="print"/>
              <a:stretch>
                <a:fillRect/>
              </a:stretch>
            </p:blipFill>
            <p:spPr>
              <a:xfrm>
                <a:off x="5544057" y="3367151"/>
                <a:ext cx="246937" cy="573145"/>
              </a:xfrm>
              <a:prstGeom prst="rect">
                <a:avLst/>
              </a:prstGeom>
            </p:spPr>
          </p:pic>
          <p:pic>
            <p:nvPicPr>
              <p:cNvPr id="297" name="object 301">
                <a:extLst>
                  <a:ext uri="{FF2B5EF4-FFF2-40B4-BE49-F238E27FC236}">
                    <a16:creationId xmlns:a16="http://schemas.microsoft.com/office/drawing/2014/main" id="{BB19A1CC-D6AC-469C-D8CE-180D7310188C}"/>
                  </a:ext>
                </a:extLst>
              </p:cNvPr>
              <p:cNvPicPr/>
              <p:nvPr/>
            </p:nvPicPr>
            <p:blipFill>
              <a:blip r:embed="rId244" cstate="print"/>
              <a:stretch>
                <a:fillRect/>
              </a:stretch>
            </p:blipFill>
            <p:spPr>
              <a:xfrm>
                <a:off x="5544016" y="3280512"/>
                <a:ext cx="111229" cy="107492"/>
              </a:xfrm>
              <a:prstGeom prst="rect">
                <a:avLst/>
              </a:prstGeom>
            </p:spPr>
          </p:pic>
          <p:pic>
            <p:nvPicPr>
              <p:cNvPr id="298" name="object 302">
                <a:extLst>
                  <a:ext uri="{FF2B5EF4-FFF2-40B4-BE49-F238E27FC236}">
                    <a16:creationId xmlns:a16="http://schemas.microsoft.com/office/drawing/2014/main" id="{3F78203E-A210-F47F-72B2-36B2AC4B0EC6}"/>
                  </a:ext>
                </a:extLst>
              </p:cNvPr>
              <p:cNvPicPr/>
              <p:nvPr/>
            </p:nvPicPr>
            <p:blipFill>
              <a:blip r:embed="rId245" cstate="print"/>
              <a:stretch>
                <a:fillRect/>
              </a:stretch>
            </p:blipFill>
            <p:spPr>
              <a:xfrm>
                <a:off x="5610060" y="3359620"/>
                <a:ext cx="168655" cy="585914"/>
              </a:xfrm>
              <a:prstGeom prst="rect">
                <a:avLst/>
              </a:prstGeom>
            </p:spPr>
          </p:pic>
          <p:pic>
            <p:nvPicPr>
              <p:cNvPr id="299" name="object 303">
                <a:extLst>
                  <a:ext uri="{FF2B5EF4-FFF2-40B4-BE49-F238E27FC236}">
                    <a16:creationId xmlns:a16="http://schemas.microsoft.com/office/drawing/2014/main" id="{4FFBB889-9EFC-A64D-0B61-6E41A74D9B62}"/>
                  </a:ext>
                </a:extLst>
              </p:cNvPr>
              <p:cNvPicPr/>
              <p:nvPr/>
            </p:nvPicPr>
            <p:blipFill>
              <a:blip r:embed="rId246" cstate="print"/>
              <a:stretch>
                <a:fillRect/>
              </a:stretch>
            </p:blipFill>
            <p:spPr>
              <a:xfrm>
                <a:off x="5540832" y="3239718"/>
                <a:ext cx="251497" cy="701319"/>
              </a:xfrm>
              <a:prstGeom prst="rect">
                <a:avLst/>
              </a:prstGeom>
            </p:spPr>
          </p:pic>
          <p:pic>
            <p:nvPicPr>
              <p:cNvPr id="300" name="object 304">
                <a:extLst>
                  <a:ext uri="{FF2B5EF4-FFF2-40B4-BE49-F238E27FC236}">
                    <a16:creationId xmlns:a16="http://schemas.microsoft.com/office/drawing/2014/main" id="{92EBB80D-B054-88E9-4A23-F739258CFFA8}"/>
                  </a:ext>
                </a:extLst>
              </p:cNvPr>
              <p:cNvPicPr/>
              <p:nvPr/>
            </p:nvPicPr>
            <p:blipFill>
              <a:blip r:embed="rId247" cstate="print"/>
              <a:stretch>
                <a:fillRect/>
              </a:stretch>
            </p:blipFill>
            <p:spPr>
              <a:xfrm>
                <a:off x="5582742" y="3806748"/>
                <a:ext cx="235216" cy="235941"/>
              </a:xfrm>
              <a:prstGeom prst="rect">
                <a:avLst/>
              </a:prstGeom>
            </p:spPr>
          </p:pic>
          <p:pic>
            <p:nvPicPr>
              <p:cNvPr id="301" name="object 305">
                <a:extLst>
                  <a:ext uri="{FF2B5EF4-FFF2-40B4-BE49-F238E27FC236}">
                    <a16:creationId xmlns:a16="http://schemas.microsoft.com/office/drawing/2014/main" id="{8B2251FF-6072-D222-F31A-9D3DE142A48A}"/>
                  </a:ext>
                </a:extLst>
              </p:cNvPr>
              <p:cNvPicPr/>
              <p:nvPr/>
            </p:nvPicPr>
            <p:blipFill>
              <a:blip r:embed="rId248" cstate="print"/>
              <a:stretch>
                <a:fillRect/>
              </a:stretch>
            </p:blipFill>
            <p:spPr>
              <a:xfrm>
                <a:off x="5787224" y="3940962"/>
                <a:ext cx="33591" cy="92494"/>
              </a:xfrm>
              <a:prstGeom prst="rect">
                <a:avLst/>
              </a:prstGeom>
            </p:spPr>
          </p:pic>
          <p:pic>
            <p:nvPicPr>
              <p:cNvPr id="302" name="object 306">
                <a:extLst>
                  <a:ext uri="{FF2B5EF4-FFF2-40B4-BE49-F238E27FC236}">
                    <a16:creationId xmlns:a16="http://schemas.microsoft.com/office/drawing/2014/main" id="{B59646D7-28E7-372D-025F-02A1B68AB8C9}"/>
                  </a:ext>
                </a:extLst>
              </p:cNvPr>
              <p:cNvPicPr/>
              <p:nvPr/>
            </p:nvPicPr>
            <p:blipFill>
              <a:blip r:embed="rId249" cstate="print"/>
              <a:stretch>
                <a:fillRect/>
              </a:stretch>
            </p:blipFill>
            <p:spPr>
              <a:xfrm>
                <a:off x="5629322" y="3849726"/>
                <a:ext cx="64303" cy="77749"/>
              </a:xfrm>
              <a:prstGeom prst="rect">
                <a:avLst/>
              </a:prstGeom>
            </p:spPr>
          </p:pic>
          <p:pic>
            <p:nvPicPr>
              <p:cNvPr id="303" name="object 307">
                <a:extLst>
                  <a:ext uri="{FF2B5EF4-FFF2-40B4-BE49-F238E27FC236}">
                    <a16:creationId xmlns:a16="http://schemas.microsoft.com/office/drawing/2014/main" id="{467D212D-B79C-AE3F-E1B6-60956E6770D5}"/>
                  </a:ext>
                </a:extLst>
              </p:cNvPr>
              <p:cNvPicPr/>
              <p:nvPr/>
            </p:nvPicPr>
            <p:blipFill>
              <a:blip r:embed="rId250" cstate="print"/>
              <a:stretch>
                <a:fillRect/>
              </a:stretch>
            </p:blipFill>
            <p:spPr>
              <a:xfrm>
                <a:off x="5575693" y="3749256"/>
                <a:ext cx="28828" cy="64211"/>
              </a:xfrm>
              <a:prstGeom prst="rect">
                <a:avLst/>
              </a:prstGeom>
            </p:spPr>
          </p:pic>
          <p:pic>
            <p:nvPicPr>
              <p:cNvPr id="304" name="object 308">
                <a:extLst>
                  <a:ext uri="{FF2B5EF4-FFF2-40B4-BE49-F238E27FC236}">
                    <a16:creationId xmlns:a16="http://schemas.microsoft.com/office/drawing/2014/main" id="{1C394582-E4A1-2CEE-94C4-3DF0D6DADC52}"/>
                  </a:ext>
                </a:extLst>
              </p:cNvPr>
              <p:cNvPicPr/>
              <p:nvPr/>
            </p:nvPicPr>
            <p:blipFill>
              <a:blip r:embed="rId251" cstate="print"/>
              <a:stretch>
                <a:fillRect/>
              </a:stretch>
            </p:blipFill>
            <p:spPr>
              <a:xfrm>
                <a:off x="5694717" y="3728098"/>
                <a:ext cx="30467" cy="55333"/>
              </a:xfrm>
              <a:prstGeom prst="rect">
                <a:avLst/>
              </a:prstGeom>
            </p:spPr>
          </p:pic>
          <p:pic>
            <p:nvPicPr>
              <p:cNvPr id="305" name="object 309">
                <a:extLst>
                  <a:ext uri="{FF2B5EF4-FFF2-40B4-BE49-F238E27FC236}">
                    <a16:creationId xmlns:a16="http://schemas.microsoft.com/office/drawing/2014/main" id="{D97B0A1B-8AA7-98A6-FCC6-CB4BBC3B82B8}"/>
                  </a:ext>
                </a:extLst>
              </p:cNvPr>
              <p:cNvPicPr/>
              <p:nvPr/>
            </p:nvPicPr>
            <p:blipFill>
              <a:blip r:embed="rId252" cstate="print"/>
              <a:stretch>
                <a:fillRect/>
              </a:stretch>
            </p:blipFill>
            <p:spPr>
              <a:xfrm>
                <a:off x="5744070" y="3814851"/>
                <a:ext cx="30418" cy="55359"/>
              </a:xfrm>
              <a:prstGeom prst="rect">
                <a:avLst/>
              </a:prstGeom>
            </p:spPr>
          </p:pic>
          <p:pic>
            <p:nvPicPr>
              <p:cNvPr id="306" name="object 310">
                <a:extLst>
                  <a:ext uri="{FF2B5EF4-FFF2-40B4-BE49-F238E27FC236}">
                    <a16:creationId xmlns:a16="http://schemas.microsoft.com/office/drawing/2014/main" id="{2FB07F60-B52C-4E8A-3441-DC1DAE1B8E39}"/>
                  </a:ext>
                </a:extLst>
              </p:cNvPr>
              <p:cNvPicPr/>
              <p:nvPr/>
            </p:nvPicPr>
            <p:blipFill>
              <a:blip r:embed="rId253" cstate="print"/>
              <a:stretch>
                <a:fillRect/>
              </a:stretch>
            </p:blipFill>
            <p:spPr>
              <a:xfrm>
                <a:off x="5682182" y="3650983"/>
                <a:ext cx="30492" cy="55371"/>
              </a:xfrm>
              <a:prstGeom prst="rect">
                <a:avLst/>
              </a:prstGeom>
            </p:spPr>
          </p:pic>
          <p:pic>
            <p:nvPicPr>
              <p:cNvPr id="307" name="object 311">
                <a:extLst>
                  <a:ext uri="{FF2B5EF4-FFF2-40B4-BE49-F238E27FC236}">
                    <a16:creationId xmlns:a16="http://schemas.microsoft.com/office/drawing/2014/main" id="{9A5E0C71-3FE1-554C-AC6E-DC5E58224269}"/>
                  </a:ext>
                </a:extLst>
              </p:cNvPr>
              <p:cNvPicPr/>
              <p:nvPr/>
            </p:nvPicPr>
            <p:blipFill>
              <a:blip r:embed="rId254" cstate="print"/>
              <a:stretch>
                <a:fillRect/>
              </a:stretch>
            </p:blipFill>
            <p:spPr>
              <a:xfrm>
                <a:off x="5682182" y="3564382"/>
                <a:ext cx="30492" cy="55308"/>
              </a:xfrm>
              <a:prstGeom prst="rect">
                <a:avLst/>
              </a:prstGeom>
            </p:spPr>
          </p:pic>
          <p:pic>
            <p:nvPicPr>
              <p:cNvPr id="308" name="object 312">
                <a:extLst>
                  <a:ext uri="{FF2B5EF4-FFF2-40B4-BE49-F238E27FC236}">
                    <a16:creationId xmlns:a16="http://schemas.microsoft.com/office/drawing/2014/main" id="{6AE19375-A81F-E56A-DF52-3BD249022414}"/>
                  </a:ext>
                </a:extLst>
              </p:cNvPr>
              <p:cNvPicPr/>
              <p:nvPr/>
            </p:nvPicPr>
            <p:blipFill>
              <a:blip r:embed="rId255" cstate="print"/>
              <a:stretch>
                <a:fillRect/>
              </a:stretch>
            </p:blipFill>
            <p:spPr>
              <a:xfrm>
                <a:off x="5924577" y="3234359"/>
                <a:ext cx="713314" cy="1107426"/>
              </a:xfrm>
              <a:prstGeom prst="rect">
                <a:avLst/>
              </a:prstGeom>
            </p:spPr>
          </p:pic>
          <p:sp>
            <p:nvSpPr>
              <p:cNvPr id="309" name="object 313">
                <a:extLst>
                  <a:ext uri="{FF2B5EF4-FFF2-40B4-BE49-F238E27FC236}">
                    <a16:creationId xmlns:a16="http://schemas.microsoft.com/office/drawing/2014/main" id="{144CF5ED-ED8D-B5C7-4FF8-E0327BF4E88B}"/>
                  </a:ext>
                </a:extLst>
              </p:cNvPr>
              <p:cNvSpPr/>
              <p:nvPr/>
            </p:nvSpPr>
            <p:spPr>
              <a:xfrm>
                <a:off x="6576232" y="3234358"/>
                <a:ext cx="60960" cy="125730"/>
              </a:xfrm>
              <a:custGeom>
                <a:avLst/>
                <a:gdLst/>
                <a:ahLst/>
                <a:cxnLst/>
                <a:rect l="l" t="t" r="r" b="b"/>
                <a:pathLst>
                  <a:path w="60959" h="125729">
                    <a:moveTo>
                      <a:pt x="38732" y="125267"/>
                    </a:moveTo>
                    <a:lnTo>
                      <a:pt x="37834" y="125190"/>
                    </a:lnTo>
                    <a:lnTo>
                      <a:pt x="36568" y="119207"/>
                    </a:lnTo>
                    <a:lnTo>
                      <a:pt x="31304" y="104746"/>
                    </a:lnTo>
                    <a:lnTo>
                      <a:pt x="19847" y="87039"/>
                    </a:lnTo>
                    <a:lnTo>
                      <a:pt x="0" y="71317"/>
                    </a:lnTo>
                    <a:lnTo>
                      <a:pt x="1822" y="68356"/>
                    </a:lnTo>
                    <a:lnTo>
                      <a:pt x="5219" y="62045"/>
                    </a:lnTo>
                    <a:lnTo>
                      <a:pt x="13400" y="57933"/>
                    </a:lnTo>
                    <a:lnTo>
                      <a:pt x="30085" y="45910"/>
                    </a:lnTo>
                    <a:lnTo>
                      <a:pt x="43483" y="26442"/>
                    </a:lnTo>
                    <a:lnTo>
                      <a:pt x="41804" y="0"/>
                    </a:lnTo>
                    <a:lnTo>
                      <a:pt x="48261" y="9031"/>
                    </a:lnTo>
                    <a:lnTo>
                      <a:pt x="53901" y="20042"/>
                    </a:lnTo>
                    <a:lnTo>
                      <a:pt x="58126" y="33145"/>
                    </a:lnTo>
                    <a:lnTo>
                      <a:pt x="60337" y="48454"/>
                    </a:lnTo>
                    <a:lnTo>
                      <a:pt x="58717" y="78290"/>
                    </a:lnTo>
                    <a:lnTo>
                      <a:pt x="52185" y="101375"/>
                    </a:lnTo>
                    <a:lnTo>
                      <a:pt x="44328" y="117202"/>
                    </a:lnTo>
                    <a:lnTo>
                      <a:pt x="38732" y="125267"/>
                    </a:lnTo>
                    <a:close/>
                  </a:path>
                </a:pathLst>
              </a:custGeom>
              <a:solidFill>
                <a:srgbClr val="9B3F41">
                  <a:alpha val="69999"/>
                </a:srgbClr>
              </a:solidFill>
            </p:spPr>
            <p:txBody>
              <a:bodyPr wrap="square" lIns="0" tIns="0" rIns="0" bIns="0" rtlCol="0"/>
              <a:lstStyle/>
              <a:p>
                <a:endParaRPr lang="tr-TR" sz="2800"/>
              </a:p>
            </p:txBody>
          </p:sp>
          <p:pic>
            <p:nvPicPr>
              <p:cNvPr id="310" name="object 314">
                <a:extLst>
                  <a:ext uri="{FF2B5EF4-FFF2-40B4-BE49-F238E27FC236}">
                    <a16:creationId xmlns:a16="http://schemas.microsoft.com/office/drawing/2014/main" id="{9F3BDBFD-0469-15E9-94DE-F5DC19064E26}"/>
                  </a:ext>
                </a:extLst>
              </p:cNvPr>
              <p:cNvPicPr/>
              <p:nvPr/>
            </p:nvPicPr>
            <p:blipFill>
              <a:blip r:embed="rId256" cstate="print"/>
              <a:stretch>
                <a:fillRect/>
              </a:stretch>
            </p:blipFill>
            <p:spPr>
              <a:xfrm>
                <a:off x="5923386" y="3935756"/>
                <a:ext cx="259290" cy="406018"/>
              </a:xfrm>
              <a:prstGeom prst="rect">
                <a:avLst/>
              </a:prstGeom>
            </p:spPr>
          </p:pic>
          <p:pic>
            <p:nvPicPr>
              <p:cNvPr id="311" name="object 315">
                <a:extLst>
                  <a:ext uri="{FF2B5EF4-FFF2-40B4-BE49-F238E27FC236}">
                    <a16:creationId xmlns:a16="http://schemas.microsoft.com/office/drawing/2014/main" id="{979CDF54-9CBC-34CB-61C1-02EAFDCAA19E}"/>
                  </a:ext>
                </a:extLst>
              </p:cNvPr>
              <p:cNvPicPr/>
              <p:nvPr/>
            </p:nvPicPr>
            <p:blipFill>
              <a:blip r:embed="rId257" cstate="print"/>
              <a:stretch>
                <a:fillRect/>
              </a:stretch>
            </p:blipFill>
            <p:spPr>
              <a:xfrm>
                <a:off x="6355041" y="3305658"/>
                <a:ext cx="259893" cy="367055"/>
              </a:xfrm>
              <a:prstGeom prst="rect">
                <a:avLst/>
              </a:prstGeom>
            </p:spPr>
          </p:pic>
          <p:pic>
            <p:nvPicPr>
              <p:cNvPr id="312" name="object 316">
                <a:extLst>
                  <a:ext uri="{FF2B5EF4-FFF2-40B4-BE49-F238E27FC236}">
                    <a16:creationId xmlns:a16="http://schemas.microsoft.com/office/drawing/2014/main" id="{5B51FA8C-3C7D-EE36-3469-4F2E070C9B60}"/>
                  </a:ext>
                </a:extLst>
              </p:cNvPr>
              <p:cNvPicPr/>
              <p:nvPr/>
            </p:nvPicPr>
            <p:blipFill>
              <a:blip r:embed="rId258" cstate="print"/>
              <a:stretch>
                <a:fillRect/>
              </a:stretch>
            </p:blipFill>
            <p:spPr>
              <a:xfrm>
                <a:off x="6322669" y="3651098"/>
                <a:ext cx="242328" cy="380166"/>
              </a:xfrm>
              <a:prstGeom prst="rect">
                <a:avLst/>
              </a:prstGeom>
            </p:spPr>
          </p:pic>
          <p:sp>
            <p:nvSpPr>
              <p:cNvPr id="313" name="object 317">
                <a:extLst>
                  <a:ext uri="{FF2B5EF4-FFF2-40B4-BE49-F238E27FC236}">
                    <a16:creationId xmlns:a16="http://schemas.microsoft.com/office/drawing/2014/main" id="{5A20CDA5-8E8D-150F-F5C6-D610C562A065}"/>
                  </a:ext>
                </a:extLst>
              </p:cNvPr>
              <p:cNvSpPr/>
              <p:nvPr/>
            </p:nvSpPr>
            <p:spPr>
              <a:xfrm>
                <a:off x="5990768" y="3341992"/>
                <a:ext cx="624840" cy="758825"/>
              </a:xfrm>
              <a:custGeom>
                <a:avLst/>
                <a:gdLst/>
                <a:ahLst/>
                <a:cxnLst/>
                <a:rect l="l" t="t" r="r" b="b"/>
                <a:pathLst>
                  <a:path w="624840" h="758825">
                    <a:moveTo>
                      <a:pt x="134569" y="732396"/>
                    </a:moveTo>
                    <a:lnTo>
                      <a:pt x="133070" y="731596"/>
                    </a:lnTo>
                    <a:lnTo>
                      <a:pt x="132435" y="731354"/>
                    </a:lnTo>
                    <a:lnTo>
                      <a:pt x="131000" y="730605"/>
                    </a:lnTo>
                    <a:lnTo>
                      <a:pt x="130136" y="730211"/>
                    </a:lnTo>
                    <a:lnTo>
                      <a:pt x="129108" y="729894"/>
                    </a:lnTo>
                    <a:lnTo>
                      <a:pt x="128193" y="729589"/>
                    </a:lnTo>
                    <a:lnTo>
                      <a:pt x="126974" y="729145"/>
                    </a:lnTo>
                    <a:lnTo>
                      <a:pt x="124574" y="728421"/>
                    </a:lnTo>
                    <a:lnTo>
                      <a:pt x="123202" y="728179"/>
                    </a:lnTo>
                    <a:lnTo>
                      <a:pt x="121767" y="727811"/>
                    </a:lnTo>
                    <a:lnTo>
                      <a:pt x="121081" y="727684"/>
                    </a:lnTo>
                    <a:lnTo>
                      <a:pt x="120662" y="727608"/>
                    </a:lnTo>
                    <a:lnTo>
                      <a:pt x="118846" y="727278"/>
                    </a:lnTo>
                    <a:lnTo>
                      <a:pt x="115430" y="726935"/>
                    </a:lnTo>
                    <a:lnTo>
                      <a:pt x="111734" y="726795"/>
                    </a:lnTo>
                    <a:lnTo>
                      <a:pt x="108026" y="726732"/>
                    </a:lnTo>
                    <a:lnTo>
                      <a:pt x="99822" y="727011"/>
                    </a:lnTo>
                    <a:lnTo>
                      <a:pt x="95631" y="727278"/>
                    </a:lnTo>
                    <a:lnTo>
                      <a:pt x="91198" y="727468"/>
                    </a:lnTo>
                    <a:lnTo>
                      <a:pt x="86614" y="727544"/>
                    </a:lnTo>
                    <a:lnTo>
                      <a:pt x="84340" y="727608"/>
                    </a:lnTo>
                    <a:lnTo>
                      <a:pt x="77393" y="727405"/>
                    </a:lnTo>
                    <a:lnTo>
                      <a:pt x="75018" y="727151"/>
                    </a:lnTo>
                    <a:lnTo>
                      <a:pt x="72644" y="726960"/>
                    </a:lnTo>
                    <a:lnTo>
                      <a:pt x="71450" y="726732"/>
                    </a:lnTo>
                    <a:lnTo>
                      <a:pt x="69088" y="726440"/>
                    </a:lnTo>
                    <a:lnTo>
                      <a:pt x="67932" y="726236"/>
                    </a:lnTo>
                    <a:lnTo>
                      <a:pt x="66725" y="726109"/>
                    </a:lnTo>
                    <a:lnTo>
                      <a:pt x="65544" y="725843"/>
                    </a:lnTo>
                    <a:lnTo>
                      <a:pt x="63258" y="725182"/>
                    </a:lnTo>
                    <a:lnTo>
                      <a:pt x="60833" y="724865"/>
                    </a:lnTo>
                    <a:lnTo>
                      <a:pt x="58674" y="724039"/>
                    </a:lnTo>
                    <a:lnTo>
                      <a:pt x="56413" y="723353"/>
                    </a:lnTo>
                    <a:lnTo>
                      <a:pt x="54063" y="722706"/>
                    </a:lnTo>
                    <a:lnTo>
                      <a:pt x="51943" y="721741"/>
                    </a:lnTo>
                    <a:lnTo>
                      <a:pt x="48094" y="720178"/>
                    </a:lnTo>
                    <a:lnTo>
                      <a:pt x="47459" y="719963"/>
                    </a:lnTo>
                    <a:lnTo>
                      <a:pt x="47002" y="719696"/>
                    </a:lnTo>
                    <a:lnTo>
                      <a:pt x="41338" y="716902"/>
                    </a:lnTo>
                    <a:lnTo>
                      <a:pt x="37452" y="714616"/>
                    </a:lnTo>
                    <a:lnTo>
                      <a:pt x="34010" y="712114"/>
                    </a:lnTo>
                    <a:lnTo>
                      <a:pt x="32334" y="710742"/>
                    </a:lnTo>
                    <a:lnTo>
                      <a:pt x="30619" y="709587"/>
                    </a:lnTo>
                    <a:lnTo>
                      <a:pt x="29337" y="708291"/>
                    </a:lnTo>
                    <a:lnTo>
                      <a:pt x="28498" y="707542"/>
                    </a:lnTo>
                    <a:lnTo>
                      <a:pt x="27698" y="706742"/>
                    </a:lnTo>
                    <a:lnTo>
                      <a:pt x="26949" y="706158"/>
                    </a:lnTo>
                    <a:lnTo>
                      <a:pt x="26289" y="705434"/>
                    </a:lnTo>
                    <a:lnTo>
                      <a:pt x="25031" y="703948"/>
                    </a:lnTo>
                    <a:lnTo>
                      <a:pt x="23723" y="702564"/>
                    </a:lnTo>
                    <a:lnTo>
                      <a:pt x="22110" y="700417"/>
                    </a:lnTo>
                    <a:lnTo>
                      <a:pt x="21539" y="699731"/>
                    </a:lnTo>
                    <a:lnTo>
                      <a:pt x="20408" y="698271"/>
                    </a:lnTo>
                    <a:lnTo>
                      <a:pt x="19735" y="696836"/>
                    </a:lnTo>
                    <a:lnTo>
                      <a:pt x="18834" y="695401"/>
                    </a:lnTo>
                    <a:lnTo>
                      <a:pt x="18097" y="694004"/>
                    </a:lnTo>
                    <a:lnTo>
                      <a:pt x="17500" y="692607"/>
                    </a:lnTo>
                    <a:lnTo>
                      <a:pt x="16865" y="691299"/>
                    </a:lnTo>
                    <a:lnTo>
                      <a:pt x="16395" y="690130"/>
                    </a:lnTo>
                    <a:lnTo>
                      <a:pt x="15786" y="688695"/>
                    </a:lnTo>
                    <a:lnTo>
                      <a:pt x="15417" y="687552"/>
                    </a:lnTo>
                    <a:lnTo>
                      <a:pt x="14097" y="682777"/>
                    </a:lnTo>
                    <a:lnTo>
                      <a:pt x="13957" y="680999"/>
                    </a:lnTo>
                    <a:lnTo>
                      <a:pt x="13449" y="677646"/>
                    </a:lnTo>
                    <a:lnTo>
                      <a:pt x="13550" y="680999"/>
                    </a:lnTo>
                    <a:lnTo>
                      <a:pt x="13716" y="682777"/>
                    </a:lnTo>
                    <a:lnTo>
                      <a:pt x="14097" y="685139"/>
                    </a:lnTo>
                    <a:lnTo>
                      <a:pt x="14732" y="687412"/>
                    </a:lnTo>
                    <a:lnTo>
                      <a:pt x="15062" y="688848"/>
                    </a:lnTo>
                    <a:lnTo>
                      <a:pt x="15468" y="689940"/>
                    </a:lnTo>
                    <a:lnTo>
                      <a:pt x="16040" y="691578"/>
                    </a:lnTo>
                    <a:lnTo>
                      <a:pt x="17157" y="694372"/>
                    </a:lnTo>
                    <a:lnTo>
                      <a:pt x="17995" y="695769"/>
                    </a:lnTo>
                    <a:lnTo>
                      <a:pt x="18783" y="697179"/>
                    </a:lnTo>
                    <a:lnTo>
                      <a:pt x="19507" y="698766"/>
                    </a:lnTo>
                    <a:lnTo>
                      <a:pt x="21082" y="700925"/>
                    </a:lnTo>
                    <a:lnTo>
                      <a:pt x="22136" y="702437"/>
                    </a:lnTo>
                    <a:lnTo>
                      <a:pt x="23304" y="703948"/>
                    </a:lnTo>
                    <a:lnTo>
                      <a:pt x="23952" y="704684"/>
                    </a:lnTo>
                    <a:lnTo>
                      <a:pt x="25158" y="706132"/>
                    </a:lnTo>
                    <a:lnTo>
                      <a:pt x="25882" y="706869"/>
                    </a:lnTo>
                    <a:lnTo>
                      <a:pt x="26593" y="707478"/>
                    </a:lnTo>
                    <a:lnTo>
                      <a:pt x="27254" y="708177"/>
                    </a:lnTo>
                    <a:lnTo>
                      <a:pt x="29527" y="710476"/>
                    </a:lnTo>
                    <a:lnTo>
                      <a:pt x="31343" y="711758"/>
                    </a:lnTo>
                    <a:lnTo>
                      <a:pt x="32981" y="713079"/>
                    </a:lnTo>
                    <a:lnTo>
                      <a:pt x="36461" y="715695"/>
                    </a:lnTo>
                    <a:lnTo>
                      <a:pt x="40411" y="718134"/>
                    </a:lnTo>
                    <a:lnTo>
                      <a:pt x="43827" y="719823"/>
                    </a:lnTo>
                    <a:lnTo>
                      <a:pt x="42951" y="719620"/>
                    </a:lnTo>
                    <a:lnTo>
                      <a:pt x="40906" y="719226"/>
                    </a:lnTo>
                    <a:lnTo>
                      <a:pt x="39725" y="718947"/>
                    </a:lnTo>
                    <a:lnTo>
                      <a:pt x="38519" y="718566"/>
                    </a:lnTo>
                    <a:lnTo>
                      <a:pt x="37172" y="718248"/>
                    </a:lnTo>
                    <a:lnTo>
                      <a:pt x="34429" y="717537"/>
                    </a:lnTo>
                    <a:lnTo>
                      <a:pt x="32981" y="717118"/>
                    </a:lnTo>
                    <a:lnTo>
                      <a:pt x="30010" y="716140"/>
                    </a:lnTo>
                    <a:lnTo>
                      <a:pt x="28435" y="715746"/>
                    </a:lnTo>
                    <a:lnTo>
                      <a:pt x="26911" y="715048"/>
                    </a:lnTo>
                    <a:lnTo>
                      <a:pt x="25400" y="714514"/>
                    </a:lnTo>
                    <a:lnTo>
                      <a:pt x="23749" y="713994"/>
                    </a:lnTo>
                    <a:lnTo>
                      <a:pt x="20764" y="712558"/>
                    </a:lnTo>
                    <a:lnTo>
                      <a:pt x="19088" y="711949"/>
                    </a:lnTo>
                    <a:lnTo>
                      <a:pt x="17703" y="711123"/>
                    </a:lnTo>
                    <a:lnTo>
                      <a:pt x="13385" y="708799"/>
                    </a:lnTo>
                    <a:lnTo>
                      <a:pt x="9537" y="706335"/>
                    </a:lnTo>
                    <a:lnTo>
                      <a:pt x="8470" y="705434"/>
                    </a:lnTo>
                    <a:lnTo>
                      <a:pt x="7340" y="704684"/>
                    </a:lnTo>
                    <a:lnTo>
                      <a:pt x="6311" y="703808"/>
                    </a:lnTo>
                    <a:lnTo>
                      <a:pt x="5346" y="703033"/>
                    </a:lnTo>
                    <a:lnTo>
                      <a:pt x="4559" y="702195"/>
                    </a:lnTo>
                    <a:lnTo>
                      <a:pt x="3670" y="701522"/>
                    </a:lnTo>
                    <a:lnTo>
                      <a:pt x="2971" y="700709"/>
                    </a:lnTo>
                    <a:lnTo>
                      <a:pt x="2298" y="700112"/>
                    </a:lnTo>
                    <a:lnTo>
                      <a:pt x="1714" y="699477"/>
                    </a:lnTo>
                    <a:lnTo>
                      <a:pt x="1333" y="698881"/>
                    </a:lnTo>
                    <a:lnTo>
                      <a:pt x="495" y="697852"/>
                    </a:lnTo>
                    <a:lnTo>
                      <a:pt x="0" y="697191"/>
                    </a:lnTo>
                    <a:lnTo>
                      <a:pt x="279" y="697814"/>
                    </a:lnTo>
                    <a:lnTo>
                      <a:pt x="1282" y="699477"/>
                    </a:lnTo>
                    <a:lnTo>
                      <a:pt x="1879" y="700316"/>
                    </a:lnTo>
                    <a:lnTo>
                      <a:pt x="2463" y="701065"/>
                    </a:lnTo>
                    <a:lnTo>
                      <a:pt x="2997" y="701865"/>
                    </a:lnTo>
                    <a:lnTo>
                      <a:pt x="4597" y="703592"/>
                    </a:lnTo>
                    <a:lnTo>
                      <a:pt x="5524" y="704443"/>
                    </a:lnTo>
                    <a:lnTo>
                      <a:pt x="6438" y="705434"/>
                    </a:lnTo>
                    <a:lnTo>
                      <a:pt x="7581" y="706310"/>
                    </a:lnTo>
                    <a:lnTo>
                      <a:pt x="8610" y="707224"/>
                    </a:lnTo>
                    <a:lnTo>
                      <a:pt x="9842" y="708177"/>
                    </a:lnTo>
                    <a:lnTo>
                      <a:pt x="11112" y="709079"/>
                    </a:lnTo>
                    <a:lnTo>
                      <a:pt x="13804" y="710819"/>
                    </a:lnTo>
                    <a:lnTo>
                      <a:pt x="15316" y="711682"/>
                    </a:lnTo>
                    <a:lnTo>
                      <a:pt x="16827" y="712470"/>
                    </a:lnTo>
                    <a:lnTo>
                      <a:pt x="18249" y="713270"/>
                    </a:lnTo>
                    <a:lnTo>
                      <a:pt x="19824" y="713994"/>
                    </a:lnTo>
                    <a:lnTo>
                      <a:pt x="21437" y="714616"/>
                    </a:lnTo>
                    <a:lnTo>
                      <a:pt x="22999" y="715314"/>
                    </a:lnTo>
                    <a:lnTo>
                      <a:pt x="24726" y="715835"/>
                    </a:lnTo>
                    <a:lnTo>
                      <a:pt x="26301" y="716419"/>
                    </a:lnTo>
                    <a:lnTo>
                      <a:pt x="27889" y="717042"/>
                    </a:lnTo>
                    <a:lnTo>
                      <a:pt x="29464" y="717435"/>
                    </a:lnTo>
                    <a:lnTo>
                      <a:pt x="31038" y="717931"/>
                    </a:lnTo>
                    <a:lnTo>
                      <a:pt x="32613" y="718248"/>
                    </a:lnTo>
                    <a:lnTo>
                      <a:pt x="34010" y="718629"/>
                    </a:lnTo>
                    <a:lnTo>
                      <a:pt x="35521" y="718883"/>
                    </a:lnTo>
                    <a:lnTo>
                      <a:pt x="36944" y="719226"/>
                    </a:lnTo>
                    <a:lnTo>
                      <a:pt x="38214" y="719416"/>
                    </a:lnTo>
                    <a:lnTo>
                      <a:pt x="38836" y="719543"/>
                    </a:lnTo>
                    <a:lnTo>
                      <a:pt x="40106" y="719759"/>
                    </a:lnTo>
                    <a:lnTo>
                      <a:pt x="42773" y="720102"/>
                    </a:lnTo>
                    <a:lnTo>
                      <a:pt x="43802" y="720166"/>
                    </a:lnTo>
                    <a:lnTo>
                      <a:pt x="44754" y="720267"/>
                    </a:lnTo>
                    <a:lnTo>
                      <a:pt x="46850" y="721309"/>
                    </a:lnTo>
                    <a:lnTo>
                      <a:pt x="47345" y="721461"/>
                    </a:lnTo>
                    <a:lnTo>
                      <a:pt x="47866" y="721664"/>
                    </a:lnTo>
                    <a:lnTo>
                      <a:pt x="51168" y="723099"/>
                    </a:lnTo>
                    <a:lnTo>
                      <a:pt x="53289" y="724039"/>
                    </a:lnTo>
                    <a:lnTo>
                      <a:pt x="55689" y="724750"/>
                    </a:lnTo>
                    <a:lnTo>
                      <a:pt x="58039" y="725500"/>
                    </a:lnTo>
                    <a:lnTo>
                      <a:pt x="60325" y="726300"/>
                    </a:lnTo>
                    <a:lnTo>
                      <a:pt x="62750" y="726732"/>
                    </a:lnTo>
                    <a:lnTo>
                      <a:pt x="65176" y="727278"/>
                    </a:lnTo>
                    <a:lnTo>
                      <a:pt x="66344" y="727608"/>
                    </a:lnTo>
                    <a:lnTo>
                      <a:pt x="71221" y="728218"/>
                    </a:lnTo>
                    <a:lnTo>
                      <a:pt x="72415" y="728421"/>
                    </a:lnTo>
                    <a:lnTo>
                      <a:pt x="74815" y="728560"/>
                    </a:lnTo>
                    <a:lnTo>
                      <a:pt x="77228" y="728853"/>
                    </a:lnTo>
                    <a:lnTo>
                      <a:pt x="82003" y="728903"/>
                    </a:lnTo>
                    <a:lnTo>
                      <a:pt x="84340" y="729005"/>
                    </a:lnTo>
                    <a:lnTo>
                      <a:pt x="86702" y="728891"/>
                    </a:lnTo>
                    <a:lnTo>
                      <a:pt x="91300" y="728853"/>
                    </a:lnTo>
                    <a:lnTo>
                      <a:pt x="95770" y="728421"/>
                    </a:lnTo>
                    <a:lnTo>
                      <a:pt x="108064" y="727684"/>
                    </a:lnTo>
                    <a:lnTo>
                      <a:pt x="111734" y="727748"/>
                    </a:lnTo>
                    <a:lnTo>
                      <a:pt x="115366" y="727748"/>
                    </a:lnTo>
                    <a:lnTo>
                      <a:pt x="118706" y="727964"/>
                    </a:lnTo>
                    <a:lnTo>
                      <a:pt x="121627" y="728421"/>
                    </a:lnTo>
                    <a:lnTo>
                      <a:pt x="123037" y="728713"/>
                    </a:lnTo>
                    <a:lnTo>
                      <a:pt x="124485" y="728891"/>
                    </a:lnTo>
                    <a:lnTo>
                      <a:pt x="126898" y="729513"/>
                    </a:lnTo>
                    <a:lnTo>
                      <a:pt x="127965" y="729869"/>
                    </a:lnTo>
                    <a:lnTo>
                      <a:pt x="130035" y="730402"/>
                    </a:lnTo>
                    <a:lnTo>
                      <a:pt x="131648" y="731151"/>
                    </a:lnTo>
                    <a:lnTo>
                      <a:pt x="132372" y="731431"/>
                    </a:lnTo>
                    <a:lnTo>
                      <a:pt x="134569" y="732396"/>
                    </a:lnTo>
                    <a:close/>
                  </a:path>
                  <a:path w="624840" h="758825">
                    <a:moveTo>
                      <a:pt x="177825" y="703529"/>
                    </a:moveTo>
                    <a:lnTo>
                      <a:pt x="177533" y="702843"/>
                    </a:lnTo>
                    <a:lnTo>
                      <a:pt x="176250" y="700214"/>
                    </a:lnTo>
                    <a:lnTo>
                      <a:pt x="175768" y="699363"/>
                    </a:lnTo>
                    <a:lnTo>
                      <a:pt x="175221" y="698538"/>
                    </a:lnTo>
                    <a:lnTo>
                      <a:pt x="174993" y="697471"/>
                    </a:lnTo>
                    <a:lnTo>
                      <a:pt x="174459" y="696379"/>
                    </a:lnTo>
                    <a:lnTo>
                      <a:pt x="174053" y="695388"/>
                    </a:lnTo>
                    <a:lnTo>
                      <a:pt x="173443" y="694232"/>
                    </a:lnTo>
                    <a:lnTo>
                      <a:pt x="172732" y="691654"/>
                    </a:lnTo>
                    <a:lnTo>
                      <a:pt x="172186" y="690346"/>
                    </a:lnTo>
                    <a:lnTo>
                      <a:pt x="171869" y="688975"/>
                    </a:lnTo>
                    <a:lnTo>
                      <a:pt x="171488" y="687539"/>
                    </a:lnTo>
                    <a:lnTo>
                      <a:pt x="171043" y="686193"/>
                    </a:lnTo>
                    <a:lnTo>
                      <a:pt x="170497" y="683183"/>
                    </a:lnTo>
                    <a:lnTo>
                      <a:pt x="170103" y="681748"/>
                    </a:lnTo>
                    <a:lnTo>
                      <a:pt x="169875" y="678675"/>
                    </a:lnTo>
                    <a:lnTo>
                      <a:pt x="169684" y="677316"/>
                    </a:lnTo>
                    <a:lnTo>
                      <a:pt x="169672" y="675690"/>
                    </a:lnTo>
                    <a:lnTo>
                      <a:pt x="169545" y="674255"/>
                    </a:lnTo>
                    <a:lnTo>
                      <a:pt x="169608" y="669963"/>
                    </a:lnTo>
                    <a:lnTo>
                      <a:pt x="169710" y="668439"/>
                    </a:lnTo>
                    <a:lnTo>
                      <a:pt x="169837" y="667219"/>
                    </a:lnTo>
                    <a:lnTo>
                      <a:pt x="169926" y="665784"/>
                    </a:lnTo>
                    <a:lnTo>
                      <a:pt x="170014" y="664552"/>
                    </a:lnTo>
                    <a:lnTo>
                      <a:pt x="170281" y="663562"/>
                    </a:lnTo>
                    <a:lnTo>
                      <a:pt x="170967" y="658952"/>
                    </a:lnTo>
                    <a:lnTo>
                      <a:pt x="171970" y="656018"/>
                    </a:lnTo>
                    <a:lnTo>
                      <a:pt x="171526" y="656704"/>
                    </a:lnTo>
                    <a:lnTo>
                      <a:pt x="171043" y="657999"/>
                    </a:lnTo>
                    <a:lnTo>
                      <a:pt x="170776" y="658660"/>
                    </a:lnTo>
                    <a:lnTo>
                      <a:pt x="170497" y="659409"/>
                    </a:lnTo>
                    <a:lnTo>
                      <a:pt x="170141" y="660285"/>
                    </a:lnTo>
                    <a:lnTo>
                      <a:pt x="169875" y="661238"/>
                    </a:lnTo>
                    <a:lnTo>
                      <a:pt x="169545" y="662279"/>
                    </a:lnTo>
                    <a:lnTo>
                      <a:pt x="169252" y="663384"/>
                    </a:lnTo>
                    <a:lnTo>
                      <a:pt x="168910" y="664552"/>
                    </a:lnTo>
                    <a:lnTo>
                      <a:pt x="168770" y="665784"/>
                    </a:lnTo>
                    <a:lnTo>
                      <a:pt x="168452" y="667118"/>
                    </a:lnTo>
                    <a:lnTo>
                      <a:pt x="168300" y="668439"/>
                    </a:lnTo>
                    <a:lnTo>
                      <a:pt x="168021" y="669785"/>
                    </a:lnTo>
                    <a:lnTo>
                      <a:pt x="167970" y="671309"/>
                    </a:lnTo>
                    <a:lnTo>
                      <a:pt x="167843" y="672706"/>
                    </a:lnTo>
                    <a:lnTo>
                      <a:pt x="167843" y="677316"/>
                    </a:lnTo>
                    <a:lnTo>
                      <a:pt x="168033" y="678675"/>
                    </a:lnTo>
                    <a:lnTo>
                      <a:pt x="168224" y="680389"/>
                    </a:lnTo>
                    <a:lnTo>
                      <a:pt x="168325" y="681964"/>
                    </a:lnTo>
                    <a:lnTo>
                      <a:pt x="168808" y="683488"/>
                    </a:lnTo>
                    <a:lnTo>
                      <a:pt x="169329" y="686460"/>
                    </a:lnTo>
                    <a:lnTo>
                      <a:pt x="169913" y="687895"/>
                    </a:lnTo>
                    <a:lnTo>
                      <a:pt x="170738" y="690803"/>
                    </a:lnTo>
                    <a:lnTo>
                      <a:pt x="171310" y="692048"/>
                    </a:lnTo>
                    <a:lnTo>
                      <a:pt x="171869" y="693356"/>
                    </a:lnTo>
                    <a:lnTo>
                      <a:pt x="172300" y="694537"/>
                    </a:lnTo>
                    <a:lnTo>
                      <a:pt x="172999" y="695744"/>
                    </a:lnTo>
                    <a:lnTo>
                      <a:pt x="173545" y="696760"/>
                    </a:lnTo>
                    <a:lnTo>
                      <a:pt x="174599" y="698817"/>
                    </a:lnTo>
                    <a:lnTo>
                      <a:pt x="176250" y="701116"/>
                    </a:lnTo>
                    <a:lnTo>
                      <a:pt x="176631" y="701751"/>
                    </a:lnTo>
                    <a:lnTo>
                      <a:pt x="177469" y="702843"/>
                    </a:lnTo>
                    <a:lnTo>
                      <a:pt x="177825" y="703529"/>
                    </a:lnTo>
                    <a:close/>
                  </a:path>
                  <a:path w="624840" h="758825">
                    <a:moveTo>
                      <a:pt x="206921" y="751903"/>
                    </a:moveTo>
                    <a:lnTo>
                      <a:pt x="206248" y="751420"/>
                    </a:lnTo>
                    <a:lnTo>
                      <a:pt x="203606" y="749935"/>
                    </a:lnTo>
                    <a:lnTo>
                      <a:pt x="201993" y="748804"/>
                    </a:lnTo>
                    <a:lnTo>
                      <a:pt x="201155" y="748106"/>
                    </a:lnTo>
                    <a:lnTo>
                      <a:pt x="200228" y="747534"/>
                    </a:lnTo>
                    <a:lnTo>
                      <a:pt x="199136" y="746823"/>
                    </a:lnTo>
                    <a:lnTo>
                      <a:pt x="198145" y="745921"/>
                    </a:lnTo>
                    <a:lnTo>
                      <a:pt x="197142" y="745147"/>
                    </a:lnTo>
                    <a:lnTo>
                      <a:pt x="195948" y="744296"/>
                    </a:lnTo>
                    <a:lnTo>
                      <a:pt x="194970" y="743242"/>
                    </a:lnTo>
                    <a:lnTo>
                      <a:pt x="192773" y="741324"/>
                    </a:lnTo>
                    <a:lnTo>
                      <a:pt x="191744" y="740156"/>
                    </a:lnTo>
                    <a:lnTo>
                      <a:pt x="190690" y="739063"/>
                    </a:lnTo>
                    <a:lnTo>
                      <a:pt x="189547" y="738035"/>
                    </a:lnTo>
                    <a:lnTo>
                      <a:pt x="188582" y="736828"/>
                    </a:lnTo>
                    <a:lnTo>
                      <a:pt x="187528" y="735660"/>
                    </a:lnTo>
                    <a:lnTo>
                      <a:pt x="186524" y="734504"/>
                    </a:lnTo>
                    <a:lnTo>
                      <a:pt x="185635" y="733285"/>
                    </a:lnTo>
                    <a:lnTo>
                      <a:pt x="184619" y="732040"/>
                    </a:lnTo>
                    <a:lnTo>
                      <a:pt x="183781" y="730872"/>
                    </a:lnTo>
                    <a:lnTo>
                      <a:pt x="182829" y="729691"/>
                    </a:lnTo>
                    <a:lnTo>
                      <a:pt x="180340" y="726211"/>
                    </a:lnTo>
                    <a:lnTo>
                      <a:pt x="178904" y="723950"/>
                    </a:lnTo>
                    <a:lnTo>
                      <a:pt x="177723" y="722020"/>
                    </a:lnTo>
                    <a:lnTo>
                      <a:pt x="176631" y="720039"/>
                    </a:lnTo>
                    <a:lnTo>
                      <a:pt x="175717" y="718566"/>
                    </a:lnTo>
                    <a:lnTo>
                      <a:pt x="174358" y="716064"/>
                    </a:lnTo>
                    <a:lnTo>
                      <a:pt x="174053" y="715391"/>
                    </a:lnTo>
                    <a:lnTo>
                      <a:pt x="174167" y="716064"/>
                    </a:lnTo>
                    <a:lnTo>
                      <a:pt x="174726" y="717321"/>
                    </a:lnTo>
                    <a:lnTo>
                      <a:pt x="175094" y="718426"/>
                    </a:lnTo>
                    <a:lnTo>
                      <a:pt x="175780" y="720305"/>
                    </a:lnTo>
                    <a:lnTo>
                      <a:pt x="182308" y="731659"/>
                    </a:lnTo>
                    <a:lnTo>
                      <a:pt x="183197" y="732917"/>
                    </a:lnTo>
                    <a:lnTo>
                      <a:pt x="184124" y="734085"/>
                    </a:lnTo>
                    <a:lnTo>
                      <a:pt x="185051" y="735431"/>
                    </a:lnTo>
                    <a:lnTo>
                      <a:pt x="187185" y="737755"/>
                    </a:lnTo>
                    <a:lnTo>
                      <a:pt x="188137" y="738949"/>
                    </a:lnTo>
                    <a:lnTo>
                      <a:pt x="189344" y="740029"/>
                    </a:lnTo>
                    <a:lnTo>
                      <a:pt x="190423" y="741159"/>
                    </a:lnTo>
                    <a:lnTo>
                      <a:pt x="191554" y="742251"/>
                    </a:lnTo>
                    <a:lnTo>
                      <a:pt x="194970" y="745147"/>
                    </a:lnTo>
                    <a:lnTo>
                      <a:pt x="196164" y="745921"/>
                    </a:lnTo>
                    <a:lnTo>
                      <a:pt x="197345" y="746734"/>
                    </a:lnTo>
                    <a:lnTo>
                      <a:pt x="203352" y="750265"/>
                    </a:lnTo>
                    <a:lnTo>
                      <a:pt x="204152" y="750646"/>
                    </a:lnTo>
                    <a:lnTo>
                      <a:pt x="206133" y="751560"/>
                    </a:lnTo>
                    <a:lnTo>
                      <a:pt x="206921" y="751903"/>
                    </a:lnTo>
                    <a:close/>
                  </a:path>
                  <a:path w="624840" h="758825">
                    <a:moveTo>
                      <a:pt x="287591" y="646328"/>
                    </a:moveTo>
                    <a:lnTo>
                      <a:pt x="287489" y="645998"/>
                    </a:lnTo>
                    <a:lnTo>
                      <a:pt x="285661" y="642924"/>
                    </a:lnTo>
                    <a:lnTo>
                      <a:pt x="285216" y="642277"/>
                    </a:lnTo>
                    <a:lnTo>
                      <a:pt x="284708" y="641769"/>
                    </a:lnTo>
                    <a:lnTo>
                      <a:pt x="284327" y="641299"/>
                    </a:lnTo>
                    <a:lnTo>
                      <a:pt x="283743" y="640702"/>
                    </a:lnTo>
                    <a:lnTo>
                      <a:pt x="282740" y="639584"/>
                    </a:lnTo>
                    <a:lnTo>
                      <a:pt x="282270" y="638975"/>
                    </a:lnTo>
                    <a:lnTo>
                      <a:pt x="281609" y="638454"/>
                    </a:lnTo>
                    <a:lnTo>
                      <a:pt x="280441" y="637387"/>
                    </a:lnTo>
                    <a:lnTo>
                      <a:pt x="279654" y="636828"/>
                    </a:lnTo>
                    <a:lnTo>
                      <a:pt x="279019" y="636231"/>
                    </a:lnTo>
                    <a:lnTo>
                      <a:pt x="266954" y="629221"/>
                    </a:lnTo>
                    <a:lnTo>
                      <a:pt x="268351" y="630301"/>
                    </a:lnTo>
                    <a:lnTo>
                      <a:pt x="270357" y="631761"/>
                    </a:lnTo>
                    <a:lnTo>
                      <a:pt x="273888" y="634390"/>
                    </a:lnTo>
                    <a:lnTo>
                      <a:pt x="274586" y="634771"/>
                    </a:lnTo>
                    <a:lnTo>
                      <a:pt x="275158" y="635355"/>
                    </a:lnTo>
                    <a:lnTo>
                      <a:pt x="277761" y="637324"/>
                    </a:lnTo>
                    <a:lnTo>
                      <a:pt x="280377" y="639508"/>
                    </a:lnTo>
                    <a:lnTo>
                      <a:pt x="281038" y="639991"/>
                    </a:lnTo>
                    <a:lnTo>
                      <a:pt x="281546" y="640499"/>
                    </a:lnTo>
                    <a:lnTo>
                      <a:pt x="283260" y="642035"/>
                    </a:lnTo>
                    <a:lnTo>
                      <a:pt x="283743" y="642505"/>
                    </a:lnTo>
                    <a:lnTo>
                      <a:pt x="284327" y="642924"/>
                    </a:lnTo>
                    <a:lnTo>
                      <a:pt x="285546" y="644258"/>
                    </a:lnTo>
                    <a:lnTo>
                      <a:pt x="286842" y="645528"/>
                    </a:lnTo>
                    <a:lnTo>
                      <a:pt x="287591" y="646328"/>
                    </a:lnTo>
                    <a:close/>
                  </a:path>
                  <a:path w="624840" h="758825">
                    <a:moveTo>
                      <a:pt x="336359" y="612482"/>
                    </a:moveTo>
                    <a:lnTo>
                      <a:pt x="336245" y="612051"/>
                    </a:lnTo>
                    <a:lnTo>
                      <a:pt x="335965" y="611339"/>
                    </a:lnTo>
                    <a:lnTo>
                      <a:pt x="335838" y="610844"/>
                    </a:lnTo>
                    <a:lnTo>
                      <a:pt x="335661" y="610412"/>
                    </a:lnTo>
                    <a:lnTo>
                      <a:pt x="335330" y="609320"/>
                    </a:lnTo>
                    <a:lnTo>
                      <a:pt x="335191" y="608660"/>
                    </a:lnTo>
                    <a:lnTo>
                      <a:pt x="334746" y="607364"/>
                    </a:lnTo>
                    <a:lnTo>
                      <a:pt x="334556" y="606615"/>
                    </a:lnTo>
                    <a:lnTo>
                      <a:pt x="334441" y="605878"/>
                    </a:lnTo>
                    <a:lnTo>
                      <a:pt x="334289" y="605383"/>
                    </a:lnTo>
                    <a:lnTo>
                      <a:pt x="334022" y="604291"/>
                    </a:lnTo>
                    <a:lnTo>
                      <a:pt x="333921" y="603440"/>
                    </a:lnTo>
                    <a:lnTo>
                      <a:pt x="333489" y="601713"/>
                    </a:lnTo>
                    <a:lnTo>
                      <a:pt x="333057" y="597281"/>
                    </a:lnTo>
                    <a:lnTo>
                      <a:pt x="332968" y="590981"/>
                    </a:lnTo>
                    <a:lnTo>
                      <a:pt x="333362" y="586765"/>
                    </a:lnTo>
                    <a:lnTo>
                      <a:pt x="333489" y="584784"/>
                    </a:lnTo>
                    <a:lnTo>
                      <a:pt x="333667" y="583971"/>
                    </a:lnTo>
                    <a:lnTo>
                      <a:pt x="333743" y="583514"/>
                    </a:lnTo>
                    <a:lnTo>
                      <a:pt x="333489" y="583971"/>
                    </a:lnTo>
                    <a:lnTo>
                      <a:pt x="332955" y="585520"/>
                    </a:lnTo>
                    <a:lnTo>
                      <a:pt x="332498" y="586625"/>
                    </a:lnTo>
                    <a:lnTo>
                      <a:pt x="332232" y="587997"/>
                    </a:lnTo>
                    <a:lnTo>
                      <a:pt x="331838" y="589368"/>
                    </a:lnTo>
                    <a:lnTo>
                      <a:pt x="331470" y="590981"/>
                    </a:lnTo>
                    <a:lnTo>
                      <a:pt x="331330" y="592696"/>
                    </a:lnTo>
                    <a:lnTo>
                      <a:pt x="331330" y="598309"/>
                    </a:lnTo>
                    <a:lnTo>
                      <a:pt x="331470" y="599186"/>
                    </a:lnTo>
                    <a:lnTo>
                      <a:pt x="331546" y="600138"/>
                    </a:lnTo>
                    <a:lnTo>
                      <a:pt x="331749" y="601027"/>
                    </a:lnTo>
                    <a:lnTo>
                      <a:pt x="331851" y="601967"/>
                    </a:lnTo>
                    <a:lnTo>
                      <a:pt x="332346" y="603758"/>
                    </a:lnTo>
                    <a:lnTo>
                      <a:pt x="332498" y="604570"/>
                    </a:lnTo>
                    <a:lnTo>
                      <a:pt x="332867" y="605383"/>
                    </a:lnTo>
                    <a:lnTo>
                      <a:pt x="333133" y="606132"/>
                    </a:lnTo>
                    <a:lnTo>
                      <a:pt x="333362" y="606958"/>
                    </a:lnTo>
                    <a:lnTo>
                      <a:pt x="333997" y="608317"/>
                    </a:lnTo>
                    <a:lnTo>
                      <a:pt x="334556" y="609625"/>
                    </a:lnTo>
                    <a:lnTo>
                      <a:pt x="335572" y="611263"/>
                    </a:lnTo>
                    <a:lnTo>
                      <a:pt x="336092" y="612051"/>
                    </a:lnTo>
                    <a:lnTo>
                      <a:pt x="336359" y="612482"/>
                    </a:lnTo>
                    <a:close/>
                  </a:path>
                  <a:path w="624840" h="758825">
                    <a:moveTo>
                      <a:pt x="371767" y="758558"/>
                    </a:moveTo>
                    <a:lnTo>
                      <a:pt x="370738" y="758367"/>
                    </a:lnTo>
                    <a:lnTo>
                      <a:pt x="368998" y="758101"/>
                    </a:lnTo>
                    <a:lnTo>
                      <a:pt x="368122" y="757910"/>
                    </a:lnTo>
                    <a:lnTo>
                      <a:pt x="365810" y="757605"/>
                    </a:lnTo>
                    <a:lnTo>
                      <a:pt x="365226" y="757466"/>
                    </a:lnTo>
                    <a:lnTo>
                      <a:pt x="364540" y="757389"/>
                    </a:lnTo>
                    <a:lnTo>
                      <a:pt x="363893" y="757262"/>
                    </a:lnTo>
                    <a:lnTo>
                      <a:pt x="363245" y="757085"/>
                    </a:lnTo>
                    <a:lnTo>
                      <a:pt x="361810" y="756805"/>
                    </a:lnTo>
                    <a:lnTo>
                      <a:pt x="360248" y="756412"/>
                    </a:lnTo>
                    <a:lnTo>
                      <a:pt x="358686" y="756132"/>
                    </a:lnTo>
                    <a:lnTo>
                      <a:pt x="357022" y="755726"/>
                    </a:lnTo>
                    <a:lnTo>
                      <a:pt x="355346" y="755180"/>
                    </a:lnTo>
                    <a:lnTo>
                      <a:pt x="353656" y="754557"/>
                    </a:lnTo>
                    <a:lnTo>
                      <a:pt x="351891" y="754100"/>
                    </a:lnTo>
                    <a:lnTo>
                      <a:pt x="350088" y="753503"/>
                    </a:lnTo>
                    <a:lnTo>
                      <a:pt x="348411" y="752690"/>
                    </a:lnTo>
                    <a:lnTo>
                      <a:pt x="346595" y="752005"/>
                    </a:lnTo>
                    <a:lnTo>
                      <a:pt x="344906" y="751293"/>
                    </a:lnTo>
                    <a:lnTo>
                      <a:pt x="343115" y="750265"/>
                    </a:lnTo>
                    <a:lnTo>
                      <a:pt x="341401" y="749439"/>
                    </a:lnTo>
                    <a:lnTo>
                      <a:pt x="339801" y="748423"/>
                    </a:lnTo>
                    <a:lnTo>
                      <a:pt x="338061" y="747471"/>
                    </a:lnTo>
                    <a:lnTo>
                      <a:pt x="336638" y="746315"/>
                    </a:lnTo>
                    <a:lnTo>
                      <a:pt x="333667" y="744169"/>
                    </a:lnTo>
                    <a:lnTo>
                      <a:pt x="332409" y="742962"/>
                    </a:lnTo>
                    <a:lnTo>
                      <a:pt x="331063" y="741794"/>
                    </a:lnTo>
                    <a:lnTo>
                      <a:pt x="325755" y="735317"/>
                    </a:lnTo>
                    <a:lnTo>
                      <a:pt x="325018" y="734301"/>
                    </a:lnTo>
                    <a:lnTo>
                      <a:pt x="324688" y="733742"/>
                    </a:lnTo>
                    <a:lnTo>
                      <a:pt x="324370" y="733272"/>
                    </a:lnTo>
                    <a:lnTo>
                      <a:pt x="324142" y="732790"/>
                    </a:lnTo>
                    <a:lnTo>
                      <a:pt x="323583" y="731875"/>
                    </a:lnTo>
                    <a:lnTo>
                      <a:pt x="322821" y="730402"/>
                    </a:lnTo>
                    <a:lnTo>
                      <a:pt x="322135" y="728865"/>
                    </a:lnTo>
                    <a:lnTo>
                      <a:pt x="321856" y="728027"/>
                    </a:lnTo>
                    <a:lnTo>
                      <a:pt x="322008" y="728865"/>
                    </a:lnTo>
                    <a:lnTo>
                      <a:pt x="324002" y="734021"/>
                    </a:lnTo>
                    <a:lnTo>
                      <a:pt x="324205" y="734618"/>
                    </a:lnTo>
                    <a:lnTo>
                      <a:pt x="324523" y="735190"/>
                    </a:lnTo>
                    <a:lnTo>
                      <a:pt x="324904" y="735774"/>
                    </a:lnTo>
                    <a:lnTo>
                      <a:pt x="325932" y="737501"/>
                    </a:lnTo>
                    <a:lnTo>
                      <a:pt x="327799" y="740041"/>
                    </a:lnTo>
                    <a:lnTo>
                      <a:pt x="328841" y="741235"/>
                    </a:lnTo>
                    <a:lnTo>
                      <a:pt x="329907" y="742619"/>
                    </a:lnTo>
                    <a:lnTo>
                      <a:pt x="331203" y="743851"/>
                    </a:lnTo>
                    <a:lnTo>
                      <a:pt x="332435" y="745147"/>
                    </a:lnTo>
                    <a:lnTo>
                      <a:pt x="335495" y="747471"/>
                    </a:lnTo>
                    <a:lnTo>
                      <a:pt x="336994" y="748665"/>
                    </a:lnTo>
                    <a:lnTo>
                      <a:pt x="338734" y="749617"/>
                    </a:lnTo>
                    <a:lnTo>
                      <a:pt x="340334" y="750747"/>
                    </a:lnTo>
                    <a:lnTo>
                      <a:pt x="342163" y="751624"/>
                    </a:lnTo>
                    <a:lnTo>
                      <a:pt x="343979" y="752576"/>
                    </a:lnTo>
                    <a:lnTo>
                      <a:pt x="345770" y="753351"/>
                    </a:lnTo>
                    <a:lnTo>
                      <a:pt x="347662" y="754011"/>
                    </a:lnTo>
                    <a:lnTo>
                      <a:pt x="349465" y="754837"/>
                    </a:lnTo>
                    <a:lnTo>
                      <a:pt x="351294" y="755307"/>
                    </a:lnTo>
                    <a:lnTo>
                      <a:pt x="354977" y="756373"/>
                    </a:lnTo>
                    <a:lnTo>
                      <a:pt x="356654" y="756805"/>
                    </a:lnTo>
                    <a:lnTo>
                      <a:pt x="358406" y="757085"/>
                    </a:lnTo>
                    <a:lnTo>
                      <a:pt x="360057" y="757389"/>
                    </a:lnTo>
                    <a:lnTo>
                      <a:pt x="361530" y="757720"/>
                    </a:lnTo>
                    <a:lnTo>
                      <a:pt x="362267" y="757720"/>
                    </a:lnTo>
                    <a:lnTo>
                      <a:pt x="363067" y="757910"/>
                    </a:lnTo>
                    <a:lnTo>
                      <a:pt x="363728" y="758037"/>
                    </a:lnTo>
                    <a:lnTo>
                      <a:pt x="364439" y="758101"/>
                    </a:lnTo>
                    <a:lnTo>
                      <a:pt x="365099" y="758101"/>
                    </a:lnTo>
                    <a:lnTo>
                      <a:pt x="365747" y="758177"/>
                    </a:lnTo>
                    <a:lnTo>
                      <a:pt x="368096" y="758278"/>
                    </a:lnTo>
                    <a:lnTo>
                      <a:pt x="368947" y="758393"/>
                    </a:lnTo>
                    <a:lnTo>
                      <a:pt x="370738" y="758482"/>
                    </a:lnTo>
                    <a:lnTo>
                      <a:pt x="371767" y="758558"/>
                    </a:lnTo>
                    <a:close/>
                  </a:path>
                  <a:path w="624840" h="758825">
                    <a:moveTo>
                      <a:pt x="393153" y="218808"/>
                    </a:moveTo>
                    <a:lnTo>
                      <a:pt x="392569" y="218376"/>
                    </a:lnTo>
                    <a:lnTo>
                      <a:pt x="391642" y="217766"/>
                    </a:lnTo>
                    <a:lnTo>
                      <a:pt x="391096" y="217487"/>
                    </a:lnTo>
                    <a:lnTo>
                      <a:pt x="390639" y="217119"/>
                    </a:lnTo>
                    <a:lnTo>
                      <a:pt x="389978" y="216662"/>
                    </a:lnTo>
                    <a:lnTo>
                      <a:pt x="387718" y="215036"/>
                    </a:lnTo>
                    <a:lnTo>
                      <a:pt x="386969" y="214439"/>
                    </a:lnTo>
                    <a:lnTo>
                      <a:pt x="386219" y="213766"/>
                    </a:lnTo>
                    <a:lnTo>
                      <a:pt x="385330" y="213029"/>
                    </a:lnTo>
                    <a:lnTo>
                      <a:pt x="384975" y="212674"/>
                    </a:lnTo>
                    <a:lnTo>
                      <a:pt x="384530" y="212331"/>
                    </a:lnTo>
                    <a:lnTo>
                      <a:pt x="384162" y="211861"/>
                    </a:lnTo>
                    <a:lnTo>
                      <a:pt x="383679" y="211505"/>
                    </a:lnTo>
                    <a:lnTo>
                      <a:pt x="382358" y="210273"/>
                    </a:lnTo>
                    <a:lnTo>
                      <a:pt x="382041" y="209829"/>
                    </a:lnTo>
                    <a:lnTo>
                      <a:pt x="381546" y="209473"/>
                    </a:lnTo>
                    <a:lnTo>
                      <a:pt x="380758" y="208521"/>
                    </a:lnTo>
                    <a:lnTo>
                      <a:pt x="380276" y="208089"/>
                    </a:lnTo>
                    <a:lnTo>
                      <a:pt x="378663" y="206197"/>
                    </a:lnTo>
                    <a:lnTo>
                      <a:pt x="377901" y="205206"/>
                    </a:lnTo>
                    <a:lnTo>
                      <a:pt x="377088" y="204292"/>
                    </a:lnTo>
                    <a:lnTo>
                      <a:pt x="376402" y="203238"/>
                    </a:lnTo>
                    <a:lnTo>
                      <a:pt x="375704" y="202285"/>
                    </a:lnTo>
                    <a:lnTo>
                      <a:pt x="374992" y="201269"/>
                    </a:lnTo>
                    <a:lnTo>
                      <a:pt x="374230" y="200279"/>
                    </a:lnTo>
                    <a:lnTo>
                      <a:pt x="373621" y="199339"/>
                    </a:lnTo>
                    <a:lnTo>
                      <a:pt x="373062" y="198412"/>
                    </a:lnTo>
                    <a:lnTo>
                      <a:pt x="372402" y="197459"/>
                    </a:lnTo>
                    <a:lnTo>
                      <a:pt x="371894" y="196494"/>
                    </a:lnTo>
                    <a:lnTo>
                      <a:pt x="371335" y="195618"/>
                    </a:lnTo>
                    <a:lnTo>
                      <a:pt x="370890" y="194678"/>
                    </a:lnTo>
                    <a:lnTo>
                      <a:pt x="370420" y="193941"/>
                    </a:lnTo>
                    <a:lnTo>
                      <a:pt x="369544" y="192265"/>
                    </a:lnTo>
                    <a:lnTo>
                      <a:pt x="367957" y="188988"/>
                    </a:lnTo>
                    <a:lnTo>
                      <a:pt x="367703" y="188417"/>
                    </a:lnTo>
                    <a:lnTo>
                      <a:pt x="368109" y="190779"/>
                    </a:lnTo>
                    <a:lnTo>
                      <a:pt x="369506" y="194233"/>
                    </a:lnTo>
                    <a:lnTo>
                      <a:pt x="370116" y="195986"/>
                    </a:lnTo>
                    <a:lnTo>
                      <a:pt x="371081" y="197891"/>
                    </a:lnTo>
                    <a:lnTo>
                      <a:pt x="372198" y="199999"/>
                    </a:lnTo>
                    <a:lnTo>
                      <a:pt x="372757" y="200990"/>
                    </a:lnTo>
                    <a:lnTo>
                      <a:pt x="374929" y="204089"/>
                    </a:lnTo>
                    <a:lnTo>
                      <a:pt x="375564" y="205130"/>
                    </a:lnTo>
                    <a:lnTo>
                      <a:pt x="377215" y="207111"/>
                    </a:lnTo>
                    <a:lnTo>
                      <a:pt x="378002" y="208089"/>
                    </a:lnTo>
                    <a:lnTo>
                      <a:pt x="378929" y="208953"/>
                    </a:lnTo>
                    <a:lnTo>
                      <a:pt x="379310" y="209473"/>
                    </a:lnTo>
                    <a:lnTo>
                      <a:pt x="379679" y="209829"/>
                    </a:lnTo>
                    <a:lnTo>
                      <a:pt x="380758" y="210794"/>
                    </a:lnTo>
                    <a:lnTo>
                      <a:pt x="381266" y="211213"/>
                    </a:lnTo>
                    <a:lnTo>
                      <a:pt x="381647" y="211645"/>
                    </a:lnTo>
                    <a:lnTo>
                      <a:pt x="382155" y="212051"/>
                    </a:lnTo>
                    <a:lnTo>
                      <a:pt x="382587" y="212471"/>
                    </a:lnTo>
                    <a:lnTo>
                      <a:pt x="382981" y="212813"/>
                    </a:lnTo>
                    <a:lnTo>
                      <a:pt x="383501" y="213220"/>
                    </a:lnTo>
                    <a:lnTo>
                      <a:pt x="383984" y="213550"/>
                    </a:lnTo>
                    <a:lnTo>
                      <a:pt x="384390" y="213918"/>
                    </a:lnTo>
                    <a:lnTo>
                      <a:pt x="385330" y="214541"/>
                    </a:lnTo>
                    <a:lnTo>
                      <a:pt x="386219" y="215176"/>
                    </a:lnTo>
                    <a:lnTo>
                      <a:pt x="387070" y="215671"/>
                    </a:lnTo>
                    <a:lnTo>
                      <a:pt x="387934" y="216204"/>
                    </a:lnTo>
                    <a:lnTo>
                      <a:pt x="388874" y="216662"/>
                    </a:lnTo>
                    <a:lnTo>
                      <a:pt x="389483" y="217119"/>
                    </a:lnTo>
                    <a:lnTo>
                      <a:pt x="390220" y="217487"/>
                    </a:lnTo>
                    <a:lnTo>
                      <a:pt x="390956" y="217766"/>
                    </a:lnTo>
                    <a:lnTo>
                      <a:pt x="391363" y="217995"/>
                    </a:lnTo>
                    <a:lnTo>
                      <a:pt x="393153" y="218808"/>
                    </a:lnTo>
                    <a:close/>
                  </a:path>
                  <a:path w="624840" h="758825">
                    <a:moveTo>
                      <a:pt x="404698" y="551053"/>
                    </a:moveTo>
                    <a:lnTo>
                      <a:pt x="404253" y="550595"/>
                    </a:lnTo>
                    <a:lnTo>
                      <a:pt x="403212" y="549643"/>
                    </a:lnTo>
                    <a:lnTo>
                      <a:pt x="402780" y="549186"/>
                    </a:lnTo>
                    <a:lnTo>
                      <a:pt x="402158" y="548741"/>
                    </a:lnTo>
                    <a:lnTo>
                      <a:pt x="401548" y="548132"/>
                    </a:lnTo>
                    <a:lnTo>
                      <a:pt x="400875" y="547497"/>
                    </a:lnTo>
                    <a:lnTo>
                      <a:pt x="400253" y="546785"/>
                    </a:lnTo>
                    <a:lnTo>
                      <a:pt x="399542" y="546023"/>
                    </a:lnTo>
                    <a:lnTo>
                      <a:pt x="398754" y="545312"/>
                    </a:lnTo>
                    <a:lnTo>
                      <a:pt x="398030" y="544347"/>
                    </a:lnTo>
                    <a:lnTo>
                      <a:pt x="397294" y="543433"/>
                    </a:lnTo>
                    <a:lnTo>
                      <a:pt x="396443" y="542544"/>
                    </a:lnTo>
                    <a:lnTo>
                      <a:pt x="395833" y="541439"/>
                    </a:lnTo>
                    <a:lnTo>
                      <a:pt x="394982" y="540359"/>
                    </a:lnTo>
                    <a:lnTo>
                      <a:pt x="394144" y="539394"/>
                    </a:lnTo>
                    <a:lnTo>
                      <a:pt x="393534" y="538238"/>
                    </a:lnTo>
                    <a:lnTo>
                      <a:pt x="391947" y="535940"/>
                    </a:lnTo>
                    <a:lnTo>
                      <a:pt x="391375" y="534708"/>
                    </a:lnTo>
                    <a:lnTo>
                      <a:pt x="390728" y="533603"/>
                    </a:lnTo>
                    <a:lnTo>
                      <a:pt x="389915" y="532307"/>
                    </a:lnTo>
                    <a:lnTo>
                      <a:pt x="389369" y="531114"/>
                    </a:lnTo>
                    <a:lnTo>
                      <a:pt x="388721" y="529983"/>
                    </a:lnTo>
                    <a:lnTo>
                      <a:pt x="388112" y="528688"/>
                    </a:lnTo>
                    <a:lnTo>
                      <a:pt x="387502" y="527608"/>
                    </a:lnTo>
                    <a:lnTo>
                      <a:pt x="387045" y="526364"/>
                    </a:lnTo>
                    <a:lnTo>
                      <a:pt x="386003" y="523976"/>
                    </a:lnTo>
                    <a:lnTo>
                      <a:pt x="384302" y="519925"/>
                    </a:lnTo>
                    <a:lnTo>
                      <a:pt x="383654" y="518007"/>
                    </a:lnTo>
                    <a:lnTo>
                      <a:pt x="382981" y="516470"/>
                    </a:lnTo>
                    <a:lnTo>
                      <a:pt x="382295" y="514146"/>
                    </a:lnTo>
                    <a:lnTo>
                      <a:pt x="382066" y="513486"/>
                    </a:lnTo>
                    <a:lnTo>
                      <a:pt x="382295" y="516216"/>
                    </a:lnTo>
                    <a:lnTo>
                      <a:pt x="384530" y="524421"/>
                    </a:lnTo>
                    <a:lnTo>
                      <a:pt x="385559" y="526859"/>
                    </a:lnTo>
                    <a:lnTo>
                      <a:pt x="386499" y="529234"/>
                    </a:lnTo>
                    <a:lnTo>
                      <a:pt x="387654" y="531761"/>
                    </a:lnTo>
                    <a:lnTo>
                      <a:pt x="389039" y="534212"/>
                    </a:lnTo>
                    <a:lnTo>
                      <a:pt x="389763" y="535444"/>
                    </a:lnTo>
                    <a:lnTo>
                      <a:pt x="390436" y="536676"/>
                    </a:lnTo>
                    <a:lnTo>
                      <a:pt x="391236" y="537806"/>
                    </a:lnTo>
                    <a:lnTo>
                      <a:pt x="392010" y="538962"/>
                    </a:lnTo>
                    <a:lnTo>
                      <a:pt x="392747" y="540156"/>
                    </a:lnTo>
                    <a:lnTo>
                      <a:pt x="394487" y="542201"/>
                    </a:lnTo>
                    <a:lnTo>
                      <a:pt x="395287" y="543242"/>
                    </a:lnTo>
                    <a:lnTo>
                      <a:pt x="396252" y="544118"/>
                    </a:lnTo>
                    <a:lnTo>
                      <a:pt x="397141" y="544995"/>
                    </a:lnTo>
                    <a:lnTo>
                      <a:pt x="397903" y="545884"/>
                    </a:lnTo>
                    <a:lnTo>
                      <a:pt x="398754" y="546595"/>
                    </a:lnTo>
                    <a:lnTo>
                      <a:pt x="399580" y="547357"/>
                    </a:lnTo>
                    <a:lnTo>
                      <a:pt x="401053" y="548551"/>
                    </a:lnTo>
                    <a:lnTo>
                      <a:pt x="402971" y="549910"/>
                    </a:lnTo>
                    <a:lnTo>
                      <a:pt x="404152" y="550595"/>
                    </a:lnTo>
                    <a:lnTo>
                      <a:pt x="404698" y="551053"/>
                    </a:lnTo>
                    <a:close/>
                  </a:path>
                  <a:path w="624840" h="758825">
                    <a:moveTo>
                      <a:pt x="407847" y="319265"/>
                    </a:moveTo>
                    <a:lnTo>
                      <a:pt x="405041" y="317766"/>
                    </a:lnTo>
                    <a:lnTo>
                      <a:pt x="402590" y="316611"/>
                    </a:lnTo>
                    <a:lnTo>
                      <a:pt x="401294" y="315734"/>
                    </a:lnTo>
                    <a:lnTo>
                      <a:pt x="399859" y="314972"/>
                    </a:lnTo>
                    <a:lnTo>
                      <a:pt x="399059" y="314591"/>
                    </a:lnTo>
                    <a:lnTo>
                      <a:pt x="398411" y="314071"/>
                    </a:lnTo>
                    <a:lnTo>
                      <a:pt x="396862" y="313182"/>
                    </a:lnTo>
                    <a:lnTo>
                      <a:pt x="394665" y="311810"/>
                    </a:lnTo>
                    <a:lnTo>
                      <a:pt x="393979" y="311277"/>
                    </a:lnTo>
                    <a:lnTo>
                      <a:pt x="393179" y="310807"/>
                    </a:lnTo>
                    <a:lnTo>
                      <a:pt x="392531" y="310261"/>
                    </a:lnTo>
                    <a:lnTo>
                      <a:pt x="391769" y="309803"/>
                    </a:lnTo>
                    <a:lnTo>
                      <a:pt x="391096" y="309359"/>
                    </a:lnTo>
                    <a:lnTo>
                      <a:pt x="389788" y="308343"/>
                    </a:lnTo>
                    <a:lnTo>
                      <a:pt x="388518" y="307530"/>
                    </a:lnTo>
                    <a:lnTo>
                      <a:pt x="386384" y="305968"/>
                    </a:lnTo>
                    <a:lnTo>
                      <a:pt x="385445" y="305346"/>
                    </a:lnTo>
                    <a:lnTo>
                      <a:pt x="384911" y="304876"/>
                    </a:lnTo>
                    <a:lnTo>
                      <a:pt x="384187" y="304380"/>
                    </a:lnTo>
                    <a:lnTo>
                      <a:pt x="383882" y="304126"/>
                    </a:lnTo>
                    <a:lnTo>
                      <a:pt x="384911" y="305536"/>
                    </a:lnTo>
                    <a:lnTo>
                      <a:pt x="386676" y="307314"/>
                    </a:lnTo>
                    <a:lnTo>
                      <a:pt x="387578" y="308279"/>
                    </a:lnTo>
                    <a:lnTo>
                      <a:pt x="388874" y="309295"/>
                    </a:lnTo>
                    <a:lnTo>
                      <a:pt x="390067" y="310388"/>
                    </a:lnTo>
                    <a:lnTo>
                      <a:pt x="390652" y="310807"/>
                    </a:lnTo>
                    <a:lnTo>
                      <a:pt x="391375" y="311404"/>
                    </a:lnTo>
                    <a:lnTo>
                      <a:pt x="392125" y="311912"/>
                    </a:lnTo>
                    <a:lnTo>
                      <a:pt x="392836" y="312445"/>
                    </a:lnTo>
                    <a:lnTo>
                      <a:pt x="393534" y="312991"/>
                    </a:lnTo>
                    <a:lnTo>
                      <a:pt x="394309" y="313461"/>
                    </a:lnTo>
                    <a:lnTo>
                      <a:pt x="395109" y="313880"/>
                    </a:lnTo>
                    <a:lnTo>
                      <a:pt x="395897" y="314413"/>
                    </a:lnTo>
                    <a:lnTo>
                      <a:pt x="396646" y="314833"/>
                    </a:lnTo>
                    <a:lnTo>
                      <a:pt x="397421" y="315328"/>
                    </a:lnTo>
                    <a:lnTo>
                      <a:pt x="398983" y="316141"/>
                    </a:lnTo>
                    <a:lnTo>
                      <a:pt x="400532" y="316801"/>
                    </a:lnTo>
                    <a:lnTo>
                      <a:pt x="401269" y="317157"/>
                    </a:lnTo>
                    <a:lnTo>
                      <a:pt x="401955" y="317449"/>
                    </a:lnTo>
                    <a:lnTo>
                      <a:pt x="402628" y="317766"/>
                    </a:lnTo>
                    <a:lnTo>
                      <a:pt x="403390" y="317957"/>
                    </a:lnTo>
                    <a:lnTo>
                      <a:pt x="404698" y="318401"/>
                    </a:lnTo>
                    <a:lnTo>
                      <a:pt x="405853" y="318643"/>
                    </a:lnTo>
                    <a:lnTo>
                      <a:pt x="406615" y="318985"/>
                    </a:lnTo>
                    <a:lnTo>
                      <a:pt x="407847" y="319265"/>
                    </a:lnTo>
                    <a:close/>
                  </a:path>
                  <a:path w="624840" h="758825">
                    <a:moveTo>
                      <a:pt x="421322" y="110464"/>
                    </a:moveTo>
                    <a:lnTo>
                      <a:pt x="420801" y="110134"/>
                    </a:lnTo>
                    <a:lnTo>
                      <a:pt x="419836" y="109626"/>
                    </a:lnTo>
                    <a:lnTo>
                      <a:pt x="419328" y="109435"/>
                    </a:lnTo>
                    <a:lnTo>
                      <a:pt x="418198" y="108800"/>
                    </a:lnTo>
                    <a:lnTo>
                      <a:pt x="417499" y="108508"/>
                    </a:lnTo>
                    <a:lnTo>
                      <a:pt x="416839" y="107988"/>
                    </a:lnTo>
                    <a:lnTo>
                      <a:pt x="416102" y="107581"/>
                    </a:lnTo>
                    <a:lnTo>
                      <a:pt x="415366" y="107111"/>
                    </a:lnTo>
                    <a:lnTo>
                      <a:pt x="414553" y="106616"/>
                    </a:lnTo>
                    <a:lnTo>
                      <a:pt x="413753" y="106083"/>
                    </a:lnTo>
                    <a:lnTo>
                      <a:pt x="413067" y="105435"/>
                    </a:lnTo>
                    <a:lnTo>
                      <a:pt x="412064" y="104927"/>
                    </a:lnTo>
                    <a:lnTo>
                      <a:pt x="411314" y="104228"/>
                    </a:lnTo>
                    <a:lnTo>
                      <a:pt x="410565" y="103454"/>
                    </a:lnTo>
                    <a:lnTo>
                      <a:pt x="409663" y="102844"/>
                    </a:lnTo>
                    <a:lnTo>
                      <a:pt x="408914" y="101993"/>
                    </a:lnTo>
                    <a:lnTo>
                      <a:pt x="407339" y="100520"/>
                    </a:lnTo>
                    <a:lnTo>
                      <a:pt x="406654" y="99568"/>
                    </a:lnTo>
                    <a:lnTo>
                      <a:pt x="405892" y="98780"/>
                    </a:lnTo>
                    <a:lnTo>
                      <a:pt x="405282" y="97917"/>
                    </a:lnTo>
                    <a:lnTo>
                      <a:pt x="404698" y="97040"/>
                    </a:lnTo>
                    <a:lnTo>
                      <a:pt x="403974" y="96177"/>
                    </a:lnTo>
                    <a:lnTo>
                      <a:pt x="402907" y="94411"/>
                    </a:lnTo>
                    <a:lnTo>
                      <a:pt x="402463" y="93586"/>
                    </a:lnTo>
                    <a:lnTo>
                      <a:pt x="401916" y="92786"/>
                    </a:lnTo>
                    <a:lnTo>
                      <a:pt x="400735" y="90271"/>
                    </a:lnTo>
                    <a:lnTo>
                      <a:pt x="400380" y="89573"/>
                    </a:lnTo>
                    <a:lnTo>
                      <a:pt x="399796" y="88226"/>
                    </a:lnTo>
                    <a:lnTo>
                      <a:pt x="398780" y="85064"/>
                    </a:lnTo>
                    <a:lnTo>
                      <a:pt x="398551" y="84505"/>
                    </a:lnTo>
                    <a:lnTo>
                      <a:pt x="398551" y="85064"/>
                    </a:lnTo>
                    <a:lnTo>
                      <a:pt x="398678" y="86017"/>
                    </a:lnTo>
                    <a:lnTo>
                      <a:pt x="398767" y="86956"/>
                    </a:lnTo>
                    <a:lnTo>
                      <a:pt x="398945" y="88226"/>
                    </a:lnTo>
                    <a:lnTo>
                      <a:pt x="399351" y="89573"/>
                    </a:lnTo>
                    <a:lnTo>
                      <a:pt x="399618" y="90601"/>
                    </a:lnTo>
                    <a:lnTo>
                      <a:pt x="399910" y="91478"/>
                    </a:lnTo>
                    <a:lnTo>
                      <a:pt x="400253" y="92316"/>
                    </a:lnTo>
                    <a:lnTo>
                      <a:pt x="400570" y="93205"/>
                    </a:lnTo>
                    <a:lnTo>
                      <a:pt x="400926" y="94107"/>
                    </a:lnTo>
                    <a:lnTo>
                      <a:pt x="401535" y="95021"/>
                    </a:lnTo>
                    <a:lnTo>
                      <a:pt x="402018" y="95948"/>
                    </a:lnTo>
                    <a:lnTo>
                      <a:pt x="402463" y="96901"/>
                    </a:lnTo>
                    <a:lnTo>
                      <a:pt x="403148" y="97815"/>
                    </a:lnTo>
                    <a:lnTo>
                      <a:pt x="403758" y="98755"/>
                    </a:lnTo>
                    <a:lnTo>
                      <a:pt x="404406" y="99669"/>
                    </a:lnTo>
                    <a:lnTo>
                      <a:pt x="405180" y="100482"/>
                    </a:lnTo>
                    <a:lnTo>
                      <a:pt x="405892" y="101447"/>
                    </a:lnTo>
                    <a:lnTo>
                      <a:pt x="406819" y="102184"/>
                    </a:lnTo>
                    <a:lnTo>
                      <a:pt x="407619" y="103022"/>
                    </a:lnTo>
                    <a:lnTo>
                      <a:pt x="408406" y="103822"/>
                    </a:lnTo>
                    <a:lnTo>
                      <a:pt x="409371" y="104470"/>
                    </a:lnTo>
                    <a:lnTo>
                      <a:pt x="410260" y="105244"/>
                    </a:lnTo>
                    <a:lnTo>
                      <a:pt x="411111" y="105867"/>
                    </a:lnTo>
                    <a:lnTo>
                      <a:pt x="412965" y="106972"/>
                    </a:lnTo>
                    <a:lnTo>
                      <a:pt x="413753" y="107581"/>
                    </a:lnTo>
                    <a:lnTo>
                      <a:pt x="414756" y="107924"/>
                    </a:lnTo>
                    <a:lnTo>
                      <a:pt x="415544" y="108343"/>
                    </a:lnTo>
                    <a:lnTo>
                      <a:pt x="416356" y="108737"/>
                    </a:lnTo>
                    <a:lnTo>
                      <a:pt x="417131" y="109080"/>
                    </a:lnTo>
                    <a:lnTo>
                      <a:pt x="417868" y="109296"/>
                    </a:lnTo>
                    <a:lnTo>
                      <a:pt x="418566" y="109562"/>
                    </a:lnTo>
                    <a:lnTo>
                      <a:pt x="419709" y="109905"/>
                    </a:lnTo>
                    <a:lnTo>
                      <a:pt x="420763" y="110312"/>
                    </a:lnTo>
                    <a:lnTo>
                      <a:pt x="421322" y="110464"/>
                    </a:lnTo>
                    <a:close/>
                  </a:path>
                  <a:path w="624840" h="758825">
                    <a:moveTo>
                      <a:pt x="431406" y="431177"/>
                    </a:moveTo>
                    <a:lnTo>
                      <a:pt x="430923" y="430822"/>
                    </a:lnTo>
                    <a:lnTo>
                      <a:pt x="429285" y="429806"/>
                    </a:lnTo>
                    <a:lnTo>
                      <a:pt x="428155" y="429056"/>
                    </a:lnTo>
                    <a:lnTo>
                      <a:pt x="426707" y="428167"/>
                    </a:lnTo>
                    <a:lnTo>
                      <a:pt x="426008" y="427774"/>
                    </a:lnTo>
                    <a:lnTo>
                      <a:pt x="425323" y="427151"/>
                    </a:lnTo>
                    <a:lnTo>
                      <a:pt x="422122" y="424903"/>
                    </a:lnTo>
                    <a:lnTo>
                      <a:pt x="420420" y="423646"/>
                    </a:lnTo>
                    <a:lnTo>
                      <a:pt x="419595" y="422948"/>
                    </a:lnTo>
                    <a:lnTo>
                      <a:pt x="418706" y="422300"/>
                    </a:lnTo>
                    <a:lnTo>
                      <a:pt x="417906" y="421614"/>
                    </a:lnTo>
                    <a:lnTo>
                      <a:pt x="417068" y="420979"/>
                    </a:lnTo>
                    <a:lnTo>
                      <a:pt x="415290" y="419557"/>
                    </a:lnTo>
                    <a:lnTo>
                      <a:pt x="413727" y="418211"/>
                    </a:lnTo>
                    <a:lnTo>
                      <a:pt x="412826" y="417512"/>
                    </a:lnTo>
                    <a:lnTo>
                      <a:pt x="412102" y="416839"/>
                    </a:lnTo>
                    <a:lnTo>
                      <a:pt x="410591" y="415505"/>
                    </a:lnTo>
                    <a:lnTo>
                      <a:pt x="409092" y="414286"/>
                    </a:lnTo>
                    <a:lnTo>
                      <a:pt x="406679" y="412051"/>
                    </a:lnTo>
                    <a:lnTo>
                      <a:pt x="405625" y="411175"/>
                    </a:lnTo>
                    <a:lnTo>
                      <a:pt x="404977" y="410540"/>
                    </a:lnTo>
                    <a:lnTo>
                      <a:pt x="403809" y="409524"/>
                    </a:lnTo>
                    <a:lnTo>
                      <a:pt x="405269" y="411454"/>
                    </a:lnTo>
                    <a:lnTo>
                      <a:pt x="406044" y="412508"/>
                    </a:lnTo>
                    <a:lnTo>
                      <a:pt x="408127" y="415023"/>
                    </a:lnTo>
                    <a:lnTo>
                      <a:pt x="409524" y="416331"/>
                    </a:lnTo>
                    <a:lnTo>
                      <a:pt x="410908" y="417804"/>
                    </a:lnTo>
                    <a:lnTo>
                      <a:pt x="411670" y="418477"/>
                    </a:lnTo>
                    <a:lnTo>
                      <a:pt x="412419" y="419239"/>
                    </a:lnTo>
                    <a:lnTo>
                      <a:pt x="413283" y="419925"/>
                    </a:lnTo>
                    <a:lnTo>
                      <a:pt x="414058" y="420662"/>
                    </a:lnTo>
                    <a:lnTo>
                      <a:pt x="414959" y="421424"/>
                    </a:lnTo>
                    <a:lnTo>
                      <a:pt x="416636" y="422744"/>
                    </a:lnTo>
                    <a:lnTo>
                      <a:pt x="417576" y="423392"/>
                    </a:lnTo>
                    <a:lnTo>
                      <a:pt x="418426" y="424154"/>
                    </a:lnTo>
                    <a:lnTo>
                      <a:pt x="419277" y="424726"/>
                    </a:lnTo>
                    <a:lnTo>
                      <a:pt x="421144" y="425958"/>
                    </a:lnTo>
                    <a:lnTo>
                      <a:pt x="422059" y="426491"/>
                    </a:lnTo>
                    <a:lnTo>
                      <a:pt x="422897" y="427088"/>
                    </a:lnTo>
                    <a:lnTo>
                      <a:pt x="423760" y="427558"/>
                    </a:lnTo>
                    <a:lnTo>
                      <a:pt x="425323" y="428586"/>
                    </a:lnTo>
                    <a:lnTo>
                      <a:pt x="426148" y="428917"/>
                    </a:lnTo>
                    <a:lnTo>
                      <a:pt x="427736" y="429641"/>
                    </a:lnTo>
                    <a:lnTo>
                      <a:pt x="429044" y="430161"/>
                    </a:lnTo>
                    <a:lnTo>
                      <a:pt x="430822" y="430961"/>
                    </a:lnTo>
                    <a:lnTo>
                      <a:pt x="431406" y="431177"/>
                    </a:lnTo>
                    <a:close/>
                  </a:path>
                  <a:path w="624840" h="758825">
                    <a:moveTo>
                      <a:pt x="520039" y="675271"/>
                    </a:moveTo>
                    <a:lnTo>
                      <a:pt x="519531" y="675640"/>
                    </a:lnTo>
                    <a:lnTo>
                      <a:pt x="518642" y="676224"/>
                    </a:lnTo>
                    <a:lnTo>
                      <a:pt x="517740" y="676910"/>
                    </a:lnTo>
                    <a:lnTo>
                      <a:pt x="516445" y="677697"/>
                    </a:lnTo>
                    <a:lnTo>
                      <a:pt x="515721" y="678065"/>
                    </a:lnTo>
                    <a:lnTo>
                      <a:pt x="514985" y="678586"/>
                    </a:lnTo>
                    <a:lnTo>
                      <a:pt x="513270" y="679424"/>
                    </a:lnTo>
                    <a:lnTo>
                      <a:pt x="511454" y="680491"/>
                    </a:lnTo>
                    <a:lnTo>
                      <a:pt x="510387" y="680935"/>
                    </a:lnTo>
                    <a:lnTo>
                      <a:pt x="508330" y="681901"/>
                    </a:lnTo>
                    <a:lnTo>
                      <a:pt x="507225" y="682332"/>
                    </a:lnTo>
                    <a:lnTo>
                      <a:pt x="506196" y="682853"/>
                    </a:lnTo>
                    <a:lnTo>
                      <a:pt x="505028" y="683285"/>
                    </a:lnTo>
                    <a:lnTo>
                      <a:pt x="502742" y="684161"/>
                    </a:lnTo>
                    <a:lnTo>
                      <a:pt x="501573" y="684542"/>
                    </a:lnTo>
                    <a:lnTo>
                      <a:pt x="500430" y="685139"/>
                    </a:lnTo>
                    <a:lnTo>
                      <a:pt x="499287" y="685393"/>
                    </a:lnTo>
                    <a:lnTo>
                      <a:pt x="498068" y="685711"/>
                    </a:lnTo>
                    <a:lnTo>
                      <a:pt x="496938" y="686066"/>
                    </a:lnTo>
                    <a:lnTo>
                      <a:pt x="495808" y="686447"/>
                    </a:lnTo>
                    <a:lnTo>
                      <a:pt x="494741" y="686739"/>
                    </a:lnTo>
                    <a:lnTo>
                      <a:pt x="493674" y="687108"/>
                    </a:lnTo>
                    <a:lnTo>
                      <a:pt x="492620" y="687412"/>
                    </a:lnTo>
                    <a:lnTo>
                      <a:pt x="491578" y="687692"/>
                    </a:lnTo>
                    <a:lnTo>
                      <a:pt x="487794" y="688492"/>
                    </a:lnTo>
                    <a:lnTo>
                      <a:pt x="486321" y="688987"/>
                    </a:lnTo>
                    <a:lnTo>
                      <a:pt x="483501" y="689724"/>
                    </a:lnTo>
                    <a:lnTo>
                      <a:pt x="484111" y="689660"/>
                    </a:lnTo>
                    <a:lnTo>
                      <a:pt x="485292" y="689584"/>
                    </a:lnTo>
                    <a:lnTo>
                      <a:pt x="486359" y="689394"/>
                    </a:lnTo>
                    <a:lnTo>
                      <a:pt x="487997" y="689254"/>
                    </a:lnTo>
                    <a:lnTo>
                      <a:pt x="490816" y="688848"/>
                    </a:lnTo>
                    <a:lnTo>
                      <a:pt x="491883" y="688771"/>
                    </a:lnTo>
                    <a:lnTo>
                      <a:pt x="492912" y="688492"/>
                    </a:lnTo>
                    <a:lnTo>
                      <a:pt x="494042" y="688276"/>
                    </a:lnTo>
                    <a:lnTo>
                      <a:pt x="495109" y="687984"/>
                    </a:lnTo>
                    <a:lnTo>
                      <a:pt x="496354" y="687755"/>
                    </a:lnTo>
                    <a:lnTo>
                      <a:pt x="497484" y="687412"/>
                    </a:lnTo>
                    <a:lnTo>
                      <a:pt x="498614" y="687146"/>
                    </a:lnTo>
                    <a:lnTo>
                      <a:pt x="499884" y="686816"/>
                    </a:lnTo>
                    <a:lnTo>
                      <a:pt x="501129" y="686447"/>
                    </a:lnTo>
                    <a:lnTo>
                      <a:pt x="502259" y="685977"/>
                    </a:lnTo>
                    <a:lnTo>
                      <a:pt x="503466" y="685571"/>
                    </a:lnTo>
                    <a:lnTo>
                      <a:pt x="505828" y="684707"/>
                    </a:lnTo>
                    <a:lnTo>
                      <a:pt x="506958" y="684174"/>
                    </a:lnTo>
                    <a:lnTo>
                      <a:pt x="508152" y="683653"/>
                    </a:lnTo>
                    <a:lnTo>
                      <a:pt x="509155" y="683082"/>
                    </a:lnTo>
                    <a:lnTo>
                      <a:pt x="511213" y="682078"/>
                    </a:lnTo>
                    <a:lnTo>
                      <a:pt x="512241" y="681545"/>
                    </a:lnTo>
                    <a:lnTo>
                      <a:pt x="513143" y="680935"/>
                    </a:lnTo>
                    <a:lnTo>
                      <a:pt x="513956" y="680313"/>
                    </a:lnTo>
                    <a:lnTo>
                      <a:pt x="514832" y="679767"/>
                    </a:lnTo>
                    <a:lnTo>
                      <a:pt x="516343" y="678713"/>
                    </a:lnTo>
                    <a:lnTo>
                      <a:pt x="516953" y="678205"/>
                    </a:lnTo>
                    <a:lnTo>
                      <a:pt x="517474" y="677697"/>
                    </a:lnTo>
                    <a:lnTo>
                      <a:pt x="518083" y="677240"/>
                    </a:lnTo>
                    <a:lnTo>
                      <a:pt x="519671" y="675678"/>
                    </a:lnTo>
                    <a:lnTo>
                      <a:pt x="520039" y="675271"/>
                    </a:lnTo>
                    <a:close/>
                  </a:path>
                  <a:path w="624840" h="758825">
                    <a:moveTo>
                      <a:pt x="531456" y="568299"/>
                    </a:moveTo>
                    <a:lnTo>
                      <a:pt x="530783" y="568617"/>
                    </a:lnTo>
                    <a:lnTo>
                      <a:pt x="529615" y="569074"/>
                    </a:lnTo>
                    <a:lnTo>
                      <a:pt x="528993" y="569366"/>
                    </a:lnTo>
                    <a:lnTo>
                      <a:pt x="528358" y="569696"/>
                    </a:lnTo>
                    <a:lnTo>
                      <a:pt x="526707" y="570280"/>
                    </a:lnTo>
                    <a:lnTo>
                      <a:pt x="525703" y="570598"/>
                    </a:lnTo>
                    <a:lnTo>
                      <a:pt x="524751" y="571004"/>
                    </a:lnTo>
                    <a:lnTo>
                      <a:pt x="523722" y="571373"/>
                    </a:lnTo>
                    <a:lnTo>
                      <a:pt x="522554" y="571550"/>
                    </a:lnTo>
                    <a:lnTo>
                      <a:pt x="521423" y="572008"/>
                    </a:lnTo>
                    <a:lnTo>
                      <a:pt x="520268" y="572350"/>
                    </a:lnTo>
                    <a:lnTo>
                      <a:pt x="518947" y="572566"/>
                    </a:lnTo>
                    <a:lnTo>
                      <a:pt x="517563" y="572884"/>
                    </a:lnTo>
                    <a:lnTo>
                      <a:pt x="516343" y="573227"/>
                    </a:lnTo>
                    <a:lnTo>
                      <a:pt x="514883" y="573379"/>
                    </a:lnTo>
                    <a:lnTo>
                      <a:pt x="513448" y="573735"/>
                    </a:lnTo>
                    <a:lnTo>
                      <a:pt x="512140" y="573925"/>
                    </a:lnTo>
                    <a:lnTo>
                      <a:pt x="507784" y="574471"/>
                    </a:lnTo>
                    <a:lnTo>
                      <a:pt x="504888" y="574751"/>
                    </a:lnTo>
                    <a:lnTo>
                      <a:pt x="503453" y="574827"/>
                    </a:lnTo>
                    <a:lnTo>
                      <a:pt x="502081" y="574954"/>
                    </a:lnTo>
                    <a:lnTo>
                      <a:pt x="500646" y="575056"/>
                    </a:lnTo>
                    <a:lnTo>
                      <a:pt x="499351" y="575094"/>
                    </a:lnTo>
                    <a:lnTo>
                      <a:pt x="497967" y="575195"/>
                    </a:lnTo>
                    <a:lnTo>
                      <a:pt x="496684" y="575195"/>
                    </a:lnTo>
                    <a:lnTo>
                      <a:pt x="495452" y="575233"/>
                    </a:lnTo>
                    <a:lnTo>
                      <a:pt x="489102" y="575233"/>
                    </a:lnTo>
                    <a:lnTo>
                      <a:pt x="487794" y="575195"/>
                    </a:lnTo>
                    <a:lnTo>
                      <a:pt x="485800" y="575170"/>
                    </a:lnTo>
                    <a:lnTo>
                      <a:pt x="488696" y="575779"/>
                    </a:lnTo>
                    <a:lnTo>
                      <a:pt x="493153" y="576148"/>
                    </a:lnTo>
                    <a:lnTo>
                      <a:pt x="495350" y="576262"/>
                    </a:lnTo>
                    <a:lnTo>
                      <a:pt x="497967" y="576453"/>
                    </a:lnTo>
                    <a:lnTo>
                      <a:pt x="500710" y="576402"/>
                    </a:lnTo>
                    <a:lnTo>
                      <a:pt x="503491" y="576402"/>
                    </a:lnTo>
                    <a:lnTo>
                      <a:pt x="506514" y="576148"/>
                    </a:lnTo>
                    <a:lnTo>
                      <a:pt x="512495" y="575437"/>
                    </a:lnTo>
                    <a:lnTo>
                      <a:pt x="513499" y="575233"/>
                    </a:lnTo>
                    <a:lnTo>
                      <a:pt x="515315" y="574827"/>
                    </a:lnTo>
                    <a:lnTo>
                      <a:pt x="516724" y="574611"/>
                    </a:lnTo>
                    <a:lnTo>
                      <a:pt x="518071" y="574217"/>
                    </a:lnTo>
                    <a:lnTo>
                      <a:pt x="520623" y="573519"/>
                    </a:lnTo>
                    <a:lnTo>
                      <a:pt x="521855" y="573087"/>
                    </a:lnTo>
                    <a:lnTo>
                      <a:pt x="523062" y="572566"/>
                    </a:lnTo>
                    <a:lnTo>
                      <a:pt x="524192" y="572211"/>
                    </a:lnTo>
                    <a:lnTo>
                      <a:pt x="525157" y="571817"/>
                    </a:lnTo>
                    <a:lnTo>
                      <a:pt x="526072" y="571373"/>
                    </a:lnTo>
                    <a:lnTo>
                      <a:pt x="527037" y="570941"/>
                    </a:lnTo>
                    <a:lnTo>
                      <a:pt x="529285" y="569696"/>
                    </a:lnTo>
                    <a:lnTo>
                      <a:pt x="529755" y="569366"/>
                    </a:lnTo>
                    <a:lnTo>
                      <a:pt x="531456" y="568299"/>
                    </a:lnTo>
                    <a:close/>
                  </a:path>
                  <a:path w="624840" h="758825">
                    <a:moveTo>
                      <a:pt x="550506" y="299580"/>
                    </a:moveTo>
                    <a:lnTo>
                      <a:pt x="550227" y="300126"/>
                    </a:lnTo>
                    <a:lnTo>
                      <a:pt x="549617" y="300964"/>
                    </a:lnTo>
                    <a:lnTo>
                      <a:pt x="548995" y="301866"/>
                    </a:lnTo>
                    <a:lnTo>
                      <a:pt x="546900" y="304596"/>
                    </a:lnTo>
                    <a:lnTo>
                      <a:pt x="544283" y="307657"/>
                    </a:lnTo>
                    <a:lnTo>
                      <a:pt x="541782" y="310108"/>
                    </a:lnTo>
                    <a:lnTo>
                      <a:pt x="540956" y="310997"/>
                    </a:lnTo>
                    <a:lnTo>
                      <a:pt x="539953" y="311899"/>
                    </a:lnTo>
                    <a:lnTo>
                      <a:pt x="539127" y="312724"/>
                    </a:lnTo>
                    <a:lnTo>
                      <a:pt x="538175" y="313537"/>
                    </a:lnTo>
                    <a:lnTo>
                      <a:pt x="537210" y="314286"/>
                    </a:lnTo>
                    <a:lnTo>
                      <a:pt x="536244" y="315163"/>
                    </a:lnTo>
                    <a:lnTo>
                      <a:pt x="535254" y="315925"/>
                    </a:lnTo>
                    <a:lnTo>
                      <a:pt x="534225" y="316661"/>
                    </a:lnTo>
                    <a:lnTo>
                      <a:pt x="533273" y="317411"/>
                    </a:lnTo>
                    <a:lnTo>
                      <a:pt x="531177" y="318706"/>
                    </a:lnTo>
                    <a:lnTo>
                      <a:pt x="530174" y="319417"/>
                    </a:lnTo>
                    <a:lnTo>
                      <a:pt x="529082" y="320014"/>
                    </a:lnTo>
                    <a:lnTo>
                      <a:pt x="527177" y="321170"/>
                    </a:lnTo>
                    <a:lnTo>
                      <a:pt x="526453" y="321589"/>
                    </a:lnTo>
                    <a:lnTo>
                      <a:pt x="525335" y="322097"/>
                    </a:lnTo>
                    <a:lnTo>
                      <a:pt x="524510" y="322529"/>
                    </a:lnTo>
                    <a:lnTo>
                      <a:pt x="523722" y="323011"/>
                    </a:lnTo>
                    <a:lnTo>
                      <a:pt x="522960" y="323329"/>
                    </a:lnTo>
                    <a:lnTo>
                      <a:pt x="522211" y="323697"/>
                    </a:lnTo>
                    <a:lnTo>
                      <a:pt x="520039" y="324650"/>
                    </a:lnTo>
                    <a:lnTo>
                      <a:pt x="519379" y="325005"/>
                    </a:lnTo>
                    <a:lnTo>
                      <a:pt x="520077" y="324866"/>
                    </a:lnTo>
                    <a:lnTo>
                      <a:pt x="521220" y="324446"/>
                    </a:lnTo>
                    <a:lnTo>
                      <a:pt x="521792" y="324307"/>
                    </a:lnTo>
                    <a:lnTo>
                      <a:pt x="524090" y="323634"/>
                    </a:lnTo>
                    <a:lnTo>
                      <a:pt x="524941" y="323329"/>
                    </a:lnTo>
                    <a:lnTo>
                      <a:pt x="525907" y="322910"/>
                    </a:lnTo>
                    <a:lnTo>
                      <a:pt x="526884" y="322529"/>
                    </a:lnTo>
                    <a:lnTo>
                      <a:pt x="528853" y="321589"/>
                    </a:lnTo>
                    <a:lnTo>
                      <a:pt x="529894" y="321030"/>
                    </a:lnTo>
                    <a:lnTo>
                      <a:pt x="531075" y="320560"/>
                    </a:lnTo>
                    <a:lnTo>
                      <a:pt x="532028" y="319874"/>
                    </a:lnTo>
                    <a:lnTo>
                      <a:pt x="533082" y="319201"/>
                    </a:lnTo>
                    <a:lnTo>
                      <a:pt x="534301" y="318579"/>
                    </a:lnTo>
                    <a:lnTo>
                      <a:pt x="536359" y="317030"/>
                    </a:lnTo>
                    <a:lnTo>
                      <a:pt x="537489" y="316293"/>
                    </a:lnTo>
                    <a:lnTo>
                      <a:pt x="538480" y="315404"/>
                    </a:lnTo>
                    <a:lnTo>
                      <a:pt x="539445" y="314617"/>
                    </a:lnTo>
                    <a:lnTo>
                      <a:pt x="540435" y="313740"/>
                    </a:lnTo>
                    <a:lnTo>
                      <a:pt x="541362" y="312889"/>
                    </a:lnTo>
                    <a:lnTo>
                      <a:pt x="542302" y="311950"/>
                    </a:lnTo>
                    <a:lnTo>
                      <a:pt x="543052" y="310997"/>
                    </a:lnTo>
                    <a:lnTo>
                      <a:pt x="543902" y="310184"/>
                    </a:lnTo>
                    <a:lnTo>
                      <a:pt x="545452" y="308343"/>
                    </a:lnTo>
                    <a:lnTo>
                      <a:pt x="546760" y="306641"/>
                    </a:lnTo>
                    <a:lnTo>
                      <a:pt x="547712" y="305041"/>
                    </a:lnTo>
                    <a:lnTo>
                      <a:pt x="548805" y="303428"/>
                    </a:lnTo>
                    <a:lnTo>
                      <a:pt x="549516" y="302056"/>
                    </a:lnTo>
                    <a:lnTo>
                      <a:pt x="549871" y="301104"/>
                    </a:lnTo>
                    <a:lnTo>
                      <a:pt x="550316" y="300189"/>
                    </a:lnTo>
                    <a:lnTo>
                      <a:pt x="550506" y="299580"/>
                    </a:lnTo>
                    <a:close/>
                  </a:path>
                  <a:path w="624840" h="758825">
                    <a:moveTo>
                      <a:pt x="556171" y="206286"/>
                    </a:moveTo>
                    <a:lnTo>
                      <a:pt x="549884" y="214376"/>
                    </a:lnTo>
                    <a:lnTo>
                      <a:pt x="546912" y="217309"/>
                    </a:lnTo>
                    <a:lnTo>
                      <a:pt x="545820" y="218198"/>
                    </a:lnTo>
                    <a:lnTo>
                      <a:pt x="544703" y="219163"/>
                    </a:lnTo>
                    <a:lnTo>
                      <a:pt x="544004" y="219697"/>
                    </a:lnTo>
                    <a:lnTo>
                      <a:pt x="543458" y="220243"/>
                    </a:lnTo>
                    <a:lnTo>
                      <a:pt x="542734" y="220662"/>
                    </a:lnTo>
                    <a:lnTo>
                      <a:pt x="542163" y="221132"/>
                    </a:lnTo>
                    <a:lnTo>
                      <a:pt x="540854" y="222084"/>
                    </a:lnTo>
                    <a:lnTo>
                      <a:pt x="539546" y="222961"/>
                    </a:lnTo>
                    <a:lnTo>
                      <a:pt x="538060" y="223786"/>
                    </a:lnTo>
                    <a:lnTo>
                      <a:pt x="536803" y="224764"/>
                    </a:lnTo>
                    <a:lnTo>
                      <a:pt x="535254" y="225425"/>
                    </a:lnTo>
                    <a:lnTo>
                      <a:pt x="532447" y="226987"/>
                    </a:lnTo>
                    <a:lnTo>
                      <a:pt x="530898" y="227558"/>
                    </a:lnTo>
                    <a:lnTo>
                      <a:pt x="529513" y="228219"/>
                    </a:lnTo>
                    <a:lnTo>
                      <a:pt x="528040" y="228841"/>
                    </a:lnTo>
                    <a:lnTo>
                      <a:pt x="526618" y="229323"/>
                    </a:lnTo>
                    <a:lnTo>
                      <a:pt x="525221" y="229870"/>
                    </a:lnTo>
                    <a:lnTo>
                      <a:pt x="523989" y="230492"/>
                    </a:lnTo>
                    <a:lnTo>
                      <a:pt x="522554" y="230720"/>
                    </a:lnTo>
                    <a:lnTo>
                      <a:pt x="521309" y="231140"/>
                    </a:lnTo>
                    <a:lnTo>
                      <a:pt x="520103" y="231444"/>
                    </a:lnTo>
                    <a:lnTo>
                      <a:pt x="519036" y="231813"/>
                    </a:lnTo>
                    <a:lnTo>
                      <a:pt x="517969" y="232016"/>
                    </a:lnTo>
                    <a:lnTo>
                      <a:pt x="513816" y="232994"/>
                    </a:lnTo>
                    <a:lnTo>
                      <a:pt x="513041" y="233133"/>
                    </a:lnTo>
                    <a:lnTo>
                      <a:pt x="515366" y="232905"/>
                    </a:lnTo>
                    <a:lnTo>
                      <a:pt x="516166" y="232867"/>
                    </a:lnTo>
                    <a:lnTo>
                      <a:pt x="517042" y="232765"/>
                    </a:lnTo>
                    <a:lnTo>
                      <a:pt x="518147" y="232600"/>
                    </a:lnTo>
                    <a:lnTo>
                      <a:pt x="519214" y="232537"/>
                    </a:lnTo>
                    <a:lnTo>
                      <a:pt x="520344" y="232181"/>
                    </a:lnTo>
                    <a:lnTo>
                      <a:pt x="521614" y="231978"/>
                    </a:lnTo>
                    <a:lnTo>
                      <a:pt x="522808" y="231648"/>
                    </a:lnTo>
                    <a:lnTo>
                      <a:pt x="524332" y="231444"/>
                    </a:lnTo>
                    <a:lnTo>
                      <a:pt x="525703" y="230949"/>
                    </a:lnTo>
                    <a:lnTo>
                      <a:pt x="527151" y="230492"/>
                    </a:lnTo>
                    <a:lnTo>
                      <a:pt x="528701" y="230073"/>
                    </a:lnTo>
                    <a:lnTo>
                      <a:pt x="530275" y="229463"/>
                    </a:lnTo>
                    <a:lnTo>
                      <a:pt x="531672" y="228841"/>
                    </a:lnTo>
                    <a:lnTo>
                      <a:pt x="533298" y="228295"/>
                    </a:lnTo>
                    <a:lnTo>
                      <a:pt x="534708" y="227558"/>
                    </a:lnTo>
                    <a:lnTo>
                      <a:pt x="536181" y="226656"/>
                    </a:lnTo>
                    <a:lnTo>
                      <a:pt x="537756" y="226009"/>
                    </a:lnTo>
                    <a:lnTo>
                      <a:pt x="539165" y="225082"/>
                    </a:lnTo>
                    <a:lnTo>
                      <a:pt x="542023" y="223278"/>
                    </a:lnTo>
                    <a:lnTo>
                      <a:pt x="543344" y="222250"/>
                    </a:lnTo>
                    <a:lnTo>
                      <a:pt x="544626" y="221310"/>
                    </a:lnTo>
                    <a:lnTo>
                      <a:pt x="545820" y="220243"/>
                    </a:lnTo>
                    <a:lnTo>
                      <a:pt x="546849" y="219227"/>
                    </a:lnTo>
                    <a:lnTo>
                      <a:pt x="548093" y="218198"/>
                    </a:lnTo>
                    <a:lnTo>
                      <a:pt x="549021" y="217043"/>
                    </a:lnTo>
                    <a:lnTo>
                      <a:pt x="550011" y="216090"/>
                    </a:lnTo>
                    <a:lnTo>
                      <a:pt x="550849" y="214998"/>
                    </a:lnTo>
                    <a:lnTo>
                      <a:pt x="551738" y="214020"/>
                    </a:lnTo>
                    <a:lnTo>
                      <a:pt x="553123" y="212051"/>
                    </a:lnTo>
                    <a:lnTo>
                      <a:pt x="554697" y="209537"/>
                    </a:lnTo>
                    <a:lnTo>
                      <a:pt x="555040" y="208775"/>
                    </a:lnTo>
                    <a:lnTo>
                      <a:pt x="555383" y="208229"/>
                    </a:lnTo>
                    <a:lnTo>
                      <a:pt x="555993" y="207048"/>
                    </a:lnTo>
                    <a:lnTo>
                      <a:pt x="556171" y="206286"/>
                    </a:lnTo>
                    <a:close/>
                  </a:path>
                  <a:path w="624840" h="758825">
                    <a:moveTo>
                      <a:pt x="562000" y="546493"/>
                    </a:moveTo>
                    <a:lnTo>
                      <a:pt x="561695" y="546849"/>
                    </a:lnTo>
                    <a:lnTo>
                      <a:pt x="561352" y="547497"/>
                    </a:lnTo>
                    <a:lnTo>
                      <a:pt x="560895" y="548170"/>
                    </a:lnTo>
                    <a:lnTo>
                      <a:pt x="559600" y="550278"/>
                    </a:lnTo>
                    <a:lnTo>
                      <a:pt x="559028" y="551294"/>
                    </a:lnTo>
                    <a:lnTo>
                      <a:pt x="558571" y="551954"/>
                    </a:lnTo>
                    <a:lnTo>
                      <a:pt x="557974" y="552704"/>
                    </a:lnTo>
                    <a:lnTo>
                      <a:pt x="557618" y="553339"/>
                    </a:lnTo>
                    <a:lnTo>
                      <a:pt x="556552" y="554685"/>
                    </a:lnTo>
                    <a:lnTo>
                      <a:pt x="556133" y="555447"/>
                    </a:lnTo>
                    <a:lnTo>
                      <a:pt x="555548" y="556133"/>
                    </a:lnTo>
                    <a:lnTo>
                      <a:pt x="555040" y="556793"/>
                    </a:lnTo>
                    <a:lnTo>
                      <a:pt x="554355" y="557491"/>
                    </a:lnTo>
                    <a:lnTo>
                      <a:pt x="553821" y="558241"/>
                    </a:lnTo>
                    <a:lnTo>
                      <a:pt x="552729" y="559600"/>
                    </a:lnTo>
                    <a:lnTo>
                      <a:pt x="552056" y="560209"/>
                    </a:lnTo>
                    <a:lnTo>
                      <a:pt x="549630" y="562737"/>
                    </a:lnTo>
                    <a:lnTo>
                      <a:pt x="549021" y="563219"/>
                    </a:lnTo>
                    <a:lnTo>
                      <a:pt x="548474" y="563829"/>
                    </a:lnTo>
                    <a:lnTo>
                      <a:pt x="547827" y="564337"/>
                    </a:lnTo>
                    <a:lnTo>
                      <a:pt x="547408" y="564845"/>
                    </a:lnTo>
                    <a:lnTo>
                      <a:pt x="546760" y="565340"/>
                    </a:lnTo>
                    <a:lnTo>
                      <a:pt x="545719" y="566229"/>
                    </a:lnTo>
                    <a:lnTo>
                      <a:pt x="544893" y="567029"/>
                    </a:lnTo>
                    <a:lnTo>
                      <a:pt x="544283" y="567550"/>
                    </a:lnTo>
                    <a:lnTo>
                      <a:pt x="543636" y="568058"/>
                    </a:lnTo>
                    <a:lnTo>
                      <a:pt x="543255" y="568299"/>
                    </a:lnTo>
                    <a:lnTo>
                      <a:pt x="543725" y="568159"/>
                    </a:lnTo>
                    <a:lnTo>
                      <a:pt x="550049" y="564108"/>
                    </a:lnTo>
                    <a:lnTo>
                      <a:pt x="550811" y="563702"/>
                    </a:lnTo>
                    <a:lnTo>
                      <a:pt x="551421" y="563029"/>
                    </a:lnTo>
                    <a:lnTo>
                      <a:pt x="552729" y="561784"/>
                    </a:lnTo>
                    <a:lnTo>
                      <a:pt x="553389" y="561111"/>
                    </a:lnTo>
                    <a:lnTo>
                      <a:pt x="554113" y="560514"/>
                    </a:lnTo>
                    <a:lnTo>
                      <a:pt x="554697" y="559816"/>
                    </a:lnTo>
                    <a:lnTo>
                      <a:pt x="555244" y="559054"/>
                    </a:lnTo>
                    <a:lnTo>
                      <a:pt x="555891" y="558368"/>
                    </a:lnTo>
                    <a:lnTo>
                      <a:pt x="556450" y="557631"/>
                    </a:lnTo>
                    <a:lnTo>
                      <a:pt x="557034" y="556933"/>
                    </a:lnTo>
                    <a:lnTo>
                      <a:pt x="557644" y="556260"/>
                    </a:lnTo>
                    <a:lnTo>
                      <a:pt x="557974" y="555447"/>
                    </a:lnTo>
                    <a:lnTo>
                      <a:pt x="558469" y="554748"/>
                    </a:lnTo>
                    <a:lnTo>
                      <a:pt x="558838" y="554012"/>
                    </a:lnTo>
                    <a:lnTo>
                      <a:pt x="559231" y="553402"/>
                    </a:lnTo>
                    <a:lnTo>
                      <a:pt x="559689" y="552564"/>
                    </a:lnTo>
                    <a:lnTo>
                      <a:pt x="560108" y="551954"/>
                    </a:lnTo>
                    <a:lnTo>
                      <a:pt x="560285" y="551472"/>
                    </a:lnTo>
                    <a:lnTo>
                      <a:pt x="560628" y="550659"/>
                    </a:lnTo>
                    <a:lnTo>
                      <a:pt x="561073" y="549427"/>
                    </a:lnTo>
                    <a:lnTo>
                      <a:pt x="561428" y="548335"/>
                    </a:lnTo>
                    <a:lnTo>
                      <a:pt x="561695" y="547662"/>
                    </a:lnTo>
                    <a:lnTo>
                      <a:pt x="561949" y="546925"/>
                    </a:lnTo>
                    <a:lnTo>
                      <a:pt x="562000" y="546493"/>
                    </a:lnTo>
                    <a:close/>
                  </a:path>
                  <a:path w="624840" h="758825">
                    <a:moveTo>
                      <a:pt x="565581" y="425234"/>
                    </a:moveTo>
                    <a:lnTo>
                      <a:pt x="565365" y="425729"/>
                    </a:lnTo>
                    <a:lnTo>
                      <a:pt x="564807" y="427355"/>
                    </a:lnTo>
                    <a:lnTo>
                      <a:pt x="564337" y="428472"/>
                    </a:lnTo>
                    <a:lnTo>
                      <a:pt x="563651" y="429806"/>
                    </a:lnTo>
                    <a:lnTo>
                      <a:pt x="563372" y="430441"/>
                    </a:lnTo>
                    <a:lnTo>
                      <a:pt x="562648" y="431927"/>
                    </a:lnTo>
                    <a:lnTo>
                      <a:pt x="562241" y="432663"/>
                    </a:lnTo>
                    <a:lnTo>
                      <a:pt x="561352" y="434162"/>
                    </a:lnTo>
                    <a:lnTo>
                      <a:pt x="560374" y="435622"/>
                    </a:lnTo>
                    <a:lnTo>
                      <a:pt x="559701" y="436499"/>
                    </a:lnTo>
                    <a:lnTo>
                      <a:pt x="558838" y="437718"/>
                    </a:lnTo>
                    <a:lnTo>
                      <a:pt x="557923" y="438823"/>
                    </a:lnTo>
                    <a:lnTo>
                      <a:pt x="557225" y="439623"/>
                    </a:lnTo>
                    <a:lnTo>
                      <a:pt x="556475" y="440309"/>
                    </a:lnTo>
                    <a:lnTo>
                      <a:pt x="555180" y="441706"/>
                    </a:lnTo>
                    <a:lnTo>
                      <a:pt x="554355" y="442366"/>
                    </a:lnTo>
                    <a:lnTo>
                      <a:pt x="553656" y="443014"/>
                    </a:lnTo>
                    <a:lnTo>
                      <a:pt x="553008" y="443661"/>
                    </a:lnTo>
                    <a:lnTo>
                      <a:pt x="552157" y="444144"/>
                    </a:lnTo>
                    <a:lnTo>
                      <a:pt x="550799" y="445300"/>
                    </a:lnTo>
                    <a:lnTo>
                      <a:pt x="549376" y="446176"/>
                    </a:lnTo>
                    <a:lnTo>
                      <a:pt x="548716" y="446532"/>
                    </a:lnTo>
                    <a:lnTo>
                      <a:pt x="548081" y="447014"/>
                    </a:lnTo>
                    <a:lnTo>
                      <a:pt x="547585" y="447344"/>
                    </a:lnTo>
                    <a:lnTo>
                      <a:pt x="546989" y="447611"/>
                    </a:lnTo>
                    <a:lnTo>
                      <a:pt x="546481" y="447903"/>
                    </a:lnTo>
                    <a:lnTo>
                      <a:pt x="546150" y="448157"/>
                    </a:lnTo>
                    <a:lnTo>
                      <a:pt x="544830" y="448856"/>
                    </a:lnTo>
                    <a:lnTo>
                      <a:pt x="545350" y="448703"/>
                    </a:lnTo>
                    <a:lnTo>
                      <a:pt x="546252" y="448360"/>
                    </a:lnTo>
                    <a:lnTo>
                      <a:pt x="546760" y="448221"/>
                    </a:lnTo>
                    <a:lnTo>
                      <a:pt x="548614" y="447611"/>
                    </a:lnTo>
                    <a:lnTo>
                      <a:pt x="550697" y="446532"/>
                    </a:lnTo>
                    <a:lnTo>
                      <a:pt x="551599" y="446176"/>
                    </a:lnTo>
                    <a:lnTo>
                      <a:pt x="552284" y="445655"/>
                    </a:lnTo>
                    <a:lnTo>
                      <a:pt x="553123" y="445096"/>
                    </a:lnTo>
                    <a:lnTo>
                      <a:pt x="553961" y="444652"/>
                    </a:lnTo>
                    <a:lnTo>
                      <a:pt x="555485" y="443382"/>
                    </a:lnTo>
                    <a:lnTo>
                      <a:pt x="556450" y="442747"/>
                    </a:lnTo>
                    <a:lnTo>
                      <a:pt x="557123" y="442036"/>
                    </a:lnTo>
                    <a:lnTo>
                      <a:pt x="558647" y="440588"/>
                    </a:lnTo>
                    <a:lnTo>
                      <a:pt x="559333" y="439762"/>
                    </a:lnTo>
                    <a:lnTo>
                      <a:pt x="560298" y="438543"/>
                    </a:lnTo>
                    <a:lnTo>
                      <a:pt x="560628" y="438137"/>
                    </a:lnTo>
                    <a:lnTo>
                      <a:pt x="561174" y="437286"/>
                    </a:lnTo>
                    <a:lnTo>
                      <a:pt x="561911" y="436499"/>
                    </a:lnTo>
                    <a:lnTo>
                      <a:pt x="562241" y="435622"/>
                    </a:lnTo>
                    <a:lnTo>
                      <a:pt x="562724" y="434860"/>
                    </a:lnTo>
                    <a:lnTo>
                      <a:pt x="563626" y="433082"/>
                    </a:lnTo>
                    <a:lnTo>
                      <a:pt x="564311" y="431457"/>
                    </a:lnTo>
                    <a:lnTo>
                      <a:pt x="564680" y="430085"/>
                    </a:lnTo>
                    <a:lnTo>
                      <a:pt x="565175" y="428625"/>
                    </a:lnTo>
                    <a:lnTo>
                      <a:pt x="565581" y="425754"/>
                    </a:lnTo>
                    <a:lnTo>
                      <a:pt x="565581" y="425234"/>
                    </a:lnTo>
                    <a:close/>
                  </a:path>
                  <a:path w="624840" h="758825">
                    <a:moveTo>
                      <a:pt x="586016" y="105460"/>
                    </a:moveTo>
                    <a:lnTo>
                      <a:pt x="585597" y="105867"/>
                    </a:lnTo>
                    <a:lnTo>
                      <a:pt x="584149" y="106972"/>
                    </a:lnTo>
                    <a:lnTo>
                      <a:pt x="582930" y="107861"/>
                    </a:lnTo>
                    <a:lnTo>
                      <a:pt x="582091" y="108305"/>
                    </a:lnTo>
                    <a:lnTo>
                      <a:pt x="581406" y="108877"/>
                    </a:lnTo>
                    <a:lnTo>
                      <a:pt x="580504" y="109321"/>
                    </a:lnTo>
                    <a:lnTo>
                      <a:pt x="578662" y="110464"/>
                    </a:lnTo>
                    <a:lnTo>
                      <a:pt x="577659" y="110985"/>
                    </a:lnTo>
                    <a:lnTo>
                      <a:pt x="576707" y="111620"/>
                    </a:lnTo>
                    <a:lnTo>
                      <a:pt x="575437" y="112090"/>
                    </a:lnTo>
                    <a:lnTo>
                      <a:pt x="574459" y="112649"/>
                    </a:lnTo>
                    <a:lnTo>
                      <a:pt x="573328" y="113220"/>
                    </a:lnTo>
                    <a:lnTo>
                      <a:pt x="572033" y="113893"/>
                    </a:lnTo>
                    <a:lnTo>
                      <a:pt x="570738" y="114401"/>
                    </a:lnTo>
                    <a:lnTo>
                      <a:pt x="569518" y="114922"/>
                    </a:lnTo>
                    <a:lnTo>
                      <a:pt x="568261" y="115493"/>
                    </a:lnTo>
                    <a:lnTo>
                      <a:pt x="566953" y="116001"/>
                    </a:lnTo>
                    <a:lnTo>
                      <a:pt x="564413" y="117132"/>
                    </a:lnTo>
                    <a:lnTo>
                      <a:pt x="563105" y="117551"/>
                    </a:lnTo>
                    <a:lnTo>
                      <a:pt x="561809" y="117995"/>
                    </a:lnTo>
                    <a:lnTo>
                      <a:pt x="559257" y="118986"/>
                    </a:lnTo>
                    <a:lnTo>
                      <a:pt x="558012" y="119392"/>
                    </a:lnTo>
                    <a:lnTo>
                      <a:pt x="555752" y="120269"/>
                    </a:lnTo>
                    <a:lnTo>
                      <a:pt x="554558" y="120586"/>
                    </a:lnTo>
                    <a:lnTo>
                      <a:pt x="553453" y="120904"/>
                    </a:lnTo>
                    <a:lnTo>
                      <a:pt x="548767" y="122415"/>
                    </a:lnTo>
                    <a:lnTo>
                      <a:pt x="545719" y="123456"/>
                    </a:lnTo>
                    <a:lnTo>
                      <a:pt x="547687" y="123126"/>
                    </a:lnTo>
                    <a:lnTo>
                      <a:pt x="548881" y="122859"/>
                    </a:lnTo>
                    <a:lnTo>
                      <a:pt x="550659" y="122567"/>
                    </a:lnTo>
                    <a:lnTo>
                      <a:pt x="552754" y="122047"/>
                    </a:lnTo>
                    <a:lnTo>
                      <a:pt x="553783" y="121843"/>
                    </a:lnTo>
                    <a:lnTo>
                      <a:pt x="556171" y="121310"/>
                    </a:lnTo>
                    <a:lnTo>
                      <a:pt x="557339" y="121031"/>
                    </a:lnTo>
                    <a:lnTo>
                      <a:pt x="558584" y="120586"/>
                    </a:lnTo>
                    <a:lnTo>
                      <a:pt x="559866" y="120205"/>
                    </a:lnTo>
                    <a:lnTo>
                      <a:pt x="561136" y="119786"/>
                    </a:lnTo>
                    <a:lnTo>
                      <a:pt x="563778" y="118986"/>
                    </a:lnTo>
                    <a:lnTo>
                      <a:pt x="565137" y="118516"/>
                    </a:lnTo>
                    <a:lnTo>
                      <a:pt x="566394" y="117995"/>
                    </a:lnTo>
                    <a:lnTo>
                      <a:pt x="567702" y="117500"/>
                    </a:lnTo>
                    <a:lnTo>
                      <a:pt x="569023" y="116840"/>
                    </a:lnTo>
                    <a:lnTo>
                      <a:pt x="570318" y="116255"/>
                    </a:lnTo>
                    <a:lnTo>
                      <a:pt x="571627" y="115697"/>
                    </a:lnTo>
                    <a:lnTo>
                      <a:pt x="572960" y="115214"/>
                    </a:lnTo>
                    <a:lnTo>
                      <a:pt x="573989" y="114401"/>
                    </a:lnTo>
                    <a:lnTo>
                      <a:pt x="575157" y="113817"/>
                    </a:lnTo>
                    <a:lnTo>
                      <a:pt x="576224" y="113258"/>
                    </a:lnTo>
                    <a:lnTo>
                      <a:pt x="577418" y="112649"/>
                    </a:lnTo>
                    <a:lnTo>
                      <a:pt x="580313" y="110655"/>
                    </a:lnTo>
                    <a:lnTo>
                      <a:pt x="581164" y="110007"/>
                    </a:lnTo>
                    <a:lnTo>
                      <a:pt x="582053" y="109486"/>
                    </a:lnTo>
                    <a:lnTo>
                      <a:pt x="582714" y="108737"/>
                    </a:lnTo>
                    <a:lnTo>
                      <a:pt x="583298" y="108305"/>
                    </a:lnTo>
                    <a:lnTo>
                      <a:pt x="583819" y="107861"/>
                    </a:lnTo>
                    <a:lnTo>
                      <a:pt x="584504" y="107251"/>
                    </a:lnTo>
                    <a:lnTo>
                      <a:pt x="584746" y="106972"/>
                    </a:lnTo>
                    <a:lnTo>
                      <a:pt x="585660" y="106006"/>
                    </a:lnTo>
                    <a:lnTo>
                      <a:pt x="586016" y="105460"/>
                    </a:lnTo>
                    <a:close/>
                  </a:path>
                  <a:path w="624840" h="758825">
                    <a:moveTo>
                      <a:pt x="624281" y="19050"/>
                    </a:moveTo>
                    <a:lnTo>
                      <a:pt x="624154" y="17170"/>
                    </a:lnTo>
                    <a:lnTo>
                      <a:pt x="623989" y="16471"/>
                    </a:lnTo>
                    <a:lnTo>
                      <a:pt x="623824" y="15595"/>
                    </a:lnTo>
                    <a:lnTo>
                      <a:pt x="623684" y="14389"/>
                    </a:lnTo>
                    <a:lnTo>
                      <a:pt x="623430" y="13512"/>
                    </a:lnTo>
                    <a:lnTo>
                      <a:pt x="623023" y="11709"/>
                    </a:lnTo>
                    <a:lnTo>
                      <a:pt x="622439" y="9944"/>
                    </a:lnTo>
                    <a:lnTo>
                      <a:pt x="621728" y="8293"/>
                    </a:lnTo>
                    <a:lnTo>
                      <a:pt x="621449" y="7404"/>
                    </a:lnTo>
                    <a:lnTo>
                      <a:pt x="620966" y="6705"/>
                    </a:lnTo>
                    <a:lnTo>
                      <a:pt x="620699" y="5943"/>
                    </a:lnTo>
                    <a:lnTo>
                      <a:pt x="619937" y="4508"/>
                    </a:lnTo>
                    <a:lnTo>
                      <a:pt x="619531" y="3937"/>
                    </a:lnTo>
                    <a:lnTo>
                      <a:pt x="618832" y="2628"/>
                    </a:lnTo>
                    <a:lnTo>
                      <a:pt x="618032" y="1676"/>
                    </a:lnTo>
                    <a:lnTo>
                      <a:pt x="617537" y="977"/>
                    </a:lnTo>
                    <a:lnTo>
                      <a:pt x="616635" y="0"/>
                    </a:lnTo>
                    <a:lnTo>
                      <a:pt x="617537" y="1676"/>
                    </a:lnTo>
                    <a:lnTo>
                      <a:pt x="618604" y="4216"/>
                    </a:lnTo>
                    <a:lnTo>
                      <a:pt x="619061" y="5537"/>
                    </a:lnTo>
                    <a:lnTo>
                      <a:pt x="620242" y="8661"/>
                    </a:lnTo>
                    <a:lnTo>
                      <a:pt x="620649" y="9944"/>
                    </a:lnTo>
                    <a:lnTo>
                      <a:pt x="621271" y="12052"/>
                    </a:lnTo>
                    <a:lnTo>
                      <a:pt x="621601" y="13512"/>
                    </a:lnTo>
                    <a:lnTo>
                      <a:pt x="621982" y="15379"/>
                    </a:lnTo>
                    <a:lnTo>
                      <a:pt x="622211" y="16332"/>
                    </a:lnTo>
                    <a:lnTo>
                      <a:pt x="622503" y="18084"/>
                    </a:lnTo>
                    <a:lnTo>
                      <a:pt x="622617" y="19050"/>
                    </a:lnTo>
                    <a:lnTo>
                      <a:pt x="622782" y="19786"/>
                    </a:lnTo>
                    <a:lnTo>
                      <a:pt x="622884" y="21539"/>
                    </a:lnTo>
                    <a:lnTo>
                      <a:pt x="623023" y="22288"/>
                    </a:lnTo>
                    <a:lnTo>
                      <a:pt x="623125" y="24396"/>
                    </a:lnTo>
                    <a:lnTo>
                      <a:pt x="623163" y="27800"/>
                    </a:lnTo>
                    <a:lnTo>
                      <a:pt x="623265" y="28295"/>
                    </a:lnTo>
                    <a:lnTo>
                      <a:pt x="623417" y="27800"/>
                    </a:lnTo>
                    <a:lnTo>
                      <a:pt x="623684" y="26250"/>
                    </a:lnTo>
                    <a:lnTo>
                      <a:pt x="624027" y="25082"/>
                    </a:lnTo>
                    <a:lnTo>
                      <a:pt x="624154" y="23025"/>
                    </a:lnTo>
                    <a:lnTo>
                      <a:pt x="624281" y="19050"/>
                    </a:lnTo>
                    <a:close/>
                  </a:path>
                </a:pathLst>
              </a:custGeom>
              <a:solidFill>
                <a:srgbClr val="6A0B0E"/>
              </a:solidFill>
            </p:spPr>
            <p:txBody>
              <a:bodyPr wrap="square" lIns="0" tIns="0" rIns="0" bIns="0" rtlCol="0"/>
              <a:lstStyle/>
              <a:p>
                <a:endParaRPr lang="tr-TR" sz="2800"/>
              </a:p>
            </p:txBody>
          </p:sp>
          <p:pic>
            <p:nvPicPr>
              <p:cNvPr id="314" name="object 318">
                <a:extLst>
                  <a:ext uri="{FF2B5EF4-FFF2-40B4-BE49-F238E27FC236}">
                    <a16:creationId xmlns:a16="http://schemas.microsoft.com/office/drawing/2014/main" id="{692203B9-177F-997E-3843-2DA30B5A93B6}"/>
                  </a:ext>
                </a:extLst>
              </p:cNvPr>
              <p:cNvPicPr/>
              <p:nvPr/>
            </p:nvPicPr>
            <p:blipFill>
              <a:blip r:embed="rId259" cstate="print"/>
              <a:stretch>
                <a:fillRect/>
              </a:stretch>
            </p:blipFill>
            <p:spPr>
              <a:xfrm>
                <a:off x="5924502" y="3446247"/>
                <a:ext cx="641538" cy="854278"/>
              </a:xfrm>
              <a:prstGeom prst="rect">
                <a:avLst/>
              </a:prstGeom>
            </p:spPr>
          </p:pic>
          <p:pic>
            <p:nvPicPr>
              <p:cNvPr id="315" name="object 319">
                <a:extLst>
                  <a:ext uri="{FF2B5EF4-FFF2-40B4-BE49-F238E27FC236}">
                    <a16:creationId xmlns:a16="http://schemas.microsoft.com/office/drawing/2014/main" id="{4CB549F0-7EE0-3DE6-CF25-0A84F00573BE}"/>
                  </a:ext>
                </a:extLst>
              </p:cNvPr>
              <p:cNvPicPr/>
              <p:nvPr/>
            </p:nvPicPr>
            <p:blipFill>
              <a:blip r:embed="rId260" cstate="print"/>
              <a:stretch>
                <a:fillRect/>
              </a:stretch>
            </p:blipFill>
            <p:spPr>
              <a:xfrm>
                <a:off x="6142812" y="3344837"/>
                <a:ext cx="389178" cy="693241"/>
              </a:xfrm>
              <a:prstGeom prst="rect">
                <a:avLst/>
              </a:prstGeom>
            </p:spPr>
          </p:pic>
          <p:pic>
            <p:nvPicPr>
              <p:cNvPr id="316" name="object 320">
                <a:extLst>
                  <a:ext uri="{FF2B5EF4-FFF2-40B4-BE49-F238E27FC236}">
                    <a16:creationId xmlns:a16="http://schemas.microsoft.com/office/drawing/2014/main" id="{B70A40E3-0461-7A03-C3A8-710DC4F042CD}"/>
                  </a:ext>
                </a:extLst>
              </p:cNvPr>
              <p:cNvPicPr/>
              <p:nvPr/>
            </p:nvPicPr>
            <p:blipFill>
              <a:blip r:embed="rId261" cstate="print"/>
              <a:stretch>
                <a:fillRect/>
              </a:stretch>
            </p:blipFill>
            <p:spPr>
              <a:xfrm>
                <a:off x="5987381" y="3234359"/>
                <a:ext cx="649600" cy="920432"/>
              </a:xfrm>
              <a:prstGeom prst="rect">
                <a:avLst/>
              </a:prstGeom>
            </p:spPr>
          </p:pic>
          <p:pic>
            <p:nvPicPr>
              <p:cNvPr id="317" name="object 321">
                <a:extLst>
                  <a:ext uri="{FF2B5EF4-FFF2-40B4-BE49-F238E27FC236}">
                    <a16:creationId xmlns:a16="http://schemas.microsoft.com/office/drawing/2014/main" id="{F85825D8-CA68-BCDD-0712-895F498B1484}"/>
                  </a:ext>
                </a:extLst>
              </p:cNvPr>
              <p:cNvPicPr/>
              <p:nvPr/>
            </p:nvPicPr>
            <p:blipFill>
              <a:blip r:embed="rId262" cstate="print"/>
              <a:stretch>
                <a:fillRect/>
              </a:stretch>
            </p:blipFill>
            <p:spPr>
              <a:xfrm>
                <a:off x="5953366" y="4164927"/>
                <a:ext cx="118571" cy="123101"/>
              </a:xfrm>
              <a:prstGeom prst="rect">
                <a:avLst/>
              </a:prstGeom>
            </p:spPr>
          </p:pic>
          <p:pic>
            <p:nvPicPr>
              <p:cNvPr id="318" name="object 322">
                <a:extLst>
                  <a:ext uri="{FF2B5EF4-FFF2-40B4-BE49-F238E27FC236}">
                    <a16:creationId xmlns:a16="http://schemas.microsoft.com/office/drawing/2014/main" id="{4A8813F9-676A-CE97-3FA0-A9AF0FB0C225}"/>
                  </a:ext>
                </a:extLst>
              </p:cNvPr>
              <p:cNvPicPr/>
              <p:nvPr/>
            </p:nvPicPr>
            <p:blipFill>
              <a:blip r:embed="rId263" cstate="print"/>
              <a:stretch>
                <a:fillRect/>
              </a:stretch>
            </p:blipFill>
            <p:spPr>
              <a:xfrm>
                <a:off x="6375895" y="3461181"/>
                <a:ext cx="81203" cy="113943"/>
              </a:xfrm>
              <a:prstGeom prst="rect">
                <a:avLst/>
              </a:prstGeom>
            </p:spPr>
          </p:pic>
        </p:grpSp>
        <p:sp>
          <p:nvSpPr>
            <p:cNvPr id="319" name="object 323">
              <a:extLst>
                <a:ext uri="{FF2B5EF4-FFF2-40B4-BE49-F238E27FC236}">
                  <a16:creationId xmlns:a16="http://schemas.microsoft.com/office/drawing/2014/main" id="{E544B7DE-8184-C7CA-1E65-94F74C476D7F}"/>
                </a:ext>
              </a:extLst>
            </p:cNvPr>
            <p:cNvSpPr txBox="1"/>
            <p:nvPr/>
          </p:nvSpPr>
          <p:spPr>
            <a:xfrm>
              <a:off x="6371489" y="4942532"/>
              <a:ext cx="1616710" cy="134312"/>
            </a:xfrm>
            <a:prstGeom prst="rect">
              <a:avLst/>
            </a:prstGeom>
          </p:spPr>
          <p:txBody>
            <a:bodyPr vert="horz" wrap="square" lIns="0" tIns="12700" rIns="0" bIns="0" rtlCol="0">
              <a:spAutoFit/>
            </a:bodyPr>
            <a:lstStyle/>
            <a:p>
              <a:pPr marL="536575">
                <a:lnSpc>
                  <a:spcPct val="100000"/>
                </a:lnSpc>
                <a:spcBef>
                  <a:spcPts val="100"/>
                </a:spcBef>
              </a:pPr>
              <a:r>
                <a:rPr lang="tr-TR" sz="1100" dirty="0">
                  <a:solidFill>
                    <a:srgbClr val="3B3A3B"/>
                  </a:solidFill>
                  <a:latin typeface="Myriad Pro"/>
                  <a:cs typeface="Myriad Pro"/>
                </a:rPr>
                <a:t>Düz </a:t>
              </a:r>
              <a:r>
                <a:rPr lang="tr-TR" sz="1100" spc="-25" dirty="0">
                  <a:solidFill>
                    <a:srgbClr val="3B3A3B"/>
                  </a:solidFill>
                  <a:latin typeface="Myriad Pro"/>
                  <a:cs typeface="Myriad Pro"/>
                </a:rPr>
                <a:t>kas</a:t>
              </a:r>
              <a:endParaRPr lang="tr-TR" sz="1100" dirty="0">
                <a:latin typeface="Myriad Pro"/>
                <a:cs typeface="Myriad Pro"/>
              </a:endParaRPr>
            </a:p>
          </p:txBody>
        </p:sp>
        <p:sp>
          <p:nvSpPr>
            <p:cNvPr id="320" name="object 334">
              <a:extLst>
                <a:ext uri="{FF2B5EF4-FFF2-40B4-BE49-F238E27FC236}">
                  <a16:creationId xmlns:a16="http://schemas.microsoft.com/office/drawing/2014/main" id="{200B38BE-5C8F-A6AE-6AE3-3C4D6A66B9E9}"/>
                </a:ext>
              </a:extLst>
            </p:cNvPr>
            <p:cNvSpPr txBox="1"/>
            <p:nvPr/>
          </p:nvSpPr>
          <p:spPr>
            <a:xfrm>
              <a:off x="6484670" y="2291124"/>
              <a:ext cx="538480" cy="134312"/>
            </a:xfrm>
            <a:prstGeom prst="rect">
              <a:avLst/>
            </a:prstGeom>
          </p:spPr>
          <p:txBody>
            <a:bodyPr vert="horz" wrap="square" lIns="0" tIns="12700" rIns="0" bIns="0" rtlCol="0">
              <a:spAutoFit/>
            </a:bodyPr>
            <a:lstStyle/>
            <a:p>
              <a:pPr marL="12700">
                <a:lnSpc>
                  <a:spcPct val="100000"/>
                </a:lnSpc>
                <a:spcBef>
                  <a:spcPts val="100"/>
                </a:spcBef>
              </a:pPr>
              <a:r>
                <a:rPr lang="tr-TR" sz="1100" dirty="0">
                  <a:solidFill>
                    <a:srgbClr val="3B3A3B"/>
                  </a:solidFill>
                  <a:latin typeface="Myriad Pro"/>
                  <a:cs typeface="Myriad Pro"/>
                </a:rPr>
                <a:t>İskelet </a:t>
              </a:r>
              <a:r>
                <a:rPr lang="tr-TR" sz="1100" spc="-20" dirty="0">
                  <a:solidFill>
                    <a:srgbClr val="3B3A3B"/>
                  </a:solidFill>
                  <a:latin typeface="Myriad Pro"/>
                  <a:cs typeface="Myriad Pro"/>
                </a:rPr>
                <a:t>kası</a:t>
              </a:r>
              <a:endParaRPr lang="tr-TR" sz="1100" dirty="0">
                <a:latin typeface="Myriad Pro"/>
                <a:cs typeface="Myriad Pro"/>
              </a:endParaRPr>
            </a:p>
          </p:txBody>
        </p:sp>
        <p:sp>
          <p:nvSpPr>
            <p:cNvPr id="321" name="object 335">
              <a:extLst>
                <a:ext uri="{FF2B5EF4-FFF2-40B4-BE49-F238E27FC236}">
                  <a16:creationId xmlns:a16="http://schemas.microsoft.com/office/drawing/2014/main" id="{042B93FC-91FA-717D-896E-117802A12283}"/>
                </a:ext>
              </a:extLst>
            </p:cNvPr>
            <p:cNvSpPr txBox="1"/>
            <p:nvPr/>
          </p:nvSpPr>
          <p:spPr>
            <a:xfrm>
              <a:off x="6594349" y="3559286"/>
              <a:ext cx="443865" cy="134312"/>
            </a:xfrm>
            <a:prstGeom prst="rect">
              <a:avLst/>
            </a:prstGeom>
          </p:spPr>
          <p:txBody>
            <a:bodyPr vert="horz" wrap="square" lIns="0" tIns="12700" rIns="0" bIns="0" rtlCol="0">
              <a:spAutoFit/>
            </a:bodyPr>
            <a:lstStyle/>
            <a:p>
              <a:pPr marL="12700">
                <a:lnSpc>
                  <a:spcPct val="100000"/>
                </a:lnSpc>
                <a:spcBef>
                  <a:spcPts val="100"/>
                </a:spcBef>
              </a:pPr>
              <a:r>
                <a:rPr lang="tr-TR" sz="1100" dirty="0">
                  <a:solidFill>
                    <a:srgbClr val="3B3A3B"/>
                  </a:solidFill>
                  <a:latin typeface="Myriad Pro"/>
                  <a:cs typeface="Myriad Pro"/>
                </a:rPr>
                <a:t>Kalp</a:t>
              </a:r>
              <a:r>
                <a:rPr lang="tr-TR" sz="1100" spc="10" dirty="0">
                  <a:solidFill>
                    <a:srgbClr val="3B3A3B"/>
                  </a:solidFill>
                  <a:latin typeface="Myriad Pro"/>
                  <a:cs typeface="Myriad Pro"/>
                </a:rPr>
                <a:t> </a:t>
              </a:r>
              <a:r>
                <a:rPr lang="tr-TR" sz="1100" spc="-20" dirty="0">
                  <a:solidFill>
                    <a:srgbClr val="3B3A3B"/>
                  </a:solidFill>
                  <a:latin typeface="Myriad Pro"/>
                  <a:cs typeface="Myriad Pro"/>
                </a:rPr>
                <a:t>kası</a:t>
              </a:r>
              <a:endParaRPr lang="tr-TR" sz="1100" dirty="0">
                <a:latin typeface="Myriad Pro"/>
                <a:cs typeface="Myriad Pro"/>
              </a:endParaRPr>
            </a:p>
          </p:txBody>
        </p:sp>
      </p:grpSp>
    </p:spTree>
    <p:extLst>
      <p:ext uri="{BB962C8B-B14F-4D97-AF65-F5344CB8AC3E}">
        <p14:creationId xmlns:p14="http://schemas.microsoft.com/office/powerpoint/2010/main" val="24971364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079E15-F663-D1AF-2085-850C31FD0D71}"/>
              </a:ext>
            </a:extLst>
          </p:cNvPr>
          <p:cNvSpPr>
            <a:spLocks noGrp="1"/>
          </p:cNvSpPr>
          <p:nvPr>
            <p:ph type="title"/>
          </p:nvPr>
        </p:nvSpPr>
        <p:spPr/>
        <p:txBody>
          <a:bodyPr/>
          <a:lstStyle/>
          <a:p>
            <a:r>
              <a:rPr lang="tr-TR" dirty="0"/>
              <a:t>Anatomi ve fizyolojiye giriş</a:t>
            </a:r>
          </a:p>
        </p:txBody>
      </p:sp>
      <p:sp>
        <p:nvSpPr>
          <p:cNvPr id="3" name="İçerik Yer Tutucusu 2">
            <a:extLst>
              <a:ext uri="{FF2B5EF4-FFF2-40B4-BE49-F238E27FC236}">
                <a16:creationId xmlns:a16="http://schemas.microsoft.com/office/drawing/2014/main" id="{841260A4-DEA6-FF26-A1C6-04738371DFC0}"/>
              </a:ext>
            </a:extLst>
          </p:cNvPr>
          <p:cNvSpPr>
            <a:spLocks noGrp="1"/>
          </p:cNvSpPr>
          <p:nvPr>
            <p:ph idx="1"/>
          </p:nvPr>
        </p:nvSpPr>
        <p:spPr/>
        <p:txBody>
          <a:bodyPr>
            <a:normAutofit fontScale="92500" lnSpcReduction="10000"/>
          </a:bodyPr>
          <a:lstStyle/>
          <a:p>
            <a:pPr marL="8890" lvl="1" indent="0" algn="just">
              <a:lnSpc>
                <a:spcPct val="150000"/>
              </a:lnSpc>
              <a:spcBef>
                <a:spcPts val="1170"/>
              </a:spcBef>
              <a:buNone/>
              <a:tabLst>
                <a:tab pos="554990" algn="l"/>
              </a:tabLst>
            </a:pPr>
            <a:r>
              <a:rPr lang="tr-TR" sz="2200" b="1" spc="-10" dirty="0">
                <a:solidFill>
                  <a:srgbClr val="205E9E"/>
                </a:solidFill>
                <a:latin typeface="Myriad Pro"/>
                <a:cs typeface="Myriad Pro"/>
              </a:rPr>
              <a:t>Tanımlar</a:t>
            </a:r>
            <a:endParaRPr lang="tr-TR" sz="2200" dirty="0">
              <a:latin typeface="Myriad Pro"/>
              <a:cs typeface="Myriad Pro"/>
            </a:endParaRPr>
          </a:p>
          <a:p>
            <a:pPr marL="12700" marR="5080" indent="179705" algn="just">
              <a:lnSpc>
                <a:spcPct val="150000"/>
              </a:lnSpc>
              <a:spcBef>
                <a:spcPts val="245"/>
              </a:spcBef>
            </a:pPr>
            <a:r>
              <a:rPr lang="tr-TR" sz="2200" b="1" dirty="0">
                <a:solidFill>
                  <a:schemeClr val="accent2"/>
                </a:solidFill>
                <a:latin typeface="Myriad Pro"/>
                <a:cs typeface="Myriad Pro"/>
              </a:rPr>
              <a:t>Anatomi</a:t>
            </a:r>
            <a:r>
              <a:rPr lang="tr-TR" sz="2200" b="1" spc="45" dirty="0">
                <a:solidFill>
                  <a:schemeClr val="accent2"/>
                </a:solidFill>
                <a:latin typeface="Myriad Pro"/>
                <a:cs typeface="Myriad Pro"/>
              </a:rPr>
              <a:t> </a:t>
            </a:r>
            <a:r>
              <a:rPr lang="tr-TR" sz="2200" dirty="0">
                <a:solidFill>
                  <a:srgbClr val="3B3A3B"/>
                </a:solidFill>
                <a:latin typeface="Myriad Pro"/>
                <a:cs typeface="Myriad Pro"/>
              </a:rPr>
              <a:t>terimi,</a:t>
            </a:r>
            <a:r>
              <a:rPr lang="tr-TR" sz="2200" spc="-5" dirty="0">
                <a:solidFill>
                  <a:srgbClr val="3B3A3B"/>
                </a:solidFill>
                <a:latin typeface="Myriad Pro"/>
                <a:cs typeface="Myriad Pro"/>
              </a:rPr>
              <a:t> </a:t>
            </a:r>
            <a:r>
              <a:rPr lang="tr-TR" sz="2200" dirty="0">
                <a:solidFill>
                  <a:srgbClr val="3B3A3B"/>
                </a:solidFill>
                <a:latin typeface="Myriad Pro"/>
                <a:cs typeface="Myriad Pro"/>
              </a:rPr>
              <a:t>Yunanca</a:t>
            </a:r>
            <a:r>
              <a:rPr lang="tr-TR" sz="2200" spc="45" dirty="0">
                <a:solidFill>
                  <a:srgbClr val="3B3A3B"/>
                </a:solidFill>
                <a:latin typeface="Myriad Pro"/>
                <a:cs typeface="Myriad Pro"/>
              </a:rPr>
              <a:t> </a:t>
            </a:r>
            <a:r>
              <a:rPr lang="tr-TR" sz="2200" b="1" dirty="0">
                <a:solidFill>
                  <a:srgbClr val="3B3A3B"/>
                </a:solidFill>
                <a:latin typeface="Myriad Pro"/>
                <a:cs typeface="Myriad Pro"/>
              </a:rPr>
              <a:t>ana</a:t>
            </a:r>
            <a:r>
              <a:rPr lang="tr-TR" sz="2200" b="1" spc="55" dirty="0">
                <a:solidFill>
                  <a:srgbClr val="3B3A3B"/>
                </a:solidFill>
                <a:latin typeface="Myriad Pro"/>
                <a:cs typeface="Myriad Pro"/>
              </a:rPr>
              <a:t> </a:t>
            </a:r>
            <a:r>
              <a:rPr lang="tr-TR" sz="2200" dirty="0">
                <a:solidFill>
                  <a:srgbClr val="3B3A3B"/>
                </a:solidFill>
                <a:latin typeface="Myriad Pro"/>
                <a:cs typeface="Myriad Pro"/>
              </a:rPr>
              <a:t>(içinden)</a:t>
            </a:r>
            <a:r>
              <a:rPr lang="tr-TR" sz="2200" spc="45" dirty="0">
                <a:solidFill>
                  <a:srgbClr val="3B3A3B"/>
                </a:solidFill>
                <a:latin typeface="Myriad Pro"/>
                <a:cs typeface="Myriad Pro"/>
              </a:rPr>
              <a:t> </a:t>
            </a:r>
            <a:r>
              <a:rPr lang="tr-TR" sz="2200" dirty="0">
                <a:solidFill>
                  <a:srgbClr val="3B3A3B"/>
                </a:solidFill>
                <a:latin typeface="Myriad Pro"/>
                <a:cs typeface="Myriad Pro"/>
              </a:rPr>
              <a:t>ve</a:t>
            </a:r>
            <a:r>
              <a:rPr lang="tr-TR" sz="2200" spc="45" dirty="0">
                <a:solidFill>
                  <a:srgbClr val="3B3A3B"/>
                </a:solidFill>
                <a:latin typeface="Myriad Pro"/>
                <a:cs typeface="Myriad Pro"/>
              </a:rPr>
              <a:t> </a:t>
            </a:r>
            <a:r>
              <a:rPr lang="tr-TR" sz="2200" b="1" dirty="0" err="1">
                <a:solidFill>
                  <a:srgbClr val="3B3A3B"/>
                </a:solidFill>
                <a:latin typeface="Myriad Pro"/>
                <a:cs typeface="Myriad Pro"/>
              </a:rPr>
              <a:t>tome</a:t>
            </a:r>
            <a:r>
              <a:rPr lang="tr-TR" sz="2200" b="1" spc="55" dirty="0">
                <a:solidFill>
                  <a:srgbClr val="3B3A3B"/>
                </a:solidFill>
                <a:latin typeface="Myriad Pro"/>
                <a:cs typeface="Myriad Pro"/>
              </a:rPr>
              <a:t> </a:t>
            </a:r>
            <a:r>
              <a:rPr lang="tr-TR" sz="2200" dirty="0">
                <a:solidFill>
                  <a:srgbClr val="3B3A3B"/>
                </a:solidFill>
                <a:latin typeface="Myriad Pro"/>
                <a:cs typeface="Myriad Pro"/>
              </a:rPr>
              <a:t>(kesmek)</a:t>
            </a:r>
            <a:r>
              <a:rPr lang="tr-TR" sz="2200" spc="45" dirty="0">
                <a:solidFill>
                  <a:srgbClr val="3B3A3B"/>
                </a:solidFill>
                <a:latin typeface="Myriad Pro"/>
                <a:cs typeface="Myriad Pro"/>
              </a:rPr>
              <a:t> </a:t>
            </a:r>
            <a:r>
              <a:rPr lang="tr-TR" sz="2200" dirty="0">
                <a:solidFill>
                  <a:srgbClr val="3B3A3B"/>
                </a:solidFill>
                <a:latin typeface="Myriad Pro"/>
                <a:cs typeface="Myriad Pro"/>
              </a:rPr>
              <a:t>kelimelerinin</a:t>
            </a:r>
            <a:r>
              <a:rPr lang="tr-TR" sz="2200" spc="45" dirty="0">
                <a:solidFill>
                  <a:srgbClr val="3B3A3B"/>
                </a:solidFill>
                <a:latin typeface="Myriad Pro"/>
                <a:cs typeface="Myriad Pro"/>
              </a:rPr>
              <a:t> </a:t>
            </a:r>
            <a:r>
              <a:rPr lang="tr-TR" sz="2200" dirty="0">
                <a:solidFill>
                  <a:srgbClr val="3B3A3B"/>
                </a:solidFill>
                <a:latin typeface="Myriad Pro"/>
                <a:cs typeface="Myriad Pro"/>
              </a:rPr>
              <a:t>birleşmesinden</a:t>
            </a:r>
            <a:r>
              <a:rPr lang="tr-TR" sz="2200" spc="45" dirty="0">
                <a:solidFill>
                  <a:srgbClr val="3B3A3B"/>
                </a:solidFill>
                <a:latin typeface="Myriad Pro"/>
                <a:cs typeface="Myriad Pro"/>
              </a:rPr>
              <a:t> </a:t>
            </a:r>
            <a:r>
              <a:rPr lang="tr-TR" sz="2200" spc="-10" dirty="0">
                <a:solidFill>
                  <a:srgbClr val="3B3A3B"/>
                </a:solidFill>
                <a:latin typeface="Myriad Pro"/>
                <a:cs typeface="Myriad Pro"/>
              </a:rPr>
              <a:t>oluşur.</a:t>
            </a:r>
            <a:r>
              <a:rPr lang="tr-TR" sz="2200" spc="-45" dirty="0">
                <a:solidFill>
                  <a:srgbClr val="3B3A3B"/>
                </a:solidFill>
                <a:latin typeface="Myriad Pro"/>
                <a:cs typeface="Myriad Pro"/>
              </a:rPr>
              <a:t> </a:t>
            </a:r>
            <a:r>
              <a:rPr lang="tr-TR" sz="2200" spc="-20" dirty="0">
                <a:solidFill>
                  <a:srgbClr val="3B3A3B"/>
                </a:solidFill>
                <a:latin typeface="Myriad Pro"/>
                <a:cs typeface="Myriad Pro"/>
              </a:rPr>
              <a:t>“Ke</a:t>
            </a:r>
            <a:r>
              <a:rPr lang="tr-TR" sz="2200" dirty="0">
                <a:solidFill>
                  <a:srgbClr val="3B3A3B"/>
                </a:solidFill>
                <a:latin typeface="Myriad Pro"/>
                <a:cs typeface="Myriad Pro"/>
              </a:rPr>
              <a:t>serek</a:t>
            </a:r>
            <a:r>
              <a:rPr lang="tr-TR" sz="2200" spc="50" dirty="0">
                <a:solidFill>
                  <a:srgbClr val="3B3A3B"/>
                </a:solidFill>
                <a:latin typeface="Myriad Pro"/>
                <a:cs typeface="Myriad Pro"/>
              </a:rPr>
              <a:t> </a:t>
            </a:r>
            <a:r>
              <a:rPr lang="tr-TR" sz="2200" dirty="0">
                <a:solidFill>
                  <a:srgbClr val="3B3A3B"/>
                </a:solidFill>
                <a:latin typeface="Myriad Pro"/>
                <a:cs typeface="Myriad Pro"/>
              </a:rPr>
              <a:t>çıkarma,</a:t>
            </a:r>
            <a:r>
              <a:rPr lang="tr-TR" sz="2200" spc="50" dirty="0">
                <a:solidFill>
                  <a:srgbClr val="3B3A3B"/>
                </a:solidFill>
                <a:latin typeface="Myriad Pro"/>
                <a:cs typeface="Myriad Pro"/>
              </a:rPr>
              <a:t> </a:t>
            </a:r>
            <a:r>
              <a:rPr lang="tr-TR" sz="2200" spc="-10" dirty="0">
                <a:solidFill>
                  <a:srgbClr val="3B3A3B"/>
                </a:solidFill>
                <a:latin typeface="Myriad Pro"/>
                <a:cs typeface="Myriad Pro"/>
              </a:rPr>
              <a:t>parçalama”</a:t>
            </a:r>
            <a:r>
              <a:rPr lang="tr-TR" sz="2200" spc="-45" dirty="0">
                <a:solidFill>
                  <a:srgbClr val="3B3A3B"/>
                </a:solidFill>
                <a:latin typeface="Myriad Pro"/>
                <a:cs typeface="Myriad Pro"/>
              </a:rPr>
              <a:t> </a:t>
            </a:r>
            <a:r>
              <a:rPr lang="tr-TR" sz="2200" dirty="0">
                <a:solidFill>
                  <a:srgbClr val="3B3A3B"/>
                </a:solidFill>
                <a:latin typeface="Myriad Pro"/>
                <a:cs typeface="Myriad Pro"/>
              </a:rPr>
              <a:t>anlamına</a:t>
            </a:r>
            <a:r>
              <a:rPr lang="tr-TR" sz="2200" spc="50" dirty="0">
                <a:solidFill>
                  <a:srgbClr val="3B3A3B"/>
                </a:solidFill>
                <a:latin typeface="Myriad Pro"/>
                <a:cs typeface="Myriad Pro"/>
              </a:rPr>
              <a:t> </a:t>
            </a:r>
            <a:r>
              <a:rPr lang="tr-TR" sz="2200" dirty="0">
                <a:solidFill>
                  <a:srgbClr val="3B3A3B"/>
                </a:solidFill>
                <a:latin typeface="Myriad Pro"/>
                <a:cs typeface="Myriad Pro"/>
              </a:rPr>
              <a:t>gelmektedir.</a:t>
            </a:r>
            <a:r>
              <a:rPr lang="tr-TR" sz="2200" spc="55" dirty="0">
                <a:solidFill>
                  <a:srgbClr val="3B3A3B"/>
                </a:solidFill>
                <a:latin typeface="Myriad Pro"/>
                <a:cs typeface="Myriad Pro"/>
              </a:rPr>
              <a:t> </a:t>
            </a:r>
          </a:p>
          <a:p>
            <a:pPr marL="12700" marR="5080" indent="179705" algn="just">
              <a:lnSpc>
                <a:spcPct val="150000"/>
              </a:lnSpc>
              <a:spcBef>
                <a:spcPts val="245"/>
              </a:spcBef>
            </a:pPr>
            <a:r>
              <a:rPr lang="tr-TR" sz="2200" b="1" dirty="0">
                <a:solidFill>
                  <a:schemeClr val="accent1"/>
                </a:solidFill>
                <a:latin typeface="Myriad Pro"/>
                <a:cs typeface="Myriad Pro"/>
              </a:rPr>
              <a:t>Anatomi,</a:t>
            </a:r>
            <a:r>
              <a:rPr lang="tr-TR" sz="2200" b="1" spc="45" dirty="0">
                <a:solidFill>
                  <a:schemeClr val="accent1"/>
                </a:solidFill>
                <a:latin typeface="Myriad Pro"/>
                <a:cs typeface="Myriad Pro"/>
              </a:rPr>
              <a:t> </a:t>
            </a:r>
            <a:r>
              <a:rPr lang="tr-TR" sz="2200" dirty="0">
                <a:solidFill>
                  <a:schemeClr val="accent1"/>
                </a:solidFill>
                <a:latin typeface="Myriad Pro"/>
                <a:cs typeface="Myriad Pro"/>
              </a:rPr>
              <a:t>İnsan</a:t>
            </a:r>
            <a:r>
              <a:rPr lang="tr-TR" sz="2200" spc="50" dirty="0">
                <a:solidFill>
                  <a:schemeClr val="accent1"/>
                </a:solidFill>
                <a:latin typeface="Myriad Pro"/>
                <a:cs typeface="Myriad Pro"/>
              </a:rPr>
              <a:t> </a:t>
            </a:r>
            <a:r>
              <a:rPr lang="tr-TR" sz="2200" dirty="0">
                <a:solidFill>
                  <a:schemeClr val="accent1"/>
                </a:solidFill>
                <a:latin typeface="Myriad Pro"/>
                <a:cs typeface="Myriad Pro"/>
              </a:rPr>
              <a:t>vücudunun</a:t>
            </a:r>
            <a:r>
              <a:rPr lang="tr-TR" sz="2200" spc="50" dirty="0">
                <a:solidFill>
                  <a:schemeClr val="accent1"/>
                </a:solidFill>
                <a:latin typeface="Myriad Pro"/>
                <a:cs typeface="Myriad Pro"/>
              </a:rPr>
              <a:t> </a:t>
            </a:r>
            <a:r>
              <a:rPr lang="tr-TR" sz="2200" dirty="0">
                <a:solidFill>
                  <a:schemeClr val="accent1"/>
                </a:solidFill>
                <a:latin typeface="Myriad Pro"/>
                <a:cs typeface="Myriad Pro"/>
              </a:rPr>
              <a:t>normal</a:t>
            </a:r>
            <a:r>
              <a:rPr lang="tr-TR" sz="2200" spc="50" dirty="0">
                <a:solidFill>
                  <a:schemeClr val="accent1"/>
                </a:solidFill>
                <a:latin typeface="Myriad Pro"/>
                <a:cs typeface="Myriad Pro"/>
              </a:rPr>
              <a:t> </a:t>
            </a:r>
            <a:r>
              <a:rPr lang="tr-TR" sz="2200" dirty="0">
                <a:solidFill>
                  <a:schemeClr val="accent1"/>
                </a:solidFill>
                <a:latin typeface="Myriad Pro"/>
                <a:cs typeface="Myriad Pro"/>
              </a:rPr>
              <a:t>şekil</a:t>
            </a:r>
            <a:r>
              <a:rPr lang="tr-TR" sz="2200" spc="50" dirty="0">
                <a:solidFill>
                  <a:schemeClr val="accent1"/>
                </a:solidFill>
                <a:latin typeface="Myriad Pro"/>
                <a:cs typeface="Myriad Pro"/>
              </a:rPr>
              <a:t> </a:t>
            </a:r>
            <a:r>
              <a:rPr lang="tr-TR" sz="2200" dirty="0">
                <a:solidFill>
                  <a:schemeClr val="accent1"/>
                </a:solidFill>
                <a:latin typeface="Myriad Pro"/>
                <a:cs typeface="Myriad Pro"/>
              </a:rPr>
              <a:t>ve</a:t>
            </a:r>
            <a:r>
              <a:rPr lang="tr-TR" sz="2200" spc="55" dirty="0">
                <a:solidFill>
                  <a:schemeClr val="accent1"/>
                </a:solidFill>
                <a:latin typeface="Myriad Pro"/>
                <a:cs typeface="Myriad Pro"/>
              </a:rPr>
              <a:t> </a:t>
            </a:r>
            <a:r>
              <a:rPr lang="tr-TR" sz="2200" spc="-10" dirty="0">
                <a:solidFill>
                  <a:schemeClr val="accent1"/>
                </a:solidFill>
                <a:latin typeface="Myriad Pro"/>
                <a:cs typeface="Myriad Pro"/>
              </a:rPr>
              <a:t>yapısını, </a:t>
            </a:r>
            <a:r>
              <a:rPr lang="tr-TR" sz="2200" dirty="0">
                <a:solidFill>
                  <a:schemeClr val="accent1"/>
                </a:solidFill>
                <a:latin typeface="Myriad Pro"/>
                <a:cs typeface="Myriad Pro"/>
              </a:rPr>
              <a:t>vücudu</a:t>
            </a:r>
            <a:r>
              <a:rPr lang="tr-TR" sz="2200" spc="70" dirty="0">
                <a:solidFill>
                  <a:schemeClr val="accent1"/>
                </a:solidFill>
                <a:latin typeface="Myriad Pro"/>
                <a:cs typeface="Myriad Pro"/>
              </a:rPr>
              <a:t> </a:t>
            </a:r>
            <a:r>
              <a:rPr lang="tr-TR" sz="2200" dirty="0">
                <a:solidFill>
                  <a:schemeClr val="accent1"/>
                </a:solidFill>
                <a:latin typeface="Myriad Pro"/>
                <a:cs typeface="Myriad Pro"/>
              </a:rPr>
              <a:t>oluşturan</a:t>
            </a:r>
            <a:r>
              <a:rPr lang="tr-TR" sz="2200" spc="70" dirty="0">
                <a:solidFill>
                  <a:schemeClr val="accent1"/>
                </a:solidFill>
                <a:latin typeface="Myriad Pro"/>
                <a:cs typeface="Myriad Pro"/>
              </a:rPr>
              <a:t> </a:t>
            </a:r>
            <a:r>
              <a:rPr lang="tr-TR" sz="2200" dirty="0">
                <a:solidFill>
                  <a:schemeClr val="accent1"/>
                </a:solidFill>
                <a:latin typeface="Myriad Pro"/>
                <a:cs typeface="Myriad Pro"/>
              </a:rPr>
              <a:t>organ</a:t>
            </a:r>
            <a:r>
              <a:rPr lang="tr-TR" sz="2200" spc="70" dirty="0">
                <a:solidFill>
                  <a:schemeClr val="accent1"/>
                </a:solidFill>
                <a:latin typeface="Myriad Pro"/>
                <a:cs typeface="Myriad Pro"/>
              </a:rPr>
              <a:t> </a:t>
            </a:r>
            <a:r>
              <a:rPr lang="tr-TR" sz="2200" dirty="0">
                <a:solidFill>
                  <a:schemeClr val="accent1"/>
                </a:solidFill>
                <a:latin typeface="Myriad Pro"/>
                <a:cs typeface="Myriad Pro"/>
              </a:rPr>
              <a:t>ve</a:t>
            </a:r>
            <a:r>
              <a:rPr lang="tr-TR" sz="2200" spc="70" dirty="0">
                <a:solidFill>
                  <a:schemeClr val="accent1"/>
                </a:solidFill>
                <a:latin typeface="Myriad Pro"/>
                <a:cs typeface="Myriad Pro"/>
              </a:rPr>
              <a:t> </a:t>
            </a:r>
            <a:r>
              <a:rPr lang="tr-TR" sz="2200" dirty="0">
                <a:solidFill>
                  <a:schemeClr val="accent1"/>
                </a:solidFill>
                <a:latin typeface="Myriad Pro"/>
                <a:cs typeface="Myriad Pro"/>
              </a:rPr>
              <a:t>oluşumları</a:t>
            </a:r>
            <a:r>
              <a:rPr lang="tr-TR" sz="2200" spc="70" dirty="0">
                <a:solidFill>
                  <a:schemeClr val="accent1"/>
                </a:solidFill>
                <a:latin typeface="Myriad Pro"/>
                <a:cs typeface="Myriad Pro"/>
              </a:rPr>
              <a:t> </a:t>
            </a:r>
            <a:r>
              <a:rPr lang="tr-TR" sz="2200" dirty="0">
                <a:solidFill>
                  <a:schemeClr val="accent1"/>
                </a:solidFill>
                <a:latin typeface="Myriad Pro"/>
                <a:cs typeface="Myriad Pro"/>
              </a:rPr>
              <a:t>ve</a:t>
            </a:r>
            <a:r>
              <a:rPr lang="tr-TR" sz="2200" spc="70" dirty="0">
                <a:solidFill>
                  <a:schemeClr val="accent1"/>
                </a:solidFill>
                <a:latin typeface="Myriad Pro"/>
                <a:cs typeface="Myriad Pro"/>
              </a:rPr>
              <a:t> </a:t>
            </a:r>
            <a:r>
              <a:rPr lang="tr-TR" sz="2200" dirty="0">
                <a:solidFill>
                  <a:schemeClr val="accent1"/>
                </a:solidFill>
                <a:latin typeface="Myriad Pro"/>
                <a:cs typeface="Myriad Pro"/>
              </a:rPr>
              <a:t>bu</a:t>
            </a:r>
            <a:r>
              <a:rPr lang="tr-TR" sz="2200" spc="70" dirty="0">
                <a:solidFill>
                  <a:schemeClr val="accent1"/>
                </a:solidFill>
                <a:latin typeface="Myriad Pro"/>
                <a:cs typeface="Myriad Pro"/>
              </a:rPr>
              <a:t> </a:t>
            </a:r>
            <a:r>
              <a:rPr lang="tr-TR" sz="2200" dirty="0">
                <a:solidFill>
                  <a:schemeClr val="accent1"/>
                </a:solidFill>
                <a:latin typeface="Myriad Pro"/>
                <a:cs typeface="Myriad Pro"/>
              </a:rPr>
              <a:t>organ</a:t>
            </a:r>
            <a:r>
              <a:rPr lang="tr-TR" sz="2200" spc="70" dirty="0">
                <a:solidFill>
                  <a:schemeClr val="accent1"/>
                </a:solidFill>
                <a:latin typeface="Myriad Pro"/>
                <a:cs typeface="Myriad Pro"/>
              </a:rPr>
              <a:t> </a:t>
            </a:r>
            <a:r>
              <a:rPr lang="tr-TR" sz="2200" dirty="0">
                <a:solidFill>
                  <a:schemeClr val="accent1"/>
                </a:solidFill>
                <a:latin typeface="Myriad Pro"/>
                <a:cs typeface="Myriad Pro"/>
              </a:rPr>
              <a:t>ve</a:t>
            </a:r>
            <a:r>
              <a:rPr lang="tr-TR" sz="2200" spc="70" dirty="0">
                <a:solidFill>
                  <a:schemeClr val="accent1"/>
                </a:solidFill>
                <a:latin typeface="Myriad Pro"/>
                <a:cs typeface="Myriad Pro"/>
              </a:rPr>
              <a:t> </a:t>
            </a:r>
            <a:r>
              <a:rPr lang="tr-TR" sz="2200" dirty="0">
                <a:solidFill>
                  <a:schemeClr val="accent1"/>
                </a:solidFill>
                <a:latin typeface="Myriad Pro"/>
                <a:cs typeface="Myriad Pro"/>
              </a:rPr>
              <a:t>oluşumlar</a:t>
            </a:r>
            <a:r>
              <a:rPr lang="tr-TR" sz="2200" spc="70" dirty="0">
                <a:solidFill>
                  <a:schemeClr val="accent1"/>
                </a:solidFill>
                <a:latin typeface="Myriad Pro"/>
                <a:cs typeface="Myriad Pro"/>
              </a:rPr>
              <a:t> </a:t>
            </a:r>
            <a:r>
              <a:rPr lang="tr-TR" sz="2200" dirty="0">
                <a:solidFill>
                  <a:schemeClr val="accent1"/>
                </a:solidFill>
                <a:latin typeface="Myriad Pro"/>
                <a:cs typeface="Myriad Pro"/>
              </a:rPr>
              <a:t>arasındaki</a:t>
            </a:r>
            <a:r>
              <a:rPr lang="tr-TR" sz="2200" spc="70" dirty="0">
                <a:solidFill>
                  <a:schemeClr val="accent1"/>
                </a:solidFill>
                <a:latin typeface="Myriad Pro"/>
                <a:cs typeface="Myriad Pro"/>
              </a:rPr>
              <a:t> </a:t>
            </a:r>
            <a:r>
              <a:rPr lang="tr-TR" sz="2200" dirty="0">
                <a:solidFill>
                  <a:schemeClr val="accent1"/>
                </a:solidFill>
                <a:latin typeface="Myriad Pro"/>
                <a:cs typeface="Myriad Pro"/>
              </a:rPr>
              <a:t>yapısal</a:t>
            </a:r>
            <a:r>
              <a:rPr lang="tr-TR" sz="2200" spc="70" dirty="0">
                <a:solidFill>
                  <a:schemeClr val="accent1"/>
                </a:solidFill>
                <a:latin typeface="Myriad Pro"/>
                <a:cs typeface="Myriad Pro"/>
              </a:rPr>
              <a:t> </a:t>
            </a:r>
            <a:r>
              <a:rPr lang="tr-TR" sz="2200" dirty="0">
                <a:solidFill>
                  <a:schemeClr val="accent1"/>
                </a:solidFill>
                <a:latin typeface="Myriad Pro"/>
                <a:cs typeface="Myriad Pro"/>
              </a:rPr>
              <a:t>ilişkileri</a:t>
            </a:r>
            <a:r>
              <a:rPr lang="tr-TR" sz="2200" spc="75" dirty="0">
                <a:solidFill>
                  <a:schemeClr val="accent1"/>
                </a:solidFill>
                <a:latin typeface="Myriad Pro"/>
                <a:cs typeface="Myriad Pro"/>
              </a:rPr>
              <a:t> </a:t>
            </a:r>
            <a:r>
              <a:rPr lang="tr-TR" sz="2200" spc="-10" dirty="0">
                <a:solidFill>
                  <a:schemeClr val="accent1"/>
                </a:solidFill>
                <a:latin typeface="Myriad Pro"/>
                <a:cs typeface="Myriad Pro"/>
              </a:rPr>
              <a:t>inceleyen </a:t>
            </a:r>
            <a:r>
              <a:rPr lang="tr-TR" sz="2200" dirty="0">
                <a:solidFill>
                  <a:schemeClr val="accent1"/>
                </a:solidFill>
                <a:latin typeface="Myriad Pro"/>
                <a:cs typeface="Myriad Pro"/>
              </a:rPr>
              <a:t>bilim </a:t>
            </a:r>
            <a:r>
              <a:rPr lang="tr-TR" sz="2200" spc="-10" dirty="0">
                <a:solidFill>
                  <a:schemeClr val="accent1"/>
                </a:solidFill>
                <a:latin typeface="Myriad Pro"/>
                <a:cs typeface="Myriad Pro"/>
              </a:rPr>
              <a:t>dalıdır.</a:t>
            </a:r>
            <a:endParaRPr lang="tr-TR" sz="2200" dirty="0">
              <a:solidFill>
                <a:schemeClr val="accent1"/>
              </a:solidFill>
              <a:latin typeface="Myriad Pro"/>
              <a:cs typeface="Myriad Pro"/>
            </a:endParaRPr>
          </a:p>
          <a:p>
            <a:pPr marL="12700" marR="5080" indent="179705" algn="just">
              <a:lnSpc>
                <a:spcPct val="150000"/>
              </a:lnSpc>
            </a:pPr>
            <a:r>
              <a:rPr lang="tr-TR" sz="2200" b="1" dirty="0">
                <a:solidFill>
                  <a:schemeClr val="accent2"/>
                </a:solidFill>
                <a:latin typeface="Myriad Pro"/>
                <a:cs typeface="Myriad Pro"/>
              </a:rPr>
              <a:t>Fizyoloji</a:t>
            </a:r>
            <a:r>
              <a:rPr lang="tr-TR" sz="2200" b="1" spc="10" dirty="0">
                <a:solidFill>
                  <a:srgbClr val="3B3A3B"/>
                </a:solidFill>
                <a:latin typeface="Myriad Pro"/>
                <a:cs typeface="Myriad Pro"/>
              </a:rPr>
              <a:t> </a:t>
            </a:r>
            <a:r>
              <a:rPr lang="tr-TR" sz="2200" dirty="0">
                <a:solidFill>
                  <a:srgbClr val="3B3A3B"/>
                </a:solidFill>
                <a:latin typeface="Myriad Pro"/>
                <a:cs typeface="Myriad Pro"/>
              </a:rPr>
              <a:t>terimi ise</a:t>
            </a:r>
            <a:r>
              <a:rPr lang="tr-TR" sz="2200" spc="-45" dirty="0">
                <a:solidFill>
                  <a:srgbClr val="3B3A3B"/>
                </a:solidFill>
                <a:latin typeface="Myriad Pro"/>
                <a:cs typeface="Myriad Pro"/>
              </a:rPr>
              <a:t> </a:t>
            </a:r>
            <a:r>
              <a:rPr lang="tr-TR" sz="2200" dirty="0">
                <a:solidFill>
                  <a:srgbClr val="3B3A3B"/>
                </a:solidFill>
                <a:latin typeface="Myriad Pro"/>
                <a:cs typeface="Myriad Pro"/>
              </a:rPr>
              <a:t>Yunanca </a:t>
            </a:r>
            <a:r>
              <a:rPr lang="tr-TR" sz="2200" b="1" dirty="0" err="1">
                <a:solidFill>
                  <a:srgbClr val="3B3A3B"/>
                </a:solidFill>
                <a:latin typeface="Myriad Pro"/>
                <a:cs typeface="Myriad Pro"/>
              </a:rPr>
              <a:t>physis</a:t>
            </a:r>
            <a:r>
              <a:rPr lang="tr-TR" sz="2200" b="1" spc="10" dirty="0">
                <a:solidFill>
                  <a:srgbClr val="3B3A3B"/>
                </a:solidFill>
                <a:latin typeface="Myriad Pro"/>
                <a:cs typeface="Myriad Pro"/>
              </a:rPr>
              <a:t> </a:t>
            </a:r>
            <a:r>
              <a:rPr lang="tr-TR" sz="2200" dirty="0">
                <a:solidFill>
                  <a:srgbClr val="3B3A3B"/>
                </a:solidFill>
                <a:latin typeface="Myriad Pro"/>
                <a:cs typeface="Myriad Pro"/>
              </a:rPr>
              <a:t>[</a:t>
            </a:r>
            <a:r>
              <a:rPr lang="tr-TR" sz="2200" dirty="0" err="1">
                <a:solidFill>
                  <a:srgbClr val="3B3A3B"/>
                </a:solidFill>
                <a:latin typeface="Myriad Pro"/>
                <a:cs typeface="Myriad Pro"/>
              </a:rPr>
              <a:t>fizis</a:t>
            </a:r>
            <a:r>
              <a:rPr lang="tr-TR" sz="2200" dirty="0">
                <a:solidFill>
                  <a:srgbClr val="3B3A3B"/>
                </a:solidFill>
                <a:latin typeface="Myriad Pro"/>
                <a:cs typeface="Myriad Pro"/>
              </a:rPr>
              <a:t> (doğa)] ve </a:t>
            </a:r>
            <a:r>
              <a:rPr lang="tr-TR" sz="2200" b="1" dirty="0">
                <a:solidFill>
                  <a:srgbClr val="3B3A3B"/>
                </a:solidFill>
                <a:latin typeface="Myriad Pro"/>
                <a:cs typeface="Myriad Pro"/>
              </a:rPr>
              <a:t>logos</a:t>
            </a:r>
            <a:r>
              <a:rPr lang="tr-TR" sz="2200" b="1" spc="10" dirty="0">
                <a:solidFill>
                  <a:srgbClr val="3B3A3B"/>
                </a:solidFill>
                <a:latin typeface="Myriad Pro"/>
                <a:cs typeface="Myriad Pro"/>
              </a:rPr>
              <a:t> </a:t>
            </a:r>
            <a:r>
              <a:rPr lang="tr-TR" sz="2200" dirty="0">
                <a:solidFill>
                  <a:srgbClr val="3B3A3B"/>
                </a:solidFill>
                <a:latin typeface="Myriad Pro"/>
                <a:cs typeface="Myriad Pro"/>
              </a:rPr>
              <a:t>(bilim) kelimelerinden oluşmaktadır.</a:t>
            </a:r>
            <a:r>
              <a:rPr lang="tr-TR" sz="2200" spc="5" dirty="0">
                <a:solidFill>
                  <a:srgbClr val="3B3A3B"/>
                </a:solidFill>
                <a:latin typeface="Myriad Pro"/>
                <a:cs typeface="Myriad Pro"/>
              </a:rPr>
              <a:t> </a:t>
            </a:r>
          </a:p>
          <a:p>
            <a:pPr marL="12700" marR="5080" indent="179705" algn="just">
              <a:lnSpc>
                <a:spcPct val="150000"/>
              </a:lnSpc>
            </a:pPr>
            <a:r>
              <a:rPr lang="tr-TR" sz="2200" b="1" spc="-20" dirty="0">
                <a:solidFill>
                  <a:schemeClr val="accent1"/>
                </a:solidFill>
                <a:latin typeface="Myriad Pro"/>
                <a:cs typeface="Myriad Pro"/>
              </a:rPr>
              <a:t>Fizyoloji</a:t>
            </a:r>
            <a:r>
              <a:rPr lang="tr-TR" sz="2200" spc="-20" dirty="0">
                <a:solidFill>
                  <a:schemeClr val="accent1"/>
                </a:solidFill>
                <a:latin typeface="Myriad Pro"/>
                <a:cs typeface="Myriad Pro"/>
              </a:rPr>
              <a:t> can</a:t>
            </a:r>
            <a:r>
              <a:rPr lang="tr-TR" sz="2200" dirty="0">
                <a:solidFill>
                  <a:schemeClr val="accent1"/>
                </a:solidFill>
                <a:latin typeface="Myriad Pro"/>
                <a:cs typeface="Myriad Pro"/>
              </a:rPr>
              <a:t>lılarda</a:t>
            </a:r>
            <a:r>
              <a:rPr lang="tr-TR" sz="2200" spc="70" dirty="0">
                <a:solidFill>
                  <a:schemeClr val="accent1"/>
                </a:solidFill>
                <a:latin typeface="Myriad Pro"/>
                <a:cs typeface="Myriad Pro"/>
              </a:rPr>
              <a:t> </a:t>
            </a:r>
            <a:r>
              <a:rPr lang="tr-TR" sz="2200" dirty="0">
                <a:solidFill>
                  <a:schemeClr val="accent1"/>
                </a:solidFill>
                <a:latin typeface="Myriad Pro"/>
                <a:cs typeface="Myriad Pro"/>
              </a:rPr>
              <a:t>hücre,</a:t>
            </a:r>
            <a:r>
              <a:rPr lang="tr-TR" sz="2200" spc="75" dirty="0">
                <a:solidFill>
                  <a:schemeClr val="accent1"/>
                </a:solidFill>
                <a:latin typeface="Myriad Pro"/>
                <a:cs typeface="Myriad Pro"/>
              </a:rPr>
              <a:t> </a:t>
            </a:r>
            <a:r>
              <a:rPr lang="tr-TR" sz="2200" dirty="0">
                <a:solidFill>
                  <a:schemeClr val="accent1"/>
                </a:solidFill>
                <a:latin typeface="Myriad Pro"/>
                <a:cs typeface="Myriad Pro"/>
              </a:rPr>
              <a:t>doku,</a:t>
            </a:r>
            <a:r>
              <a:rPr lang="tr-TR" sz="2200" spc="75" dirty="0">
                <a:solidFill>
                  <a:schemeClr val="accent1"/>
                </a:solidFill>
                <a:latin typeface="Myriad Pro"/>
                <a:cs typeface="Myriad Pro"/>
              </a:rPr>
              <a:t> </a:t>
            </a:r>
            <a:r>
              <a:rPr lang="tr-TR" sz="2200" dirty="0">
                <a:solidFill>
                  <a:schemeClr val="accent1"/>
                </a:solidFill>
                <a:latin typeface="Myriad Pro"/>
                <a:cs typeface="Myriad Pro"/>
              </a:rPr>
              <a:t>organ</a:t>
            </a:r>
            <a:r>
              <a:rPr lang="tr-TR" sz="2200" spc="75" dirty="0">
                <a:solidFill>
                  <a:schemeClr val="accent1"/>
                </a:solidFill>
                <a:latin typeface="Myriad Pro"/>
                <a:cs typeface="Myriad Pro"/>
              </a:rPr>
              <a:t> </a:t>
            </a:r>
            <a:r>
              <a:rPr lang="tr-TR" sz="2200" dirty="0">
                <a:solidFill>
                  <a:schemeClr val="accent1"/>
                </a:solidFill>
                <a:latin typeface="Myriad Pro"/>
                <a:cs typeface="Myriad Pro"/>
              </a:rPr>
              <a:t>ve</a:t>
            </a:r>
            <a:r>
              <a:rPr lang="tr-TR" sz="2200" spc="75" dirty="0">
                <a:solidFill>
                  <a:schemeClr val="accent1"/>
                </a:solidFill>
                <a:latin typeface="Myriad Pro"/>
                <a:cs typeface="Myriad Pro"/>
              </a:rPr>
              <a:t> </a:t>
            </a:r>
            <a:r>
              <a:rPr lang="tr-TR" sz="2200" dirty="0">
                <a:solidFill>
                  <a:schemeClr val="accent1"/>
                </a:solidFill>
                <a:latin typeface="Myriad Pro"/>
                <a:cs typeface="Myriad Pro"/>
              </a:rPr>
              <a:t>sistemlerin</a:t>
            </a:r>
            <a:r>
              <a:rPr lang="tr-TR" sz="2200" spc="70" dirty="0">
                <a:solidFill>
                  <a:schemeClr val="accent1"/>
                </a:solidFill>
                <a:latin typeface="Myriad Pro"/>
                <a:cs typeface="Myriad Pro"/>
              </a:rPr>
              <a:t> </a:t>
            </a:r>
            <a:r>
              <a:rPr lang="tr-TR" sz="2200" dirty="0">
                <a:solidFill>
                  <a:schemeClr val="accent1"/>
                </a:solidFill>
                <a:latin typeface="Myriad Pro"/>
                <a:cs typeface="Myriad Pro"/>
              </a:rPr>
              <a:t>görevlerini,</a:t>
            </a:r>
            <a:r>
              <a:rPr lang="tr-TR" sz="2200" spc="75" dirty="0">
                <a:solidFill>
                  <a:schemeClr val="accent1"/>
                </a:solidFill>
                <a:latin typeface="Myriad Pro"/>
                <a:cs typeface="Myriad Pro"/>
              </a:rPr>
              <a:t> </a:t>
            </a:r>
            <a:r>
              <a:rPr lang="tr-TR" sz="2200" dirty="0">
                <a:solidFill>
                  <a:schemeClr val="accent1"/>
                </a:solidFill>
                <a:latin typeface="Myriad Pro"/>
                <a:cs typeface="Myriad Pro"/>
              </a:rPr>
              <a:t>bunların</a:t>
            </a:r>
            <a:r>
              <a:rPr lang="tr-TR" sz="2200" spc="75" dirty="0">
                <a:solidFill>
                  <a:schemeClr val="accent1"/>
                </a:solidFill>
                <a:latin typeface="Myriad Pro"/>
                <a:cs typeface="Myriad Pro"/>
              </a:rPr>
              <a:t> </a:t>
            </a:r>
            <a:r>
              <a:rPr lang="tr-TR" sz="2200" dirty="0">
                <a:solidFill>
                  <a:schemeClr val="accent1"/>
                </a:solidFill>
                <a:latin typeface="Myriad Pro"/>
                <a:cs typeface="Myriad Pro"/>
              </a:rPr>
              <a:t>aktiviteleri</a:t>
            </a:r>
            <a:r>
              <a:rPr lang="tr-TR" sz="2200" spc="75" dirty="0">
                <a:solidFill>
                  <a:schemeClr val="accent1"/>
                </a:solidFill>
                <a:latin typeface="Myriad Pro"/>
                <a:cs typeface="Myriad Pro"/>
              </a:rPr>
              <a:t> </a:t>
            </a:r>
            <a:r>
              <a:rPr lang="tr-TR" sz="2200" dirty="0">
                <a:solidFill>
                  <a:schemeClr val="accent1"/>
                </a:solidFill>
                <a:latin typeface="Myriad Pro"/>
                <a:cs typeface="Myriad Pro"/>
              </a:rPr>
              <a:t>sonucunda</a:t>
            </a:r>
            <a:r>
              <a:rPr lang="tr-TR" sz="2200" spc="75" dirty="0">
                <a:solidFill>
                  <a:schemeClr val="accent1"/>
                </a:solidFill>
                <a:latin typeface="Myriad Pro"/>
                <a:cs typeface="Myriad Pro"/>
              </a:rPr>
              <a:t> </a:t>
            </a:r>
            <a:r>
              <a:rPr lang="tr-TR" sz="2200" dirty="0">
                <a:solidFill>
                  <a:schemeClr val="accent1"/>
                </a:solidFill>
                <a:latin typeface="Myriad Pro"/>
                <a:cs typeface="Myriad Pro"/>
              </a:rPr>
              <a:t>uğradıkları</a:t>
            </a:r>
            <a:r>
              <a:rPr lang="tr-TR" sz="2200" spc="75" dirty="0">
                <a:solidFill>
                  <a:schemeClr val="accent1"/>
                </a:solidFill>
                <a:latin typeface="Myriad Pro"/>
                <a:cs typeface="Myriad Pro"/>
              </a:rPr>
              <a:t> </a:t>
            </a:r>
            <a:r>
              <a:rPr lang="tr-TR" sz="2200" spc="-10" dirty="0">
                <a:solidFill>
                  <a:schemeClr val="accent1"/>
                </a:solidFill>
                <a:latin typeface="Myriad Pro"/>
                <a:cs typeface="Myriad Pro"/>
              </a:rPr>
              <a:t>deği</a:t>
            </a:r>
            <a:r>
              <a:rPr lang="tr-TR" sz="2200" dirty="0">
                <a:solidFill>
                  <a:schemeClr val="accent1"/>
                </a:solidFill>
                <a:latin typeface="Myriad Pro"/>
                <a:cs typeface="Myriad Pro"/>
              </a:rPr>
              <a:t>şiklikleri,</a:t>
            </a:r>
            <a:r>
              <a:rPr lang="tr-TR" sz="2200" spc="-25" dirty="0">
                <a:solidFill>
                  <a:schemeClr val="accent1"/>
                </a:solidFill>
                <a:latin typeface="Myriad Pro"/>
                <a:cs typeface="Myriad Pro"/>
              </a:rPr>
              <a:t> </a:t>
            </a:r>
            <a:r>
              <a:rPr lang="tr-TR" sz="2200" dirty="0">
                <a:solidFill>
                  <a:schemeClr val="accent1"/>
                </a:solidFill>
                <a:latin typeface="Myriad Pro"/>
                <a:cs typeface="Myriad Pro"/>
              </a:rPr>
              <a:t>birbirleriyle</a:t>
            </a:r>
            <a:r>
              <a:rPr lang="tr-TR" sz="2200" spc="-20" dirty="0">
                <a:solidFill>
                  <a:schemeClr val="accent1"/>
                </a:solidFill>
                <a:latin typeface="Myriad Pro"/>
                <a:cs typeface="Myriad Pro"/>
              </a:rPr>
              <a:t> </a:t>
            </a:r>
            <a:r>
              <a:rPr lang="tr-TR" sz="2200" dirty="0">
                <a:solidFill>
                  <a:schemeClr val="accent1"/>
                </a:solidFill>
                <a:latin typeface="Myriad Pro"/>
                <a:cs typeface="Myriad Pro"/>
              </a:rPr>
              <a:t>olan</a:t>
            </a:r>
            <a:r>
              <a:rPr lang="tr-TR" sz="2200" spc="-20" dirty="0">
                <a:solidFill>
                  <a:schemeClr val="accent1"/>
                </a:solidFill>
                <a:latin typeface="Myriad Pro"/>
                <a:cs typeface="Myriad Pro"/>
              </a:rPr>
              <a:t> </a:t>
            </a:r>
            <a:r>
              <a:rPr lang="tr-TR" sz="2200" dirty="0">
                <a:solidFill>
                  <a:schemeClr val="accent1"/>
                </a:solidFill>
                <a:latin typeface="Myriad Pro"/>
                <a:cs typeface="Myriad Pro"/>
              </a:rPr>
              <a:t>bağlantılarını</a:t>
            </a:r>
            <a:r>
              <a:rPr lang="tr-TR" sz="2200" spc="-20" dirty="0">
                <a:solidFill>
                  <a:schemeClr val="accent1"/>
                </a:solidFill>
                <a:latin typeface="Myriad Pro"/>
                <a:cs typeface="Myriad Pro"/>
              </a:rPr>
              <a:t> </a:t>
            </a:r>
            <a:r>
              <a:rPr lang="tr-TR" sz="2200" dirty="0">
                <a:solidFill>
                  <a:schemeClr val="accent1"/>
                </a:solidFill>
                <a:latin typeface="Myriad Pro"/>
                <a:cs typeface="Myriad Pro"/>
              </a:rPr>
              <a:t>ve</a:t>
            </a:r>
            <a:r>
              <a:rPr lang="tr-TR" sz="2200" spc="-20" dirty="0">
                <a:solidFill>
                  <a:schemeClr val="accent1"/>
                </a:solidFill>
                <a:latin typeface="Myriad Pro"/>
                <a:cs typeface="Myriad Pro"/>
              </a:rPr>
              <a:t> </a:t>
            </a:r>
            <a:r>
              <a:rPr lang="tr-TR" sz="2200" dirty="0">
                <a:solidFill>
                  <a:schemeClr val="accent1"/>
                </a:solidFill>
                <a:latin typeface="Myriad Pro"/>
                <a:cs typeface="Myriad Pro"/>
              </a:rPr>
              <a:t>fonksiyonel</a:t>
            </a:r>
            <a:r>
              <a:rPr lang="tr-TR" sz="2200" spc="-20" dirty="0">
                <a:solidFill>
                  <a:schemeClr val="accent1"/>
                </a:solidFill>
                <a:latin typeface="Myriad Pro"/>
                <a:cs typeface="Myriad Pro"/>
              </a:rPr>
              <a:t> </a:t>
            </a:r>
            <a:r>
              <a:rPr lang="tr-TR" sz="2200" dirty="0">
                <a:solidFill>
                  <a:schemeClr val="accent1"/>
                </a:solidFill>
                <a:latin typeface="Myriad Pro"/>
                <a:cs typeface="Myriad Pro"/>
              </a:rPr>
              <a:t>ilişkilerini</a:t>
            </a:r>
            <a:r>
              <a:rPr lang="tr-TR" sz="2200" spc="-20" dirty="0">
                <a:solidFill>
                  <a:schemeClr val="accent1"/>
                </a:solidFill>
                <a:latin typeface="Myriad Pro"/>
                <a:cs typeface="Myriad Pro"/>
              </a:rPr>
              <a:t> </a:t>
            </a:r>
            <a:r>
              <a:rPr lang="tr-TR" sz="2200" dirty="0">
                <a:solidFill>
                  <a:schemeClr val="accent1"/>
                </a:solidFill>
                <a:latin typeface="Myriad Pro"/>
                <a:cs typeface="Myriad Pro"/>
              </a:rPr>
              <a:t>araştıran</a:t>
            </a:r>
            <a:r>
              <a:rPr lang="tr-TR" sz="2200" spc="-20" dirty="0">
                <a:solidFill>
                  <a:schemeClr val="accent1"/>
                </a:solidFill>
                <a:latin typeface="Myriad Pro"/>
                <a:cs typeface="Myriad Pro"/>
              </a:rPr>
              <a:t> </a:t>
            </a:r>
            <a:r>
              <a:rPr lang="tr-TR" sz="2200" dirty="0">
                <a:solidFill>
                  <a:schemeClr val="accent1"/>
                </a:solidFill>
                <a:latin typeface="Myriad Pro"/>
                <a:cs typeface="Myriad Pro"/>
              </a:rPr>
              <a:t>ve</a:t>
            </a:r>
            <a:r>
              <a:rPr lang="tr-TR" sz="2200" spc="-20" dirty="0">
                <a:solidFill>
                  <a:schemeClr val="accent1"/>
                </a:solidFill>
                <a:latin typeface="Myriad Pro"/>
                <a:cs typeface="Myriad Pro"/>
              </a:rPr>
              <a:t> </a:t>
            </a:r>
            <a:r>
              <a:rPr lang="tr-TR" sz="2200" dirty="0">
                <a:solidFill>
                  <a:schemeClr val="accent1"/>
                </a:solidFill>
                <a:latin typeface="Myriad Pro"/>
                <a:cs typeface="Myriad Pro"/>
              </a:rPr>
              <a:t>inceleyen</a:t>
            </a:r>
            <a:r>
              <a:rPr lang="tr-TR" sz="2200" spc="-20" dirty="0">
                <a:solidFill>
                  <a:schemeClr val="accent1"/>
                </a:solidFill>
                <a:latin typeface="Myriad Pro"/>
                <a:cs typeface="Myriad Pro"/>
              </a:rPr>
              <a:t> </a:t>
            </a:r>
            <a:r>
              <a:rPr lang="tr-TR" sz="2200" dirty="0">
                <a:solidFill>
                  <a:schemeClr val="accent1"/>
                </a:solidFill>
                <a:latin typeface="Myriad Pro"/>
                <a:cs typeface="Myriad Pro"/>
              </a:rPr>
              <a:t>bilim</a:t>
            </a:r>
            <a:r>
              <a:rPr lang="tr-TR" sz="2200" spc="-20" dirty="0">
                <a:solidFill>
                  <a:schemeClr val="accent1"/>
                </a:solidFill>
                <a:latin typeface="Myriad Pro"/>
                <a:cs typeface="Myriad Pro"/>
              </a:rPr>
              <a:t> </a:t>
            </a:r>
            <a:r>
              <a:rPr lang="tr-TR" sz="2200" dirty="0">
                <a:solidFill>
                  <a:schemeClr val="accent1"/>
                </a:solidFill>
                <a:latin typeface="Myriad Pro"/>
                <a:cs typeface="Myriad Pro"/>
              </a:rPr>
              <a:t>dalı</a:t>
            </a:r>
            <a:r>
              <a:rPr lang="tr-TR" sz="2200" spc="-20" dirty="0">
                <a:solidFill>
                  <a:schemeClr val="accent1"/>
                </a:solidFill>
                <a:latin typeface="Myriad Pro"/>
                <a:cs typeface="Myriad Pro"/>
              </a:rPr>
              <a:t> </a:t>
            </a:r>
            <a:r>
              <a:rPr lang="tr-TR" sz="2200" spc="-10" dirty="0">
                <a:solidFill>
                  <a:schemeClr val="accent1"/>
                </a:solidFill>
                <a:latin typeface="Myriad Pro"/>
                <a:cs typeface="Myriad Pro"/>
              </a:rPr>
              <a:t>olarak tanımlanabilir.</a:t>
            </a:r>
            <a:endParaRPr lang="tr-TR" sz="2200" dirty="0">
              <a:solidFill>
                <a:schemeClr val="accent1"/>
              </a:solidFill>
              <a:latin typeface="Myriad Pro"/>
              <a:cs typeface="Myriad Pro"/>
            </a:endParaRPr>
          </a:p>
        </p:txBody>
      </p:sp>
      <p:sp>
        <p:nvSpPr>
          <p:cNvPr id="5" name="Alt Bilgi Yer Tutucusu 4">
            <a:extLst>
              <a:ext uri="{FF2B5EF4-FFF2-40B4-BE49-F238E27FC236}">
                <a16:creationId xmlns:a16="http://schemas.microsoft.com/office/drawing/2014/main" id="{6592DB2A-1745-1C89-275F-6B829A37023E}"/>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38ABE27A-E598-5CA7-135C-5A761FAF5F71}"/>
              </a:ext>
            </a:extLst>
          </p:cNvPr>
          <p:cNvSpPr>
            <a:spLocks noGrp="1"/>
          </p:cNvSpPr>
          <p:nvPr>
            <p:ph type="sldNum" sz="quarter" idx="12"/>
          </p:nvPr>
        </p:nvSpPr>
        <p:spPr/>
        <p:txBody>
          <a:bodyPr/>
          <a:lstStyle/>
          <a:p>
            <a:fld id="{60FF87A7-9A7A-4B3D-9625-8440EC4947F9}" type="slidenum">
              <a:rPr lang="tr-TR" smtClean="0"/>
              <a:pPr/>
              <a:t>4</a:t>
            </a:fld>
            <a:endParaRPr lang="tr-TR"/>
          </a:p>
        </p:txBody>
      </p:sp>
    </p:spTree>
    <p:extLst>
      <p:ext uri="{BB962C8B-B14F-4D97-AF65-F5344CB8AC3E}">
        <p14:creationId xmlns:p14="http://schemas.microsoft.com/office/powerpoint/2010/main" val="31049826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236192-5F71-8DE8-DFED-B9235A42FF3C}"/>
              </a:ext>
            </a:extLst>
          </p:cNvPr>
          <p:cNvSpPr>
            <a:spLocks noGrp="1"/>
          </p:cNvSpPr>
          <p:nvPr>
            <p:ph type="title"/>
          </p:nvPr>
        </p:nvSpPr>
        <p:spPr/>
        <p:txBody>
          <a:bodyPr/>
          <a:lstStyle/>
          <a:p>
            <a:r>
              <a:rPr lang="tr-TR" dirty="0"/>
              <a:t>Kasların sınıflandırılması</a:t>
            </a:r>
          </a:p>
        </p:txBody>
      </p:sp>
      <p:sp>
        <p:nvSpPr>
          <p:cNvPr id="3" name="İçerik Yer Tutucusu 2">
            <a:extLst>
              <a:ext uri="{FF2B5EF4-FFF2-40B4-BE49-F238E27FC236}">
                <a16:creationId xmlns:a16="http://schemas.microsoft.com/office/drawing/2014/main" id="{D1576EFE-5D55-2195-6BEF-B463442C3C89}"/>
              </a:ext>
            </a:extLst>
          </p:cNvPr>
          <p:cNvSpPr>
            <a:spLocks noGrp="1"/>
          </p:cNvSpPr>
          <p:nvPr>
            <p:ph idx="1"/>
          </p:nvPr>
        </p:nvSpPr>
        <p:spPr>
          <a:xfrm>
            <a:off x="251521" y="895700"/>
            <a:ext cx="8640959" cy="2739156"/>
          </a:xfrm>
        </p:spPr>
        <p:txBody>
          <a:bodyPr>
            <a:normAutofit fontScale="85000" lnSpcReduction="10000"/>
          </a:bodyPr>
          <a:lstStyle/>
          <a:p>
            <a:pPr marL="12700" marR="5080" lvl="0" indent="179705" defTabSz="914400" eaLnBrk="1" fontAlgn="auto" latinLnBrk="0" hangingPunct="1">
              <a:lnSpc>
                <a:spcPct val="150000"/>
              </a:lnSpc>
              <a:spcBef>
                <a:spcPts val="285"/>
              </a:spcBef>
              <a:spcAft>
                <a:spcPts val="0"/>
              </a:spcAft>
              <a:buClrTx/>
              <a:buSzTx/>
              <a:buFontTx/>
              <a:buNone/>
              <a:tabLst/>
              <a:defRPr/>
            </a:pPr>
            <a:r>
              <a:rPr kumimoji="0" lang="tr-TR" sz="2000" b="1" i="0" u="none" strike="noStrike" kern="0" cap="none" spc="0" normalizeH="0" baseline="0" noProof="0" dirty="0">
                <a:ln>
                  <a:noFill/>
                </a:ln>
                <a:solidFill>
                  <a:schemeClr val="accent2"/>
                </a:solidFill>
                <a:effectLst/>
                <a:uLnTx/>
                <a:uFillTx/>
                <a:latin typeface="Myriad Pro"/>
                <a:cs typeface="Myriad Pro"/>
              </a:rPr>
              <a:t>Düz</a:t>
            </a:r>
            <a:r>
              <a:rPr kumimoji="0" lang="tr-TR" sz="2000" b="0" i="0" u="none" strike="noStrike" kern="0" cap="none" spc="0" normalizeH="0" baseline="0" noProof="0" dirty="0">
                <a:ln>
                  <a:noFill/>
                </a:ln>
                <a:solidFill>
                  <a:srgbClr val="3B3A3B"/>
                </a:solidFill>
                <a:effectLst/>
                <a:uLnTx/>
                <a:uFillTx/>
                <a:latin typeface="Myriad Pro"/>
                <a:cs typeface="Myriad Pro"/>
              </a:rPr>
              <a:t>,</a:t>
            </a:r>
            <a:r>
              <a:rPr kumimoji="0" lang="tr-TR" sz="2000" b="0" i="0" u="none" strike="noStrike" kern="0" cap="none" spc="-5" normalizeH="0" baseline="0" noProof="0" dirty="0">
                <a:ln>
                  <a:noFill/>
                </a:ln>
                <a:solidFill>
                  <a:srgbClr val="3B3A3B"/>
                </a:solidFill>
                <a:effectLst/>
                <a:uLnTx/>
                <a:uFillTx/>
                <a:latin typeface="Myriad Pro"/>
                <a:cs typeface="Myriad Pro"/>
              </a:rPr>
              <a:t> </a:t>
            </a:r>
            <a:r>
              <a:rPr kumimoji="0" lang="tr-TR" sz="2000" b="1" i="0" u="none" strike="noStrike" kern="0" cap="none" spc="0" normalizeH="0" baseline="0" noProof="0" dirty="0">
                <a:ln>
                  <a:noFill/>
                </a:ln>
                <a:solidFill>
                  <a:schemeClr val="accent2"/>
                </a:solidFill>
                <a:effectLst/>
                <a:uLnTx/>
                <a:uFillTx/>
                <a:latin typeface="Myriad Pro"/>
                <a:cs typeface="Myriad Pro"/>
              </a:rPr>
              <a:t>iskelet</a:t>
            </a:r>
            <a:r>
              <a:rPr kumimoji="0" lang="tr-TR" sz="2000" b="1" i="0" u="none" strike="noStrike" kern="0" cap="none" spc="5" normalizeH="0" baseline="0" noProof="0" dirty="0">
                <a:ln>
                  <a:noFill/>
                </a:ln>
                <a:solidFill>
                  <a:schemeClr val="accent2"/>
                </a:solidFill>
                <a:effectLst/>
                <a:uLnTx/>
                <a:uFillTx/>
                <a:latin typeface="Myriad Pro"/>
                <a:cs typeface="Myriad Pro"/>
              </a:rPr>
              <a:t> </a:t>
            </a:r>
            <a:r>
              <a:rPr kumimoji="0" lang="tr-TR" sz="2000" b="0" i="0" u="none" strike="noStrike" kern="0" cap="none" spc="0" normalizeH="0" baseline="0" noProof="0" dirty="0">
                <a:ln>
                  <a:noFill/>
                </a:ln>
                <a:solidFill>
                  <a:schemeClr val="accent2"/>
                </a:solidFill>
                <a:effectLst/>
                <a:uLnTx/>
                <a:uFillTx/>
                <a:latin typeface="Myriad Pro"/>
                <a:cs typeface="Myriad Pro"/>
              </a:rPr>
              <a:t>(çizgili)</a:t>
            </a:r>
            <a:r>
              <a:rPr kumimoji="0" lang="tr-TR" sz="2000" b="0" i="0" u="none" strike="noStrike" kern="0" cap="none" spc="-5" normalizeH="0" baseline="0" noProof="0" dirty="0">
                <a:ln>
                  <a:noFill/>
                </a:ln>
                <a:solidFill>
                  <a:schemeClr val="accent2"/>
                </a:solidFill>
                <a:effectLst/>
                <a:uLnTx/>
                <a:uFillTx/>
                <a:latin typeface="Myriad Pro"/>
                <a:cs typeface="Myriad Pro"/>
              </a:rPr>
              <a:t> </a:t>
            </a:r>
            <a:r>
              <a:rPr kumimoji="0" lang="tr-TR" sz="2000" b="0" i="0" u="none" strike="noStrike" kern="0" cap="none" spc="0" normalizeH="0" baseline="0" noProof="0" dirty="0">
                <a:ln>
                  <a:noFill/>
                </a:ln>
                <a:solidFill>
                  <a:srgbClr val="3B3A3B"/>
                </a:solidFill>
                <a:effectLst/>
                <a:uLnTx/>
                <a:uFillTx/>
                <a:latin typeface="Myriad Pro"/>
                <a:cs typeface="Myriad Pro"/>
              </a:rPr>
              <a:t>ve</a:t>
            </a:r>
            <a:r>
              <a:rPr kumimoji="0" lang="tr-TR" sz="2000" b="0" i="0" u="none" strike="noStrike" kern="0" cap="none" spc="-5" normalizeH="0" baseline="0" noProof="0" dirty="0">
                <a:ln>
                  <a:noFill/>
                </a:ln>
                <a:solidFill>
                  <a:srgbClr val="3B3A3B"/>
                </a:solidFill>
                <a:effectLst/>
                <a:uLnTx/>
                <a:uFillTx/>
                <a:latin typeface="Myriad Pro"/>
                <a:cs typeface="Myriad Pro"/>
              </a:rPr>
              <a:t> </a:t>
            </a:r>
            <a:r>
              <a:rPr kumimoji="0" lang="tr-TR" sz="2000" b="1" i="0" u="none" strike="noStrike" kern="0" cap="none" spc="0" normalizeH="0" baseline="0" noProof="0" dirty="0">
                <a:ln>
                  <a:noFill/>
                </a:ln>
                <a:solidFill>
                  <a:schemeClr val="accent2"/>
                </a:solidFill>
                <a:effectLst/>
                <a:uLnTx/>
                <a:uFillTx/>
                <a:latin typeface="Myriad Pro"/>
                <a:cs typeface="Myriad Pro"/>
              </a:rPr>
              <a:t>kalp</a:t>
            </a:r>
            <a:r>
              <a:rPr kumimoji="0" lang="tr-TR" sz="2000" b="1" i="0" u="none" strike="noStrike" kern="0" cap="none" spc="-5" normalizeH="0" baseline="0" noProof="0" dirty="0">
                <a:ln>
                  <a:noFill/>
                </a:ln>
                <a:solidFill>
                  <a:schemeClr val="accent2"/>
                </a:solidFill>
                <a:effectLst/>
                <a:uLnTx/>
                <a:uFillTx/>
                <a:latin typeface="Myriad Pro"/>
                <a:cs typeface="Myriad Pro"/>
              </a:rPr>
              <a:t> </a:t>
            </a:r>
            <a:r>
              <a:rPr kumimoji="0" lang="tr-TR" sz="2000" b="1" i="0" u="none" strike="noStrike" kern="0" cap="none" spc="0" normalizeH="0" baseline="0" noProof="0" dirty="0">
                <a:ln>
                  <a:noFill/>
                </a:ln>
                <a:solidFill>
                  <a:schemeClr val="accent2"/>
                </a:solidFill>
                <a:effectLst/>
                <a:uLnTx/>
                <a:uFillTx/>
                <a:latin typeface="Myriad Pro"/>
                <a:cs typeface="Myriad Pro"/>
              </a:rPr>
              <a:t>kası</a:t>
            </a:r>
            <a:r>
              <a:rPr kumimoji="0" lang="tr-TR" sz="2000" b="1" i="0" u="none" strike="noStrike" kern="0" cap="none" spc="-10" normalizeH="0" baseline="0" noProof="0" dirty="0">
                <a:ln>
                  <a:noFill/>
                </a:ln>
                <a:solidFill>
                  <a:srgbClr val="3B3A3B"/>
                </a:solidFill>
                <a:effectLst/>
                <a:uLnTx/>
                <a:uFillTx/>
                <a:latin typeface="Myriad Pro"/>
                <a:cs typeface="Myriad Pro"/>
              </a:rPr>
              <a:t> </a:t>
            </a:r>
            <a:r>
              <a:rPr kumimoji="0" lang="tr-TR" sz="2000" b="0" i="0" u="none" strike="noStrike" kern="0" cap="none" spc="0" normalizeH="0" baseline="0" noProof="0" dirty="0">
                <a:ln>
                  <a:noFill/>
                </a:ln>
                <a:solidFill>
                  <a:srgbClr val="3B3A3B"/>
                </a:solidFill>
                <a:effectLst/>
                <a:uLnTx/>
                <a:uFillTx/>
                <a:latin typeface="Myriad Pro"/>
                <a:cs typeface="Myriad Pro"/>
              </a:rPr>
              <a:t>olmak</a:t>
            </a:r>
            <a:r>
              <a:rPr kumimoji="0" lang="tr-TR" sz="2000" b="0" i="0" u="none" strike="noStrike" kern="0" cap="none" spc="-5" normalizeH="0" baseline="0" noProof="0" dirty="0">
                <a:ln>
                  <a:noFill/>
                </a:ln>
                <a:solidFill>
                  <a:srgbClr val="3B3A3B"/>
                </a:solidFill>
                <a:effectLst/>
                <a:uLnTx/>
                <a:uFillTx/>
                <a:latin typeface="Myriad Pro"/>
                <a:cs typeface="Myriad Pro"/>
              </a:rPr>
              <a:t> </a:t>
            </a:r>
            <a:r>
              <a:rPr kumimoji="0" lang="tr-TR" sz="2000" b="0" i="0" u="none" strike="noStrike" kern="0" cap="none" spc="0" normalizeH="0" baseline="0" noProof="0" dirty="0">
                <a:ln>
                  <a:noFill/>
                </a:ln>
                <a:solidFill>
                  <a:srgbClr val="3B3A3B"/>
                </a:solidFill>
                <a:effectLst/>
                <a:uLnTx/>
                <a:uFillTx/>
                <a:latin typeface="Myriad Pro"/>
                <a:cs typeface="Myriad Pro"/>
              </a:rPr>
              <a:t>üzere</a:t>
            </a:r>
            <a:r>
              <a:rPr kumimoji="0" lang="tr-TR" sz="2000" b="0" i="0" u="none" strike="noStrike" kern="0" cap="none" spc="-5" normalizeH="0" baseline="0" noProof="0" dirty="0">
                <a:ln>
                  <a:noFill/>
                </a:ln>
                <a:solidFill>
                  <a:srgbClr val="3B3A3B"/>
                </a:solidFill>
                <a:effectLst/>
                <a:uLnTx/>
                <a:uFillTx/>
                <a:latin typeface="Myriad Pro"/>
                <a:cs typeface="Myriad Pro"/>
              </a:rPr>
              <a:t> </a:t>
            </a:r>
            <a:r>
              <a:rPr kumimoji="0" lang="tr-TR" sz="2000" b="0" i="0" u="none" strike="noStrike" kern="0" cap="none" spc="0" normalizeH="0" baseline="0" noProof="0" dirty="0">
                <a:ln>
                  <a:noFill/>
                </a:ln>
                <a:solidFill>
                  <a:srgbClr val="3B3A3B"/>
                </a:solidFill>
                <a:effectLst/>
                <a:uLnTx/>
                <a:uFillTx/>
                <a:latin typeface="Myriad Pro"/>
                <a:cs typeface="Myriad Pro"/>
              </a:rPr>
              <a:t>üç</a:t>
            </a:r>
            <a:r>
              <a:rPr kumimoji="0" lang="tr-TR" sz="2000" b="0" i="0" u="none" strike="noStrike" kern="0" cap="none" spc="-5" normalizeH="0" baseline="0" noProof="0" dirty="0">
                <a:ln>
                  <a:noFill/>
                </a:ln>
                <a:solidFill>
                  <a:srgbClr val="3B3A3B"/>
                </a:solidFill>
                <a:effectLst/>
                <a:uLnTx/>
                <a:uFillTx/>
                <a:latin typeface="Myriad Pro"/>
                <a:cs typeface="Myriad Pro"/>
              </a:rPr>
              <a:t> </a:t>
            </a:r>
            <a:r>
              <a:rPr kumimoji="0" lang="tr-TR" sz="2000" b="0" i="0" u="none" strike="noStrike" kern="0" cap="none" spc="0" normalizeH="0" baseline="0" noProof="0" dirty="0">
                <a:ln>
                  <a:noFill/>
                </a:ln>
                <a:solidFill>
                  <a:srgbClr val="3B3A3B"/>
                </a:solidFill>
                <a:effectLst/>
                <a:uLnTx/>
                <a:uFillTx/>
                <a:latin typeface="Myriad Pro"/>
                <a:cs typeface="Myriad Pro"/>
              </a:rPr>
              <a:t>çeşit kas</a:t>
            </a:r>
            <a:r>
              <a:rPr kumimoji="0" lang="tr-TR" sz="2000" b="0" i="0" u="none" strike="noStrike" kern="0" cap="none" spc="-5" normalizeH="0" baseline="0" noProof="0" dirty="0">
                <a:ln>
                  <a:noFill/>
                </a:ln>
                <a:solidFill>
                  <a:srgbClr val="3B3A3B"/>
                </a:solidFill>
                <a:effectLst/>
                <a:uLnTx/>
                <a:uFillTx/>
                <a:latin typeface="Myriad Pro"/>
                <a:cs typeface="Myriad Pro"/>
              </a:rPr>
              <a:t> </a:t>
            </a:r>
            <a:r>
              <a:rPr kumimoji="0" lang="tr-TR" sz="2000" b="0" i="0" u="none" strike="noStrike" kern="0" cap="none" spc="0" normalizeH="0" baseline="0" noProof="0" dirty="0">
                <a:ln>
                  <a:noFill/>
                </a:ln>
                <a:solidFill>
                  <a:srgbClr val="3B3A3B"/>
                </a:solidFill>
                <a:effectLst/>
                <a:uLnTx/>
                <a:uFillTx/>
                <a:latin typeface="Myriad Pro"/>
                <a:cs typeface="Myriad Pro"/>
              </a:rPr>
              <a:t>vardır</a:t>
            </a:r>
            <a:r>
              <a:rPr kumimoji="0" lang="tr-TR" sz="2000" b="0" i="0" u="none" strike="noStrike" kern="0" cap="none" spc="-10" normalizeH="0" baseline="0" noProof="0" dirty="0">
                <a:ln>
                  <a:noFill/>
                </a:ln>
                <a:solidFill>
                  <a:srgbClr val="3B3A3B"/>
                </a:solidFill>
                <a:effectLst/>
                <a:uLnTx/>
                <a:uFillTx/>
                <a:latin typeface="Myriad Pro"/>
                <a:cs typeface="Myriad Pro"/>
              </a:rPr>
              <a:t>.</a:t>
            </a:r>
            <a:endParaRPr lang="tr-TR" kern="0" dirty="0">
              <a:solidFill>
                <a:sysClr val="windowText" lastClr="000000"/>
              </a:solidFill>
              <a:latin typeface="Myriad Pro"/>
              <a:cs typeface="Myriad Pro"/>
            </a:endParaRPr>
          </a:p>
          <a:p>
            <a:pPr marL="12700" marR="5080" lvl="0" indent="179705" defTabSz="914400" eaLnBrk="1" fontAlgn="auto" latinLnBrk="0" hangingPunct="1">
              <a:lnSpc>
                <a:spcPct val="150000"/>
              </a:lnSpc>
              <a:spcBef>
                <a:spcPts val="285"/>
              </a:spcBef>
              <a:spcAft>
                <a:spcPts val="0"/>
              </a:spcAft>
              <a:buClrTx/>
              <a:buSzTx/>
              <a:buFontTx/>
              <a:buNone/>
              <a:tabLst/>
              <a:defRPr/>
            </a:pPr>
            <a:r>
              <a:rPr kumimoji="0" lang="tr-TR" sz="2000" b="1" i="0" u="none" strike="noStrike" kern="0" cap="none" spc="0" normalizeH="0" baseline="0" noProof="0" dirty="0">
                <a:ln>
                  <a:noFill/>
                </a:ln>
                <a:solidFill>
                  <a:schemeClr val="accent1"/>
                </a:solidFill>
                <a:effectLst/>
                <a:uLnTx/>
                <a:uFillTx/>
                <a:latin typeface="Myriad Pro"/>
                <a:cs typeface="Myriad Pro"/>
              </a:rPr>
              <a:t>Düz</a:t>
            </a:r>
            <a:r>
              <a:rPr kumimoji="0" lang="tr-TR" sz="2000" b="1" i="0" u="none" strike="noStrike" kern="0" cap="none" spc="15" normalizeH="0" baseline="0" noProof="0" dirty="0">
                <a:ln>
                  <a:noFill/>
                </a:ln>
                <a:solidFill>
                  <a:schemeClr val="accent1"/>
                </a:solidFill>
                <a:effectLst/>
                <a:uLnTx/>
                <a:uFillTx/>
                <a:latin typeface="Myriad Pro"/>
                <a:cs typeface="Myriad Pro"/>
              </a:rPr>
              <a:t> </a:t>
            </a:r>
            <a:r>
              <a:rPr kumimoji="0" lang="tr-TR" sz="2000" b="1" i="0" u="none" strike="noStrike" kern="0" cap="none" spc="0" normalizeH="0" baseline="0" noProof="0" dirty="0">
                <a:ln>
                  <a:noFill/>
                </a:ln>
                <a:solidFill>
                  <a:schemeClr val="accent1"/>
                </a:solidFill>
                <a:effectLst/>
                <a:uLnTx/>
                <a:uFillTx/>
                <a:latin typeface="Myriad Pro"/>
                <a:cs typeface="Myriad Pro"/>
              </a:rPr>
              <a:t>kas</a:t>
            </a:r>
            <a:r>
              <a:rPr kumimoji="0" lang="tr-TR" sz="2000" b="1" i="0" u="none" strike="noStrike" kern="0" cap="none" spc="20" normalizeH="0" baseline="0" noProof="0" dirty="0">
                <a:ln>
                  <a:noFill/>
                </a:ln>
                <a:solidFill>
                  <a:schemeClr val="accent1"/>
                </a:solidFill>
                <a:effectLst/>
                <a:uLnTx/>
                <a:uFillTx/>
                <a:latin typeface="Myriad Pro"/>
                <a:cs typeface="Myriad Pro"/>
              </a:rPr>
              <a:t> </a:t>
            </a:r>
            <a:r>
              <a:rPr kumimoji="0" lang="tr-TR" sz="2000" b="1" i="0" u="none" strike="noStrike" kern="0" cap="none" spc="0" normalizeH="0" baseline="0" noProof="0" dirty="0">
                <a:ln>
                  <a:noFill/>
                </a:ln>
                <a:solidFill>
                  <a:schemeClr val="accent1"/>
                </a:solidFill>
                <a:effectLst/>
                <a:uLnTx/>
                <a:uFillTx/>
                <a:latin typeface="Myriad Pro"/>
                <a:cs typeface="Myriad Pro"/>
              </a:rPr>
              <a:t>hücreleri</a:t>
            </a:r>
            <a:r>
              <a:rPr kumimoji="0" lang="tr-TR" sz="2000" b="1" i="0" u="none" strike="noStrike" kern="0" cap="none" spc="15" normalizeH="0" baseline="0" noProof="0" dirty="0">
                <a:ln>
                  <a:noFill/>
                </a:ln>
                <a:solidFill>
                  <a:schemeClr val="accent1"/>
                </a:solidFill>
                <a:effectLst/>
                <a:uLnTx/>
                <a:uFillTx/>
                <a:latin typeface="Myriad Pro"/>
                <a:cs typeface="Myriad Pro"/>
              </a:rPr>
              <a:t> </a:t>
            </a:r>
            <a:r>
              <a:rPr kumimoji="0" lang="tr-TR" sz="2000" b="1" i="0" u="none" strike="noStrike" kern="0" cap="none" spc="0" normalizeH="0" baseline="0" noProof="0" dirty="0">
                <a:ln>
                  <a:noFill/>
                </a:ln>
                <a:solidFill>
                  <a:srgbClr val="3B3A3B"/>
                </a:solidFill>
                <a:effectLst/>
                <a:uLnTx/>
                <a:uFillTx/>
                <a:latin typeface="Myriad Pro"/>
                <a:cs typeface="Myriad Pro"/>
              </a:rPr>
              <a:t>mekik</a:t>
            </a:r>
            <a:r>
              <a:rPr kumimoji="0" lang="tr-TR" sz="2000" b="0" i="0" u="none" strike="noStrike" kern="0" cap="none" spc="20" normalizeH="0" baseline="0" noProof="0" dirty="0">
                <a:ln>
                  <a:noFill/>
                </a:ln>
                <a:solidFill>
                  <a:srgbClr val="3B3A3B"/>
                </a:solidFill>
                <a:effectLst/>
                <a:uLnTx/>
                <a:uFillTx/>
                <a:latin typeface="Myriad Pro"/>
                <a:cs typeface="Myriad Pro"/>
              </a:rPr>
              <a:t> </a:t>
            </a:r>
            <a:r>
              <a:rPr kumimoji="0" lang="tr-TR" sz="2000" b="0" i="0" u="none" strike="noStrike" kern="0" cap="none" spc="0" normalizeH="0" baseline="0" noProof="0" dirty="0">
                <a:ln>
                  <a:noFill/>
                </a:ln>
                <a:solidFill>
                  <a:srgbClr val="3B3A3B"/>
                </a:solidFill>
                <a:effectLst/>
                <a:uLnTx/>
                <a:uFillTx/>
                <a:latin typeface="Myriad Pro"/>
                <a:cs typeface="Myriad Pro"/>
              </a:rPr>
              <a:t>şeklinde</a:t>
            </a:r>
            <a:r>
              <a:rPr kumimoji="0" lang="tr-TR" sz="2000" b="0" i="0" u="none" strike="noStrike" kern="0" cap="none" spc="20" normalizeH="0" baseline="0" noProof="0" dirty="0">
                <a:ln>
                  <a:noFill/>
                </a:ln>
                <a:solidFill>
                  <a:srgbClr val="3B3A3B"/>
                </a:solidFill>
                <a:effectLst/>
                <a:uLnTx/>
                <a:uFillTx/>
                <a:latin typeface="Myriad Pro"/>
                <a:cs typeface="Myriad Pro"/>
              </a:rPr>
              <a:t> </a:t>
            </a:r>
            <a:r>
              <a:rPr kumimoji="0" lang="tr-TR" sz="2000" b="0" i="0" u="none" strike="noStrike" kern="0" cap="none" spc="0" normalizeH="0" baseline="0" noProof="0" dirty="0">
                <a:ln>
                  <a:noFill/>
                </a:ln>
                <a:solidFill>
                  <a:srgbClr val="3B3A3B"/>
                </a:solidFill>
                <a:effectLst/>
                <a:uLnTx/>
                <a:uFillTx/>
                <a:latin typeface="Myriad Pro"/>
                <a:cs typeface="Myriad Pro"/>
              </a:rPr>
              <a:t>ve</a:t>
            </a:r>
            <a:r>
              <a:rPr kumimoji="0" lang="tr-TR" sz="2000" b="0" i="0" u="none" strike="noStrike" kern="0" cap="none" spc="15" normalizeH="0" baseline="0" noProof="0" dirty="0">
                <a:ln>
                  <a:noFill/>
                </a:ln>
                <a:solidFill>
                  <a:srgbClr val="3B3A3B"/>
                </a:solidFill>
                <a:effectLst/>
                <a:uLnTx/>
                <a:uFillTx/>
                <a:latin typeface="Myriad Pro"/>
                <a:cs typeface="Myriad Pro"/>
              </a:rPr>
              <a:t> </a:t>
            </a:r>
            <a:r>
              <a:rPr kumimoji="0" lang="tr-TR" sz="2000" b="0" i="0" u="none" strike="noStrike" kern="0" cap="none" spc="0" normalizeH="0" baseline="0" noProof="0" dirty="0">
                <a:ln>
                  <a:noFill/>
                </a:ln>
                <a:solidFill>
                  <a:srgbClr val="3B3A3B"/>
                </a:solidFill>
                <a:effectLst/>
                <a:uLnTx/>
                <a:uFillTx/>
                <a:latin typeface="Myriad Pro"/>
                <a:cs typeface="Myriad Pro"/>
              </a:rPr>
              <a:t>tek</a:t>
            </a:r>
            <a:r>
              <a:rPr kumimoji="0" lang="tr-TR" sz="2000" b="0" i="0" u="none" strike="noStrike" kern="0" cap="none" spc="20" normalizeH="0" baseline="0" noProof="0" dirty="0">
                <a:ln>
                  <a:noFill/>
                </a:ln>
                <a:solidFill>
                  <a:srgbClr val="3B3A3B"/>
                </a:solidFill>
                <a:effectLst/>
                <a:uLnTx/>
                <a:uFillTx/>
                <a:latin typeface="Myriad Pro"/>
                <a:cs typeface="Myriad Pro"/>
              </a:rPr>
              <a:t> </a:t>
            </a:r>
            <a:r>
              <a:rPr kumimoji="0" lang="tr-TR" sz="2000" b="0" i="0" u="none" strike="noStrike" kern="0" cap="none" spc="0" normalizeH="0" baseline="0" noProof="0" dirty="0">
                <a:ln>
                  <a:noFill/>
                </a:ln>
                <a:solidFill>
                  <a:srgbClr val="3B3A3B"/>
                </a:solidFill>
                <a:effectLst/>
                <a:uLnTx/>
                <a:uFillTx/>
                <a:latin typeface="Myriad Pro"/>
                <a:cs typeface="Myriad Pro"/>
              </a:rPr>
              <a:t>çekirdekli</a:t>
            </a:r>
            <a:r>
              <a:rPr kumimoji="0" lang="tr-TR" sz="2000" b="0" i="0" u="none" strike="noStrike" kern="0" cap="none" spc="20" normalizeH="0" baseline="0" noProof="0" dirty="0">
                <a:ln>
                  <a:noFill/>
                </a:ln>
                <a:solidFill>
                  <a:srgbClr val="3B3A3B"/>
                </a:solidFill>
                <a:effectLst/>
                <a:uLnTx/>
                <a:uFillTx/>
                <a:latin typeface="Myriad Pro"/>
                <a:cs typeface="Myriad Pro"/>
              </a:rPr>
              <a:t> </a:t>
            </a:r>
            <a:r>
              <a:rPr kumimoji="0" lang="tr-TR" sz="2000" b="0" i="0" u="none" strike="noStrike" kern="0" cap="none" spc="0" normalizeH="0" baseline="0" noProof="0" dirty="0">
                <a:ln>
                  <a:noFill/>
                </a:ln>
                <a:solidFill>
                  <a:srgbClr val="3B3A3B"/>
                </a:solidFill>
                <a:effectLst/>
                <a:uLnTx/>
                <a:uFillTx/>
                <a:latin typeface="Myriad Pro"/>
                <a:cs typeface="Myriad Pro"/>
              </a:rPr>
              <a:t>nispeten</a:t>
            </a:r>
            <a:r>
              <a:rPr kumimoji="0" lang="tr-TR" sz="2000" b="0" i="0" u="none" strike="noStrike" kern="0" cap="none" spc="15" normalizeH="0" baseline="0" noProof="0" dirty="0">
                <a:ln>
                  <a:noFill/>
                </a:ln>
                <a:solidFill>
                  <a:srgbClr val="3B3A3B"/>
                </a:solidFill>
                <a:effectLst/>
                <a:uLnTx/>
                <a:uFillTx/>
                <a:latin typeface="Myriad Pro"/>
                <a:cs typeface="Myriad Pro"/>
              </a:rPr>
              <a:t> </a:t>
            </a:r>
            <a:r>
              <a:rPr kumimoji="0" lang="tr-TR" sz="2000" b="0" i="0" u="none" strike="noStrike" kern="0" cap="none" spc="0" normalizeH="0" baseline="0" noProof="0" dirty="0">
                <a:ln>
                  <a:noFill/>
                </a:ln>
                <a:solidFill>
                  <a:srgbClr val="3B3A3B"/>
                </a:solidFill>
                <a:effectLst/>
                <a:uLnTx/>
                <a:uFillTx/>
                <a:latin typeface="Myriad Pro"/>
                <a:cs typeface="Myriad Pro"/>
              </a:rPr>
              <a:t>daha</a:t>
            </a:r>
            <a:r>
              <a:rPr kumimoji="0" lang="tr-TR" sz="2000" b="0" i="0" u="none" strike="noStrike" kern="0" cap="none" spc="20" normalizeH="0" baseline="0" noProof="0" dirty="0">
                <a:ln>
                  <a:noFill/>
                </a:ln>
                <a:solidFill>
                  <a:srgbClr val="3B3A3B"/>
                </a:solidFill>
                <a:effectLst/>
                <a:uLnTx/>
                <a:uFillTx/>
                <a:latin typeface="Myriad Pro"/>
                <a:cs typeface="Myriad Pro"/>
              </a:rPr>
              <a:t> </a:t>
            </a:r>
            <a:r>
              <a:rPr kumimoji="0" lang="tr-TR" sz="2000" b="0" i="0" u="none" strike="noStrike" kern="0" cap="none" spc="0" normalizeH="0" baseline="0" noProof="0" dirty="0">
                <a:ln>
                  <a:noFill/>
                </a:ln>
                <a:solidFill>
                  <a:srgbClr val="3B3A3B"/>
                </a:solidFill>
                <a:effectLst/>
                <a:uLnTx/>
                <a:uFillTx/>
                <a:latin typeface="Myriad Pro"/>
                <a:cs typeface="Myriad Pro"/>
              </a:rPr>
              <a:t>küçük</a:t>
            </a:r>
            <a:r>
              <a:rPr kumimoji="0" lang="tr-TR" sz="2000" b="0" i="0" u="none" strike="noStrike" kern="0" cap="none" spc="20" normalizeH="0" baseline="0" noProof="0" dirty="0">
                <a:ln>
                  <a:noFill/>
                </a:ln>
                <a:solidFill>
                  <a:srgbClr val="3B3A3B"/>
                </a:solidFill>
                <a:effectLst/>
                <a:uLnTx/>
                <a:uFillTx/>
                <a:latin typeface="Myriad Pro"/>
                <a:cs typeface="Myriad Pro"/>
              </a:rPr>
              <a:t> </a:t>
            </a:r>
            <a:r>
              <a:rPr kumimoji="0" lang="tr-TR" sz="2000" b="0" i="0" u="none" strike="noStrike" kern="0" cap="none" spc="-10" normalizeH="0" baseline="0" noProof="0" dirty="0">
                <a:ln>
                  <a:noFill/>
                </a:ln>
                <a:solidFill>
                  <a:srgbClr val="3B3A3B"/>
                </a:solidFill>
                <a:effectLst/>
                <a:uLnTx/>
                <a:uFillTx/>
                <a:latin typeface="Myriad Pro"/>
                <a:cs typeface="Myriad Pro"/>
              </a:rPr>
              <a:t>hücrelerdir.</a:t>
            </a:r>
            <a:r>
              <a:rPr kumimoji="0" lang="tr-TR" sz="2000" b="0" i="0" u="none" strike="noStrike" kern="0" cap="none" spc="15" normalizeH="0" baseline="0" noProof="0" dirty="0">
                <a:ln>
                  <a:noFill/>
                </a:ln>
                <a:solidFill>
                  <a:srgbClr val="3B3A3B"/>
                </a:solidFill>
                <a:effectLst/>
                <a:uLnTx/>
                <a:uFillTx/>
                <a:latin typeface="Myriad Pro"/>
                <a:cs typeface="Myriad Pro"/>
              </a:rPr>
              <a:t> </a:t>
            </a:r>
          </a:p>
          <a:p>
            <a:pPr marL="12700" marR="5080" lvl="0" indent="179705" defTabSz="914400" eaLnBrk="1" fontAlgn="auto" latinLnBrk="0" hangingPunct="1">
              <a:lnSpc>
                <a:spcPct val="150000"/>
              </a:lnSpc>
              <a:spcBef>
                <a:spcPts val="285"/>
              </a:spcBef>
              <a:spcAft>
                <a:spcPts val="0"/>
              </a:spcAft>
              <a:buClrTx/>
              <a:buSzTx/>
              <a:buFontTx/>
              <a:buNone/>
              <a:tabLst/>
              <a:defRPr/>
            </a:pPr>
            <a:r>
              <a:rPr kumimoji="0" lang="tr-TR" sz="2000" b="1" i="0" u="none" strike="noStrike" kern="0" cap="none" spc="0" normalizeH="0" baseline="0" noProof="0" dirty="0">
                <a:ln>
                  <a:noFill/>
                </a:ln>
                <a:solidFill>
                  <a:schemeClr val="accent1"/>
                </a:solidFill>
                <a:effectLst/>
                <a:uLnTx/>
                <a:uFillTx/>
                <a:latin typeface="Myriad Pro"/>
                <a:cs typeface="Myriad Pro"/>
              </a:rPr>
              <a:t>İskelet</a:t>
            </a:r>
            <a:r>
              <a:rPr kumimoji="0" lang="tr-TR" sz="2000" b="1" i="0" u="none" strike="noStrike" kern="0" cap="none" spc="20" normalizeH="0" baseline="0" noProof="0" dirty="0">
                <a:ln>
                  <a:noFill/>
                </a:ln>
                <a:solidFill>
                  <a:schemeClr val="accent1"/>
                </a:solidFill>
                <a:effectLst/>
                <a:uLnTx/>
                <a:uFillTx/>
                <a:latin typeface="Myriad Pro"/>
                <a:cs typeface="Myriad Pro"/>
              </a:rPr>
              <a:t> </a:t>
            </a:r>
            <a:r>
              <a:rPr kumimoji="0" lang="tr-TR" sz="2000" b="1" i="0" u="none" strike="noStrike" kern="0" cap="none" spc="0" normalizeH="0" baseline="0" noProof="0" dirty="0">
                <a:ln>
                  <a:noFill/>
                </a:ln>
                <a:solidFill>
                  <a:schemeClr val="accent1"/>
                </a:solidFill>
                <a:effectLst/>
                <a:uLnTx/>
                <a:uFillTx/>
                <a:latin typeface="Myriad Pro"/>
                <a:cs typeface="Myriad Pro"/>
              </a:rPr>
              <a:t>kası</a:t>
            </a:r>
            <a:r>
              <a:rPr kumimoji="0" lang="tr-TR" sz="2000" b="1" i="0" u="none" strike="noStrike" kern="0" cap="none" spc="20" normalizeH="0" baseline="0" noProof="0" dirty="0">
                <a:ln>
                  <a:noFill/>
                </a:ln>
                <a:solidFill>
                  <a:schemeClr val="accent1"/>
                </a:solidFill>
                <a:effectLst/>
                <a:uLnTx/>
                <a:uFillTx/>
                <a:latin typeface="Myriad Pro"/>
                <a:cs typeface="Myriad Pro"/>
              </a:rPr>
              <a:t> </a:t>
            </a:r>
            <a:r>
              <a:rPr kumimoji="0" lang="tr-TR" sz="2000" b="1" i="0" u="none" strike="noStrike" kern="0" cap="none" spc="-20" normalizeH="0" baseline="0" noProof="0" dirty="0">
                <a:ln>
                  <a:noFill/>
                </a:ln>
                <a:solidFill>
                  <a:schemeClr val="accent1"/>
                </a:solidFill>
                <a:effectLst/>
                <a:uLnTx/>
                <a:uFillTx/>
                <a:latin typeface="Myriad Pro"/>
                <a:cs typeface="Myriad Pro"/>
              </a:rPr>
              <a:t>hüc</a:t>
            </a:r>
            <a:r>
              <a:rPr kumimoji="0" lang="tr-TR" sz="2000" b="1" i="0" u="none" strike="noStrike" kern="0" cap="none" spc="0" normalizeH="0" baseline="0" noProof="0" dirty="0">
                <a:ln>
                  <a:noFill/>
                </a:ln>
                <a:solidFill>
                  <a:schemeClr val="accent1"/>
                </a:solidFill>
                <a:effectLst/>
                <a:uLnTx/>
                <a:uFillTx/>
                <a:latin typeface="Myriad Pro"/>
                <a:cs typeface="Myriad Pro"/>
              </a:rPr>
              <a:t>releri</a:t>
            </a:r>
            <a:r>
              <a:rPr kumimoji="0" lang="tr-TR" sz="2000" b="0" i="0" u="none" strike="noStrike" kern="0" cap="none" spc="0" normalizeH="0" baseline="0" noProof="0" dirty="0">
                <a:ln>
                  <a:noFill/>
                </a:ln>
                <a:solidFill>
                  <a:srgbClr val="3B3A3B"/>
                </a:solidFill>
                <a:effectLst/>
                <a:uLnTx/>
                <a:uFillTx/>
                <a:latin typeface="Myriad Pro"/>
                <a:cs typeface="Myriad Pro"/>
              </a:rPr>
              <a:t>,</a:t>
            </a:r>
            <a:r>
              <a:rPr kumimoji="0" lang="tr-TR" sz="2000" b="0" i="0" u="none" strike="noStrike" kern="0" cap="none" spc="30" normalizeH="0" baseline="0" noProof="0" dirty="0">
                <a:ln>
                  <a:noFill/>
                </a:ln>
                <a:solidFill>
                  <a:srgbClr val="3B3A3B"/>
                </a:solidFill>
                <a:effectLst/>
                <a:uLnTx/>
                <a:uFillTx/>
                <a:latin typeface="Myriad Pro"/>
                <a:cs typeface="Myriad Pro"/>
              </a:rPr>
              <a:t> </a:t>
            </a:r>
            <a:r>
              <a:rPr kumimoji="0" lang="tr-TR" sz="2000" b="0" i="0" u="none" strike="noStrike" kern="0" cap="none" spc="0" normalizeH="0" baseline="0" noProof="0" dirty="0">
                <a:ln>
                  <a:noFill/>
                </a:ln>
                <a:solidFill>
                  <a:srgbClr val="3B3A3B"/>
                </a:solidFill>
                <a:effectLst/>
                <a:uLnTx/>
                <a:uFillTx/>
                <a:latin typeface="Myriad Pro"/>
                <a:cs typeface="Myriad Pro"/>
              </a:rPr>
              <a:t>birçok</a:t>
            </a:r>
            <a:r>
              <a:rPr kumimoji="0" lang="tr-TR" sz="2000" b="0" i="0" u="none" strike="noStrike" kern="0" cap="none" spc="45" normalizeH="0" baseline="0" noProof="0" dirty="0">
                <a:ln>
                  <a:noFill/>
                </a:ln>
                <a:solidFill>
                  <a:srgbClr val="3B3A3B"/>
                </a:solidFill>
                <a:effectLst/>
                <a:uLnTx/>
                <a:uFillTx/>
                <a:latin typeface="Myriad Pro"/>
                <a:cs typeface="Myriad Pro"/>
              </a:rPr>
              <a:t> </a:t>
            </a:r>
            <a:r>
              <a:rPr kumimoji="0" lang="tr-TR" sz="2000" b="0" i="0" u="none" strike="noStrike" kern="0" cap="none" spc="0" normalizeH="0" baseline="0" noProof="0" dirty="0">
                <a:ln>
                  <a:noFill/>
                </a:ln>
                <a:solidFill>
                  <a:srgbClr val="3B3A3B"/>
                </a:solidFill>
                <a:effectLst/>
                <a:uLnTx/>
                <a:uFillTx/>
                <a:latin typeface="Myriad Pro"/>
                <a:cs typeface="Myriad Pro"/>
              </a:rPr>
              <a:t>kas</a:t>
            </a:r>
            <a:r>
              <a:rPr kumimoji="0" lang="tr-TR" sz="2000" b="0" i="0" u="none" strike="noStrike" kern="0" cap="none" spc="45" normalizeH="0" baseline="0" noProof="0" dirty="0">
                <a:ln>
                  <a:noFill/>
                </a:ln>
                <a:solidFill>
                  <a:srgbClr val="3B3A3B"/>
                </a:solidFill>
                <a:effectLst/>
                <a:uLnTx/>
                <a:uFillTx/>
                <a:latin typeface="Myriad Pro"/>
                <a:cs typeface="Myriad Pro"/>
              </a:rPr>
              <a:t> </a:t>
            </a:r>
            <a:r>
              <a:rPr kumimoji="0" lang="tr-TR" sz="2000" b="0" i="0" u="none" strike="noStrike" kern="0" cap="none" spc="0" normalizeH="0" baseline="0" noProof="0" dirty="0">
                <a:ln>
                  <a:noFill/>
                </a:ln>
                <a:solidFill>
                  <a:srgbClr val="3B3A3B"/>
                </a:solidFill>
                <a:effectLst/>
                <a:uLnTx/>
                <a:uFillTx/>
                <a:latin typeface="Myriad Pro"/>
                <a:cs typeface="Myriad Pro"/>
              </a:rPr>
              <a:t>hücresinin</a:t>
            </a:r>
            <a:r>
              <a:rPr kumimoji="0" lang="tr-TR" sz="2000" b="0" i="0" u="none" strike="noStrike" kern="0" cap="none" spc="45" normalizeH="0" baseline="0" noProof="0" dirty="0">
                <a:ln>
                  <a:noFill/>
                </a:ln>
                <a:solidFill>
                  <a:srgbClr val="3B3A3B"/>
                </a:solidFill>
                <a:effectLst/>
                <a:uLnTx/>
                <a:uFillTx/>
                <a:latin typeface="Myriad Pro"/>
                <a:cs typeface="Myriad Pro"/>
              </a:rPr>
              <a:t> </a:t>
            </a:r>
            <a:r>
              <a:rPr kumimoji="0" lang="tr-TR" sz="2000" b="0" i="0" u="none" strike="noStrike" kern="0" cap="none" spc="0" normalizeH="0" baseline="0" noProof="0" dirty="0">
                <a:ln>
                  <a:noFill/>
                </a:ln>
                <a:solidFill>
                  <a:srgbClr val="3B3A3B"/>
                </a:solidFill>
                <a:effectLst/>
                <a:uLnTx/>
                <a:uFillTx/>
                <a:latin typeface="Myriad Pro"/>
                <a:cs typeface="Myriad Pro"/>
              </a:rPr>
              <a:t>uç</a:t>
            </a:r>
            <a:r>
              <a:rPr kumimoji="0" lang="tr-TR" sz="2000" b="0" i="0" u="none" strike="noStrike" kern="0" cap="none" spc="40" normalizeH="0" baseline="0" noProof="0" dirty="0">
                <a:ln>
                  <a:noFill/>
                </a:ln>
                <a:solidFill>
                  <a:srgbClr val="3B3A3B"/>
                </a:solidFill>
                <a:effectLst/>
                <a:uLnTx/>
                <a:uFillTx/>
                <a:latin typeface="Myriad Pro"/>
                <a:cs typeface="Myriad Pro"/>
              </a:rPr>
              <a:t> </a:t>
            </a:r>
            <a:r>
              <a:rPr kumimoji="0" lang="tr-TR" sz="2000" b="0" i="0" u="none" strike="noStrike" kern="0" cap="none" spc="0" normalizeH="0" baseline="0" noProof="0" dirty="0">
                <a:ln>
                  <a:noFill/>
                </a:ln>
                <a:solidFill>
                  <a:srgbClr val="3B3A3B"/>
                </a:solidFill>
                <a:effectLst/>
                <a:uLnTx/>
                <a:uFillTx/>
                <a:latin typeface="Myriad Pro"/>
                <a:cs typeface="Myriad Pro"/>
              </a:rPr>
              <a:t>uca</a:t>
            </a:r>
            <a:r>
              <a:rPr kumimoji="0" lang="tr-TR" sz="2000" b="0" i="0" u="none" strike="noStrike" kern="0" cap="none" spc="45" normalizeH="0" baseline="0" noProof="0" dirty="0">
                <a:ln>
                  <a:noFill/>
                </a:ln>
                <a:solidFill>
                  <a:srgbClr val="3B3A3B"/>
                </a:solidFill>
                <a:effectLst/>
                <a:uLnTx/>
                <a:uFillTx/>
                <a:latin typeface="Myriad Pro"/>
                <a:cs typeface="Myriad Pro"/>
              </a:rPr>
              <a:t> </a:t>
            </a:r>
            <a:r>
              <a:rPr kumimoji="0" lang="tr-TR" sz="2000" b="0" i="0" u="none" strike="noStrike" kern="0" cap="none" spc="0" normalizeH="0" baseline="0" noProof="0" dirty="0">
                <a:ln>
                  <a:noFill/>
                </a:ln>
                <a:solidFill>
                  <a:srgbClr val="3B3A3B"/>
                </a:solidFill>
                <a:effectLst/>
                <a:uLnTx/>
                <a:uFillTx/>
                <a:latin typeface="Myriad Pro"/>
                <a:cs typeface="Myriad Pro"/>
              </a:rPr>
              <a:t>birleşmesi</a:t>
            </a:r>
            <a:r>
              <a:rPr kumimoji="0" lang="tr-TR" sz="2000" b="0" i="0" u="none" strike="noStrike" kern="0" cap="none" spc="45" normalizeH="0" baseline="0" noProof="0" dirty="0">
                <a:ln>
                  <a:noFill/>
                </a:ln>
                <a:solidFill>
                  <a:srgbClr val="3B3A3B"/>
                </a:solidFill>
                <a:effectLst/>
                <a:uLnTx/>
                <a:uFillTx/>
                <a:latin typeface="Myriad Pro"/>
                <a:cs typeface="Myriad Pro"/>
              </a:rPr>
              <a:t> </a:t>
            </a:r>
            <a:r>
              <a:rPr kumimoji="0" lang="tr-TR" sz="2000" b="0" i="0" u="none" strike="noStrike" kern="0" cap="none" spc="0" normalizeH="0" baseline="0" noProof="0" dirty="0">
                <a:ln>
                  <a:noFill/>
                </a:ln>
                <a:solidFill>
                  <a:srgbClr val="3B3A3B"/>
                </a:solidFill>
                <a:effectLst/>
                <a:uLnTx/>
                <a:uFillTx/>
                <a:latin typeface="Myriad Pro"/>
                <a:cs typeface="Myriad Pro"/>
              </a:rPr>
              <a:t>ve</a:t>
            </a:r>
            <a:r>
              <a:rPr kumimoji="0" lang="tr-TR" sz="2000" b="0" i="0" u="none" strike="noStrike" kern="0" cap="none" spc="45" normalizeH="0" baseline="0" noProof="0" dirty="0">
                <a:ln>
                  <a:noFill/>
                </a:ln>
                <a:solidFill>
                  <a:srgbClr val="3B3A3B"/>
                </a:solidFill>
                <a:effectLst/>
                <a:uLnTx/>
                <a:uFillTx/>
                <a:latin typeface="Myriad Pro"/>
                <a:cs typeface="Myriad Pro"/>
              </a:rPr>
              <a:t> </a:t>
            </a:r>
            <a:r>
              <a:rPr kumimoji="0" lang="tr-TR" sz="2000" b="0" i="0" u="none" strike="noStrike" kern="0" cap="none" spc="0" normalizeH="0" baseline="0" noProof="0" dirty="0">
                <a:ln>
                  <a:noFill/>
                </a:ln>
                <a:solidFill>
                  <a:srgbClr val="3B3A3B"/>
                </a:solidFill>
                <a:effectLst/>
                <a:uLnTx/>
                <a:uFillTx/>
                <a:latin typeface="Myriad Pro"/>
                <a:cs typeface="Myriad Pro"/>
              </a:rPr>
              <a:t>kaynaşmasıyla</a:t>
            </a:r>
            <a:r>
              <a:rPr kumimoji="0" lang="tr-TR" sz="2000" b="0" i="0" u="none" strike="noStrike" kern="0" cap="none" spc="45" normalizeH="0" baseline="0" noProof="0" dirty="0">
                <a:ln>
                  <a:noFill/>
                </a:ln>
                <a:solidFill>
                  <a:srgbClr val="3B3A3B"/>
                </a:solidFill>
                <a:effectLst/>
                <a:uLnTx/>
                <a:uFillTx/>
                <a:latin typeface="Myriad Pro"/>
                <a:cs typeface="Myriad Pro"/>
              </a:rPr>
              <a:t> </a:t>
            </a:r>
            <a:r>
              <a:rPr kumimoji="0" lang="tr-TR" sz="2000" b="0" i="0" u="none" strike="noStrike" kern="0" cap="none" spc="0" normalizeH="0" baseline="0" noProof="0" dirty="0">
                <a:ln>
                  <a:noFill/>
                </a:ln>
                <a:solidFill>
                  <a:srgbClr val="3B3A3B"/>
                </a:solidFill>
                <a:effectLst/>
                <a:uLnTx/>
                <a:uFillTx/>
                <a:latin typeface="Myriad Pro"/>
                <a:cs typeface="Myriad Pro"/>
              </a:rPr>
              <a:t>oluşmuş</a:t>
            </a:r>
            <a:r>
              <a:rPr kumimoji="0" lang="tr-TR" sz="2000" b="0" i="0" u="none" strike="noStrike" kern="0" cap="none" spc="40" normalizeH="0" baseline="0" noProof="0" dirty="0">
                <a:ln>
                  <a:noFill/>
                </a:ln>
                <a:solidFill>
                  <a:srgbClr val="3B3A3B"/>
                </a:solidFill>
                <a:effectLst/>
                <a:uLnTx/>
                <a:uFillTx/>
                <a:latin typeface="Myriad Pro"/>
                <a:cs typeface="Myriad Pro"/>
              </a:rPr>
              <a:t> </a:t>
            </a:r>
            <a:r>
              <a:rPr kumimoji="0" lang="tr-TR" sz="2000" b="0" i="0" u="none" strike="noStrike" kern="0" cap="none" spc="0" normalizeH="0" baseline="0" noProof="0" dirty="0">
                <a:ln>
                  <a:noFill/>
                </a:ln>
                <a:solidFill>
                  <a:srgbClr val="3B3A3B"/>
                </a:solidFill>
                <a:effectLst/>
                <a:uLnTx/>
                <a:uFillTx/>
                <a:latin typeface="Myriad Pro"/>
                <a:cs typeface="Myriad Pro"/>
              </a:rPr>
              <a:t>(</a:t>
            </a:r>
            <a:r>
              <a:rPr kumimoji="0" lang="tr-TR" sz="2000" b="1" i="0" u="none" strike="noStrike" kern="0" cap="none" spc="0" normalizeH="0" baseline="0" noProof="0" dirty="0" err="1">
                <a:ln>
                  <a:noFill/>
                </a:ln>
                <a:solidFill>
                  <a:schemeClr val="accent2"/>
                </a:solidFill>
                <a:effectLst/>
                <a:uLnTx/>
                <a:uFillTx/>
                <a:latin typeface="Myriad Pro"/>
                <a:cs typeface="Myriad Pro"/>
              </a:rPr>
              <a:t>sinsityum</a:t>
            </a:r>
            <a:r>
              <a:rPr kumimoji="0" lang="tr-TR" sz="2000" b="0" i="0" u="none" strike="noStrike" kern="0" cap="none" spc="0" normalizeH="0" baseline="0" noProof="0" dirty="0">
                <a:ln>
                  <a:noFill/>
                </a:ln>
                <a:solidFill>
                  <a:srgbClr val="3B3A3B"/>
                </a:solidFill>
                <a:effectLst/>
                <a:uLnTx/>
                <a:uFillTx/>
                <a:latin typeface="Myriad Pro"/>
                <a:cs typeface="Myriad Pro"/>
              </a:rPr>
              <a:t>)</a:t>
            </a:r>
            <a:r>
              <a:rPr kumimoji="0" lang="tr-TR" sz="2000" b="0" i="0" u="none" strike="noStrike" kern="0" cap="none" spc="45" normalizeH="0" baseline="0" noProof="0" dirty="0">
                <a:ln>
                  <a:noFill/>
                </a:ln>
                <a:solidFill>
                  <a:srgbClr val="3B3A3B"/>
                </a:solidFill>
                <a:effectLst/>
                <a:uLnTx/>
                <a:uFillTx/>
                <a:latin typeface="Myriad Pro"/>
                <a:cs typeface="Myriad Pro"/>
              </a:rPr>
              <a:t> </a:t>
            </a:r>
            <a:r>
              <a:rPr kumimoji="0" lang="tr-TR" sz="2000" b="0" i="0" u="none" strike="noStrike" kern="0" cap="none" spc="0" normalizeH="0" baseline="0" noProof="0" dirty="0">
                <a:ln>
                  <a:noFill/>
                </a:ln>
                <a:solidFill>
                  <a:srgbClr val="3B3A3B"/>
                </a:solidFill>
                <a:effectLst/>
                <a:uLnTx/>
                <a:uFillTx/>
                <a:latin typeface="Myriad Pro"/>
                <a:cs typeface="Myriad Pro"/>
              </a:rPr>
              <a:t>ince,</a:t>
            </a:r>
            <a:r>
              <a:rPr kumimoji="0" lang="tr-TR" sz="2000" b="0" i="0" u="none" strike="noStrike" kern="0" cap="none" spc="45" normalizeH="0" baseline="0" noProof="0" dirty="0">
                <a:ln>
                  <a:noFill/>
                </a:ln>
                <a:solidFill>
                  <a:srgbClr val="3B3A3B"/>
                </a:solidFill>
                <a:effectLst/>
                <a:uLnTx/>
                <a:uFillTx/>
                <a:latin typeface="Myriad Pro"/>
                <a:cs typeface="Myriad Pro"/>
              </a:rPr>
              <a:t> </a:t>
            </a:r>
            <a:r>
              <a:rPr kumimoji="0" lang="tr-TR" sz="2000" b="0" i="0" u="none" strike="noStrike" kern="0" cap="none" spc="0" normalizeH="0" baseline="0" noProof="0" dirty="0">
                <a:ln>
                  <a:noFill/>
                </a:ln>
                <a:solidFill>
                  <a:srgbClr val="3B3A3B"/>
                </a:solidFill>
                <a:effectLst/>
                <a:uLnTx/>
                <a:uFillTx/>
                <a:latin typeface="Myriad Pro"/>
                <a:cs typeface="Myriad Pro"/>
              </a:rPr>
              <a:t>uzun</a:t>
            </a:r>
            <a:r>
              <a:rPr kumimoji="0" lang="tr-TR" sz="2000" b="0" i="0" u="none" strike="noStrike" kern="0" cap="none" spc="45" normalizeH="0" baseline="0" noProof="0" dirty="0">
                <a:ln>
                  <a:noFill/>
                </a:ln>
                <a:solidFill>
                  <a:srgbClr val="3B3A3B"/>
                </a:solidFill>
                <a:effectLst/>
                <a:uLnTx/>
                <a:uFillTx/>
                <a:latin typeface="Myriad Pro"/>
                <a:cs typeface="Myriad Pro"/>
              </a:rPr>
              <a:t> </a:t>
            </a:r>
            <a:r>
              <a:rPr kumimoji="0" lang="tr-TR" sz="2000" b="0" i="0" u="none" strike="noStrike" kern="0" cap="none" spc="0" normalizeH="0" baseline="0" noProof="0" dirty="0">
                <a:ln>
                  <a:noFill/>
                </a:ln>
                <a:solidFill>
                  <a:srgbClr val="3B3A3B"/>
                </a:solidFill>
                <a:effectLst/>
                <a:uLnTx/>
                <a:uFillTx/>
                <a:latin typeface="Myriad Pro"/>
                <a:cs typeface="Myriad Pro"/>
              </a:rPr>
              <a:t>ve</a:t>
            </a:r>
            <a:r>
              <a:rPr kumimoji="0" lang="tr-TR" sz="2000" b="0" i="0" u="none" strike="noStrike" kern="0" cap="none" spc="45" normalizeH="0" baseline="0" noProof="0" dirty="0">
                <a:ln>
                  <a:noFill/>
                </a:ln>
                <a:solidFill>
                  <a:srgbClr val="3B3A3B"/>
                </a:solidFill>
                <a:effectLst/>
                <a:uLnTx/>
                <a:uFillTx/>
                <a:latin typeface="Myriad Pro"/>
                <a:cs typeface="Myriad Pro"/>
              </a:rPr>
              <a:t> </a:t>
            </a:r>
            <a:r>
              <a:rPr kumimoji="0" lang="tr-TR" sz="2000" b="0" i="0" u="none" strike="noStrike" kern="0" cap="none" spc="-25" normalizeH="0" baseline="0" noProof="0" dirty="0">
                <a:ln>
                  <a:noFill/>
                </a:ln>
                <a:solidFill>
                  <a:srgbClr val="3B3A3B"/>
                </a:solidFill>
                <a:effectLst/>
                <a:uLnTx/>
                <a:uFillTx/>
                <a:latin typeface="Myriad Pro"/>
                <a:cs typeface="Myriad Pro"/>
              </a:rPr>
              <a:t>çok </a:t>
            </a:r>
            <a:r>
              <a:rPr lang="tr-TR" sz="2000" dirty="0">
                <a:solidFill>
                  <a:srgbClr val="3B3A3B"/>
                </a:solidFill>
                <a:latin typeface="Myriad Pro"/>
                <a:cs typeface="Myriad Pro"/>
              </a:rPr>
              <a:t>çekirdekli</a:t>
            </a:r>
            <a:r>
              <a:rPr lang="tr-TR" sz="2000" spc="-20" dirty="0">
                <a:solidFill>
                  <a:srgbClr val="3B3A3B"/>
                </a:solidFill>
                <a:latin typeface="Myriad Pro"/>
                <a:cs typeface="Myriad Pro"/>
              </a:rPr>
              <a:t> </a:t>
            </a:r>
            <a:r>
              <a:rPr lang="tr-TR" sz="2000" spc="-10" dirty="0">
                <a:solidFill>
                  <a:srgbClr val="3B3A3B"/>
                </a:solidFill>
                <a:latin typeface="Myriad Pro"/>
                <a:cs typeface="Myriad Pro"/>
              </a:rPr>
              <a:t>hücrelerdir. </a:t>
            </a:r>
            <a:r>
              <a:rPr lang="tr-TR" sz="2000" dirty="0">
                <a:solidFill>
                  <a:srgbClr val="3B3A3B"/>
                </a:solidFill>
                <a:latin typeface="Myriad Pro"/>
                <a:cs typeface="Myriad Pro"/>
              </a:rPr>
              <a:t>Bu</a:t>
            </a:r>
            <a:r>
              <a:rPr lang="tr-TR" sz="2000" spc="-10" dirty="0">
                <a:solidFill>
                  <a:srgbClr val="3B3A3B"/>
                </a:solidFill>
                <a:latin typeface="Myriad Pro"/>
                <a:cs typeface="Myriad Pro"/>
              </a:rPr>
              <a:t> </a:t>
            </a:r>
            <a:r>
              <a:rPr lang="tr-TR" sz="2000" dirty="0">
                <a:solidFill>
                  <a:srgbClr val="3B3A3B"/>
                </a:solidFill>
                <a:latin typeface="Myriad Pro"/>
                <a:cs typeface="Myriad Pro"/>
              </a:rPr>
              <a:t>çok</a:t>
            </a:r>
            <a:r>
              <a:rPr lang="tr-TR" sz="2000" spc="-10" dirty="0">
                <a:solidFill>
                  <a:srgbClr val="3B3A3B"/>
                </a:solidFill>
                <a:latin typeface="Myriad Pro"/>
                <a:cs typeface="Myriad Pro"/>
              </a:rPr>
              <a:t> </a:t>
            </a:r>
            <a:r>
              <a:rPr lang="tr-TR" sz="2000" dirty="0">
                <a:solidFill>
                  <a:srgbClr val="3B3A3B"/>
                </a:solidFill>
                <a:latin typeface="Myriad Pro"/>
                <a:cs typeface="Myriad Pro"/>
              </a:rPr>
              <a:t>çekirdekli</a:t>
            </a:r>
            <a:r>
              <a:rPr lang="tr-TR" sz="2000" spc="-5" dirty="0">
                <a:solidFill>
                  <a:srgbClr val="3B3A3B"/>
                </a:solidFill>
                <a:latin typeface="Myriad Pro"/>
                <a:cs typeface="Myriad Pro"/>
              </a:rPr>
              <a:t> </a:t>
            </a:r>
            <a:r>
              <a:rPr lang="tr-TR" sz="2000" spc="-10" dirty="0">
                <a:solidFill>
                  <a:srgbClr val="3B3A3B"/>
                </a:solidFill>
                <a:latin typeface="Myriad Pro"/>
                <a:cs typeface="Myriad Pro"/>
              </a:rPr>
              <a:t>hücrelere </a:t>
            </a:r>
            <a:r>
              <a:rPr lang="tr-TR" sz="2000" b="1" dirty="0">
                <a:solidFill>
                  <a:schemeClr val="accent2"/>
                </a:solidFill>
                <a:latin typeface="Myriad Pro"/>
                <a:cs typeface="Myriad Pro"/>
              </a:rPr>
              <a:t>kas</a:t>
            </a:r>
            <a:r>
              <a:rPr lang="tr-TR" sz="2000" b="1" spc="15" dirty="0">
                <a:solidFill>
                  <a:schemeClr val="accent2"/>
                </a:solidFill>
                <a:latin typeface="Myriad Pro"/>
                <a:cs typeface="Myriad Pro"/>
              </a:rPr>
              <a:t> </a:t>
            </a:r>
            <a:r>
              <a:rPr lang="tr-TR" sz="2000" b="1" dirty="0">
                <a:solidFill>
                  <a:schemeClr val="accent2"/>
                </a:solidFill>
                <a:latin typeface="Myriad Pro"/>
                <a:cs typeface="Myriad Pro"/>
              </a:rPr>
              <a:t>lifi</a:t>
            </a:r>
            <a:r>
              <a:rPr lang="tr-TR" sz="2000" b="1" spc="20" dirty="0">
                <a:solidFill>
                  <a:schemeClr val="accent2"/>
                </a:solidFill>
                <a:latin typeface="Myriad Pro"/>
                <a:cs typeface="Myriad Pro"/>
              </a:rPr>
              <a:t> </a:t>
            </a:r>
            <a:r>
              <a:rPr lang="tr-TR" sz="2000" dirty="0">
                <a:solidFill>
                  <a:srgbClr val="3B3A3B"/>
                </a:solidFill>
                <a:latin typeface="Myriad Pro"/>
                <a:cs typeface="Myriad Pro"/>
              </a:rPr>
              <a:t>de</a:t>
            </a:r>
            <a:r>
              <a:rPr lang="tr-TR" sz="2000" spc="25" dirty="0">
                <a:solidFill>
                  <a:srgbClr val="3B3A3B"/>
                </a:solidFill>
                <a:latin typeface="Myriad Pro"/>
                <a:cs typeface="Myriad Pro"/>
              </a:rPr>
              <a:t> </a:t>
            </a:r>
            <a:r>
              <a:rPr lang="tr-TR" sz="2000" dirty="0">
                <a:solidFill>
                  <a:srgbClr val="3B3A3B"/>
                </a:solidFill>
                <a:latin typeface="Myriad Pro"/>
                <a:cs typeface="Myriad Pro"/>
              </a:rPr>
              <a:t>denir.</a:t>
            </a:r>
          </a:p>
          <a:p>
            <a:pPr marL="12700" marR="5080" lvl="0" indent="179705" defTabSz="914400" eaLnBrk="1" fontAlgn="auto" latinLnBrk="0" hangingPunct="1">
              <a:lnSpc>
                <a:spcPct val="150000"/>
              </a:lnSpc>
              <a:spcBef>
                <a:spcPts val="285"/>
              </a:spcBef>
              <a:spcAft>
                <a:spcPts val="0"/>
              </a:spcAft>
              <a:buClrTx/>
              <a:buSzTx/>
              <a:buFontTx/>
              <a:buNone/>
              <a:tabLst/>
              <a:defRPr/>
            </a:pPr>
            <a:r>
              <a:rPr lang="tr-TR" sz="2000" b="1" dirty="0">
                <a:solidFill>
                  <a:schemeClr val="accent1"/>
                </a:solidFill>
                <a:latin typeface="Myriad Pro"/>
                <a:cs typeface="Myriad Pro"/>
              </a:rPr>
              <a:t>Kalp</a:t>
            </a:r>
            <a:r>
              <a:rPr lang="tr-TR" sz="2000" b="1" spc="25" dirty="0">
                <a:solidFill>
                  <a:schemeClr val="accent1"/>
                </a:solidFill>
                <a:latin typeface="Myriad Pro"/>
                <a:cs typeface="Myriad Pro"/>
              </a:rPr>
              <a:t> </a:t>
            </a:r>
            <a:r>
              <a:rPr lang="tr-TR" sz="2000" b="1" dirty="0">
                <a:solidFill>
                  <a:schemeClr val="accent1"/>
                </a:solidFill>
                <a:latin typeface="Myriad Pro"/>
                <a:cs typeface="Myriad Pro"/>
              </a:rPr>
              <a:t>kası</a:t>
            </a:r>
            <a:r>
              <a:rPr lang="tr-TR" sz="2000" b="1" spc="25" dirty="0">
                <a:solidFill>
                  <a:schemeClr val="accent1"/>
                </a:solidFill>
                <a:latin typeface="Myriad Pro"/>
                <a:cs typeface="Myriad Pro"/>
              </a:rPr>
              <a:t> </a:t>
            </a:r>
            <a:r>
              <a:rPr lang="tr-TR" sz="2000" b="1" dirty="0">
                <a:solidFill>
                  <a:schemeClr val="accent1"/>
                </a:solidFill>
                <a:latin typeface="Myriad Pro"/>
                <a:cs typeface="Myriad Pro"/>
              </a:rPr>
              <a:t>hücreleri</a:t>
            </a:r>
            <a:r>
              <a:rPr lang="tr-TR" sz="2000" b="1" spc="25" dirty="0">
                <a:solidFill>
                  <a:schemeClr val="accent1"/>
                </a:solidFill>
                <a:latin typeface="Myriad Pro"/>
                <a:cs typeface="Myriad Pro"/>
              </a:rPr>
              <a:t> </a:t>
            </a:r>
            <a:r>
              <a:rPr lang="tr-TR" sz="2000" dirty="0">
                <a:solidFill>
                  <a:srgbClr val="3B3A3B"/>
                </a:solidFill>
                <a:latin typeface="Myriad Pro"/>
                <a:cs typeface="Myriad Pro"/>
              </a:rPr>
              <a:t>ise</a:t>
            </a:r>
            <a:r>
              <a:rPr lang="tr-TR" sz="2000" spc="25" dirty="0">
                <a:solidFill>
                  <a:srgbClr val="3B3A3B"/>
                </a:solidFill>
                <a:latin typeface="Myriad Pro"/>
                <a:cs typeface="Myriad Pro"/>
              </a:rPr>
              <a:t> </a:t>
            </a:r>
            <a:r>
              <a:rPr lang="tr-TR" sz="2000" dirty="0">
                <a:solidFill>
                  <a:srgbClr val="3B3A3B"/>
                </a:solidFill>
                <a:latin typeface="Myriad Pro"/>
                <a:cs typeface="Myriad Pro"/>
              </a:rPr>
              <a:t>çizgili</a:t>
            </a:r>
            <a:r>
              <a:rPr lang="tr-TR" sz="2000" spc="25" dirty="0">
                <a:solidFill>
                  <a:srgbClr val="3B3A3B"/>
                </a:solidFill>
                <a:latin typeface="Myriad Pro"/>
                <a:cs typeface="Myriad Pro"/>
              </a:rPr>
              <a:t> </a:t>
            </a:r>
            <a:r>
              <a:rPr lang="tr-TR" sz="2000" spc="-25" dirty="0">
                <a:solidFill>
                  <a:srgbClr val="3B3A3B"/>
                </a:solidFill>
                <a:latin typeface="Myriad Pro"/>
                <a:cs typeface="Myriad Pro"/>
              </a:rPr>
              <a:t>kas </a:t>
            </a:r>
            <a:r>
              <a:rPr lang="tr-TR" sz="2000" dirty="0">
                <a:solidFill>
                  <a:srgbClr val="3B3A3B"/>
                </a:solidFill>
                <a:latin typeface="Myriad Pro"/>
                <a:cs typeface="Myriad Pro"/>
              </a:rPr>
              <a:t>hücresine</a:t>
            </a:r>
            <a:r>
              <a:rPr lang="tr-TR" sz="2000" spc="85" dirty="0">
                <a:solidFill>
                  <a:srgbClr val="3B3A3B"/>
                </a:solidFill>
                <a:latin typeface="Myriad Pro"/>
                <a:cs typeface="Myriad Pro"/>
              </a:rPr>
              <a:t> </a:t>
            </a:r>
            <a:r>
              <a:rPr lang="tr-TR" sz="2000" dirty="0">
                <a:solidFill>
                  <a:srgbClr val="3B3A3B"/>
                </a:solidFill>
                <a:latin typeface="Myriad Pro"/>
                <a:cs typeface="Myriad Pro"/>
              </a:rPr>
              <a:t>benzemekle</a:t>
            </a:r>
            <a:r>
              <a:rPr lang="tr-TR" sz="2000" spc="95" dirty="0">
                <a:solidFill>
                  <a:srgbClr val="3B3A3B"/>
                </a:solidFill>
                <a:latin typeface="Myriad Pro"/>
                <a:cs typeface="Myriad Pro"/>
              </a:rPr>
              <a:t> </a:t>
            </a:r>
            <a:r>
              <a:rPr lang="tr-TR" sz="2000" dirty="0">
                <a:solidFill>
                  <a:srgbClr val="3B3A3B"/>
                </a:solidFill>
                <a:latin typeface="Myriad Pro"/>
                <a:cs typeface="Myriad Pro"/>
              </a:rPr>
              <a:t>birlikte</a:t>
            </a:r>
            <a:r>
              <a:rPr lang="tr-TR" sz="2000" spc="100" dirty="0">
                <a:solidFill>
                  <a:srgbClr val="3B3A3B"/>
                </a:solidFill>
                <a:latin typeface="Myriad Pro"/>
                <a:cs typeface="Myriad Pro"/>
              </a:rPr>
              <a:t> </a:t>
            </a:r>
            <a:r>
              <a:rPr lang="tr-TR" sz="2000" dirty="0">
                <a:solidFill>
                  <a:srgbClr val="3B3A3B"/>
                </a:solidFill>
                <a:latin typeface="Myriad Pro"/>
                <a:cs typeface="Myriad Pro"/>
              </a:rPr>
              <a:t>genellikle</a:t>
            </a:r>
            <a:r>
              <a:rPr lang="tr-TR" sz="2000" spc="95" dirty="0">
                <a:solidFill>
                  <a:srgbClr val="3B3A3B"/>
                </a:solidFill>
                <a:latin typeface="Myriad Pro"/>
                <a:cs typeface="Myriad Pro"/>
              </a:rPr>
              <a:t> </a:t>
            </a:r>
            <a:r>
              <a:rPr lang="tr-TR" sz="2000" b="1" dirty="0">
                <a:solidFill>
                  <a:srgbClr val="3B3A3B"/>
                </a:solidFill>
                <a:latin typeface="Myriad Pro"/>
                <a:cs typeface="Myriad Pro"/>
              </a:rPr>
              <a:t>tek</a:t>
            </a:r>
            <a:r>
              <a:rPr lang="tr-TR" sz="2000" b="1" spc="100" dirty="0">
                <a:solidFill>
                  <a:srgbClr val="3B3A3B"/>
                </a:solidFill>
                <a:latin typeface="Myriad Pro"/>
                <a:cs typeface="Myriad Pro"/>
              </a:rPr>
              <a:t> </a:t>
            </a:r>
            <a:r>
              <a:rPr lang="tr-TR" sz="2000" b="1" spc="-25" dirty="0">
                <a:solidFill>
                  <a:srgbClr val="3B3A3B"/>
                </a:solidFill>
                <a:latin typeface="Myriad Pro"/>
                <a:cs typeface="Myriad Pro"/>
              </a:rPr>
              <a:t>çe</a:t>
            </a:r>
            <a:r>
              <a:rPr lang="tr-TR" sz="2000" b="1" dirty="0">
                <a:solidFill>
                  <a:srgbClr val="3B3A3B"/>
                </a:solidFill>
                <a:latin typeface="Myriad Pro"/>
                <a:cs typeface="Myriad Pro"/>
              </a:rPr>
              <a:t>kirdekli</a:t>
            </a:r>
            <a:r>
              <a:rPr lang="tr-TR" sz="2000" dirty="0">
                <a:solidFill>
                  <a:srgbClr val="3B3A3B"/>
                </a:solidFill>
                <a:latin typeface="Myriad Pro"/>
                <a:cs typeface="Myriad Pro"/>
              </a:rPr>
              <a:t>,</a:t>
            </a:r>
            <a:r>
              <a:rPr lang="tr-TR" sz="2000" spc="-5" dirty="0">
                <a:solidFill>
                  <a:srgbClr val="3B3A3B"/>
                </a:solidFill>
                <a:latin typeface="Myriad Pro"/>
                <a:cs typeface="Myriad Pro"/>
              </a:rPr>
              <a:t> </a:t>
            </a:r>
            <a:r>
              <a:rPr lang="tr-TR" sz="2000" dirty="0">
                <a:solidFill>
                  <a:srgbClr val="3B3A3B"/>
                </a:solidFill>
                <a:latin typeface="Myriad Pro"/>
                <a:cs typeface="Myriad Pro"/>
              </a:rPr>
              <a:t>nadiren</a:t>
            </a:r>
            <a:r>
              <a:rPr lang="tr-TR" sz="2000" spc="5" dirty="0">
                <a:solidFill>
                  <a:srgbClr val="3B3A3B"/>
                </a:solidFill>
                <a:latin typeface="Myriad Pro"/>
                <a:cs typeface="Myriad Pro"/>
              </a:rPr>
              <a:t> </a:t>
            </a:r>
            <a:r>
              <a:rPr lang="tr-TR" sz="2000" dirty="0">
                <a:solidFill>
                  <a:srgbClr val="3B3A3B"/>
                </a:solidFill>
                <a:latin typeface="Myriad Pro"/>
                <a:cs typeface="Myriad Pro"/>
              </a:rPr>
              <a:t>iki</a:t>
            </a:r>
            <a:r>
              <a:rPr lang="tr-TR" sz="2000" spc="5" dirty="0">
                <a:solidFill>
                  <a:srgbClr val="3B3A3B"/>
                </a:solidFill>
                <a:latin typeface="Myriad Pro"/>
                <a:cs typeface="Myriad Pro"/>
              </a:rPr>
              <a:t> </a:t>
            </a:r>
            <a:r>
              <a:rPr lang="tr-TR" sz="2000" spc="-10" dirty="0">
                <a:solidFill>
                  <a:srgbClr val="3B3A3B"/>
                </a:solidFill>
                <a:latin typeface="Myriad Pro"/>
                <a:cs typeface="Myriad Pro"/>
              </a:rPr>
              <a:t>çekirdeklidir.</a:t>
            </a:r>
            <a:endParaRPr lang="tr-TR" sz="2000" dirty="0">
              <a:latin typeface="Myriad Pro"/>
              <a:cs typeface="Myriad Pro"/>
            </a:endParaRPr>
          </a:p>
          <a:p>
            <a:endParaRPr lang="tr-TR" dirty="0"/>
          </a:p>
        </p:txBody>
      </p:sp>
      <p:sp>
        <p:nvSpPr>
          <p:cNvPr id="5" name="Alt Bilgi Yer Tutucusu 4">
            <a:extLst>
              <a:ext uri="{FF2B5EF4-FFF2-40B4-BE49-F238E27FC236}">
                <a16:creationId xmlns:a16="http://schemas.microsoft.com/office/drawing/2014/main" id="{889A77B9-A3D8-EA24-F512-63AC7CCC2B0E}"/>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C8118ECE-047A-5425-B926-B4BB6C8111C4}"/>
              </a:ext>
            </a:extLst>
          </p:cNvPr>
          <p:cNvSpPr>
            <a:spLocks noGrp="1"/>
          </p:cNvSpPr>
          <p:nvPr>
            <p:ph type="sldNum" sz="quarter" idx="12"/>
          </p:nvPr>
        </p:nvSpPr>
        <p:spPr/>
        <p:txBody>
          <a:bodyPr/>
          <a:lstStyle/>
          <a:p>
            <a:fld id="{60FF87A7-9A7A-4B3D-9625-8440EC4947F9}" type="slidenum">
              <a:rPr lang="tr-TR" smtClean="0"/>
              <a:pPr/>
              <a:t>40</a:t>
            </a:fld>
            <a:endParaRPr lang="tr-TR"/>
          </a:p>
        </p:txBody>
      </p:sp>
      <p:grpSp>
        <p:nvGrpSpPr>
          <p:cNvPr id="7" name="Grup 6">
            <a:extLst>
              <a:ext uri="{FF2B5EF4-FFF2-40B4-BE49-F238E27FC236}">
                <a16:creationId xmlns:a16="http://schemas.microsoft.com/office/drawing/2014/main" id="{4E0A1F9B-B089-81FB-3085-5285AE87804E}"/>
              </a:ext>
            </a:extLst>
          </p:cNvPr>
          <p:cNvGrpSpPr/>
          <p:nvPr/>
        </p:nvGrpSpPr>
        <p:grpSpPr>
          <a:xfrm>
            <a:off x="1331640" y="3429000"/>
            <a:ext cx="6236676" cy="2678939"/>
            <a:chOff x="1406768" y="1306906"/>
            <a:chExt cx="6236676" cy="2678939"/>
          </a:xfrm>
        </p:grpSpPr>
        <p:sp>
          <p:nvSpPr>
            <p:cNvPr id="8" name="object 2">
              <a:extLst>
                <a:ext uri="{FF2B5EF4-FFF2-40B4-BE49-F238E27FC236}">
                  <a16:creationId xmlns:a16="http://schemas.microsoft.com/office/drawing/2014/main" id="{D71347EE-0A80-C0DD-49FE-56838FB76935}"/>
                </a:ext>
              </a:extLst>
            </p:cNvPr>
            <p:cNvSpPr/>
            <p:nvPr/>
          </p:nvSpPr>
          <p:spPr>
            <a:xfrm>
              <a:off x="1406768" y="1594338"/>
              <a:ext cx="6236676" cy="2391507"/>
            </a:xfrm>
            <a:prstGeom prst="rect">
              <a:avLst/>
            </a:prstGeom>
            <a:blipFill>
              <a:blip r:embed="rId2" cstate="print"/>
              <a:stretch>
                <a:fillRect/>
              </a:stretch>
            </a:blipFill>
          </p:spPr>
          <p:txBody>
            <a:bodyPr wrap="square" lIns="0" tIns="0" rIns="0" bIns="0" rtlCol="0"/>
            <a:lstStyle/>
            <a:p>
              <a:endParaRPr/>
            </a:p>
          </p:txBody>
        </p:sp>
        <p:sp>
          <p:nvSpPr>
            <p:cNvPr id="9" name="object 3">
              <a:extLst>
                <a:ext uri="{FF2B5EF4-FFF2-40B4-BE49-F238E27FC236}">
                  <a16:creationId xmlns:a16="http://schemas.microsoft.com/office/drawing/2014/main" id="{FB9D3B9D-C215-6CC8-89DF-3F78E66D395E}"/>
                </a:ext>
              </a:extLst>
            </p:cNvPr>
            <p:cNvSpPr txBox="1"/>
            <p:nvPr/>
          </p:nvSpPr>
          <p:spPr>
            <a:xfrm>
              <a:off x="2402253" y="1306906"/>
              <a:ext cx="942340" cy="269304"/>
            </a:xfrm>
            <a:prstGeom prst="rect">
              <a:avLst/>
            </a:prstGeom>
          </p:spPr>
          <p:txBody>
            <a:bodyPr vert="horz" wrap="square" lIns="0" tIns="0" rIns="0" bIns="0" rtlCol="0">
              <a:spAutoFit/>
            </a:bodyPr>
            <a:lstStyle/>
            <a:p>
              <a:pPr marL="12700">
                <a:lnSpc>
                  <a:spcPct val="100000"/>
                </a:lnSpc>
              </a:pPr>
              <a:r>
                <a:rPr sz="1750" spc="-130" dirty="0">
                  <a:solidFill>
                    <a:srgbClr val="2F344D"/>
                  </a:solidFill>
                  <a:latin typeface="Arial"/>
                  <a:cs typeface="Arial"/>
                </a:rPr>
                <a:t>Ka</a:t>
              </a:r>
              <a:r>
                <a:rPr lang="tr-TR" sz="1750" spc="-130" dirty="0">
                  <a:solidFill>
                    <a:srgbClr val="2F344D"/>
                  </a:solidFill>
                  <a:latin typeface="Arial"/>
                  <a:cs typeface="Arial"/>
                </a:rPr>
                <a:t>l</a:t>
              </a:r>
              <a:r>
                <a:rPr sz="1750" spc="25" dirty="0">
                  <a:solidFill>
                    <a:srgbClr val="3F2F2F"/>
                  </a:solidFill>
                  <a:latin typeface="Arial"/>
                  <a:cs typeface="Arial"/>
                </a:rPr>
                <a:t>p</a:t>
              </a:r>
              <a:r>
                <a:rPr sz="1750" spc="-15" dirty="0">
                  <a:solidFill>
                    <a:srgbClr val="3F2F2F"/>
                  </a:solidFill>
                  <a:latin typeface="Arial"/>
                  <a:cs typeface="Arial"/>
                </a:rPr>
                <a:t> </a:t>
              </a:r>
              <a:r>
                <a:rPr sz="1750" spc="-165" dirty="0">
                  <a:solidFill>
                    <a:srgbClr val="2F344D"/>
                  </a:solidFill>
                  <a:latin typeface="Arial"/>
                  <a:cs typeface="Arial"/>
                </a:rPr>
                <a:t>Ka</a:t>
              </a:r>
              <a:r>
                <a:rPr sz="1750" spc="-50" dirty="0">
                  <a:solidFill>
                    <a:srgbClr val="2F344D"/>
                  </a:solidFill>
                  <a:latin typeface="Arial"/>
                  <a:cs typeface="Arial"/>
                </a:rPr>
                <a:t>s</a:t>
              </a:r>
              <a:r>
                <a:rPr sz="1750" spc="80" dirty="0">
                  <a:latin typeface="Arial"/>
                  <a:cs typeface="Arial"/>
                </a:rPr>
                <a:t>ı</a:t>
              </a:r>
              <a:endParaRPr sz="1750" dirty="0">
                <a:latin typeface="Arial"/>
                <a:cs typeface="Arial"/>
              </a:endParaRPr>
            </a:p>
          </p:txBody>
        </p:sp>
        <p:sp>
          <p:nvSpPr>
            <p:cNvPr id="10" name="object 4">
              <a:extLst>
                <a:ext uri="{FF2B5EF4-FFF2-40B4-BE49-F238E27FC236}">
                  <a16:creationId xmlns:a16="http://schemas.microsoft.com/office/drawing/2014/main" id="{BAA1E91A-185C-135F-AD47-D589D23C0980}"/>
                </a:ext>
              </a:extLst>
            </p:cNvPr>
            <p:cNvSpPr txBox="1"/>
            <p:nvPr/>
          </p:nvSpPr>
          <p:spPr>
            <a:xfrm>
              <a:off x="4172439" y="1306906"/>
              <a:ext cx="999490" cy="247650"/>
            </a:xfrm>
            <a:prstGeom prst="rect">
              <a:avLst/>
            </a:prstGeom>
          </p:spPr>
          <p:txBody>
            <a:bodyPr vert="horz" wrap="square" lIns="0" tIns="0" rIns="0" bIns="0" rtlCol="0">
              <a:spAutoFit/>
            </a:bodyPr>
            <a:lstStyle/>
            <a:p>
              <a:pPr marL="12700">
                <a:lnSpc>
                  <a:spcPct val="100000"/>
                </a:lnSpc>
              </a:pPr>
              <a:r>
                <a:rPr sz="1750" spc="-160" dirty="0">
                  <a:solidFill>
                    <a:srgbClr val="282134"/>
                  </a:solidFill>
                  <a:latin typeface="Arial"/>
                  <a:cs typeface="Arial"/>
                </a:rPr>
                <a:t>Ç</a:t>
              </a:r>
              <a:r>
                <a:rPr sz="1750" spc="70" dirty="0">
                  <a:solidFill>
                    <a:srgbClr val="0C131F"/>
                  </a:solidFill>
                  <a:latin typeface="Arial"/>
                  <a:cs typeface="Arial"/>
                </a:rPr>
                <a:t>i</a:t>
              </a:r>
              <a:r>
                <a:rPr sz="1750" spc="-135" dirty="0">
                  <a:solidFill>
                    <a:srgbClr val="282134"/>
                  </a:solidFill>
                  <a:latin typeface="Arial"/>
                  <a:cs typeface="Arial"/>
                </a:rPr>
                <a:t>z</a:t>
              </a:r>
              <a:r>
                <a:rPr sz="1750" spc="-60" dirty="0">
                  <a:solidFill>
                    <a:srgbClr val="282134"/>
                  </a:solidFill>
                  <a:latin typeface="Arial"/>
                  <a:cs typeface="Arial"/>
                </a:rPr>
                <a:t>g</a:t>
              </a:r>
              <a:r>
                <a:rPr sz="1750" spc="70" dirty="0">
                  <a:solidFill>
                    <a:srgbClr val="0C131F"/>
                  </a:solidFill>
                  <a:latin typeface="Arial"/>
                  <a:cs typeface="Arial"/>
                </a:rPr>
                <a:t>i</a:t>
              </a:r>
              <a:r>
                <a:rPr sz="1750" spc="125" dirty="0">
                  <a:latin typeface="Arial"/>
                  <a:cs typeface="Arial"/>
                </a:rPr>
                <a:t>li</a:t>
              </a:r>
              <a:r>
                <a:rPr sz="1750" spc="-140" dirty="0">
                  <a:latin typeface="Arial"/>
                  <a:cs typeface="Arial"/>
                </a:rPr>
                <a:t> </a:t>
              </a:r>
              <a:r>
                <a:rPr sz="1750" spc="-155" dirty="0">
                  <a:solidFill>
                    <a:srgbClr val="2F344D"/>
                  </a:solidFill>
                  <a:latin typeface="Arial"/>
                  <a:cs typeface="Arial"/>
                </a:rPr>
                <a:t>Kas</a:t>
              </a:r>
              <a:endParaRPr sz="1750">
                <a:latin typeface="Arial"/>
                <a:cs typeface="Arial"/>
              </a:endParaRPr>
            </a:p>
          </p:txBody>
        </p:sp>
        <p:sp>
          <p:nvSpPr>
            <p:cNvPr id="11" name="object 5">
              <a:extLst>
                <a:ext uri="{FF2B5EF4-FFF2-40B4-BE49-F238E27FC236}">
                  <a16:creationId xmlns:a16="http://schemas.microsoft.com/office/drawing/2014/main" id="{4B1B87DD-DBC4-76DA-78F0-8823D8D7705E}"/>
                </a:ext>
              </a:extLst>
            </p:cNvPr>
            <p:cNvSpPr txBox="1"/>
            <p:nvPr/>
          </p:nvSpPr>
          <p:spPr>
            <a:xfrm>
              <a:off x="6692900" y="1306906"/>
              <a:ext cx="788670" cy="247650"/>
            </a:xfrm>
            <a:prstGeom prst="rect">
              <a:avLst/>
            </a:prstGeom>
          </p:spPr>
          <p:txBody>
            <a:bodyPr vert="horz" wrap="square" lIns="0" tIns="0" rIns="0" bIns="0" rtlCol="0">
              <a:spAutoFit/>
            </a:bodyPr>
            <a:lstStyle/>
            <a:p>
              <a:pPr marL="12700">
                <a:lnSpc>
                  <a:spcPct val="100000"/>
                </a:lnSpc>
              </a:pPr>
              <a:r>
                <a:rPr sz="1750" spc="-70" dirty="0">
                  <a:solidFill>
                    <a:srgbClr val="282134"/>
                  </a:solidFill>
                  <a:latin typeface="Arial"/>
                  <a:cs typeface="Arial"/>
                </a:rPr>
                <a:t>D</a:t>
              </a:r>
              <a:r>
                <a:rPr sz="1750" spc="40" dirty="0">
                  <a:solidFill>
                    <a:srgbClr val="0C131F"/>
                  </a:solidFill>
                  <a:latin typeface="Arial"/>
                  <a:cs typeface="Arial"/>
                </a:rPr>
                <a:t>ü</a:t>
              </a:r>
              <a:r>
                <a:rPr sz="1750" spc="-195" dirty="0">
                  <a:solidFill>
                    <a:srgbClr val="282134"/>
                  </a:solidFill>
                  <a:latin typeface="Arial"/>
                  <a:cs typeface="Arial"/>
                </a:rPr>
                <a:t>z</a:t>
              </a:r>
              <a:r>
                <a:rPr sz="1750" spc="30" dirty="0">
                  <a:solidFill>
                    <a:srgbClr val="282134"/>
                  </a:solidFill>
                  <a:latin typeface="Arial"/>
                  <a:cs typeface="Arial"/>
                </a:rPr>
                <a:t> </a:t>
              </a:r>
              <a:r>
                <a:rPr sz="1750" spc="-155" dirty="0">
                  <a:solidFill>
                    <a:srgbClr val="2F344D"/>
                  </a:solidFill>
                  <a:latin typeface="Arial"/>
                  <a:cs typeface="Arial"/>
                </a:rPr>
                <a:t>Kas</a:t>
              </a:r>
              <a:endParaRPr sz="1750">
                <a:latin typeface="Arial"/>
                <a:cs typeface="Arial"/>
              </a:endParaRPr>
            </a:p>
          </p:txBody>
        </p:sp>
      </p:grpSp>
    </p:spTree>
    <p:extLst>
      <p:ext uri="{BB962C8B-B14F-4D97-AF65-F5344CB8AC3E}">
        <p14:creationId xmlns:p14="http://schemas.microsoft.com/office/powerpoint/2010/main" val="394848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F7F52E-185F-4132-4D5C-75E0EF9A2707}"/>
              </a:ext>
            </a:extLst>
          </p:cNvPr>
          <p:cNvSpPr>
            <a:spLocks noGrp="1"/>
          </p:cNvSpPr>
          <p:nvPr>
            <p:ph type="title"/>
          </p:nvPr>
        </p:nvSpPr>
        <p:spPr/>
        <p:txBody>
          <a:bodyPr/>
          <a:lstStyle/>
          <a:p>
            <a:r>
              <a:rPr lang="tr-TR" dirty="0"/>
              <a:t>Düz kaslar</a:t>
            </a:r>
          </a:p>
        </p:txBody>
      </p:sp>
      <p:sp>
        <p:nvSpPr>
          <p:cNvPr id="3" name="İçerik Yer Tutucusu 2">
            <a:extLst>
              <a:ext uri="{FF2B5EF4-FFF2-40B4-BE49-F238E27FC236}">
                <a16:creationId xmlns:a16="http://schemas.microsoft.com/office/drawing/2014/main" id="{2A0AAAEE-B8D2-2105-7D25-3731B33A6C22}"/>
              </a:ext>
            </a:extLst>
          </p:cNvPr>
          <p:cNvSpPr>
            <a:spLocks noGrp="1"/>
          </p:cNvSpPr>
          <p:nvPr>
            <p:ph idx="1"/>
          </p:nvPr>
        </p:nvSpPr>
        <p:spPr/>
        <p:txBody>
          <a:bodyPr/>
          <a:lstStyle/>
          <a:p>
            <a:r>
              <a:rPr lang="tr-TR" sz="2000" dirty="0">
                <a:solidFill>
                  <a:srgbClr val="3B3A3B"/>
                </a:solidFill>
                <a:latin typeface="Myriad Pro"/>
                <a:cs typeface="Myriad Pro"/>
              </a:rPr>
              <a:t>Dolaşım,</a:t>
            </a:r>
            <a:r>
              <a:rPr lang="tr-TR" sz="2000" spc="25" dirty="0">
                <a:solidFill>
                  <a:srgbClr val="3B3A3B"/>
                </a:solidFill>
                <a:latin typeface="Myriad Pro"/>
                <a:cs typeface="Myriad Pro"/>
              </a:rPr>
              <a:t> </a:t>
            </a:r>
            <a:r>
              <a:rPr lang="tr-TR" sz="2000" dirty="0">
                <a:solidFill>
                  <a:srgbClr val="3B3A3B"/>
                </a:solidFill>
                <a:latin typeface="Myriad Pro"/>
                <a:cs typeface="Myriad Pro"/>
              </a:rPr>
              <a:t>sindirim,</a:t>
            </a:r>
            <a:r>
              <a:rPr lang="tr-TR" sz="2000" spc="35" dirty="0">
                <a:solidFill>
                  <a:srgbClr val="3B3A3B"/>
                </a:solidFill>
                <a:latin typeface="Myriad Pro"/>
                <a:cs typeface="Myriad Pro"/>
              </a:rPr>
              <a:t> </a:t>
            </a:r>
            <a:r>
              <a:rPr lang="tr-TR" sz="2000" dirty="0">
                <a:solidFill>
                  <a:srgbClr val="3B3A3B"/>
                </a:solidFill>
                <a:latin typeface="Myriad Pro"/>
                <a:cs typeface="Myriad Pro"/>
              </a:rPr>
              <a:t>solunum</a:t>
            </a:r>
            <a:r>
              <a:rPr lang="tr-TR" sz="2000" spc="40" dirty="0">
                <a:solidFill>
                  <a:srgbClr val="3B3A3B"/>
                </a:solidFill>
                <a:latin typeface="Myriad Pro"/>
                <a:cs typeface="Myriad Pro"/>
              </a:rPr>
              <a:t> </a:t>
            </a:r>
            <a:r>
              <a:rPr lang="tr-TR" sz="2000" dirty="0">
                <a:solidFill>
                  <a:srgbClr val="3B3A3B"/>
                </a:solidFill>
                <a:latin typeface="Myriad Pro"/>
                <a:cs typeface="Myriad Pro"/>
              </a:rPr>
              <a:t>ve</a:t>
            </a:r>
            <a:r>
              <a:rPr lang="tr-TR" sz="2000" spc="35" dirty="0">
                <a:solidFill>
                  <a:srgbClr val="3B3A3B"/>
                </a:solidFill>
                <a:latin typeface="Myriad Pro"/>
                <a:cs typeface="Myriad Pro"/>
              </a:rPr>
              <a:t> </a:t>
            </a:r>
            <a:r>
              <a:rPr lang="tr-TR" sz="2000">
                <a:solidFill>
                  <a:srgbClr val="3B3A3B"/>
                </a:solidFill>
                <a:latin typeface="Myriad Pro"/>
                <a:cs typeface="Myriad Pro"/>
              </a:rPr>
              <a:t>boşaltım</a:t>
            </a:r>
            <a:r>
              <a:rPr lang="tr-TR" sz="2000" spc="40">
                <a:solidFill>
                  <a:srgbClr val="3B3A3B"/>
                </a:solidFill>
                <a:latin typeface="Myriad Pro"/>
                <a:cs typeface="Myriad Pro"/>
              </a:rPr>
              <a:t> </a:t>
            </a:r>
            <a:r>
              <a:rPr lang="tr-TR" sz="2000" spc="-10">
                <a:solidFill>
                  <a:srgbClr val="3B3A3B"/>
                </a:solidFill>
                <a:latin typeface="Myriad Pro"/>
                <a:cs typeface="Myriad Pro"/>
              </a:rPr>
              <a:t>siste</a:t>
            </a:r>
            <a:r>
              <a:rPr lang="tr-TR" sz="2000">
                <a:solidFill>
                  <a:srgbClr val="3B3A3B"/>
                </a:solidFill>
                <a:latin typeface="Myriad Pro"/>
                <a:cs typeface="Myriad Pro"/>
              </a:rPr>
              <a:t>mini</a:t>
            </a:r>
            <a:r>
              <a:rPr lang="tr-TR" sz="2000" spc="60">
                <a:solidFill>
                  <a:srgbClr val="3B3A3B"/>
                </a:solidFill>
                <a:latin typeface="Myriad Pro"/>
                <a:cs typeface="Myriad Pro"/>
              </a:rPr>
              <a:t> </a:t>
            </a:r>
            <a:r>
              <a:rPr lang="tr-TR" sz="2000" dirty="0">
                <a:solidFill>
                  <a:srgbClr val="3B3A3B"/>
                </a:solidFill>
                <a:latin typeface="Myriad Pro"/>
                <a:cs typeface="Myriad Pro"/>
              </a:rPr>
              <a:t>oluşturan</a:t>
            </a:r>
            <a:r>
              <a:rPr lang="tr-TR" sz="2000" spc="70" dirty="0">
                <a:solidFill>
                  <a:srgbClr val="3B3A3B"/>
                </a:solidFill>
                <a:latin typeface="Myriad Pro"/>
                <a:cs typeface="Myriad Pro"/>
              </a:rPr>
              <a:t> </a:t>
            </a:r>
            <a:r>
              <a:rPr lang="tr-TR" sz="2000" dirty="0">
                <a:solidFill>
                  <a:srgbClr val="3B3A3B"/>
                </a:solidFill>
                <a:latin typeface="Myriad Pro"/>
                <a:cs typeface="Myriad Pro"/>
              </a:rPr>
              <a:t>iç</a:t>
            </a:r>
            <a:r>
              <a:rPr lang="tr-TR" sz="2000" spc="70" dirty="0">
                <a:solidFill>
                  <a:srgbClr val="3B3A3B"/>
                </a:solidFill>
                <a:latin typeface="Myriad Pro"/>
                <a:cs typeface="Myriad Pro"/>
              </a:rPr>
              <a:t> </a:t>
            </a:r>
            <a:r>
              <a:rPr lang="tr-TR" sz="2000" dirty="0">
                <a:solidFill>
                  <a:srgbClr val="3B3A3B"/>
                </a:solidFill>
                <a:latin typeface="Myriad Pro"/>
                <a:cs typeface="Myriad Pro"/>
              </a:rPr>
              <a:t>organların</a:t>
            </a:r>
            <a:r>
              <a:rPr lang="tr-TR" sz="2000" spc="70" dirty="0">
                <a:solidFill>
                  <a:srgbClr val="3B3A3B"/>
                </a:solidFill>
                <a:latin typeface="Myriad Pro"/>
                <a:cs typeface="Myriad Pro"/>
              </a:rPr>
              <a:t> </a:t>
            </a:r>
            <a:r>
              <a:rPr lang="tr-TR" sz="2000" dirty="0">
                <a:solidFill>
                  <a:srgbClr val="3B3A3B"/>
                </a:solidFill>
                <a:latin typeface="Myriad Pro"/>
                <a:cs typeface="Myriad Pro"/>
              </a:rPr>
              <a:t>(mide,</a:t>
            </a:r>
            <a:r>
              <a:rPr lang="tr-TR" sz="2000" spc="70" dirty="0">
                <a:solidFill>
                  <a:srgbClr val="3B3A3B"/>
                </a:solidFill>
                <a:latin typeface="Myriad Pro"/>
                <a:cs typeface="Myriad Pro"/>
              </a:rPr>
              <a:t> </a:t>
            </a:r>
            <a:r>
              <a:rPr lang="tr-TR" sz="2000" dirty="0">
                <a:solidFill>
                  <a:srgbClr val="3B3A3B"/>
                </a:solidFill>
                <a:latin typeface="Myriad Pro"/>
                <a:cs typeface="Myriad Pro"/>
              </a:rPr>
              <a:t>bağırsak,</a:t>
            </a:r>
            <a:r>
              <a:rPr lang="tr-TR" sz="2000" spc="70" dirty="0">
                <a:solidFill>
                  <a:srgbClr val="3B3A3B"/>
                </a:solidFill>
                <a:latin typeface="Myriad Pro"/>
                <a:cs typeface="Myriad Pro"/>
              </a:rPr>
              <a:t> </a:t>
            </a:r>
            <a:r>
              <a:rPr lang="tr-TR" sz="2000" spc="-25" dirty="0">
                <a:solidFill>
                  <a:srgbClr val="3B3A3B"/>
                </a:solidFill>
                <a:latin typeface="Myriad Pro"/>
                <a:cs typeface="Myriad Pro"/>
              </a:rPr>
              <a:t>da</a:t>
            </a:r>
            <a:r>
              <a:rPr lang="tr-TR" sz="2000" dirty="0">
                <a:solidFill>
                  <a:srgbClr val="3B3A3B"/>
                </a:solidFill>
                <a:latin typeface="Myriad Pro"/>
                <a:cs typeface="Myriad Pro"/>
              </a:rPr>
              <a:t>marlar</a:t>
            </a:r>
            <a:r>
              <a:rPr lang="tr-TR" sz="2000" spc="-25" dirty="0">
                <a:solidFill>
                  <a:srgbClr val="3B3A3B"/>
                </a:solidFill>
                <a:latin typeface="Myriad Pro"/>
                <a:cs typeface="Myriad Pro"/>
              </a:rPr>
              <a:t> </a:t>
            </a:r>
            <a:r>
              <a:rPr lang="tr-TR" sz="2000" dirty="0">
                <a:solidFill>
                  <a:srgbClr val="3B3A3B"/>
                </a:solidFill>
                <a:latin typeface="Myriad Pro"/>
                <a:cs typeface="Myriad Pro"/>
              </a:rPr>
              <a:t>vb.)</a:t>
            </a:r>
            <a:r>
              <a:rPr lang="tr-TR" sz="2000" spc="-10" dirty="0">
                <a:solidFill>
                  <a:srgbClr val="3B3A3B"/>
                </a:solidFill>
                <a:latin typeface="Myriad Pro"/>
                <a:cs typeface="Myriad Pro"/>
              </a:rPr>
              <a:t> </a:t>
            </a:r>
            <a:r>
              <a:rPr lang="tr-TR" sz="2000" dirty="0">
                <a:solidFill>
                  <a:srgbClr val="3B3A3B"/>
                </a:solidFill>
                <a:latin typeface="Myriad Pro"/>
                <a:cs typeface="Myriad Pro"/>
              </a:rPr>
              <a:t>yapılarında</a:t>
            </a:r>
            <a:r>
              <a:rPr lang="tr-TR" sz="2000" spc="-10" dirty="0">
                <a:solidFill>
                  <a:srgbClr val="3B3A3B"/>
                </a:solidFill>
                <a:latin typeface="Myriad Pro"/>
                <a:cs typeface="Myriad Pro"/>
              </a:rPr>
              <a:t> bulunur.</a:t>
            </a:r>
            <a:endParaRPr lang="tr-TR" sz="2000" dirty="0">
              <a:latin typeface="Myriad Pro"/>
              <a:cs typeface="Myriad Pro"/>
            </a:endParaRPr>
          </a:p>
          <a:p>
            <a:endParaRPr lang="tr-TR" dirty="0"/>
          </a:p>
        </p:txBody>
      </p:sp>
      <p:sp>
        <p:nvSpPr>
          <p:cNvPr id="5" name="Alt Bilgi Yer Tutucusu 4">
            <a:extLst>
              <a:ext uri="{FF2B5EF4-FFF2-40B4-BE49-F238E27FC236}">
                <a16:creationId xmlns:a16="http://schemas.microsoft.com/office/drawing/2014/main" id="{7ECE54CB-99C6-47B0-17E9-62A65A73756E}"/>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AFB7AE73-B0B0-0CAA-B91F-3F0040210499}"/>
              </a:ext>
            </a:extLst>
          </p:cNvPr>
          <p:cNvSpPr>
            <a:spLocks noGrp="1"/>
          </p:cNvSpPr>
          <p:nvPr>
            <p:ph type="sldNum" sz="quarter" idx="12"/>
          </p:nvPr>
        </p:nvSpPr>
        <p:spPr/>
        <p:txBody>
          <a:bodyPr/>
          <a:lstStyle/>
          <a:p>
            <a:fld id="{60FF87A7-9A7A-4B3D-9625-8440EC4947F9}" type="slidenum">
              <a:rPr lang="tr-TR" smtClean="0"/>
              <a:pPr/>
              <a:t>41</a:t>
            </a:fld>
            <a:endParaRPr lang="tr-TR"/>
          </a:p>
        </p:txBody>
      </p:sp>
      <p:sp>
        <p:nvSpPr>
          <p:cNvPr id="8" name="object 330">
            <a:extLst>
              <a:ext uri="{FF2B5EF4-FFF2-40B4-BE49-F238E27FC236}">
                <a16:creationId xmlns:a16="http://schemas.microsoft.com/office/drawing/2014/main" id="{F1D6AA50-372E-2DBA-3038-DFEBDA733D7D}"/>
              </a:ext>
            </a:extLst>
          </p:cNvPr>
          <p:cNvSpPr txBox="1"/>
          <p:nvPr/>
        </p:nvSpPr>
        <p:spPr>
          <a:xfrm>
            <a:off x="2411760" y="1819471"/>
            <a:ext cx="6408712" cy="4167679"/>
          </a:xfrm>
          <a:prstGeom prst="rect">
            <a:avLst/>
          </a:prstGeom>
        </p:spPr>
        <p:txBody>
          <a:bodyPr vert="horz" wrap="square" lIns="0" tIns="25400" rIns="0" bIns="0" rtlCol="0">
            <a:spAutoFit/>
          </a:bodyPr>
          <a:lstStyle/>
          <a:p>
            <a:pPr marL="269875" indent="-269875">
              <a:lnSpc>
                <a:spcPct val="150000"/>
              </a:lnSpc>
              <a:spcBef>
                <a:spcPts val="200"/>
              </a:spcBef>
              <a:buClr>
                <a:schemeClr val="accent1"/>
              </a:buClr>
              <a:buFontTx/>
              <a:buAutoNum type="arabicPeriod"/>
              <a:tabLst>
                <a:tab pos="357188" algn="l"/>
              </a:tabLst>
            </a:pPr>
            <a:r>
              <a:rPr lang="tr-TR" sz="2000" kern="0" dirty="0">
                <a:solidFill>
                  <a:srgbClr val="3B3A3B"/>
                </a:solidFill>
                <a:latin typeface="Myriad Pro"/>
                <a:cs typeface="Myriad Pro"/>
              </a:rPr>
              <a:t>Otonom</a:t>
            </a:r>
            <a:r>
              <a:rPr lang="tr-TR" sz="2000" kern="0" spc="-15" dirty="0">
                <a:solidFill>
                  <a:srgbClr val="3B3A3B"/>
                </a:solidFill>
                <a:latin typeface="Myriad Pro"/>
                <a:cs typeface="Myriad Pro"/>
              </a:rPr>
              <a:t> </a:t>
            </a:r>
            <a:r>
              <a:rPr lang="tr-TR" sz="2000" kern="0" dirty="0">
                <a:solidFill>
                  <a:srgbClr val="3B3A3B"/>
                </a:solidFill>
                <a:latin typeface="Myriad Pro"/>
                <a:cs typeface="Myriad Pro"/>
              </a:rPr>
              <a:t>sinirlerin</a:t>
            </a:r>
            <a:r>
              <a:rPr lang="tr-TR" sz="2000" kern="0" spc="-5" dirty="0">
                <a:solidFill>
                  <a:srgbClr val="3B3A3B"/>
                </a:solidFill>
                <a:latin typeface="Myriad Pro"/>
                <a:cs typeface="Myriad Pro"/>
              </a:rPr>
              <a:t> </a:t>
            </a:r>
            <a:r>
              <a:rPr lang="tr-TR" sz="2000" kern="0" dirty="0">
                <a:solidFill>
                  <a:srgbClr val="3B3A3B"/>
                </a:solidFill>
                <a:latin typeface="Myriad Pro"/>
                <a:cs typeface="Myriad Pro"/>
              </a:rPr>
              <a:t>kontrolü altında</a:t>
            </a:r>
            <a:r>
              <a:rPr lang="tr-TR" sz="2000" kern="0" spc="-5" dirty="0">
                <a:solidFill>
                  <a:srgbClr val="3B3A3B"/>
                </a:solidFill>
                <a:latin typeface="Myriad Pro"/>
                <a:cs typeface="Myriad Pro"/>
              </a:rPr>
              <a:t> </a:t>
            </a:r>
            <a:r>
              <a:rPr lang="tr-TR" sz="2000" kern="0" dirty="0">
                <a:solidFill>
                  <a:srgbClr val="3B3A3B"/>
                </a:solidFill>
                <a:latin typeface="Myriad Pro"/>
                <a:cs typeface="Myriad Pro"/>
              </a:rPr>
              <a:t>istemsiz </a:t>
            </a:r>
            <a:r>
              <a:rPr lang="tr-TR" sz="2000" kern="0" spc="-10" dirty="0">
                <a:solidFill>
                  <a:srgbClr val="3B3A3B"/>
                </a:solidFill>
                <a:latin typeface="Myriad Pro"/>
                <a:cs typeface="Myriad Pro"/>
              </a:rPr>
              <a:t>çalışır.</a:t>
            </a:r>
            <a:endParaRPr lang="tr-TR" sz="2000" kern="0" dirty="0">
              <a:solidFill>
                <a:sysClr val="windowText" lastClr="000000"/>
              </a:solidFill>
              <a:latin typeface="Myriad Pro"/>
              <a:cs typeface="Myriad Pro"/>
            </a:endParaRPr>
          </a:p>
          <a:p>
            <a:pPr marL="269875" indent="-269875">
              <a:lnSpc>
                <a:spcPct val="150000"/>
              </a:lnSpc>
              <a:spcBef>
                <a:spcPts val="100"/>
              </a:spcBef>
              <a:buClr>
                <a:schemeClr val="accent1"/>
              </a:buClr>
              <a:buFontTx/>
              <a:buAutoNum type="arabicPeriod"/>
              <a:tabLst>
                <a:tab pos="357188" algn="l"/>
              </a:tabLst>
            </a:pPr>
            <a:r>
              <a:rPr lang="tr-TR" sz="2000" kern="0" dirty="0">
                <a:solidFill>
                  <a:srgbClr val="3B3A3B"/>
                </a:solidFill>
                <a:latin typeface="Myriad Pro"/>
                <a:cs typeface="Myriad Pro"/>
              </a:rPr>
              <a:t>Hücreleri</a:t>
            </a:r>
            <a:r>
              <a:rPr lang="tr-TR" sz="2000" kern="0" spc="-5" dirty="0">
                <a:solidFill>
                  <a:srgbClr val="3B3A3B"/>
                </a:solidFill>
                <a:latin typeface="Myriad Pro"/>
                <a:cs typeface="Myriad Pro"/>
              </a:rPr>
              <a:t> </a:t>
            </a:r>
            <a:r>
              <a:rPr lang="tr-TR" sz="2000" kern="0" dirty="0">
                <a:solidFill>
                  <a:srgbClr val="3B3A3B"/>
                </a:solidFill>
                <a:latin typeface="Myriad Pro"/>
                <a:cs typeface="Myriad Pro"/>
              </a:rPr>
              <a:t>mekik </a:t>
            </a:r>
            <a:r>
              <a:rPr lang="tr-TR" sz="2000" kern="0" spc="-10" dirty="0">
                <a:solidFill>
                  <a:srgbClr val="3B3A3B"/>
                </a:solidFill>
                <a:latin typeface="Myriad Pro"/>
                <a:cs typeface="Myriad Pro"/>
              </a:rPr>
              <a:t>şeklindedir.</a:t>
            </a:r>
            <a:endParaRPr lang="tr-TR" sz="2000" kern="0" dirty="0">
              <a:solidFill>
                <a:sysClr val="windowText" lastClr="000000"/>
              </a:solidFill>
              <a:latin typeface="Myriad Pro"/>
              <a:cs typeface="Myriad Pro"/>
            </a:endParaRPr>
          </a:p>
          <a:p>
            <a:pPr marL="269875" indent="-269875">
              <a:lnSpc>
                <a:spcPct val="150000"/>
              </a:lnSpc>
              <a:spcBef>
                <a:spcPts val="100"/>
              </a:spcBef>
              <a:buClr>
                <a:schemeClr val="accent1"/>
              </a:buClr>
              <a:buFontTx/>
              <a:buAutoNum type="arabicPeriod"/>
              <a:tabLst>
                <a:tab pos="357188" algn="l"/>
              </a:tabLst>
            </a:pPr>
            <a:r>
              <a:rPr lang="tr-TR" sz="2000" kern="0" dirty="0">
                <a:solidFill>
                  <a:srgbClr val="3B3A3B"/>
                </a:solidFill>
                <a:latin typeface="Myriad Pro"/>
                <a:cs typeface="Myriad Pro"/>
              </a:rPr>
              <a:t>Çekirdekleri</a:t>
            </a:r>
            <a:r>
              <a:rPr lang="tr-TR" sz="2000" kern="0" spc="-5" dirty="0">
                <a:solidFill>
                  <a:srgbClr val="3B3A3B"/>
                </a:solidFill>
                <a:latin typeface="Myriad Pro"/>
                <a:cs typeface="Myriad Pro"/>
              </a:rPr>
              <a:t> </a:t>
            </a:r>
            <a:r>
              <a:rPr lang="tr-TR" sz="2000" kern="0" dirty="0">
                <a:solidFill>
                  <a:srgbClr val="3B3A3B"/>
                </a:solidFill>
                <a:latin typeface="Myriad Pro"/>
                <a:cs typeface="Myriad Pro"/>
              </a:rPr>
              <a:t>tek</a:t>
            </a:r>
            <a:r>
              <a:rPr lang="tr-TR" sz="2000" kern="0" spc="-5" dirty="0">
                <a:solidFill>
                  <a:srgbClr val="3B3A3B"/>
                </a:solidFill>
                <a:latin typeface="Myriad Pro"/>
                <a:cs typeface="Myriad Pro"/>
              </a:rPr>
              <a:t> </a:t>
            </a:r>
            <a:r>
              <a:rPr lang="tr-TR" sz="2000" kern="0" dirty="0">
                <a:solidFill>
                  <a:srgbClr val="3B3A3B"/>
                </a:solidFill>
                <a:latin typeface="Myriad Pro"/>
                <a:cs typeface="Myriad Pro"/>
              </a:rPr>
              <a:t>olup hücrenin</a:t>
            </a:r>
            <a:r>
              <a:rPr lang="tr-TR" sz="2000" kern="0" spc="-5" dirty="0">
                <a:solidFill>
                  <a:srgbClr val="3B3A3B"/>
                </a:solidFill>
                <a:latin typeface="Myriad Pro"/>
                <a:cs typeface="Myriad Pro"/>
              </a:rPr>
              <a:t> </a:t>
            </a:r>
            <a:r>
              <a:rPr lang="tr-TR" sz="2000" kern="0" dirty="0">
                <a:solidFill>
                  <a:srgbClr val="3B3A3B"/>
                </a:solidFill>
                <a:latin typeface="Myriad Pro"/>
                <a:cs typeface="Myriad Pro"/>
              </a:rPr>
              <a:t>ortasında</a:t>
            </a:r>
            <a:r>
              <a:rPr lang="tr-TR" sz="2000" kern="0" spc="-5" dirty="0">
                <a:solidFill>
                  <a:srgbClr val="3B3A3B"/>
                </a:solidFill>
                <a:latin typeface="Myriad Pro"/>
                <a:cs typeface="Myriad Pro"/>
              </a:rPr>
              <a:t> </a:t>
            </a:r>
            <a:r>
              <a:rPr lang="tr-TR" sz="2000" kern="0" spc="-10" dirty="0">
                <a:solidFill>
                  <a:srgbClr val="3B3A3B"/>
                </a:solidFill>
                <a:latin typeface="Myriad Pro"/>
                <a:cs typeface="Myriad Pro"/>
              </a:rPr>
              <a:t>bulunur.</a:t>
            </a:r>
            <a:endParaRPr lang="tr-TR" sz="2000" kern="0" dirty="0">
              <a:solidFill>
                <a:sysClr val="windowText" lastClr="000000"/>
              </a:solidFill>
              <a:latin typeface="Myriad Pro"/>
              <a:cs typeface="Myriad Pro"/>
            </a:endParaRPr>
          </a:p>
          <a:p>
            <a:pPr marL="269875" marR="5080" indent="-269875">
              <a:lnSpc>
                <a:spcPct val="150000"/>
              </a:lnSpc>
              <a:buClr>
                <a:schemeClr val="accent1"/>
              </a:buClr>
              <a:buFontTx/>
              <a:buAutoNum type="arabicPeriod"/>
              <a:tabLst>
                <a:tab pos="357188" algn="l"/>
              </a:tabLst>
            </a:pPr>
            <a:r>
              <a:rPr lang="tr-TR" sz="2000" kern="0" dirty="0">
                <a:solidFill>
                  <a:srgbClr val="3B3A3B"/>
                </a:solidFill>
                <a:latin typeface="Myriad Pro"/>
                <a:cs typeface="Myriad Pro"/>
              </a:rPr>
              <a:t>Çizgili</a:t>
            </a:r>
            <a:r>
              <a:rPr lang="tr-TR" sz="2000" kern="0" spc="-15" dirty="0">
                <a:solidFill>
                  <a:srgbClr val="3B3A3B"/>
                </a:solidFill>
                <a:latin typeface="Myriad Pro"/>
                <a:cs typeface="Myriad Pro"/>
              </a:rPr>
              <a:t> </a:t>
            </a:r>
            <a:r>
              <a:rPr lang="tr-TR" sz="2000" kern="0" dirty="0">
                <a:solidFill>
                  <a:srgbClr val="3B3A3B"/>
                </a:solidFill>
                <a:latin typeface="Myriad Pro"/>
                <a:cs typeface="Myriad Pro"/>
              </a:rPr>
              <a:t>kaslara</a:t>
            </a:r>
            <a:r>
              <a:rPr lang="tr-TR" sz="2000" kern="0" spc="-15" dirty="0">
                <a:solidFill>
                  <a:srgbClr val="3B3A3B"/>
                </a:solidFill>
                <a:latin typeface="Myriad Pro"/>
                <a:cs typeface="Myriad Pro"/>
              </a:rPr>
              <a:t> </a:t>
            </a:r>
            <a:r>
              <a:rPr lang="tr-TR" sz="2000" kern="0" dirty="0">
                <a:solidFill>
                  <a:srgbClr val="3B3A3B"/>
                </a:solidFill>
                <a:latin typeface="Myriad Pro"/>
                <a:cs typeface="Myriad Pro"/>
              </a:rPr>
              <a:t>göre</a:t>
            </a:r>
            <a:r>
              <a:rPr lang="tr-TR" sz="2000" kern="0" spc="-15" dirty="0">
                <a:solidFill>
                  <a:srgbClr val="3B3A3B"/>
                </a:solidFill>
                <a:latin typeface="Myriad Pro"/>
                <a:cs typeface="Myriad Pro"/>
              </a:rPr>
              <a:t> </a:t>
            </a:r>
            <a:r>
              <a:rPr lang="tr-TR" sz="2000" kern="0" dirty="0">
                <a:solidFill>
                  <a:srgbClr val="3B3A3B"/>
                </a:solidFill>
                <a:latin typeface="Myriad Pro"/>
                <a:cs typeface="Myriad Pro"/>
              </a:rPr>
              <a:t>yavaş</a:t>
            </a:r>
            <a:r>
              <a:rPr lang="tr-TR" sz="2000" kern="0" spc="-15" dirty="0">
                <a:solidFill>
                  <a:srgbClr val="3B3A3B"/>
                </a:solidFill>
                <a:latin typeface="Myriad Pro"/>
                <a:cs typeface="Myriad Pro"/>
              </a:rPr>
              <a:t> </a:t>
            </a:r>
            <a:r>
              <a:rPr lang="tr-TR" sz="2000" kern="0" dirty="0">
                <a:solidFill>
                  <a:srgbClr val="3B3A3B"/>
                </a:solidFill>
                <a:latin typeface="Myriad Pro"/>
                <a:cs typeface="Myriad Pro"/>
              </a:rPr>
              <a:t>ve</a:t>
            </a:r>
            <a:r>
              <a:rPr lang="tr-TR" sz="2000" kern="0" spc="-15" dirty="0">
                <a:solidFill>
                  <a:srgbClr val="3B3A3B"/>
                </a:solidFill>
                <a:latin typeface="Myriad Pro"/>
                <a:cs typeface="Myriad Pro"/>
              </a:rPr>
              <a:t> </a:t>
            </a:r>
            <a:r>
              <a:rPr lang="tr-TR" sz="2000" kern="0" dirty="0">
                <a:solidFill>
                  <a:srgbClr val="3B3A3B"/>
                </a:solidFill>
                <a:latin typeface="Myriad Pro"/>
                <a:cs typeface="Myriad Pro"/>
              </a:rPr>
              <a:t>düzenli</a:t>
            </a:r>
            <a:r>
              <a:rPr lang="tr-TR" sz="2000" kern="0" spc="-10" dirty="0">
                <a:solidFill>
                  <a:srgbClr val="3B3A3B"/>
                </a:solidFill>
                <a:latin typeface="Myriad Pro"/>
                <a:cs typeface="Myriad Pro"/>
              </a:rPr>
              <a:t> kasılır.</a:t>
            </a:r>
            <a:r>
              <a:rPr lang="tr-TR" sz="2000" kern="0" spc="-15" dirty="0">
                <a:solidFill>
                  <a:srgbClr val="3B3A3B"/>
                </a:solidFill>
                <a:latin typeface="Myriad Pro"/>
                <a:cs typeface="Myriad Pro"/>
              </a:rPr>
              <a:t> </a:t>
            </a:r>
            <a:r>
              <a:rPr lang="tr-TR" sz="2000" kern="0" dirty="0">
                <a:solidFill>
                  <a:srgbClr val="3B3A3B"/>
                </a:solidFill>
                <a:latin typeface="Myriad Pro"/>
                <a:cs typeface="Myriad Pro"/>
              </a:rPr>
              <a:t>Ayrıca</a:t>
            </a:r>
            <a:r>
              <a:rPr lang="tr-TR" sz="2000" kern="0" spc="-15" dirty="0">
                <a:solidFill>
                  <a:srgbClr val="3B3A3B"/>
                </a:solidFill>
                <a:latin typeface="Myriad Pro"/>
                <a:cs typeface="Myriad Pro"/>
              </a:rPr>
              <a:t> </a:t>
            </a:r>
            <a:r>
              <a:rPr lang="tr-TR" sz="2000" kern="0" dirty="0">
                <a:solidFill>
                  <a:srgbClr val="3B3A3B"/>
                </a:solidFill>
                <a:latin typeface="Myriad Pro"/>
                <a:cs typeface="Myriad Pro"/>
              </a:rPr>
              <a:t>uzun</a:t>
            </a:r>
            <a:r>
              <a:rPr lang="tr-TR" sz="2000" kern="0" spc="-15" dirty="0">
                <a:solidFill>
                  <a:srgbClr val="3B3A3B"/>
                </a:solidFill>
                <a:latin typeface="Myriad Pro"/>
                <a:cs typeface="Myriad Pro"/>
              </a:rPr>
              <a:t> </a:t>
            </a:r>
            <a:r>
              <a:rPr lang="tr-TR" sz="2000" kern="0" dirty="0">
                <a:solidFill>
                  <a:srgbClr val="3B3A3B"/>
                </a:solidFill>
                <a:latin typeface="Myriad Pro"/>
                <a:cs typeface="Myriad Pro"/>
              </a:rPr>
              <a:t>süre</a:t>
            </a:r>
            <a:r>
              <a:rPr lang="tr-TR" sz="2000" kern="0" spc="-15" dirty="0">
                <a:solidFill>
                  <a:srgbClr val="3B3A3B"/>
                </a:solidFill>
                <a:latin typeface="Myriad Pro"/>
                <a:cs typeface="Myriad Pro"/>
              </a:rPr>
              <a:t> </a:t>
            </a:r>
            <a:r>
              <a:rPr lang="tr-TR" sz="2000" kern="0" dirty="0">
                <a:solidFill>
                  <a:srgbClr val="3B3A3B"/>
                </a:solidFill>
                <a:latin typeface="Myriad Pro"/>
                <a:cs typeface="Myriad Pro"/>
              </a:rPr>
              <a:t>çalışabilir</a:t>
            </a:r>
            <a:r>
              <a:rPr lang="tr-TR" sz="2000" kern="0" spc="-10" dirty="0">
                <a:solidFill>
                  <a:srgbClr val="3B3A3B"/>
                </a:solidFill>
                <a:latin typeface="Myriad Pro"/>
                <a:cs typeface="Myriad Pro"/>
              </a:rPr>
              <a:t> </a:t>
            </a:r>
            <a:r>
              <a:rPr lang="tr-TR" sz="2000" kern="0" dirty="0">
                <a:solidFill>
                  <a:srgbClr val="3B3A3B"/>
                </a:solidFill>
                <a:latin typeface="Myriad Pro"/>
                <a:cs typeface="Myriad Pro"/>
              </a:rPr>
              <a:t>ve</a:t>
            </a:r>
            <a:r>
              <a:rPr lang="tr-TR" sz="2000" kern="0" spc="-15" dirty="0">
                <a:solidFill>
                  <a:srgbClr val="3B3A3B"/>
                </a:solidFill>
                <a:latin typeface="Myriad Pro"/>
                <a:cs typeface="Myriad Pro"/>
              </a:rPr>
              <a:t> </a:t>
            </a:r>
            <a:r>
              <a:rPr lang="tr-TR" sz="2000" kern="0" spc="-10" dirty="0">
                <a:solidFill>
                  <a:srgbClr val="3B3A3B"/>
                </a:solidFill>
                <a:latin typeface="Myriad Pro"/>
                <a:cs typeface="Myriad Pro"/>
              </a:rPr>
              <a:t>çabuk</a:t>
            </a:r>
            <a:r>
              <a:rPr lang="tr-TR" sz="2000" kern="0" spc="500" dirty="0">
                <a:solidFill>
                  <a:srgbClr val="3B3A3B"/>
                </a:solidFill>
                <a:latin typeface="Myriad Pro"/>
                <a:cs typeface="Myriad Pro"/>
              </a:rPr>
              <a:t> </a:t>
            </a:r>
            <a:r>
              <a:rPr lang="tr-TR" sz="2000" kern="0" spc="-10" dirty="0">
                <a:solidFill>
                  <a:srgbClr val="3B3A3B"/>
                </a:solidFill>
                <a:latin typeface="Myriad Pro"/>
                <a:cs typeface="Myriad Pro"/>
              </a:rPr>
              <a:t>yorulmaz.</a:t>
            </a:r>
            <a:endParaRPr lang="tr-TR" sz="2000" kern="0" dirty="0">
              <a:solidFill>
                <a:sysClr val="windowText" lastClr="000000"/>
              </a:solidFill>
              <a:latin typeface="Myriad Pro"/>
              <a:cs typeface="Myriad Pro"/>
            </a:endParaRPr>
          </a:p>
          <a:p>
            <a:pPr marL="269875" indent="-269875">
              <a:lnSpc>
                <a:spcPct val="150000"/>
              </a:lnSpc>
              <a:spcBef>
                <a:spcPts val="100"/>
              </a:spcBef>
              <a:buClr>
                <a:schemeClr val="accent1"/>
              </a:buClr>
              <a:buFontTx/>
              <a:buAutoNum type="arabicPeriod"/>
              <a:tabLst>
                <a:tab pos="357188" algn="l"/>
              </a:tabLst>
            </a:pPr>
            <a:r>
              <a:rPr lang="tr-TR" sz="2000" kern="0" spc="-10" dirty="0">
                <a:solidFill>
                  <a:srgbClr val="3B3A3B"/>
                </a:solidFill>
                <a:latin typeface="Myriad Pro"/>
                <a:cs typeface="Myriad Pro"/>
              </a:rPr>
              <a:t>Yapısında</a:t>
            </a:r>
            <a:r>
              <a:rPr lang="tr-TR" sz="2000" kern="0" spc="-15" dirty="0">
                <a:solidFill>
                  <a:srgbClr val="3B3A3B"/>
                </a:solidFill>
                <a:latin typeface="Myriad Pro"/>
                <a:cs typeface="Myriad Pro"/>
              </a:rPr>
              <a:t> </a:t>
            </a:r>
            <a:r>
              <a:rPr lang="tr-TR" sz="2000" kern="0" dirty="0">
                <a:solidFill>
                  <a:srgbClr val="3B3A3B"/>
                </a:solidFill>
                <a:latin typeface="Myriad Pro"/>
                <a:cs typeface="Myriad Pro"/>
              </a:rPr>
              <a:t>miyoglobin</a:t>
            </a:r>
            <a:r>
              <a:rPr lang="tr-TR" sz="2000" kern="0" spc="-5" dirty="0">
                <a:solidFill>
                  <a:srgbClr val="3B3A3B"/>
                </a:solidFill>
                <a:latin typeface="Myriad Pro"/>
                <a:cs typeface="Myriad Pro"/>
              </a:rPr>
              <a:t> </a:t>
            </a:r>
            <a:r>
              <a:rPr lang="tr-TR" sz="2000" kern="0" dirty="0">
                <a:solidFill>
                  <a:srgbClr val="3B3A3B"/>
                </a:solidFill>
                <a:latin typeface="Myriad Pro"/>
                <a:cs typeface="Myriad Pro"/>
              </a:rPr>
              <a:t>bulunmadığından</a:t>
            </a:r>
            <a:r>
              <a:rPr lang="tr-TR" sz="2000" kern="0" spc="-5" dirty="0">
                <a:solidFill>
                  <a:srgbClr val="3B3A3B"/>
                </a:solidFill>
                <a:latin typeface="Myriad Pro"/>
                <a:cs typeface="Myriad Pro"/>
              </a:rPr>
              <a:t> </a:t>
            </a:r>
            <a:r>
              <a:rPr lang="tr-TR" sz="2000" kern="0" dirty="0">
                <a:solidFill>
                  <a:srgbClr val="3B3A3B"/>
                </a:solidFill>
                <a:latin typeface="Myriad Pro"/>
                <a:cs typeface="Myriad Pro"/>
              </a:rPr>
              <a:t>beyazımsı</a:t>
            </a:r>
            <a:r>
              <a:rPr lang="tr-TR" sz="2000" kern="0" spc="-5" dirty="0">
                <a:solidFill>
                  <a:srgbClr val="3B3A3B"/>
                </a:solidFill>
                <a:latin typeface="Myriad Pro"/>
                <a:cs typeface="Myriad Pro"/>
              </a:rPr>
              <a:t> </a:t>
            </a:r>
            <a:r>
              <a:rPr lang="tr-TR" sz="2000" kern="0" dirty="0">
                <a:solidFill>
                  <a:srgbClr val="3B3A3B"/>
                </a:solidFill>
                <a:latin typeface="Myriad Pro"/>
                <a:cs typeface="Myriad Pro"/>
              </a:rPr>
              <a:t>pembe</a:t>
            </a:r>
            <a:r>
              <a:rPr lang="tr-TR" sz="2000" kern="0" spc="-5" dirty="0">
                <a:solidFill>
                  <a:srgbClr val="3B3A3B"/>
                </a:solidFill>
                <a:latin typeface="Myriad Pro"/>
                <a:cs typeface="Myriad Pro"/>
              </a:rPr>
              <a:t> </a:t>
            </a:r>
            <a:r>
              <a:rPr lang="tr-TR" sz="2000" kern="0" spc="-10" dirty="0">
                <a:solidFill>
                  <a:srgbClr val="3B3A3B"/>
                </a:solidFill>
                <a:latin typeface="Myriad Pro"/>
                <a:cs typeface="Myriad Pro"/>
              </a:rPr>
              <a:t>renktedir.</a:t>
            </a:r>
            <a:endParaRPr lang="tr-TR" sz="2000" kern="0" dirty="0">
              <a:solidFill>
                <a:sysClr val="windowText" lastClr="000000"/>
              </a:solidFill>
              <a:latin typeface="Myriad Pro"/>
              <a:cs typeface="Myriad Pro"/>
            </a:endParaRPr>
          </a:p>
          <a:p>
            <a:pPr marL="269875" marR="5080" indent="-269875">
              <a:lnSpc>
                <a:spcPct val="150000"/>
              </a:lnSpc>
              <a:buClr>
                <a:schemeClr val="accent1"/>
              </a:buClr>
              <a:buFontTx/>
              <a:buAutoNum type="arabicPeriod"/>
              <a:tabLst>
                <a:tab pos="357188" algn="l"/>
              </a:tabLst>
            </a:pPr>
            <a:r>
              <a:rPr lang="tr-TR" sz="2000" kern="0" dirty="0">
                <a:solidFill>
                  <a:srgbClr val="3B3A3B"/>
                </a:solidFill>
                <a:latin typeface="Myriad Pro"/>
                <a:cs typeface="Myriad Pro"/>
              </a:rPr>
              <a:t>Miyozin</a:t>
            </a:r>
            <a:r>
              <a:rPr lang="tr-TR" sz="2000" kern="0" spc="-40" dirty="0">
                <a:solidFill>
                  <a:srgbClr val="3B3A3B"/>
                </a:solidFill>
                <a:latin typeface="Myriad Pro"/>
                <a:cs typeface="Myriad Pro"/>
              </a:rPr>
              <a:t> </a:t>
            </a:r>
            <a:r>
              <a:rPr lang="tr-TR" sz="2000" kern="0" dirty="0">
                <a:solidFill>
                  <a:srgbClr val="3B3A3B"/>
                </a:solidFill>
                <a:latin typeface="Myriad Pro"/>
                <a:cs typeface="Myriad Pro"/>
              </a:rPr>
              <a:t>ve</a:t>
            </a:r>
            <a:r>
              <a:rPr lang="tr-TR" sz="2000" kern="0" spc="-35" dirty="0">
                <a:solidFill>
                  <a:srgbClr val="3B3A3B"/>
                </a:solidFill>
                <a:latin typeface="Myriad Pro"/>
                <a:cs typeface="Myriad Pro"/>
              </a:rPr>
              <a:t> </a:t>
            </a:r>
            <a:r>
              <a:rPr lang="tr-TR" sz="2000" kern="0" dirty="0" err="1">
                <a:solidFill>
                  <a:srgbClr val="3B3A3B"/>
                </a:solidFill>
                <a:latin typeface="Myriad Pro"/>
                <a:cs typeface="Myriad Pro"/>
              </a:rPr>
              <a:t>aktin</a:t>
            </a:r>
            <a:r>
              <a:rPr lang="tr-TR" sz="2000" kern="0" spc="-35" dirty="0">
                <a:solidFill>
                  <a:srgbClr val="3B3A3B"/>
                </a:solidFill>
                <a:latin typeface="Myriad Pro"/>
                <a:cs typeface="Myriad Pro"/>
              </a:rPr>
              <a:t> </a:t>
            </a:r>
            <a:r>
              <a:rPr lang="tr-TR" sz="2000" kern="0" dirty="0">
                <a:solidFill>
                  <a:srgbClr val="3B3A3B"/>
                </a:solidFill>
                <a:latin typeface="Myriad Pro"/>
                <a:cs typeface="Myriad Pro"/>
              </a:rPr>
              <a:t>iplikçikleri</a:t>
            </a:r>
            <a:r>
              <a:rPr lang="tr-TR" sz="2000" kern="0" spc="-40" dirty="0">
                <a:solidFill>
                  <a:srgbClr val="3B3A3B"/>
                </a:solidFill>
                <a:latin typeface="Myriad Pro"/>
                <a:cs typeface="Myriad Pro"/>
              </a:rPr>
              <a:t> </a:t>
            </a:r>
            <a:r>
              <a:rPr lang="tr-TR" sz="2000" kern="0" dirty="0">
                <a:solidFill>
                  <a:srgbClr val="3B3A3B"/>
                </a:solidFill>
                <a:latin typeface="Myriad Pro"/>
                <a:cs typeface="Myriad Pro"/>
              </a:rPr>
              <a:t>hücre</a:t>
            </a:r>
            <a:r>
              <a:rPr lang="tr-TR" sz="2000" kern="0" spc="-35" dirty="0">
                <a:solidFill>
                  <a:srgbClr val="3B3A3B"/>
                </a:solidFill>
                <a:latin typeface="Myriad Pro"/>
                <a:cs typeface="Myriad Pro"/>
              </a:rPr>
              <a:t> </a:t>
            </a:r>
            <a:r>
              <a:rPr lang="tr-TR" sz="2000" kern="0" dirty="0">
                <a:solidFill>
                  <a:srgbClr val="3B3A3B"/>
                </a:solidFill>
                <a:latin typeface="Myriad Pro"/>
                <a:cs typeface="Myriad Pro"/>
              </a:rPr>
              <a:t>içinde</a:t>
            </a:r>
            <a:r>
              <a:rPr lang="tr-TR" sz="2000" kern="0" spc="-35" dirty="0">
                <a:solidFill>
                  <a:srgbClr val="3B3A3B"/>
                </a:solidFill>
                <a:latin typeface="Myriad Pro"/>
                <a:cs typeface="Myriad Pro"/>
              </a:rPr>
              <a:t> </a:t>
            </a:r>
            <a:r>
              <a:rPr lang="tr-TR" sz="2000" kern="0" dirty="0">
                <a:solidFill>
                  <a:srgbClr val="3B3A3B"/>
                </a:solidFill>
                <a:latin typeface="Myriad Pro"/>
                <a:cs typeface="Myriad Pro"/>
              </a:rPr>
              <a:t>dağınık</a:t>
            </a:r>
            <a:r>
              <a:rPr lang="tr-TR" sz="2000" kern="0" spc="-40" dirty="0">
                <a:solidFill>
                  <a:srgbClr val="3B3A3B"/>
                </a:solidFill>
                <a:latin typeface="Myriad Pro"/>
                <a:cs typeface="Myriad Pro"/>
              </a:rPr>
              <a:t> </a:t>
            </a:r>
            <a:r>
              <a:rPr lang="tr-TR" sz="2000" kern="0" dirty="0">
                <a:solidFill>
                  <a:srgbClr val="3B3A3B"/>
                </a:solidFill>
                <a:latin typeface="Myriad Pro"/>
                <a:cs typeface="Myriad Pro"/>
              </a:rPr>
              <a:t>yerleştiğinden</a:t>
            </a:r>
            <a:r>
              <a:rPr lang="tr-TR" sz="2000" kern="0" spc="-35" dirty="0">
                <a:solidFill>
                  <a:srgbClr val="3B3A3B"/>
                </a:solidFill>
                <a:latin typeface="Myriad Pro"/>
                <a:cs typeface="Myriad Pro"/>
              </a:rPr>
              <a:t> </a:t>
            </a:r>
            <a:r>
              <a:rPr lang="tr-TR" sz="2000" kern="0" dirty="0">
                <a:solidFill>
                  <a:srgbClr val="3B3A3B"/>
                </a:solidFill>
                <a:latin typeface="Myriad Pro"/>
                <a:cs typeface="Myriad Pro"/>
              </a:rPr>
              <a:t>enine</a:t>
            </a:r>
            <a:r>
              <a:rPr lang="tr-TR" sz="2000" kern="0" spc="-35" dirty="0">
                <a:solidFill>
                  <a:srgbClr val="3B3A3B"/>
                </a:solidFill>
                <a:latin typeface="Myriad Pro"/>
                <a:cs typeface="Myriad Pro"/>
              </a:rPr>
              <a:t> </a:t>
            </a:r>
            <a:r>
              <a:rPr lang="tr-TR" sz="2000" kern="0" spc="-10" dirty="0">
                <a:solidFill>
                  <a:srgbClr val="3B3A3B"/>
                </a:solidFill>
                <a:latin typeface="Myriad Pro"/>
                <a:cs typeface="Myriad Pro"/>
              </a:rPr>
              <a:t>çizgilenme</a:t>
            </a:r>
            <a:r>
              <a:rPr lang="tr-TR" sz="2000" kern="0" spc="500" dirty="0">
                <a:solidFill>
                  <a:srgbClr val="3B3A3B"/>
                </a:solidFill>
                <a:latin typeface="Myriad Pro"/>
                <a:cs typeface="Myriad Pro"/>
              </a:rPr>
              <a:t> </a:t>
            </a:r>
            <a:r>
              <a:rPr lang="tr-TR" sz="2000" kern="0" spc="-10" dirty="0">
                <a:solidFill>
                  <a:srgbClr val="3B3A3B"/>
                </a:solidFill>
                <a:latin typeface="Myriad Pro"/>
                <a:cs typeface="Myriad Pro"/>
              </a:rPr>
              <a:t>göstermez.</a:t>
            </a:r>
            <a:endParaRPr lang="tr-TR" sz="2000" kern="0" dirty="0">
              <a:solidFill>
                <a:sysClr val="windowText" lastClr="000000"/>
              </a:solidFill>
              <a:latin typeface="Myriad Pro"/>
              <a:cs typeface="Myriad Pro"/>
            </a:endParaRPr>
          </a:p>
        </p:txBody>
      </p:sp>
      <p:grpSp>
        <p:nvGrpSpPr>
          <p:cNvPr id="12" name="Grup 11">
            <a:extLst>
              <a:ext uri="{FF2B5EF4-FFF2-40B4-BE49-F238E27FC236}">
                <a16:creationId xmlns:a16="http://schemas.microsoft.com/office/drawing/2014/main" id="{C16B5389-3D25-596F-42DE-E538AEB43748}"/>
              </a:ext>
            </a:extLst>
          </p:cNvPr>
          <p:cNvGrpSpPr/>
          <p:nvPr/>
        </p:nvGrpSpPr>
        <p:grpSpPr>
          <a:xfrm>
            <a:off x="128304" y="3212976"/>
            <a:ext cx="2081588" cy="828000"/>
            <a:chOff x="128304" y="3212976"/>
            <a:chExt cx="2081588" cy="828000"/>
          </a:xfrm>
        </p:grpSpPr>
        <p:pic>
          <p:nvPicPr>
            <p:cNvPr id="9" name="object 320">
              <a:extLst>
                <a:ext uri="{FF2B5EF4-FFF2-40B4-BE49-F238E27FC236}">
                  <a16:creationId xmlns:a16="http://schemas.microsoft.com/office/drawing/2014/main" id="{70A33F77-C76E-9477-426C-D3C9460F8B36}"/>
                </a:ext>
              </a:extLst>
            </p:cNvPr>
            <p:cNvPicPr/>
            <p:nvPr/>
          </p:nvPicPr>
          <p:blipFill>
            <a:blip r:embed="rId2" cstate="print"/>
            <a:stretch>
              <a:fillRect/>
            </a:stretch>
          </p:blipFill>
          <p:spPr>
            <a:xfrm>
              <a:off x="1968742" y="3212976"/>
              <a:ext cx="230180" cy="828000"/>
            </a:xfrm>
            <a:prstGeom prst="rect">
              <a:avLst/>
            </a:prstGeom>
          </p:spPr>
        </p:pic>
        <p:sp>
          <p:nvSpPr>
            <p:cNvPr id="10" name="object 321">
              <a:extLst>
                <a:ext uri="{FF2B5EF4-FFF2-40B4-BE49-F238E27FC236}">
                  <a16:creationId xmlns:a16="http://schemas.microsoft.com/office/drawing/2014/main" id="{16D33929-5756-9A68-028B-E46E834E0BAC}"/>
                </a:ext>
              </a:extLst>
            </p:cNvPr>
            <p:cNvSpPr txBox="1">
              <a:spLocks noChangeAspect="1"/>
            </p:cNvSpPr>
            <p:nvPr/>
          </p:nvSpPr>
          <p:spPr>
            <a:xfrm>
              <a:off x="128304" y="3212976"/>
              <a:ext cx="1851408" cy="828000"/>
            </a:xfrm>
            <a:prstGeom prst="rect">
              <a:avLst/>
            </a:prstGeom>
            <a:solidFill>
              <a:srgbClr val="6682C1"/>
            </a:solidFill>
          </p:spPr>
          <p:txBody>
            <a:bodyPr vert="horz" wrap="square" lIns="0" tIns="635" rIns="0" bIns="0" rtlCol="0" anchor="ctr">
              <a:noAutofit/>
            </a:bodyPr>
            <a:lstStyle/>
            <a:p>
              <a:pPr marR="82550" algn="ctr" defTabSz="179388">
                <a:spcBef>
                  <a:spcPts val="5"/>
                </a:spcBef>
              </a:pPr>
              <a:r>
                <a:rPr lang="tr-TR" dirty="0">
                  <a:solidFill>
                    <a:schemeClr val="bg1"/>
                  </a:solidFill>
                </a:rPr>
                <a:t>Düz kasların özellikleri</a:t>
              </a:r>
            </a:p>
          </p:txBody>
        </p:sp>
        <p:sp>
          <p:nvSpPr>
            <p:cNvPr id="11" name="object 322">
              <a:extLst>
                <a:ext uri="{FF2B5EF4-FFF2-40B4-BE49-F238E27FC236}">
                  <a16:creationId xmlns:a16="http://schemas.microsoft.com/office/drawing/2014/main" id="{DF19BFE6-7C42-B05B-30A8-F7D0C877B09D}"/>
                </a:ext>
              </a:extLst>
            </p:cNvPr>
            <p:cNvSpPr/>
            <p:nvPr/>
          </p:nvSpPr>
          <p:spPr>
            <a:xfrm>
              <a:off x="1979712" y="3510670"/>
              <a:ext cx="230180" cy="237490"/>
            </a:xfrm>
            <a:custGeom>
              <a:avLst/>
              <a:gdLst/>
              <a:ahLst/>
              <a:cxnLst/>
              <a:rect l="l" t="t" r="r" b="b"/>
              <a:pathLst>
                <a:path w="161289" h="237489">
                  <a:moveTo>
                    <a:pt x="0" y="0"/>
                  </a:moveTo>
                  <a:lnTo>
                    <a:pt x="0" y="236905"/>
                  </a:lnTo>
                  <a:lnTo>
                    <a:pt x="160883" y="118452"/>
                  </a:lnTo>
                  <a:lnTo>
                    <a:pt x="0" y="0"/>
                  </a:lnTo>
                  <a:close/>
                </a:path>
              </a:pathLst>
            </a:custGeom>
            <a:solidFill>
              <a:srgbClr val="6682C1"/>
            </a:solidFill>
          </p:spPr>
          <p:txBody>
            <a:bodyPr wrap="square" lIns="0" tIns="0" rIns="0" bIns="0" rtlCol="0"/>
            <a:lstStyle/>
            <a:p>
              <a:endParaRPr lang="tr-TR" sz="2800" dirty="0"/>
            </a:p>
          </p:txBody>
        </p:sp>
      </p:grpSp>
    </p:spTree>
    <p:extLst>
      <p:ext uri="{BB962C8B-B14F-4D97-AF65-F5344CB8AC3E}">
        <p14:creationId xmlns:p14="http://schemas.microsoft.com/office/powerpoint/2010/main" val="16613925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C946A2-D197-3BED-84C6-5190582D7307}"/>
              </a:ext>
            </a:extLst>
          </p:cNvPr>
          <p:cNvSpPr>
            <a:spLocks noGrp="1"/>
          </p:cNvSpPr>
          <p:nvPr>
            <p:ph type="title"/>
          </p:nvPr>
        </p:nvSpPr>
        <p:spPr/>
        <p:txBody>
          <a:bodyPr/>
          <a:lstStyle/>
          <a:p>
            <a:r>
              <a:rPr lang="tr-TR" dirty="0"/>
              <a:t>İskelet kasları (çizgili kaslar)</a:t>
            </a:r>
          </a:p>
        </p:txBody>
      </p:sp>
      <p:sp>
        <p:nvSpPr>
          <p:cNvPr id="3" name="İçerik Yer Tutucusu 2">
            <a:extLst>
              <a:ext uri="{FF2B5EF4-FFF2-40B4-BE49-F238E27FC236}">
                <a16:creationId xmlns:a16="http://schemas.microsoft.com/office/drawing/2014/main" id="{EA5EC40F-D1D5-AE85-121C-76E991C0DD7B}"/>
              </a:ext>
            </a:extLst>
          </p:cNvPr>
          <p:cNvSpPr>
            <a:spLocks noGrp="1"/>
          </p:cNvSpPr>
          <p:nvPr>
            <p:ph idx="1"/>
          </p:nvPr>
        </p:nvSpPr>
        <p:spPr>
          <a:xfrm>
            <a:off x="251520" y="1124744"/>
            <a:ext cx="4076701" cy="4104456"/>
          </a:xfrm>
        </p:spPr>
        <p:txBody>
          <a:bodyPr>
            <a:normAutofit/>
          </a:bodyPr>
          <a:lstStyle/>
          <a:p>
            <a:pPr marL="0" indent="0">
              <a:lnSpc>
                <a:spcPct val="170000"/>
              </a:lnSpc>
              <a:buNone/>
            </a:pPr>
            <a:r>
              <a:rPr lang="tr-TR" sz="2000" dirty="0">
                <a:solidFill>
                  <a:srgbClr val="3B3A3B"/>
                </a:solidFill>
                <a:latin typeface="Myriad Pro"/>
                <a:cs typeface="Myriad Pro"/>
              </a:rPr>
              <a:t>Vücudun</a:t>
            </a:r>
            <a:r>
              <a:rPr lang="tr-TR" sz="2000" spc="5" dirty="0">
                <a:solidFill>
                  <a:srgbClr val="3B3A3B"/>
                </a:solidFill>
                <a:latin typeface="Myriad Pro"/>
                <a:cs typeface="Myriad Pro"/>
              </a:rPr>
              <a:t> </a:t>
            </a:r>
            <a:r>
              <a:rPr lang="tr-TR" sz="2000" dirty="0">
                <a:solidFill>
                  <a:srgbClr val="3B3A3B"/>
                </a:solidFill>
                <a:latin typeface="Myriad Pro"/>
                <a:cs typeface="Myriad Pro"/>
              </a:rPr>
              <a:t>çatısını</a:t>
            </a:r>
            <a:r>
              <a:rPr lang="tr-TR" sz="2000" spc="10" dirty="0">
                <a:solidFill>
                  <a:srgbClr val="3B3A3B"/>
                </a:solidFill>
                <a:latin typeface="Myriad Pro"/>
                <a:cs typeface="Myriad Pro"/>
              </a:rPr>
              <a:t> </a:t>
            </a:r>
            <a:r>
              <a:rPr lang="tr-TR" sz="2000" dirty="0">
                <a:solidFill>
                  <a:srgbClr val="3B3A3B"/>
                </a:solidFill>
                <a:latin typeface="Myriad Pro"/>
                <a:cs typeface="Myriad Pro"/>
              </a:rPr>
              <a:t>oluşturan</a:t>
            </a:r>
            <a:r>
              <a:rPr lang="tr-TR" sz="2000" spc="10" dirty="0">
                <a:solidFill>
                  <a:srgbClr val="3B3A3B"/>
                </a:solidFill>
                <a:latin typeface="Myriad Pro"/>
                <a:cs typeface="Myriad Pro"/>
              </a:rPr>
              <a:t> </a:t>
            </a:r>
            <a:r>
              <a:rPr lang="tr-TR" sz="2000" dirty="0">
                <a:solidFill>
                  <a:srgbClr val="3B3A3B"/>
                </a:solidFill>
                <a:latin typeface="Myriad Pro"/>
                <a:cs typeface="Myriad Pro"/>
              </a:rPr>
              <a:t>kemiklere</a:t>
            </a:r>
            <a:r>
              <a:rPr lang="tr-TR" sz="2000" spc="10" dirty="0">
                <a:solidFill>
                  <a:srgbClr val="3B3A3B"/>
                </a:solidFill>
                <a:latin typeface="Myriad Pro"/>
                <a:cs typeface="Myriad Pro"/>
              </a:rPr>
              <a:t> </a:t>
            </a:r>
            <a:r>
              <a:rPr lang="tr-TR" sz="2000" dirty="0">
                <a:solidFill>
                  <a:srgbClr val="3B3A3B"/>
                </a:solidFill>
                <a:latin typeface="Myriad Pro"/>
                <a:cs typeface="Myriad Pro"/>
              </a:rPr>
              <a:t>tutunarak</a:t>
            </a:r>
            <a:r>
              <a:rPr lang="tr-TR" sz="2000" spc="10" dirty="0">
                <a:solidFill>
                  <a:srgbClr val="3B3A3B"/>
                </a:solidFill>
                <a:latin typeface="Myriad Pro"/>
                <a:cs typeface="Myriad Pro"/>
              </a:rPr>
              <a:t> </a:t>
            </a:r>
            <a:r>
              <a:rPr lang="tr-TR" sz="2000" dirty="0">
                <a:solidFill>
                  <a:srgbClr val="3B3A3B"/>
                </a:solidFill>
                <a:latin typeface="Myriad Pro"/>
                <a:cs typeface="Myriad Pro"/>
              </a:rPr>
              <a:t>hareketi</a:t>
            </a:r>
            <a:r>
              <a:rPr lang="tr-TR" sz="2000" spc="5" dirty="0">
                <a:solidFill>
                  <a:srgbClr val="3B3A3B"/>
                </a:solidFill>
                <a:latin typeface="Myriad Pro"/>
                <a:cs typeface="Myriad Pro"/>
              </a:rPr>
              <a:t> </a:t>
            </a:r>
            <a:r>
              <a:rPr lang="tr-TR" sz="2000" dirty="0">
                <a:solidFill>
                  <a:srgbClr val="3B3A3B"/>
                </a:solidFill>
                <a:latin typeface="Myriad Pro"/>
                <a:cs typeface="Myriad Pro"/>
              </a:rPr>
              <a:t>sağlayan</a:t>
            </a:r>
            <a:r>
              <a:rPr lang="tr-TR" sz="2000" spc="10" dirty="0">
                <a:solidFill>
                  <a:srgbClr val="3B3A3B"/>
                </a:solidFill>
                <a:latin typeface="Myriad Pro"/>
                <a:cs typeface="Myriad Pro"/>
              </a:rPr>
              <a:t> </a:t>
            </a:r>
            <a:r>
              <a:rPr lang="tr-TR" sz="2000" spc="-10" dirty="0">
                <a:solidFill>
                  <a:srgbClr val="3B3A3B"/>
                </a:solidFill>
                <a:latin typeface="Myriad Pro"/>
                <a:cs typeface="Myriad Pro"/>
              </a:rPr>
              <a:t>kaslardır.</a:t>
            </a:r>
            <a:r>
              <a:rPr lang="tr-TR" sz="2000" spc="-30" dirty="0">
                <a:solidFill>
                  <a:srgbClr val="3B3A3B"/>
                </a:solidFill>
                <a:latin typeface="Myriad Pro"/>
                <a:cs typeface="Myriad Pro"/>
              </a:rPr>
              <a:t> </a:t>
            </a:r>
          </a:p>
          <a:p>
            <a:pPr marL="0" indent="0">
              <a:lnSpc>
                <a:spcPct val="170000"/>
              </a:lnSpc>
              <a:buNone/>
            </a:pPr>
            <a:r>
              <a:rPr lang="tr-TR" sz="2000" dirty="0">
                <a:solidFill>
                  <a:srgbClr val="3B3A3B"/>
                </a:solidFill>
                <a:latin typeface="Myriad Pro"/>
                <a:cs typeface="Myriad Pro"/>
              </a:rPr>
              <a:t>Vücutta</a:t>
            </a:r>
            <a:r>
              <a:rPr lang="tr-TR" sz="2000" spc="10" dirty="0">
                <a:solidFill>
                  <a:srgbClr val="3B3A3B"/>
                </a:solidFill>
                <a:latin typeface="Myriad Pro"/>
                <a:cs typeface="Myriad Pro"/>
              </a:rPr>
              <a:t> </a:t>
            </a:r>
            <a:r>
              <a:rPr lang="tr-TR" sz="2000" dirty="0">
                <a:solidFill>
                  <a:srgbClr val="3B3A3B"/>
                </a:solidFill>
                <a:latin typeface="Myriad Pro"/>
                <a:cs typeface="Myriad Pro"/>
              </a:rPr>
              <a:t>en</a:t>
            </a:r>
            <a:r>
              <a:rPr lang="tr-TR" sz="2000" spc="10" dirty="0">
                <a:solidFill>
                  <a:srgbClr val="3B3A3B"/>
                </a:solidFill>
                <a:latin typeface="Myriad Pro"/>
                <a:cs typeface="Myriad Pro"/>
              </a:rPr>
              <a:t> </a:t>
            </a:r>
            <a:r>
              <a:rPr lang="tr-TR" sz="2000" dirty="0">
                <a:solidFill>
                  <a:srgbClr val="3B3A3B"/>
                </a:solidFill>
                <a:latin typeface="Myriad Pro"/>
                <a:cs typeface="Myriad Pro"/>
              </a:rPr>
              <a:t>çok</a:t>
            </a:r>
            <a:r>
              <a:rPr lang="tr-TR" sz="2000" spc="10" dirty="0">
                <a:solidFill>
                  <a:srgbClr val="3B3A3B"/>
                </a:solidFill>
                <a:latin typeface="Myriad Pro"/>
                <a:cs typeface="Myriad Pro"/>
              </a:rPr>
              <a:t> </a:t>
            </a:r>
            <a:r>
              <a:rPr lang="tr-TR" sz="2000" spc="-10" dirty="0">
                <a:solidFill>
                  <a:srgbClr val="3B3A3B"/>
                </a:solidFill>
                <a:latin typeface="Myriad Pro"/>
                <a:cs typeface="Myriad Pro"/>
              </a:rPr>
              <a:t>bulunan </a:t>
            </a:r>
            <a:r>
              <a:rPr lang="tr-TR" sz="2000" dirty="0">
                <a:solidFill>
                  <a:srgbClr val="3B3A3B"/>
                </a:solidFill>
                <a:latin typeface="Myriad Pro"/>
                <a:cs typeface="Myriad Pro"/>
              </a:rPr>
              <a:t>kas</a:t>
            </a:r>
            <a:r>
              <a:rPr lang="tr-TR" sz="2000" spc="100" dirty="0">
                <a:solidFill>
                  <a:srgbClr val="3B3A3B"/>
                </a:solidFill>
                <a:latin typeface="Myriad Pro"/>
                <a:cs typeface="Myriad Pro"/>
              </a:rPr>
              <a:t> </a:t>
            </a:r>
            <a:r>
              <a:rPr lang="tr-TR" sz="2000" dirty="0">
                <a:solidFill>
                  <a:srgbClr val="3B3A3B"/>
                </a:solidFill>
                <a:latin typeface="Myriad Pro"/>
                <a:cs typeface="Myriad Pro"/>
              </a:rPr>
              <a:t>çeşididir.</a:t>
            </a:r>
            <a:r>
              <a:rPr lang="tr-TR" sz="2000" spc="100" dirty="0">
                <a:solidFill>
                  <a:srgbClr val="3B3A3B"/>
                </a:solidFill>
                <a:latin typeface="Myriad Pro"/>
                <a:cs typeface="Myriad Pro"/>
              </a:rPr>
              <a:t> </a:t>
            </a:r>
          </a:p>
          <a:p>
            <a:pPr marL="0" indent="0">
              <a:lnSpc>
                <a:spcPct val="170000"/>
              </a:lnSpc>
              <a:buNone/>
            </a:pPr>
            <a:r>
              <a:rPr lang="tr-TR" sz="2000" dirty="0">
                <a:solidFill>
                  <a:srgbClr val="3B3A3B"/>
                </a:solidFill>
                <a:latin typeface="Myriad Pro"/>
                <a:cs typeface="Myriad Pro"/>
              </a:rPr>
              <a:t>İskelet</a:t>
            </a:r>
            <a:r>
              <a:rPr lang="tr-TR" sz="2000" spc="100" dirty="0">
                <a:solidFill>
                  <a:srgbClr val="3B3A3B"/>
                </a:solidFill>
                <a:latin typeface="Myriad Pro"/>
                <a:cs typeface="Myriad Pro"/>
              </a:rPr>
              <a:t> </a:t>
            </a:r>
            <a:r>
              <a:rPr lang="tr-TR" sz="2000" dirty="0">
                <a:solidFill>
                  <a:srgbClr val="3B3A3B"/>
                </a:solidFill>
                <a:latin typeface="Myriad Pro"/>
                <a:cs typeface="Myriad Pro"/>
              </a:rPr>
              <a:t>kasları</a:t>
            </a:r>
            <a:r>
              <a:rPr lang="tr-TR" sz="2000" spc="100" dirty="0">
                <a:solidFill>
                  <a:srgbClr val="3B3A3B"/>
                </a:solidFill>
                <a:latin typeface="Myriad Pro"/>
                <a:cs typeface="Myriad Pro"/>
              </a:rPr>
              <a:t> </a:t>
            </a:r>
            <a:r>
              <a:rPr lang="tr-TR" sz="2000" dirty="0">
                <a:solidFill>
                  <a:srgbClr val="3B3A3B"/>
                </a:solidFill>
                <a:latin typeface="Myriad Pro"/>
                <a:cs typeface="Myriad Pro"/>
              </a:rPr>
              <a:t>kasılıp</a:t>
            </a:r>
            <a:r>
              <a:rPr lang="tr-TR" sz="2000" spc="100" dirty="0">
                <a:solidFill>
                  <a:srgbClr val="3B3A3B"/>
                </a:solidFill>
                <a:latin typeface="Myriad Pro"/>
                <a:cs typeface="Myriad Pro"/>
              </a:rPr>
              <a:t> </a:t>
            </a:r>
            <a:r>
              <a:rPr lang="tr-TR" sz="2000" dirty="0">
                <a:solidFill>
                  <a:srgbClr val="3B3A3B"/>
                </a:solidFill>
                <a:latin typeface="Myriad Pro"/>
                <a:cs typeface="Myriad Pro"/>
              </a:rPr>
              <a:t>gevşeyerek</a:t>
            </a:r>
            <a:r>
              <a:rPr lang="tr-TR" sz="2000" spc="100" dirty="0">
                <a:solidFill>
                  <a:srgbClr val="3B3A3B"/>
                </a:solidFill>
                <a:latin typeface="Myriad Pro"/>
                <a:cs typeface="Myriad Pro"/>
              </a:rPr>
              <a:t> </a:t>
            </a:r>
            <a:r>
              <a:rPr lang="tr-TR" sz="2000" dirty="0">
                <a:solidFill>
                  <a:srgbClr val="3B3A3B"/>
                </a:solidFill>
                <a:latin typeface="Myriad Pro"/>
                <a:cs typeface="Myriad Pro"/>
              </a:rPr>
              <a:t>konuşma,</a:t>
            </a:r>
            <a:r>
              <a:rPr lang="tr-TR" sz="2000" spc="105" dirty="0">
                <a:solidFill>
                  <a:srgbClr val="3B3A3B"/>
                </a:solidFill>
                <a:latin typeface="Myriad Pro"/>
                <a:cs typeface="Myriad Pro"/>
              </a:rPr>
              <a:t> </a:t>
            </a:r>
            <a:r>
              <a:rPr lang="tr-TR" sz="2000" dirty="0">
                <a:solidFill>
                  <a:srgbClr val="3B3A3B"/>
                </a:solidFill>
                <a:latin typeface="Myriad Pro"/>
                <a:cs typeface="Myriad Pro"/>
              </a:rPr>
              <a:t>yürüme,</a:t>
            </a:r>
            <a:r>
              <a:rPr lang="tr-TR" sz="2000" spc="100" dirty="0">
                <a:solidFill>
                  <a:srgbClr val="3B3A3B"/>
                </a:solidFill>
                <a:latin typeface="Myriad Pro"/>
                <a:cs typeface="Myriad Pro"/>
              </a:rPr>
              <a:t> </a:t>
            </a:r>
            <a:r>
              <a:rPr lang="tr-TR" sz="2000" dirty="0">
                <a:solidFill>
                  <a:srgbClr val="3B3A3B"/>
                </a:solidFill>
                <a:latin typeface="Myriad Pro"/>
                <a:cs typeface="Myriad Pro"/>
              </a:rPr>
              <a:t>koşma,</a:t>
            </a:r>
            <a:r>
              <a:rPr lang="tr-TR" sz="2000" spc="100" dirty="0">
                <a:solidFill>
                  <a:srgbClr val="3B3A3B"/>
                </a:solidFill>
                <a:latin typeface="Myriad Pro"/>
                <a:cs typeface="Myriad Pro"/>
              </a:rPr>
              <a:t> </a:t>
            </a:r>
            <a:r>
              <a:rPr lang="tr-TR" sz="2000" dirty="0">
                <a:solidFill>
                  <a:srgbClr val="3B3A3B"/>
                </a:solidFill>
                <a:latin typeface="Myriad Pro"/>
                <a:cs typeface="Myriad Pro"/>
              </a:rPr>
              <a:t>nefes</a:t>
            </a:r>
            <a:r>
              <a:rPr lang="tr-TR" sz="2000" spc="100" dirty="0">
                <a:solidFill>
                  <a:srgbClr val="3B3A3B"/>
                </a:solidFill>
                <a:latin typeface="Myriad Pro"/>
                <a:cs typeface="Myriad Pro"/>
              </a:rPr>
              <a:t> </a:t>
            </a:r>
            <a:r>
              <a:rPr lang="tr-TR" sz="2000" dirty="0">
                <a:solidFill>
                  <a:srgbClr val="3B3A3B"/>
                </a:solidFill>
                <a:latin typeface="Myriad Pro"/>
                <a:cs typeface="Myriad Pro"/>
              </a:rPr>
              <a:t>alıp</a:t>
            </a:r>
            <a:r>
              <a:rPr lang="tr-TR" sz="2000" spc="100" dirty="0">
                <a:solidFill>
                  <a:srgbClr val="3B3A3B"/>
                </a:solidFill>
                <a:latin typeface="Myriad Pro"/>
                <a:cs typeface="Myriad Pro"/>
              </a:rPr>
              <a:t> </a:t>
            </a:r>
            <a:r>
              <a:rPr lang="tr-TR" sz="2000" dirty="0">
                <a:solidFill>
                  <a:srgbClr val="3B3A3B"/>
                </a:solidFill>
                <a:latin typeface="Myriad Pro"/>
                <a:cs typeface="Myriad Pro"/>
              </a:rPr>
              <a:t>verme</a:t>
            </a:r>
            <a:r>
              <a:rPr lang="tr-TR" sz="2000" spc="100" dirty="0">
                <a:solidFill>
                  <a:srgbClr val="3B3A3B"/>
                </a:solidFill>
                <a:latin typeface="Myriad Pro"/>
                <a:cs typeface="Myriad Pro"/>
              </a:rPr>
              <a:t> </a:t>
            </a:r>
            <a:r>
              <a:rPr lang="tr-TR" sz="2000" dirty="0">
                <a:solidFill>
                  <a:srgbClr val="3B3A3B"/>
                </a:solidFill>
                <a:latin typeface="Myriad Pro"/>
                <a:cs typeface="Myriad Pro"/>
              </a:rPr>
              <a:t>gibi</a:t>
            </a:r>
            <a:r>
              <a:rPr lang="tr-TR" sz="2000" spc="105" dirty="0">
                <a:solidFill>
                  <a:srgbClr val="3B3A3B"/>
                </a:solidFill>
                <a:latin typeface="Myriad Pro"/>
                <a:cs typeface="Myriad Pro"/>
              </a:rPr>
              <a:t> </a:t>
            </a:r>
            <a:r>
              <a:rPr lang="tr-TR" sz="2000" spc="-10" dirty="0">
                <a:solidFill>
                  <a:srgbClr val="3B3A3B"/>
                </a:solidFill>
                <a:latin typeface="Myriad Pro"/>
                <a:cs typeface="Myriad Pro"/>
              </a:rPr>
              <a:t>çeşitli </a:t>
            </a:r>
            <a:r>
              <a:rPr lang="tr-TR" sz="2000" dirty="0">
                <a:solidFill>
                  <a:srgbClr val="3B3A3B"/>
                </a:solidFill>
                <a:latin typeface="Myriad Pro"/>
                <a:cs typeface="Myriad Pro"/>
              </a:rPr>
              <a:t>hareketleri</a:t>
            </a:r>
            <a:r>
              <a:rPr lang="tr-TR" sz="2000" spc="-15" dirty="0">
                <a:solidFill>
                  <a:srgbClr val="3B3A3B"/>
                </a:solidFill>
                <a:latin typeface="Myriad Pro"/>
                <a:cs typeface="Myriad Pro"/>
              </a:rPr>
              <a:t> </a:t>
            </a:r>
            <a:r>
              <a:rPr lang="tr-TR" sz="2000" spc="-10" dirty="0">
                <a:solidFill>
                  <a:srgbClr val="3B3A3B"/>
                </a:solidFill>
                <a:latin typeface="Myriad Pro"/>
                <a:cs typeface="Myriad Pro"/>
              </a:rPr>
              <a:t>gerçekleştirir.</a:t>
            </a:r>
            <a:endParaRPr lang="tr-TR" sz="2000" dirty="0">
              <a:latin typeface="Myriad Pro"/>
              <a:cs typeface="Myriad Pro"/>
            </a:endParaRPr>
          </a:p>
          <a:p>
            <a:pPr>
              <a:lnSpc>
                <a:spcPct val="170000"/>
              </a:lnSpc>
            </a:pPr>
            <a:endParaRPr lang="tr-TR" dirty="0"/>
          </a:p>
        </p:txBody>
      </p:sp>
      <p:sp>
        <p:nvSpPr>
          <p:cNvPr id="5" name="Alt Bilgi Yer Tutucusu 4">
            <a:extLst>
              <a:ext uri="{FF2B5EF4-FFF2-40B4-BE49-F238E27FC236}">
                <a16:creationId xmlns:a16="http://schemas.microsoft.com/office/drawing/2014/main" id="{B2422008-067F-820D-45CF-5ED987F5A98D}"/>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B3CD2267-5E3C-6127-34AD-A456AE6C479A}"/>
              </a:ext>
            </a:extLst>
          </p:cNvPr>
          <p:cNvSpPr>
            <a:spLocks noGrp="1"/>
          </p:cNvSpPr>
          <p:nvPr>
            <p:ph type="sldNum" sz="quarter" idx="12"/>
          </p:nvPr>
        </p:nvSpPr>
        <p:spPr/>
        <p:txBody>
          <a:bodyPr/>
          <a:lstStyle/>
          <a:p>
            <a:fld id="{60FF87A7-9A7A-4B3D-9625-8440EC4947F9}" type="slidenum">
              <a:rPr lang="tr-TR" smtClean="0"/>
              <a:pPr/>
              <a:t>42</a:t>
            </a:fld>
            <a:endParaRPr lang="tr-TR"/>
          </a:p>
        </p:txBody>
      </p:sp>
      <p:sp>
        <p:nvSpPr>
          <p:cNvPr id="16" name="object 5">
            <a:extLst>
              <a:ext uri="{FF2B5EF4-FFF2-40B4-BE49-F238E27FC236}">
                <a16:creationId xmlns:a16="http://schemas.microsoft.com/office/drawing/2014/main" id="{6FBECCF7-FD6C-05A6-764C-3182396FE656}"/>
              </a:ext>
            </a:extLst>
          </p:cNvPr>
          <p:cNvSpPr>
            <a:spLocks noChangeAspect="1"/>
          </p:cNvSpPr>
          <p:nvPr/>
        </p:nvSpPr>
        <p:spPr>
          <a:xfrm>
            <a:off x="4507735" y="1412776"/>
            <a:ext cx="4636265" cy="351662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981560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C946A2-D197-3BED-84C6-5190582D7307}"/>
              </a:ext>
            </a:extLst>
          </p:cNvPr>
          <p:cNvSpPr>
            <a:spLocks noGrp="1"/>
          </p:cNvSpPr>
          <p:nvPr>
            <p:ph type="title"/>
          </p:nvPr>
        </p:nvSpPr>
        <p:spPr/>
        <p:txBody>
          <a:bodyPr/>
          <a:lstStyle/>
          <a:p>
            <a:r>
              <a:rPr lang="tr-TR" dirty="0"/>
              <a:t>İskelet kasları (çizgili kaslar)</a:t>
            </a:r>
          </a:p>
        </p:txBody>
      </p:sp>
      <p:sp>
        <p:nvSpPr>
          <p:cNvPr id="5" name="Alt Bilgi Yer Tutucusu 4">
            <a:extLst>
              <a:ext uri="{FF2B5EF4-FFF2-40B4-BE49-F238E27FC236}">
                <a16:creationId xmlns:a16="http://schemas.microsoft.com/office/drawing/2014/main" id="{B2422008-067F-820D-45CF-5ED987F5A98D}"/>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B3CD2267-5E3C-6127-34AD-A456AE6C479A}"/>
              </a:ext>
            </a:extLst>
          </p:cNvPr>
          <p:cNvSpPr>
            <a:spLocks noGrp="1"/>
          </p:cNvSpPr>
          <p:nvPr>
            <p:ph type="sldNum" sz="quarter" idx="12"/>
          </p:nvPr>
        </p:nvSpPr>
        <p:spPr/>
        <p:txBody>
          <a:bodyPr/>
          <a:lstStyle/>
          <a:p>
            <a:fld id="{60FF87A7-9A7A-4B3D-9625-8440EC4947F9}" type="slidenum">
              <a:rPr lang="tr-TR" smtClean="0"/>
              <a:pPr/>
              <a:t>43</a:t>
            </a:fld>
            <a:endParaRPr lang="tr-TR"/>
          </a:p>
        </p:txBody>
      </p:sp>
      <p:sp>
        <p:nvSpPr>
          <p:cNvPr id="11" name="object 331">
            <a:extLst>
              <a:ext uri="{FF2B5EF4-FFF2-40B4-BE49-F238E27FC236}">
                <a16:creationId xmlns:a16="http://schemas.microsoft.com/office/drawing/2014/main" id="{9C1E9109-25E2-C47C-3420-5ED537B83908}"/>
              </a:ext>
            </a:extLst>
          </p:cNvPr>
          <p:cNvSpPr txBox="1"/>
          <p:nvPr/>
        </p:nvSpPr>
        <p:spPr>
          <a:xfrm>
            <a:off x="2455689" y="1052736"/>
            <a:ext cx="6513444" cy="4257448"/>
          </a:xfrm>
          <a:prstGeom prst="rect">
            <a:avLst/>
          </a:prstGeom>
        </p:spPr>
        <p:txBody>
          <a:bodyPr vert="horz" wrap="square" lIns="0" tIns="25400" rIns="0" bIns="0" rtlCol="0">
            <a:spAutoFit/>
          </a:bodyPr>
          <a:lstStyle>
            <a:defPPr>
              <a:defRPr lang="tr-TR"/>
            </a:defPPr>
            <a:lvl1pPr marL="269875" indent="-269875">
              <a:lnSpc>
                <a:spcPct val="150000"/>
              </a:lnSpc>
              <a:spcBef>
                <a:spcPts val="200"/>
              </a:spcBef>
              <a:buClr>
                <a:schemeClr val="accent1"/>
              </a:buClr>
              <a:buFontTx/>
              <a:buAutoNum type="arabicPeriod"/>
              <a:tabLst>
                <a:tab pos="357188" algn="l"/>
              </a:tabLst>
              <a:defRPr sz="2000" kern="0">
                <a:solidFill>
                  <a:srgbClr val="3B3A3B"/>
                </a:solidFill>
                <a:latin typeface="Myriad Pro"/>
                <a:cs typeface="Myriad Pro"/>
              </a:defRPr>
            </a:lvl1pPr>
          </a:lstStyle>
          <a:p>
            <a:r>
              <a:rPr lang="tr-TR" dirty="0"/>
              <a:t>Somatik sinirlerin kontrolünde istemli olarak çalışır.</a:t>
            </a:r>
          </a:p>
          <a:p>
            <a:r>
              <a:rPr lang="tr-TR" dirty="0"/>
              <a:t>Hücreleri uzun, ince, silindirik şekildedir.</a:t>
            </a:r>
          </a:p>
          <a:p>
            <a:r>
              <a:rPr lang="tr-TR" dirty="0"/>
              <a:t>Birçok kas hücresinin kaynaşmasıyla oluştuğundan çok çekirdekli hücrelerdir.</a:t>
            </a:r>
          </a:p>
          <a:p>
            <a:r>
              <a:rPr lang="tr-TR" dirty="0"/>
              <a:t>Düz kaslara göre daha </a:t>
            </a:r>
            <a:r>
              <a:rPr lang="tr-TR" b="1" dirty="0"/>
              <a:t>kuvvetli</a:t>
            </a:r>
            <a:r>
              <a:rPr lang="tr-TR" dirty="0"/>
              <a:t> ve daha </a:t>
            </a:r>
            <a:r>
              <a:rPr lang="tr-TR" b="1" dirty="0"/>
              <a:t>hızlı</a:t>
            </a:r>
            <a:r>
              <a:rPr lang="tr-TR" dirty="0"/>
              <a:t> kasılır. Ancak çalışma süreleri daha kısa olup </a:t>
            </a:r>
            <a:r>
              <a:rPr lang="tr-TR" b="1" dirty="0"/>
              <a:t>çabuk yorulur</a:t>
            </a:r>
            <a:r>
              <a:rPr lang="tr-TR" dirty="0"/>
              <a:t>.</a:t>
            </a:r>
          </a:p>
          <a:p>
            <a:r>
              <a:rPr lang="tr-TR" dirty="0"/>
              <a:t>Yapısında miyoglobin bulunduğundan kırmızı renktedir.</a:t>
            </a:r>
          </a:p>
          <a:p>
            <a:r>
              <a:rPr lang="tr-TR" dirty="0"/>
              <a:t>Miyozin ve </a:t>
            </a:r>
            <a:r>
              <a:rPr lang="tr-TR" dirty="0" err="1"/>
              <a:t>aktin</a:t>
            </a:r>
            <a:r>
              <a:rPr lang="tr-TR" dirty="0"/>
              <a:t> iplikçikleri hücre içinde düzenli yerleştiğinden enine çizgilenme gösterir.</a:t>
            </a:r>
          </a:p>
        </p:txBody>
      </p:sp>
      <p:grpSp>
        <p:nvGrpSpPr>
          <p:cNvPr id="12" name="Grup 11">
            <a:extLst>
              <a:ext uri="{FF2B5EF4-FFF2-40B4-BE49-F238E27FC236}">
                <a16:creationId xmlns:a16="http://schemas.microsoft.com/office/drawing/2014/main" id="{1F05C233-C381-C88C-12A3-1FEAA7698D26}"/>
              </a:ext>
            </a:extLst>
          </p:cNvPr>
          <p:cNvGrpSpPr/>
          <p:nvPr/>
        </p:nvGrpSpPr>
        <p:grpSpPr>
          <a:xfrm>
            <a:off x="128304" y="2420888"/>
            <a:ext cx="2081588" cy="828000"/>
            <a:chOff x="128304" y="3212976"/>
            <a:chExt cx="2081588" cy="828000"/>
          </a:xfrm>
        </p:grpSpPr>
        <p:pic>
          <p:nvPicPr>
            <p:cNvPr id="13" name="object 320">
              <a:extLst>
                <a:ext uri="{FF2B5EF4-FFF2-40B4-BE49-F238E27FC236}">
                  <a16:creationId xmlns:a16="http://schemas.microsoft.com/office/drawing/2014/main" id="{33C92DC5-99F3-410D-D3A4-DC7C83DDFA5E}"/>
                </a:ext>
              </a:extLst>
            </p:cNvPr>
            <p:cNvPicPr/>
            <p:nvPr/>
          </p:nvPicPr>
          <p:blipFill>
            <a:blip r:embed="rId2" cstate="print"/>
            <a:stretch>
              <a:fillRect/>
            </a:stretch>
          </p:blipFill>
          <p:spPr>
            <a:xfrm>
              <a:off x="1968742" y="3212976"/>
              <a:ext cx="230180" cy="828000"/>
            </a:xfrm>
            <a:prstGeom prst="rect">
              <a:avLst/>
            </a:prstGeom>
          </p:spPr>
        </p:pic>
        <p:sp>
          <p:nvSpPr>
            <p:cNvPr id="14" name="object 321">
              <a:extLst>
                <a:ext uri="{FF2B5EF4-FFF2-40B4-BE49-F238E27FC236}">
                  <a16:creationId xmlns:a16="http://schemas.microsoft.com/office/drawing/2014/main" id="{2D6F53BF-8A30-52B7-50B6-5005E40505D7}"/>
                </a:ext>
              </a:extLst>
            </p:cNvPr>
            <p:cNvSpPr txBox="1">
              <a:spLocks noChangeAspect="1"/>
            </p:cNvSpPr>
            <p:nvPr/>
          </p:nvSpPr>
          <p:spPr>
            <a:xfrm>
              <a:off x="128304" y="3212976"/>
              <a:ext cx="1851408" cy="828000"/>
            </a:xfrm>
            <a:prstGeom prst="rect">
              <a:avLst/>
            </a:prstGeom>
            <a:solidFill>
              <a:srgbClr val="6682C1"/>
            </a:solidFill>
          </p:spPr>
          <p:txBody>
            <a:bodyPr vert="horz" wrap="square" lIns="0" tIns="635" rIns="0" bIns="0" rtlCol="0" anchor="ctr">
              <a:noAutofit/>
            </a:bodyPr>
            <a:lstStyle/>
            <a:p>
              <a:pPr marR="82550" algn="ctr" defTabSz="179388">
                <a:spcBef>
                  <a:spcPts val="5"/>
                </a:spcBef>
              </a:pPr>
              <a:r>
                <a:rPr lang="tr-TR" dirty="0">
                  <a:solidFill>
                    <a:schemeClr val="bg1"/>
                  </a:solidFill>
                </a:rPr>
                <a:t>Çizgili kasların özellikleri</a:t>
              </a:r>
            </a:p>
          </p:txBody>
        </p:sp>
        <p:sp>
          <p:nvSpPr>
            <p:cNvPr id="15" name="object 322">
              <a:extLst>
                <a:ext uri="{FF2B5EF4-FFF2-40B4-BE49-F238E27FC236}">
                  <a16:creationId xmlns:a16="http://schemas.microsoft.com/office/drawing/2014/main" id="{91800269-77D3-E813-E3F1-A285202A5C0D}"/>
                </a:ext>
              </a:extLst>
            </p:cNvPr>
            <p:cNvSpPr/>
            <p:nvPr/>
          </p:nvSpPr>
          <p:spPr>
            <a:xfrm>
              <a:off x="1979712" y="3510670"/>
              <a:ext cx="230180" cy="237490"/>
            </a:xfrm>
            <a:custGeom>
              <a:avLst/>
              <a:gdLst/>
              <a:ahLst/>
              <a:cxnLst/>
              <a:rect l="l" t="t" r="r" b="b"/>
              <a:pathLst>
                <a:path w="161289" h="237489">
                  <a:moveTo>
                    <a:pt x="0" y="0"/>
                  </a:moveTo>
                  <a:lnTo>
                    <a:pt x="0" y="236905"/>
                  </a:lnTo>
                  <a:lnTo>
                    <a:pt x="160883" y="118452"/>
                  </a:lnTo>
                  <a:lnTo>
                    <a:pt x="0" y="0"/>
                  </a:lnTo>
                  <a:close/>
                </a:path>
              </a:pathLst>
            </a:custGeom>
            <a:solidFill>
              <a:srgbClr val="6682C1"/>
            </a:solidFill>
          </p:spPr>
          <p:txBody>
            <a:bodyPr wrap="square" lIns="0" tIns="0" rIns="0" bIns="0" rtlCol="0"/>
            <a:lstStyle/>
            <a:p>
              <a:endParaRPr lang="tr-TR" sz="2800" dirty="0"/>
            </a:p>
          </p:txBody>
        </p:sp>
      </p:grpSp>
      <p:sp>
        <p:nvSpPr>
          <p:cNvPr id="9" name="Metin kutusu 8">
            <a:extLst>
              <a:ext uri="{FF2B5EF4-FFF2-40B4-BE49-F238E27FC236}">
                <a16:creationId xmlns:a16="http://schemas.microsoft.com/office/drawing/2014/main" id="{BAECF7CD-CB1A-7B2B-9D17-F0E43D683D3F}"/>
              </a:ext>
            </a:extLst>
          </p:cNvPr>
          <p:cNvSpPr txBox="1"/>
          <p:nvPr/>
        </p:nvSpPr>
        <p:spPr>
          <a:xfrm>
            <a:off x="206100" y="4941774"/>
            <a:ext cx="2026967" cy="1200329"/>
          </a:xfrm>
          <a:prstGeom prst="rect">
            <a:avLst/>
          </a:prstGeom>
          <a:solidFill>
            <a:schemeClr val="accent1">
              <a:lumMod val="20000"/>
              <a:lumOff val="80000"/>
            </a:schemeClr>
          </a:solidFill>
        </p:spPr>
        <p:txBody>
          <a:bodyPr wrap="square">
            <a:spAutoFit/>
          </a:bodyPr>
          <a:lstStyle/>
          <a:p>
            <a:pPr algn="just"/>
            <a:r>
              <a:rPr lang="tr-TR" sz="1200" b="1" dirty="0"/>
              <a:t>Not: </a:t>
            </a:r>
            <a:r>
              <a:rPr lang="tr-TR" sz="1200" dirty="0"/>
              <a:t>Miyoglobin genel olarak omurgalılardaki ve hemen hemen tüm memelilerdeki kas dokusunda bulunan demir ve oksijen bağlayıcı bir proteindir. </a:t>
            </a:r>
          </a:p>
        </p:txBody>
      </p:sp>
    </p:spTree>
    <p:extLst>
      <p:ext uri="{BB962C8B-B14F-4D97-AF65-F5344CB8AC3E}">
        <p14:creationId xmlns:p14="http://schemas.microsoft.com/office/powerpoint/2010/main" val="15298238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5EA6A4-3BF3-4BB4-A6CA-1ECE2A8F61FB}"/>
              </a:ext>
            </a:extLst>
          </p:cNvPr>
          <p:cNvSpPr>
            <a:spLocks noGrp="1"/>
          </p:cNvSpPr>
          <p:nvPr>
            <p:ph type="title"/>
          </p:nvPr>
        </p:nvSpPr>
        <p:spPr/>
        <p:txBody>
          <a:bodyPr/>
          <a:lstStyle/>
          <a:p>
            <a:r>
              <a:rPr lang="tr-TR" dirty="0"/>
              <a:t>Kalp kası</a:t>
            </a:r>
          </a:p>
        </p:txBody>
      </p:sp>
      <p:sp>
        <p:nvSpPr>
          <p:cNvPr id="3" name="İçerik Yer Tutucusu 2">
            <a:extLst>
              <a:ext uri="{FF2B5EF4-FFF2-40B4-BE49-F238E27FC236}">
                <a16:creationId xmlns:a16="http://schemas.microsoft.com/office/drawing/2014/main" id="{967EF8F7-07A6-81A8-4042-50591E2D4913}"/>
              </a:ext>
            </a:extLst>
          </p:cNvPr>
          <p:cNvSpPr>
            <a:spLocks noGrp="1"/>
          </p:cNvSpPr>
          <p:nvPr>
            <p:ph idx="1"/>
          </p:nvPr>
        </p:nvSpPr>
        <p:spPr>
          <a:xfrm>
            <a:off x="251519" y="998507"/>
            <a:ext cx="8712967" cy="5273527"/>
          </a:xfrm>
        </p:spPr>
        <p:txBody>
          <a:bodyPr>
            <a:normAutofit/>
          </a:bodyPr>
          <a:lstStyle/>
          <a:p>
            <a:pPr marL="0" indent="0">
              <a:lnSpc>
                <a:spcPct val="100000"/>
              </a:lnSpc>
              <a:buNone/>
            </a:pPr>
            <a:r>
              <a:rPr lang="tr-TR" sz="1800" dirty="0">
                <a:solidFill>
                  <a:srgbClr val="3B3A3B"/>
                </a:solidFill>
                <a:latin typeface="Myriad Pro"/>
                <a:cs typeface="Myriad Pro"/>
              </a:rPr>
              <a:t>Sadece</a:t>
            </a:r>
            <a:r>
              <a:rPr lang="tr-TR" sz="1800" spc="-10" dirty="0">
                <a:solidFill>
                  <a:srgbClr val="3B3A3B"/>
                </a:solidFill>
                <a:latin typeface="Myriad Pro"/>
                <a:cs typeface="Myriad Pro"/>
              </a:rPr>
              <a:t> </a:t>
            </a:r>
            <a:r>
              <a:rPr lang="tr-TR" sz="1800" dirty="0">
                <a:solidFill>
                  <a:srgbClr val="3B3A3B"/>
                </a:solidFill>
                <a:latin typeface="Myriad Pro"/>
                <a:cs typeface="Myriad Pro"/>
              </a:rPr>
              <a:t>kalbin</a:t>
            </a:r>
            <a:r>
              <a:rPr lang="tr-TR" sz="1800" spc="-5" dirty="0">
                <a:solidFill>
                  <a:srgbClr val="3B3A3B"/>
                </a:solidFill>
                <a:latin typeface="Myriad Pro"/>
                <a:cs typeface="Myriad Pro"/>
              </a:rPr>
              <a:t> </a:t>
            </a:r>
            <a:r>
              <a:rPr lang="tr-TR" sz="1800" dirty="0">
                <a:solidFill>
                  <a:srgbClr val="3B3A3B"/>
                </a:solidFill>
                <a:latin typeface="Myriad Pro"/>
                <a:cs typeface="Myriad Pro"/>
              </a:rPr>
              <a:t>yapısında</a:t>
            </a:r>
            <a:r>
              <a:rPr lang="tr-TR" sz="1800" spc="-5" dirty="0">
                <a:solidFill>
                  <a:srgbClr val="3B3A3B"/>
                </a:solidFill>
                <a:latin typeface="Myriad Pro"/>
                <a:cs typeface="Myriad Pro"/>
              </a:rPr>
              <a:t> </a:t>
            </a:r>
            <a:r>
              <a:rPr lang="tr-TR" sz="1800" spc="-10" dirty="0">
                <a:solidFill>
                  <a:srgbClr val="3B3A3B"/>
                </a:solidFill>
                <a:latin typeface="Myriad Pro"/>
                <a:cs typeface="Myriad Pro"/>
              </a:rPr>
              <a:t>bulunur.</a:t>
            </a:r>
          </a:p>
          <a:p>
            <a:pPr marL="0" indent="0">
              <a:lnSpc>
                <a:spcPct val="100000"/>
              </a:lnSpc>
              <a:buNone/>
            </a:pPr>
            <a:r>
              <a:rPr lang="tr-TR" sz="1800" b="1" dirty="0">
                <a:solidFill>
                  <a:srgbClr val="3B3A3B"/>
                </a:solidFill>
                <a:latin typeface="Myriad Pro"/>
                <a:cs typeface="Myriad Pro"/>
              </a:rPr>
              <a:t>Çizgili</a:t>
            </a:r>
            <a:r>
              <a:rPr lang="tr-TR" sz="1800" b="1" spc="-5" dirty="0">
                <a:solidFill>
                  <a:srgbClr val="3B3A3B"/>
                </a:solidFill>
                <a:latin typeface="Myriad Pro"/>
                <a:cs typeface="Myriad Pro"/>
              </a:rPr>
              <a:t> </a:t>
            </a:r>
            <a:r>
              <a:rPr lang="tr-TR" sz="1800" b="1" dirty="0">
                <a:solidFill>
                  <a:srgbClr val="3B3A3B"/>
                </a:solidFill>
                <a:latin typeface="Myriad Pro"/>
                <a:cs typeface="Myriad Pro"/>
              </a:rPr>
              <a:t>yapıda</a:t>
            </a:r>
            <a:r>
              <a:rPr lang="tr-TR" sz="1800" b="1" spc="-5" dirty="0">
                <a:solidFill>
                  <a:srgbClr val="3B3A3B"/>
                </a:solidFill>
                <a:latin typeface="Myriad Pro"/>
                <a:cs typeface="Myriad Pro"/>
              </a:rPr>
              <a:t> </a:t>
            </a:r>
            <a:r>
              <a:rPr lang="tr-TR" sz="1800" b="1" dirty="0">
                <a:solidFill>
                  <a:srgbClr val="3B3A3B"/>
                </a:solidFill>
                <a:latin typeface="Myriad Pro"/>
                <a:cs typeface="Myriad Pro"/>
              </a:rPr>
              <a:t>olmasına</a:t>
            </a:r>
            <a:r>
              <a:rPr lang="tr-TR" sz="1800" b="1" spc="-5" dirty="0">
                <a:solidFill>
                  <a:srgbClr val="3B3A3B"/>
                </a:solidFill>
                <a:latin typeface="Myriad Pro"/>
                <a:cs typeface="Myriad Pro"/>
              </a:rPr>
              <a:t> </a:t>
            </a:r>
            <a:r>
              <a:rPr lang="tr-TR" sz="1800" b="1" dirty="0">
                <a:solidFill>
                  <a:srgbClr val="3B3A3B"/>
                </a:solidFill>
                <a:latin typeface="Myriad Pro"/>
                <a:cs typeface="Myriad Pro"/>
              </a:rPr>
              <a:t>karşın</a:t>
            </a:r>
            <a:r>
              <a:rPr lang="tr-TR" sz="1800" b="1" spc="-5" dirty="0">
                <a:solidFill>
                  <a:srgbClr val="3B3A3B"/>
                </a:solidFill>
                <a:latin typeface="Myriad Pro"/>
                <a:cs typeface="Myriad Pro"/>
              </a:rPr>
              <a:t> </a:t>
            </a:r>
            <a:r>
              <a:rPr lang="tr-TR" sz="1800" b="1" dirty="0">
                <a:solidFill>
                  <a:srgbClr val="3B3A3B"/>
                </a:solidFill>
                <a:latin typeface="Myriad Pro"/>
                <a:cs typeface="Myriad Pro"/>
              </a:rPr>
              <a:t>istem</a:t>
            </a:r>
            <a:r>
              <a:rPr lang="tr-TR" sz="1800" b="1" spc="-5" dirty="0">
                <a:solidFill>
                  <a:srgbClr val="3B3A3B"/>
                </a:solidFill>
                <a:latin typeface="Myriad Pro"/>
                <a:cs typeface="Myriad Pro"/>
              </a:rPr>
              <a:t> </a:t>
            </a:r>
            <a:r>
              <a:rPr lang="tr-TR" sz="1800" b="1" dirty="0">
                <a:solidFill>
                  <a:srgbClr val="3B3A3B"/>
                </a:solidFill>
                <a:latin typeface="Myriad Pro"/>
                <a:cs typeface="Myriad Pro"/>
              </a:rPr>
              <a:t>dışı</a:t>
            </a:r>
            <a:r>
              <a:rPr lang="tr-TR" sz="1800" b="1" spc="-5" dirty="0">
                <a:solidFill>
                  <a:srgbClr val="3B3A3B"/>
                </a:solidFill>
                <a:latin typeface="Myriad Pro"/>
                <a:cs typeface="Myriad Pro"/>
              </a:rPr>
              <a:t> </a:t>
            </a:r>
            <a:r>
              <a:rPr lang="tr-TR" sz="1800" b="1" spc="-10" dirty="0">
                <a:solidFill>
                  <a:srgbClr val="3B3A3B"/>
                </a:solidFill>
                <a:latin typeface="Myriad Pro"/>
                <a:cs typeface="Myriad Pro"/>
              </a:rPr>
              <a:t>çalışır.</a:t>
            </a:r>
            <a:r>
              <a:rPr lang="tr-TR" sz="1800" b="1" spc="-5" dirty="0">
                <a:solidFill>
                  <a:srgbClr val="3B3A3B"/>
                </a:solidFill>
                <a:latin typeface="Myriad Pro"/>
                <a:cs typeface="Myriad Pro"/>
              </a:rPr>
              <a:t> </a:t>
            </a:r>
          </a:p>
          <a:p>
            <a:pPr marL="0" indent="0">
              <a:lnSpc>
                <a:spcPct val="100000"/>
              </a:lnSpc>
              <a:buNone/>
            </a:pPr>
            <a:r>
              <a:rPr lang="tr-TR" sz="1800" dirty="0">
                <a:solidFill>
                  <a:srgbClr val="3B3A3B"/>
                </a:solidFill>
                <a:latin typeface="Myriad Pro"/>
                <a:cs typeface="Myriad Pro"/>
              </a:rPr>
              <a:t>Çok</a:t>
            </a:r>
            <a:r>
              <a:rPr lang="tr-TR" sz="1800" spc="-5" dirty="0">
                <a:solidFill>
                  <a:srgbClr val="3B3A3B"/>
                </a:solidFill>
                <a:latin typeface="Myriad Pro"/>
                <a:cs typeface="Myriad Pro"/>
              </a:rPr>
              <a:t> </a:t>
            </a:r>
            <a:r>
              <a:rPr lang="tr-TR" sz="1800" dirty="0">
                <a:solidFill>
                  <a:srgbClr val="3B3A3B"/>
                </a:solidFill>
                <a:latin typeface="Myriad Pro"/>
                <a:cs typeface="Myriad Pro"/>
              </a:rPr>
              <a:t>güçlü</a:t>
            </a:r>
            <a:r>
              <a:rPr lang="tr-TR" sz="1800" spc="-5" dirty="0">
                <a:solidFill>
                  <a:srgbClr val="3B3A3B"/>
                </a:solidFill>
                <a:latin typeface="Myriad Pro"/>
                <a:cs typeface="Myriad Pro"/>
              </a:rPr>
              <a:t> </a:t>
            </a:r>
            <a:r>
              <a:rPr lang="tr-TR" sz="1800" dirty="0">
                <a:solidFill>
                  <a:srgbClr val="3B3A3B"/>
                </a:solidFill>
                <a:latin typeface="Myriad Pro"/>
                <a:cs typeface="Myriad Pro"/>
              </a:rPr>
              <a:t>bir</a:t>
            </a:r>
            <a:r>
              <a:rPr lang="tr-TR" sz="1800" spc="-5" dirty="0">
                <a:solidFill>
                  <a:srgbClr val="3B3A3B"/>
                </a:solidFill>
                <a:latin typeface="Myriad Pro"/>
                <a:cs typeface="Myriad Pro"/>
              </a:rPr>
              <a:t> </a:t>
            </a:r>
            <a:r>
              <a:rPr lang="tr-TR" sz="1800" spc="-10" dirty="0">
                <a:solidFill>
                  <a:srgbClr val="3B3A3B"/>
                </a:solidFill>
                <a:latin typeface="Myriad Pro"/>
                <a:cs typeface="Myriad Pro"/>
              </a:rPr>
              <a:t>kastır. </a:t>
            </a:r>
            <a:r>
              <a:rPr lang="tr-TR" sz="1800" dirty="0">
                <a:solidFill>
                  <a:srgbClr val="3B3A3B"/>
                </a:solidFill>
                <a:latin typeface="Myriad Pro"/>
                <a:cs typeface="Myriad Pro"/>
              </a:rPr>
              <a:t>Durmaksızın</a:t>
            </a:r>
            <a:r>
              <a:rPr lang="tr-TR" sz="1800" spc="50" dirty="0">
                <a:solidFill>
                  <a:srgbClr val="3B3A3B"/>
                </a:solidFill>
                <a:latin typeface="Myriad Pro"/>
                <a:cs typeface="Myriad Pro"/>
              </a:rPr>
              <a:t> </a:t>
            </a:r>
            <a:r>
              <a:rPr lang="tr-TR" sz="1800" dirty="0">
                <a:solidFill>
                  <a:srgbClr val="3B3A3B"/>
                </a:solidFill>
                <a:latin typeface="Myriad Pro"/>
                <a:cs typeface="Myriad Pro"/>
              </a:rPr>
              <a:t>çalışarak</a:t>
            </a:r>
            <a:r>
              <a:rPr lang="tr-TR" sz="1800" spc="50" dirty="0">
                <a:solidFill>
                  <a:srgbClr val="3B3A3B"/>
                </a:solidFill>
                <a:latin typeface="Myriad Pro"/>
                <a:cs typeface="Myriad Pro"/>
              </a:rPr>
              <a:t> </a:t>
            </a:r>
            <a:r>
              <a:rPr lang="tr-TR" sz="1800" dirty="0">
                <a:solidFill>
                  <a:srgbClr val="3B3A3B"/>
                </a:solidFill>
                <a:latin typeface="Myriad Pro"/>
                <a:cs typeface="Myriad Pro"/>
              </a:rPr>
              <a:t>kanın</a:t>
            </a:r>
            <a:r>
              <a:rPr lang="tr-TR" sz="1800" spc="50" dirty="0">
                <a:solidFill>
                  <a:srgbClr val="3B3A3B"/>
                </a:solidFill>
                <a:latin typeface="Myriad Pro"/>
                <a:cs typeface="Myriad Pro"/>
              </a:rPr>
              <a:t> </a:t>
            </a:r>
            <a:r>
              <a:rPr lang="tr-TR" sz="1800" dirty="0">
                <a:solidFill>
                  <a:srgbClr val="3B3A3B"/>
                </a:solidFill>
                <a:latin typeface="Myriad Pro"/>
                <a:cs typeface="Myriad Pro"/>
              </a:rPr>
              <a:t>vücutta</a:t>
            </a:r>
            <a:r>
              <a:rPr lang="tr-TR" sz="1800" spc="50" dirty="0">
                <a:solidFill>
                  <a:srgbClr val="3B3A3B"/>
                </a:solidFill>
                <a:latin typeface="Myriad Pro"/>
                <a:cs typeface="Myriad Pro"/>
              </a:rPr>
              <a:t> </a:t>
            </a:r>
            <a:r>
              <a:rPr lang="tr-TR" sz="1800" dirty="0">
                <a:solidFill>
                  <a:srgbClr val="3B3A3B"/>
                </a:solidFill>
                <a:latin typeface="Myriad Pro"/>
                <a:cs typeface="Myriad Pro"/>
              </a:rPr>
              <a:t>sürekli</a:t>
            </a:r>
            <a:r>
              <a:rPr lang="tr-TR" sz="1800" spc="50" dirty="0">
                <a:solidFill>
                  <a:srgbClr val="3B3A3B"/>
                </a:solidFill>
                <a:latin typeface="Myriad Pro"/>
                <a:cs typeface="Myriad Pro"/>
              </a:rPr>
              <a:t> </a:t>
            </a:r>
            <a:r>
              <a:rPr lang="tr-TR" sz="1800" dirty="0">
                <a:solidFill>
                  <a:srgbClr val="3B3A3B"/>
                </a:solidFill>
                <a:latin typeface="Myriad Pro"/>
                <a:cs typeface="Myriad Pro"/>
              </a:rPr>
              <a:t>dolaşmasını</a:t>
            </a:r>
            <a:r>
              <a:rPr lang="tr-TR" sz="1800" spc="55" dirty="0">
                <a:solidFill>
                  <a:srgbClr val="3B3A3B"/>
                </a:solidFill>
                <a:latin typeface="Myriad Pro"/>
                <a:cs typeface="Myriad Pro"/>
              </a:rPr>
              <a:t> </a:t>
            </a:r>
            <a:r>
              <a:rPr lang="tr-TR" sz="1800" dirty="0">
                <a:solidFill>
                  <a:srgbClr val="3B3A3B"/>
                </a:solidFill>
                <a:latin typeface="Myriad Pro"/>
                <a:cs typeface="Myriad Pro"/>
              </a:rPr>
              <a:t>sağlar.</a:t>
            </a:r>
            <a:r>
              <a:rPr lang="tr-TR" sz="1800" spc="50" dirty="0">
                <a:solidFill>
                  <a:srgbClr val="3B3A3B"/>
                </a:solidFill>
                <a:latin typeface="Myriad Pro"/>
                <a:cs typeface="Myriad Pro"/>
              </a:rPr>
              <a:t> </a:t>
            </a:r>
          </a:p>
          <a:p>
            <a:pPr marL="0" indent="0">
              <a:lnSpc>
                <a:spcPct val="100000"/>
              </a:lnSpc>
              <a:buNone/>
            </a:pPr>
            <a:r>
              <a:rPr lang="tr-TR" sz="1800" dirty="0">
                <a:solidFill>
                  <a:srgbClr val="3B3A3B"/>
                </a:solidFill>
                <a:latin typeface="Myriad Pro"/>
                <a:cs typeface="Myriad Pro"/>
              </a:rPr>
              <a:t>Hücreler;</a:t>
            </a:r>
            <a:r>
              <a:rPr lang="tr-TR" sz="1800" spc="50" dirty="0">
                <a:solidFill>
                  <a:srgbClr val="3B3A3B"/>
                </a:solidFill>
                <a:latin typeface="Myriad Pro"/>
                <a:cs typeface="Myriad Pro"/>
              </a:rPr>
              <a:t> </a:t>
            </a:r>
            <a:r>
              <a:rPr lang="tr-TR" sz="1800" dirty="0">
                <a:solidFill>
                  <a:srgbClr val="3B3A3B"/>
                </a:solidFill>
                <a:latin typeface="Myriad Pro"/>
                <a:cs typeface="Myriad Pro"/>
              </a:rPr>
              <a:t>iskelet</a:t>
            </a:r>
            <a:r>
              <a:rPr lang="tr-TR" sz="1800" spc="50" dirty="0">
                <a:solidFill>
                  <a:srgbClr val="3B3A3B"/>
                </a:solidFill>
                <a:latin typeface="Myriad Pro"/>
                <a:cs typeface="Myriad Pro"/>
              </a:rPr>
              <a:t> </a:t>
            </a:r>
            <a:r>
              <a:rPr lang="tr-TR" sz="1800" dirty="0">
                <a:solidFill>
                  <a:srgbClr val="3B3A3B"/>
                </a:solidFill>
                <a:latin typeface="Myriad Pro"/>
                <a:cs typeface="Myriad Pro"/>
              </a:rPr>
              <a:t>kasındaki</a:t>
            </a:r>
            <a:r>
              <a:rPr lang="tr-TR" sz="1800" spc="50" dirty="0">
                <a:solidFill>
                  <a:srgbClr val="3B3A3B"/>
                </a:solidFill>
                <a:latin typeface="Myriad Pro"/>
                <a:cs typeface="Myriad Pro"/>
              </a:rPr>
              <a:t> </a:t>
            </a:r>
            <a:r>
              <a:rPr lang="tr-TR" sz="1800" dirty="0">
                <a:solidFill>
                  <a:srgbClr val="3B3A3B"/>
                </a:solidFill>
                <a:latin typeface="Myriad Pro"/>
                <a:cs typeface="Myriad Pro"/>
              </a:rPr>
              <a:t>gibi</a:t>
            </a:r>
            <a:r>
              <a:rPr lang="tr-TR" sz="1800" spc="55" dirty="0">
                <a:solidFill>
                  <a:srgbClr val="3B3A3B"/>
                </a:solidFill>
                <a:latin typeface="Myriad Pro"/>
                <a:cs typeface="Myriad Pro"/>
              </a:rPr>
              <a:t> </a:t>
            </a:r>
            <a:r>
              <a:rPr lang="tr-TR" sz="1800" spc="-10" dirty="0">
                <a:solidFill>
                  <a:srgbClr val="3B3A3B"/>
                </a:solidFill>
                <a:latin typeface="Myriad Pro"/>
                <a:cs typeface="Myriad Pro"/>
              </a:rPr>
              <a:t>kaynaş</a:t>
            </a:r>
            <a:r>
              <a:rPr lang="tr-TR" sz="1800" dirty="0">
                <a:solidFill>
                  <a:srgbClr val="3B3A3B"/>
                </a:solidFill>
                <a:latin typeface="Myriad Pro"/>
                <a:cs typeface="Myriad Pro"/>
              </a:rPr>
              <a:t>mamış,</a:t>
            </a:r>
            <a:r>
              <a:rPr lang="tr-TR" sz="1800" spc="80" dirty="0">
                <a:solidFill>
                  <a:srgbClr val="3B3A3B"/>
                </a:solidFill>
                <a:latin typeface="Myriad Pro"/>
                <a:cs typeface="Myriad Pro"/>
              </a:rPr>
              <a:t> </a:t>
            </a:r>
            <a:r>
              <a:rPr lang="tr-TR" sz="1800" dirty="0">
                <a:solidFill>
                  <a:srgbClr val="3B3A3B"/>
                </a:solidFill>
                <a:latin typeface="Myriad Pro"/>
                <a:cs typeface="Myriad Pro"/>
              </a:rPr>
              <a:t>uç</a:t>
            </a:r>
            <a:r>
              <a:rPr lang="tr-TR" sz="1800" spc="80" dirty="0">
                <a:solidFill>
                  <a:srgbClr val="3B3A3B"/>
                </a:solidFill>
                <a:latin typeface="Myriad Pro"/>
                <a:cs typeface="Myriad Pro"/>
              </a:rPr>
              <a:t> </a:t>
            </a:r>
            <a:r>
              <a:rPr lang="tr-TR" sz="1800" dirty="0">
                <a:solidFill>
                  <a:srgbClr val="3B3A3B"/>
                </a:solidFill>
                <a:latin typeface="Myriad Pro"/>
                <a:cs typeface="Myriad Pro"/>
              </a:rPr>
              <a:t>uca</a:t>
            </a:r>
            <a:r>
              <a:rPr lang="tr-TR" sz="1800" spc="80" dirty="0">
                <a:solidFill>
                  <a:srgbClr val="3B3A3B"/>
                </a:solidFill>
                <a:latin typeface="Myriad Pro"/>
                <a:cs typeface="Myriad Pro"/>
              </a:rPr>
              <a:t> </a:t>
            </a:r>
            <a:r>
              <a:rPr lang="tr-TR" sz="1800" dirty="0">
                <a:solidFill>
                  <a:srgbClr val="3B3A3B"/>
                </a:solidFill>
                <a:latin typeface="Myriad Pro"/>
                <a:cs typeface="Myriad Pro"/>
              </a:rPr>
              <a:t>birleşmiştir.</a:t>
            </a:r>
            <a:r>
              <a:rPr lang="tr-TR" sz="1800" spc="80" dirty="0">
                <a:solidFill>
                  <a:srgbClr val="3B3A3B"/>
                </a:solidFill>
                <a:latin typeface="Myriad Pro"/>
                <a:cs typeface="Myriad Pro"/>
              </a:rPr>
              <a:t> </a:t>
            </a:r>
          </a:p>
        </p:txBody>
      </p:sp>
      <p:sp>
        <p:nvSpPr>
          <p:cNvPr id="5" name="Alt Bilgi Yer Tutucusu 4">
            <a:extLst>
              <a:ext uri="{FF2B5EF4-FFF2-40B4-BE49-F238E27FC236}">
                <a16:creationId xmlns:a16="http://schemas.microsoft.com/office/drawing/2014/main" id="{0D930551-10ED-3919-0123-098F9D29623F}"/>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11AEF005-B46F-EE54-F2F8-60E0FB7756F4}"/>
              </a:ext>
            </a:extLst>
          </p:cNvPr>
          <p:cNvSpPr>
            <a:spLocks noGrp="1"/>
          </p:cNvSpPr>
          <p:nvPr>
            <p:ph type="sldNum" sz="quarter" idx="12"/>
          </p:nvPr>
        </p:nvSpPr>
        <p:spPr/>
        <p:txBody>
          <a:bodyPr/>
          <a:lstStyle/>
          <a:p>
            <a:fld id="{60FF87A7-9A7A-4B3D-9625-8440EC4947F9}" type="slidenum">
              <a:rPr lang="tr-TR" smtClean="0"/>
              <a:pPr/>
              <a:t>44</a:t>
            </a:fld>
            <a:endParaRPr lang="tr-TR"/>
          </a:p>
        </p:txBody>
      </p:sp>
      <p:sp>
        <p:nvSpPr>
          <p:cNvPr id="10" name="Metin kutusu 9">
            <a:extLst>
              <a:ext uri="{FF2B5EF4-FFF2-40B4-BE49-F238E27FC236}">
                <a16:creationId xmlns:a16="http://schemas.microsoft.com/office/drawing/2014/main" id="{BC51CDFB-E039-BF59-F437-69A99466B86F}"/>
              </a:ext>
            </a:extLst>
          </p:cNvPr>
          <p:cNvSpPr txBox="1"/>
          <p:nvPr/>
        </p:nvSpPr>
        <p:spPr>
          <a:xfrm>
            <a:off x="125760" y="3005986"/>
            <a:ext cx="3150096" cy="2954591"/>
          </a:xfrm>
          <a:prstGeom prst="rect">
            <a:avLst/>
          </a:prstGeom>
          <a:noFill/>
        </p:spPr>
        <p:txBody>
          <a:bodyPr wrap="square">
            <a:spAutoFit/>
          </a:bodyPr>
          <a:lstStyle/>
          <a:p>
            <a:pPr marL="0" indent="0">
              <a:lnSpc>
                <a:spcPct val="150000"/>
              </a:lnSpc>
              <a:buNone/>
            </a:pPr>
            <a:r>
              <a:rPr lang="tr-TR" sz="1800" dirty="0">
                <a:solidFill>
                  <a:srgbClr val="3B3A3B"/>
                </a:solidFill>
                <a:latin typeface="Myriad Pro"/>
                <a:cs typeface="Myriad Pro"/>
              </a:rPr>
              <a:t>Komşu</a:t>
            </a:r>
            <a:r>
              <a:rPr lang="tr-TR" sz="1800" spc="80" dirty="0">
                <a:solidFill>
                  <a:srgbClr val="3B3A3B"/>
                </a:solidFill>
                <a:latin typeface="Myriad Pro"/>
                <a:cs typeface="Myriad Pro"/>
              </a:rPr>
              <a:t> </a:t>
            </a:r>
            <a:r>
              <a:rPr lang="tr-TR" sz="1800" dirty="0">
                <a:solidFill>
                  <a:srgbClr val="3B3A3B"/>
                </a:solidFill>
                <a:latin typeface="Myriad Pro"/>
                <a:cs typeface="Myriad Pro"/>
              </a:rPr>
              <a:t>hücrelerin</a:t>
            </a:r>
            <a:r>
              <a:rPr lang="tr-TR" sz="1800" spc="80" dirty="0">
                <a:solidFill>
                  <a:srgbClr val="3B3A3B"/>
                </a:solidFill>
                <a:latin typeface="Myriad Pro"/>
                <a:cs typeface="Myriad Pro"/>
              </a:rPr>
              <a:t> </a:t>
            </a:r>
            <a:r>
              <a:rPr lang="tr-TR" sz="1800" dirty="0">
                <a:solidFill>
                  <a:srgbClr val="3B3A3B"/>
                </a:solidFill>
                <a:latin typeface="Myriad Pro"/>
                <a:cs typeface="Myriad Pro"/>
              </a:rPr>
              <a:t>bu</a:t>
            </a:r>
            <a:r>
              <a:rPr lang="tr-TR" sz="1800" spc="85" dirty="0">
                <a:solidFill>
                  <a:srgbClr val="3B3A3B"/>
                </a:solidFill>
                <a:latin typeface="Myriad Pro"/>
                <a:cs typeface="Myriad Pro"/>
              </a:rPr>
              <a:t> </a:t>
            </a:r>
            <a:r>
              <a:rPr lang="tr-TR" sz="1800" dirty="0">
                <a:solidFill>
                  <a:srgbClr val="3B3A3B"/>
                </a:solidFill>
                <a:latin typeface="Myriad Pro"/>
                <a:cs typeface="Myriad Pro"/>
              </a:rPr>
              <a:t>birleşme</a:t>
            </a:r>
            <a:r>
              <a:rPr lang="tr-TR" sz="1800" spc="80" dirty="0">
                <a:solidFill>
                  <a:srgbClr val="3B3A3B"/>
                </a:solidFill>
                <a:latin typeface="Myriad Pro"/>
                <a:cs typeface="Myriad Pro"/>
              </a:rPr>
              <a:t> </a:t>
            </a:r>
            <a:r>
              <a:rPr lang="tr-TR" sz="1800" dirty="0">
                <a:solidFill>
                  <a:srgbClr val="3B3A3B"/>
                </a:solidFill>
                <a:latin typeface="Myriad Pro"/>
                <a:cs typeface="Myriad Pro"/>
              </a:rPr>
              <a:t>bölgelerine</a:t>
            </a:r>
            <a:r>
              <a:rPr lang="tr-TR" sz="1800" spc="80" dirty="0">
                <a:solidFill>
                  <a:srgbClr val="3B3A3B"/>
                </a:solidFill>
                <a:latin typeface="Myriad Pro"/>
                <a:cs typeface="Myriad Pro"/>
              </a:rPr>
              <a:t> </a:t>
            </a:r>
            <a:r>
              <a:rPr lang="tr-TR" sz="1800" b="1" dirty="0">
                <a:solidFill>
                  <a:srgbClr val="3B3A3B"/>
                </a:solidFill>
                <a:latin typeface="Myriad Pro"/>
                <a:cs typeface="Myriad Pro"/>
              </a:rPr>
              <a:t>interkalar</a:t>
            </a:r>
            <a:r>
              <a:rPr lang="tr-TR" sz="1800" b="1" spc="90" dirty="0">
                <a:solidFill>
                  <a:srgbClr val="3B3A3B"/>
                </a:solidFill>
                <a:latin typeface="Myriad Pro"/>
                <a:cs typeface="Myriad Pro"/>
              </a:rPr>
              <a:t> </a:t>
            </a:r>
            <a:r>
              <a:rPr lang="tr-TR" sz="1800" dirty="0">
                <a:solidFill>
                  <a:srgbClr val="3B3A3B"/>
                </a:solidFill>
                <a:latin typeface="Myriad Pro"/>
                <a:cs typeface="Myriad Pro"/>
              </a:rPr>
              <a:t>(ara)</a:t>
            </a:r>
            <a:r>
              <a:rPr lang="tr-TR" sz="1800" spc="80" dirty="0">
                <a:solidFill>
                  <a:srgbClr val="3B3A3B"/>
                </a:solidFill>
                <a:latin typeface="Myriad Pro"/>
                <a:cs typeface="Myriad Pro"/>
              </a:rPr>
              <a:t> </a:t>
            </a:r>
            <a:r>
              <a:rPr lang="tr-TR" sz="1800" b="1" dirty="0">
                <a:solidFill>
                  <a:srgbClr val="3B3A3B"/>
                </a:solidFill>
                <a:latin typeface="Myriad Pro"/>
                <a:cs typeface="Myriad Pro"/>
              </a:rPr>
              <a:t>disk</a:t>
            </a:r>
            <a:r>
              <a:rPr lang="tr-TR" sz="1800" b="1" spc="75" dirty="0">
                <a:solidFill>
                  <a:srgbClr val="3B3A3B"/>
                </a:solidFill>
                <a:latin typeface="Myriad Pro"/>
                <a:cs typeface="Myriad Pro"/>
              </a:rPr>
              <a:t> </a:t>
            </a:r>
            <a:r>
              <a:rPr lang="tr-TR" sz="1800" dirty="0">
                <a:solidFill>
                  <a:srgbClr val="3B3A3B"/>
                </a:solidFill>
                <a:latin typeface="Myriad Pro"/>
                <a:cs typeface="Myriad Pro"/>
              </a:rPr>
              <a:t>adı</a:t>
            </a:r>
            <a:r>
              <a:rPr lang="tr-TR" sz="1800" spc="85" dirty="0">
                <a:solidFill>
                  <a:srgbClr val="3B3A3B"/>
                </a:solidFill>
                <a:latin typeface="Myriad Pro"/>
                <a:cs typeface="Myriad Pro"/>
              </a:rPr>
              <a:t> </a:t>
            </a:r>
            <a:r>
              <a:rPr lang="tr-TR" sz="1800" spc="-10" dirty="0">
                <a:solidFill>
                  <a:srgbClr val="3B3A3B"/>
                </a:solidFill>
                <a:latin typeface="Myriad Pro"/>
                <a:cs typeface="Myriad Pro"/>
              </a:rPr>
              <a:t>verilir. </a:t>
            </a:r>
            <a:r>
              <a:rPr lang="tr-TR" sz="1800" dirty="0">
                <a:solidFill>
                  <a:srgbClr val="3B3A3B"/>
                </a:solidFill>
                <a:latin typeface="Myriad Pro"/>
                <a:cs typeface="Myriad Pro"/>
              </a:rPr>
              <a:t>Ayrıca</a:t>
            </a:r>
            <a:r>
              <a:rPr lang="tr-TR" sz="1800" spc="-5" dirty="0">
                <a:solidFill>
                  <a:srgbClr val="3B3A3B"/>
                </a:solidFill>
                <a:latin typeface="Myriad Pro"/>
                <a:cs typeface="Myriad Pro"/>
              </a:rPr>
              <a:t> </a:t>
            </a:r>
            <a:r>
              <a:rPr lang="tr-TR" sz="1800" dirty="0">
                <a:solidFill>
                  <a:srgbClr val="3B3A3B"/>
                </a:solidFill>
                <a:latin typeface="Myriad Pro"/>
                <a:cs typeface="Myriad Pro"/>
              </a:rPr>
              <a:t>dallanmalar</a:t>
            </a:r>
            <a:r>
              <a:rPr lang="tr-TR" sz="1800" spc="-5" dirty="0">
                <a:solidFill>
                  <a:srgbClr val="3B3A3B"/>
                </a:solidFill>
                <a:latin typeface="Myriad Pro"/>
                <a:cs typeface="Myriad Pro"/>
              </a:rPr>
              <a:t> </a:t>
            </a:r>
            <a:r>
              <a:rPr lang="tr-TR" sz="1800" dirty="0">
                <a:solidFill>
                  <a:srgbClr val="3B3A3B"/>
                </a:solidFill>
                <a:latin typeface="Myriad Pro"/>
                <a:cs typeface="Myriad Pro"/>
              </a:rPr>
              <a:t>yaparak</a:t>
            </a:r>
            <a:r>
              <a:rPr lang="tr-TR" sz="1800" spc="-5" dirty="0">
                <a:solidFill>
                  <a:srgbClr val="3B3A3B"/>
                </a:solidFill>
                <a:latin typeface="Myriad Pro"/>
                <a:cs typeface="Myriad Pro"/>
              </a:rPr>
              <a:t> </a:t>
            </a:r>
            <a:r>
              <a:rPr lang="tr-TR" sz="1800" dirty="0">
                <a:solidFill>
                  <a:srgbClr val="3B3A3B"/>
                </a:solidFill>
                <a:latin typeface="Myriad Pro"/>
                <a:cs typeface="Myriad Pro"/>
              </a:rPr>
              <a:t>da</a:t>
            </a:r>
            <a:r>
              <a:rPr lang="tr-TR" sz="1800" spc="-5" dirty="0">
                <a:solidFill>
                  <a:srgbClr val="3B3A3B"/>
                </a:solidFill>
                <a:latin typeface="Myriad Pro"/>
                <a:cs typeface="Myriad Pro"/>
              </a:rPr>
              <a:t> </a:t>
            </a:r>
            <a:r>
              <a:rPr lang="tr-TR" sz="1800" dirty="0">
                <a:solidFill>
                  <a:srgbClr val="3B3A3B"/>
                </a:solidFill>
                <a:latin typeface="Myriad Pro"/>
                <a:cs typeface="Myriad Pro"/>
              </a:rPr>
              <a:t>birbirleriyle bağlantı</a:t>
            </a:r>
            <a:r>
              <a:rPr lang="tr-TR" sz="1800" spc="-5" dirty="0">
                <a:solidFill>
                  <a:srgbClr val="3B3A3B"/>
                </a:solidFill>
                <a:latin typeface="Myriad Pro"/>
                <a:cs typeface="Myriad Pro"/>
              </a:rPr>
              <a:t> </a:t>
            </a:r>
            <a:r>
              <a:rPr lang="tr-TR" sz="1800" spc="-10" dirty="0">
                <a:solidFill>
                  <a:srgbClr val="3B3A3B"/>
                </a:solidFill>
                <a:latin typeface="Myriad Pro"/>
                <a:cs typeface="Myriad Pro"/>
              </a:rPr>
              <a:t>kurarlar.</a:t>
            </a:r>
            <a:r>
              <a:rPr lang="tr-TR" sz="1800" spc="-5" dirty="0">
                <a:solidFill>
                  <a:srgbClr val="3B3A3B"/>
                </a:solidFill>
                <a:latin typeface="Myriad Pro"/>
                <a:cs typeface="Myriad Pro"/>
              </a:rPr>
              <a:t> </a:t>
            </a:r>
            <a:r>
              <a:rPr lang="tr-TR" sz="1800" dirty="0">
                <a:solidFill>
                  <a:srgbClr val="3B3A3B"/>
                </a:solidFill>
                <a:latin typeface="Myriad Pro"/>
                <a:cs typeface="Myriad Pro"/>
              </a:rPr>
              <a:t>Böylece</a:t>
            </a:r>
            <a:r>
              <a:rPr lang="tr-TR" sz="1800" spc="-5" dirty="0">
                <a:solidFill>
                  <a:srgbClr val="3B3A3B"/>
                </a:solidFill>
                <a:latin typeface="Myriad Pro"/>
                <a:cs typeface="Myriad Pro"/>
              </a:rPr>
              <a:t> </a:t>
            </a:r>
            <a:r>
              <a:rPr lang="tr-TR" sz="1800" dirty="0">
                <a:solidFill>
                  <a:srgbClr val="3B3A3B"/>
                </a:solidFill>
                <a:latin typeface="Myriad Pro"/>
                <a:cs typeface="Myriad Pro"/>
              </a:rPr>
              <a:t>üç boyutlu</a:t>
            </a:r>
            <a:r>
              <a:rPr lang="tr-TR" sz="1800" spc="-5" dirty="0">
                <a:solidFill>
                  <a:srgbClr val="3B3A3B"/>
                </a:solidFill>
                <a:latin typeface="Myriad Pro"/>
                <a:cs typeface="Myriad Pro"/>
              </a:rPr>
              <a:t> </a:t>
            </a:r>
            <a:r>
              <a:rPr lang="tr-TR" sz="1800" dirty="0">
                <a:solidFill>
                  <a:srgbClr val="3B3A3B"/>
                </a:solidFill>
                <a:latin typeface="Myriad Pro"/>
                <a:cs typeface="Myriad Pro"/>
              </a:rPr>
              <a:t>bir</a:t>
            </a:r>
            <a:r>
              <a:rPr lang="tr-TR" sz="1800" spc="-5" dirty="0">
                <a:solidFill>
                  <a:srgbClr val="3B3A3B"/>
                </a:solidFill>
                <a:latin typeface="Myriad Pro"/>
                <a:cs typeface="Myriad Pro"/>
              </a:rPr>
              <a:t> </a:t>
            </a:r>
            <a:r>
              <a:rPr lang="tr-TR" sz="1800" dirty="0">
                <a:solidFill>
                  <a:srgbClr val="3B3A3B"/>
                </a:solidFill>
                <a:latin typeface="Myriad Pro"/>
                <a:cs typeface="Myriad Pro"/>
              </a:rPr>
              <a:t>kas</a:t>
            </a:r>
            <a:r>
              <a:rPr lang="tr-TR" sz="1800" spc="-5" dirty="0">
                <a:solidFill>
                  <a:srgbClr val="3B3A3B"/>
                </a:solidFill>
                <a:latin typeface="Myriad Pro"/>
                <a:cs typeface="Myriad Pro"/>
              </a:rPr>
              <a:t> </a:t>
            </a:r>
            <a:r>
              <a:rPr lang="tr-TR" sz="1800" dirty="0">
                <a:solidFill>
                  <a:srgbClr val="3B3A3B"/>
                </a:solidFill>
                <a:latin typeface="Myriad Pro"/>
                <a:cs typeface="Myriad Pro"/>
              </a:rPr>
              <a:t>ağı </a:t>
            </a:r>
            <a:r>
              <a:rPr lang="tr-TR" sz="1800" spc="-10" dirty="0">
                <a:solidFill>
                  <a:srgbClr val="3B3A3B"/>
                </a:solidFill>
                <a:latin typeface="Myriad Pro"/>
                <a:cs typeface="Myriad Pro"/>
              </a:rPr>
              <a:t>oluşur.</a:t>
            </a:r>
            <a:endParaRPr lang="tr-TR" sz="1800" dirty="0">
              <a:latin typeface="Myriad Pro"/>
              <a:cs typeface="Myriad Pro"/>
            </a:endParaRPr>
          </a:p>
        </p:txBody>
      </p:sp>
      <p:grpSp>
        <p:nvGrpSpPr>
          <p:cNvPr id="13" name="Grup 12">
            <a:extLst>
              <a:ext uri="{FF2B5EF4-FFF2-40B4-BE49-F238E27FC236}">
                <a16:creationId xmlns:a16="http://schemas.microsoft.com/office/drawing/2014/main" id="{0FBA3F1D-6939-0943-6574-A1EB0D105320}"/>
              </a:ext>
            </a:extLst>
          </p:cNvPr>
          <p:cNvGrpSpPr/>
          <p:nvPr/>
        </p:nvGrpSpPr>
        <p:grpSpPr>
          <a:xfrm>
            <a:off x="3275856" y="2817066"/>
            <a:ext cx="5438626" cy="3296562"/>
            <a:chOff x="3275856" y="2817066"/>
            <a:chExt cx="5438626" cy="3296562"/>
          </a:xfrm>
        </p:grpSpPr>
        <p:pic>
          <p:nvPicPr>
            <p:cNvPr id="2052" name="Picture 4" descr="Kalp Kası Yapısından Etkilerine Genel Bir Bakış - Kalp Yapısı">
              <a:extLst>
                <a:ext uri="{FF2B5EF4-FFF2-40B4-BE49-F238E27FC236}">
                  <a16:creationId xmlns:a16="http://schemas.microsoft.com/office/drawing/2014/main" id="{56AA857E-8F0A-1CB0-2435-862E18AC83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817066"/>
              <a:ext cx="5350295" cy="3296562"/>
            </a:xfrm>
            <a:prstGeom prst="rect">
              <a:avLst/>
            </a:prstGeom>
            <a:noFill/>
            <a:extLst>
              <a:ext uri="{909E8E84-426E-40DD-AFC4-6F175D3DCCD1}">
                <a14:hiddenFill xmlns:a14="http://schemas.microsoft.com/office/drawing/2010/main">
                  <a:solidFill>
                    <a:srgbClr val="FFFFFF"/>
                  </a:solidFill>
                </a14:hiddenFill>
              </a:ext>
            </a:extLst>
          </p:spPr>
        </p:pic>
        <p:sp>
          <p:nvSpPr>
            <p:cNvPr id="12" name="Metin kutusu 11">
              <a:extLst>
                <a:ext uri="{FF2B5EF4-FFF2-40B4-BE49-F238E27FC236}">
                  <a16:creationId xmlns:a16="http://schemas.microsoft.com/office/drawing/2014/main" id="{9CADFBC2-C728-996B-ABA2-6A1D7AC4CD15}"/>
                </a:ext>
              </a:extLst>
            </p:cNvPr>
            <p:cNvSpPr txBox="1"/>
            <p:nvPr/>
          </p:nvSpPr>
          <p:spPr>
            <a:xfrm>
              <a:off x="7778380" y="3562789"/>
              <a:ext cx="936102" cy="430887"/>
            </a:xfrm>
            <a:prstGeom prst="rect">
              <a:avLst/>
            </a:prstGeom>
            <a:solidFill>
              <a:schemeClr val="bg1"/>
            </a:solidFill>
          </p:spPr>
          <p:txBody>
            <a:bodyPr wrap="square">
              <a:spAutoFit/>
            </a:bodyPr>
            <a:lstStyle/>
            <a:p>
              <a:pPr algn="ctr"/>
              <a:r>
                <a:rPr lang="tr-TR" sz="1100" b="1" dirty="0">
                  <a:solidFill>
                    <a:srgbClr val="3B3A3B"/>
                  </a:solidFill>
                  <a:latin typeface="Myriad Pro"/>
                  <a:cs typeface="Myriad Pro"/>
                </a:rPr>
                <a:t>İnterkalar</a:t>
              </a:r>
              <a:br>
                <a:rPr lang="tr-TR" sz="1100" b="1" spc="90" dirty="0">
                  <a:solidFill>
                    <a:srgbClr val="3B3A3B"/>
                  </a:solidFill>
                  <a:latin typeface="Myriad Pro"/>
                  <a:cs typeface="Myriad Pro"/>
                </a:rPr>
              </a:br>
              <a:r>
                <a:rPr lang="tr-TR" sz="1100" b="1" dirty="0">
                  <a:solidFill>
                    <a:srgbClr val="3B3A3B"/>
                  </a:solidFill>
                  <a:latin typeface="Myriad Pro"/>
                  <a:cs typeface="Myriad Pro"/>
                </a:rPr>
                <a:t>diskler</a:t>
              </a:r>
              <a:endParaRPr lang="tr-TR" sz="1100" dirty="0"/>
            </a:p>
          </p:txBody>
        </p:sp>
      </p:grpSp>
    </p:spTree>
    <p:extLst>
      <p:ext uri="{BB962C8B-B14F-4D97-AF65-F5344CB8AC3E}">
        <p14:creationId xmlns:p14="http://schemas.microsoft.com/office/powerpoint/2010/main" val="840360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2BBB3C-0D15-05B8-25BF-3B7CDD3972D9}"/>
              </a:ext>
            </a:extLst>
          </p:cNvPr>
          <p:cNvSpPr>
            <a:spLocks noGrp="1"/>
          </p:cNvSpPr>
          <p:nvPr>
            <p:ph type="title"/>
          </p:nvPr>
        </p:nvSpPr>
        <p:spPr/>
        <p:txBody>
          <a:bodyPr/>
          <a:lstStyle/>
          <a:p>
            <a:r>
              <a:rPr lang="tr-TR" dirty="0"/>
              <a:t>Kalp kası</a:t>
            </a:r>
          </a:p>
        </p:txBody>
      </p:sp>
      <p:sp>
        <p:nvSpPr>
          <p:cNvPr id="5" name="Alt Bilgi Yer Tutucusu 4">
            <a:extLst>
              <a:ext uri="{FF2B5EF4-FFF2-40B4-BE49-F238E27FC236}">
                <a16:creationId xmlns:a16="http://schemas.microsoft.com/office/drawing/2014/main" id="{F92A9CB1-9D41-8279-1DD6-836FA81D6922}"/>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3A87B375-3E12-AB5A-36C1-2661599720D3}"/>
              </a:ext>
            </a:extLst>
          </p:cNvPr>
          <p:cNvSpPr>
            <a:spLocks noGrp="1"/>
          </p:cNvSpPr>
          <p:nvPr>
            <p:ph type="sldNum" sz="quarter" idx="12"/>
          </p:nvPr>
        </p:nvSpPr>
        <p:spPr/>
        <p:txBody>
          <a:bodyPr/>
          <a:lstStyle/>
          <a:p>
            <a:fld id="{60FF87A7-9A7A-4B3D-9625-8440EC4947F9}" type="slidenum">
              <a:rPr lang="tr-TR" smtClean="0"/>
              <a:pPr/>
              <a:t>45</a:t>
            </a:fld>
            <a:endParaRPr lang="tr-TR"/>
          </a:p>
        </p:txBody>
      </p:sp>
      <p:sp>
        <p:nvSpPr>
          <p:cNvPr id="8" name="object 7">
            <a:extLst>
              <a:ext uri="{FF2B5EF4-FFF2-40B4-BE49-F238E27FC236}">
                <a16:creationId xmlns:a16="http://schemas.microsoft.com/office/drawing/2014/main" id="{B5941AE1-2D45-2AB7-CF38-BFF21FF8D351}"/>
              </a:ext>
            </a:extLst>
          </p:cNvPr>
          <p:cNvSpPr txBox="1"/>
          <p:nvPr/>
        </p:nvSpPr>
        <p:spPr>
          <a:xfrm>
            <a:off x="2764640" y="908720"/>
            <a:ext cx="6177724" cy="5180777"/>
          </a:xfrm>
          <a:prstGeom prst="rect">
            <a:avLst/>
          </a:prstGeom>
        </p:spPr>
        <p:txBody>
          <a:bodyPr vert="horz" wrap="square" lIns="0" tIns="25400" rIns="0" bIns="0" rtlCol="0">
            <a:spAutoFit/>
          </a:bodyPr>
          <a:lstStyle>
            <a:defPPr>
              <a:defRPr lang="tr-TR"/>
            </a:defPPr>
            <a:lvl1pPr marL="269875" indent="-269875">
              <a:lnSpc>
                <a:spcPct val="150000"/>
              </a:lnSpc>
              <a:spcBef>
                <a:spcPts val="200"/>
              </a:spcBef>
              <a:buClr>
                <a:schemeClr val="accent1"/>
              </a:buClr>
              <a:buFontTx/>
              <a:buAutoNum type="arabicPeriod"/>
              <a:tabLst>
                <a:tab pos="357188" algn="l"/>
              </a:tabLst>
              <a:defRPr sz="2000" kern="0">
                <a:solidFill>
                  <a:srgbClr val="3B3A3B"/>
                </a:solidFill>
                <a:latin typeface="Myriad Pro"/>
                <a:cs typeface="Myriad Pro"/>
              </a:defRPr>
            </a:lvl1pPr>
          </a:lstStyle>
          <a:p>
            <a:r>
              <a:rPr lang="tr-TR" dirty="0"/>
              <a:t>Yapısı çizgili kaslara benzer ancak düz kaslar gibi otonom sinirlerin kontrolü altında </a:t>
            </a:r>
            <a:r>
              <a:rPr lang="tr-TR" b="1" dirty="0"/>
              <a:t>istemsiz</a:t>
            </a:r>
            <a:r>
              <a:rPr lang="tr-TR" dirty="0"/>
              <a:t> çalışır.</a:t>
            </a:r>
          </a:p>
          <a:p>
            <a:r>
              <a:rPr lang="tr-TR" dirty="0"/>
              <a:t>Hücreleri silindirik şekildedir.</a:t>
            </a:r>
          </a:p>
          <a:p>
            <a:r>
              <a:rPr lang="tr-TR" dirty="0"/>
              <a:t>Tek veya nadiren iki çekirdekli olup çekirdek hücrenin ortasında bulunur.</a:t>
            </a:r>
          </a:p>
          <a:p>
            <a:r>
              <a:rPr lang="tr-TR" dirty="0"/>
              <a:t>Çok sayıda mitokondriye sahip olduğundan </a:t>
            </a:r>
            <a:r>
              <a:rPr lang="tr-TR" b="1" dirty="0"/>
              <a:t>yorulmaksızın</a:t>
            </a:r>
            <a:r>
              <a:rPr lang="tr-TR" dirty="0"/>
              <a:t>, </a:t>
            </a:r>
            <a:r>
              <a:rPr lang="tr-TR" b="1" dirty="0"/>
              <a:t>hızlı</a:t>
            </a:r>
            <a:r>
              <a:rPr lang="tr-TR" dirty="0"/>
              <a:t> ve </a:t>
            </a:r>
            <a:r>
              <a:rPr lang="tr-TR" b="1" dirty="0"/>
              <a:t>ritmik</a:t>
            </a:r>
            <a:r>
              <a:rPr lang="tr-TR" dirty="0"/>
              <a:t> olarak kasılır.</a:t>
            </a:r>
          </a:p>
          <a:p>
            <a:r>
              <a:rPr lang="tr-TR" dirty="0"/>
              <a:t>Yapısında miyoglobin bulunduğundan kırmızı renktedir.</a:t>
            </a:r>
          </a:p>
          <a:p>
            <a:r>
              <a:rPr lang="tr-TR" dirty="0"/>
              <a:t>Miyozin ve </a:t>
            </a:r>
            <a:r>
              <a:rPr lang="tr-TR" dirty="0" err="1"/>
              <a:t>aktin</a:t>
            </a:r>
            <a:r>
              <a:rPr lang="tr-TR" dirty="0"/>
              <a:t> iplikçikleri düzenli yerleştiğinden enine çizgilenme gösterir.</a:t>
            </a:r>
          </a:p>
        </p:txBody>
      </p:sp>
      <p:grpSp>
        <p:nvGrpSpPr>
          <p:cNvPr id="9" name="Grup 8">
            <a:extLst>
              <a:ext uri="{FF2B5EF4-FFF2-40B4-BE49-F238E27FC236}">
                <a16:creationId xmlns:a16="http://schemas.microsoft.com/office/drawing/2014/main" id="{700AF974-C6FD-2B84-4C29-8E2E1018677D}"/>
              </a:ext>
            </a:extLst>
          </p:cNvPr>
          <p:cNvGrpSpPr/>
          <p:nvPr/>
        </p:nvGrpSpPr>
        <p:grpSpPr>
          <a:xfrm>
            <a:off x="251520" y="2807271"/>
            <a:ext cx="2081588" cy="828000"/>
            <a:chOff x="128304" y="3212976"/>
            <a:chExt cx="2081588" cy="828000"/>
          </a:xfrm>
        </p:grpSpPr>
        <p:pic>
          <p:nvPicPr>
            <p:cNvPr id="10" name="object 320">
              <a:extLst>
                <a:ext uri="{FF2B5EF4-FFF2-40B4-BE49-F238E27FC236}">
                  <a16:creationId xmlns:a16="http://schemas.microsoft.com/office/drawing/2014/main" id="{605C70E2-9E08-5081-56B5-72F7F6372848}"/>
                </a:ext>
              </a:extLst>
            </p:cNvPr>
            <p:cNvPicPr/>
            <p:nvPr/>
          </p:nvPicPr>
          <p:blipFill>
            <a:blip r:embed="rId2" cstate="print"/>
            <a:stretch>
              <a:fillRect/>
            </a:stretch>
          </p:blipFill>
          <p:spPr>
            <a:xfrm>
              <a:off x="1968742" y="3212976"/>
              <a:ext cx="230180" cy="828000"/>
            </a:xfrm>
            <a:prstGeom prst="rect">
              <a:avLst/>
            </a:prstGeom>
          </p:spPr>
        </p:pic>
        <p:sp>
          <p:nvSpPr>
            <p:cNvPr id="11" name="object 321">
              <a:extLst>
                <a:ext uri="{FF2B5EF4-FFF2-40B4-BE49-F238E27FC236}">
                  <a16:creationId xmlns:a16="http://schemas.microsoft.com/office/drawing/2014/main" id="{A8DE879D-0B36-33A6-782F-5DECEEAB5AB9}"/>
                </a:ext>
              </a:extLst>
            </p:cNvPr>
            <p:cNvSpPr txBox="1">
              <a:spLocks noChangeAspect="1"/>
            </p:cNvSpPr>
            <p:nvPr/>
          </p:nvSpPr>
          <p:spPr>
            <a:xfrm>
              <a:off x="128304" y="3212976"/>
              <a:ext cx="1851408" cy="828000"/>
            </a:xfrm>
            <a:prstGeom prst="rect">
              <a:avLst/>
            </a:prstGeom>
            <a:solidFill>
              <a:srgbClr val="6682C1"/>
            </a:solidFill>
          </p:spPr>
          <p:txBody>
            <a:bodyPr vert="horz" wrap="square" lIns="0" tIns="635" rIns="0" bIns="0" rtlCol="0" anchor="ctr">
              <a:noAutofit/>
            </a:bodyPr>
            <a:lstStyle/>
            <a:p>
              <a:pPr marR="82550" algn="ctr" defTabSz="179388">
                <a:spcBef>
                  <a:spcPts val="5"/>
                </a:spcBef>
              </a:pPr>
              <a:r>
                <a:rPr lang="tr-TR" dirty="0">
                  <a:solidFill>
                    <a:schemeClr val="bg1"/>
                  </a:solidFill>
                </a:rPr>
                <a:t>Kalp kasının özellikleri</a:t>
              </a:r>
            </a:p>
          </p:txBody>
        </p:sp>
        <p:sp>
          <p:nvSpPr>
            <p:cNvPr id="12" name="object 322">
              <a:extLst>
                <a:ext uri="{FF2B5EF4-FFF2-40B4-BE49-F238E27FC236}">
                  <a16:creationId xmlns:a16="http://schemas.microsoft.com/office/drawing/2014/main" id="{29AB8F7D-F88F-7D84-67A2-ADC4293D0AFD}"/>
                </a:ext>
              </a:extLst>
            </p:cNvPr>
            <p:cNvSpPr/>
            <p:nvPr/>
          </p:nvSpPr>
          <p:spPr>
            <a:xfrm>
              <a:off x="1979712" y="3510670"/>
              <a:ext cx="230180" cy="237490"/>
            </a:xfrm>
            <a:custGeom>
              <a:avLst/>
              <a:gdLst/>
              <a:ahLst/>
              <a:cxnLst/>
              <a:rect l="l" t="t" r="r" b="b"/>
              <a:pathLst>
                <a:path w="161289" h="237489">
                  <a:moveTo>
                    <a:pt x="0" y="0"/>
                  </a:moveTo>
                  <a:lnTo>
                    <a:pt x="0" y="236905"/>
                  </a:lnTo>
                  <a:lnTo>
                    <a:pt x="160883" y="118452"/>
                  </a:lnTo>
                  <a:lnTo>
                    <a:pt x="0" y="0"/>
                  </a:lnTo>
                  <a:close/>
                </a:path>
              </a:pathLst>
            </a:custGeom>
            <a:solidFill>
              <a:srgbClr val="6682C1"/>
            </a:solidFill>
          </p:spPr>
          <p:txBody>
            <a:bodyPr wrap="square" lIns="0" tIns="0" rIns="0" bIns="0" rtlCol="0"/>
            <a:lstStyle/>
            <a:p>
              <a:endParaRPr lang="tr-TR" sz="2800" dirty="0"/>
            </a:p>
          </p:txBody>
        </p:sp>
      </p:grpSp>
    </p:spTree>
    <p:extLst>
      <p:ext uri="{BB962C8B-B14F-4D97-AF65-F5344CB8AC3E}">
        <p14:creationId xmlns:p14="http://schemas.microsoft.com/office/powerpoint/2010/main" val="30838075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650693-9FB0-8C66-B1E9-1991603B7B45}"/>
              </a:ext>
            </a:extLst>
          </p:cNvPr>
          <p:cNvSpPr>
            <a:spLocks noGrp="1"/>
          </p:cNvSpPr>
          <p:nvPr>
            <p:ph type="title"/>
          </p:nvPr>
        </p:nvSpPr>
        <p:spPr/>
        <p:txBody>
          <a:bodyPr/>
          <a:lstStyle/>
          <a:p>
            <a:r>
              <a:rPr lang="tr-TR" dirty="0"/>
              <a:t>Kasların görevleri</a:t>
            </a:r>
          </a:p>
        </p:txBody>
      </p:sp>
      <p:sp>
        <p:nvSpPr>
          <p:cNvPr id="3" name="İçerik Yer Tutucusu 2">
            <a:extLst>
              <a:ext uri="{FF2B5EF4-FFF2-40B4-BE49-F238E27FC236}">
                <a16:creationId xmlns:a16="http://schemas.microsoft.com/office/drawing/2014/main" id="{A6B0366F-BC16-60DA-5808-F1C83ED33C9E}"/>
              </a:ext>
            </a:extLst>
          </p:cNvPr>
          <p:cNvSpPr>
            <a:spLocks noGrp="1"/>
          </p:cNvSpPr>
          <p:nvPr>
            <p:ph idx="1"/>
          </p:nvPr>
        </p:nvSpPr>
        <p:spPr>
          <a:xfrm>
            <a:off x="251521" y="895699"/>
            <a:ext cx="5184576" cy="5273527"/>
          </a:xfrm>
        </p:spPr>
        <p:txBody>
          <a:bodyPr/>
          <a:lstStyle/>
          <a:p>
            <a:pPr marL="12700">
              <a:lnSpc>
                <a:spcPct val="100000"/>
              </a:lnSpc>
            </a:pPr>
            <a:r>
              <a:rPr lang="tr-TR" sz="2000" spc="-35" dirty="0">
                <a:latin typeface="Calibri"/>
                <a:cs typeface="Calibri"/>
              </a:rPr>
              <a:t>K</a:t>
            </a:r>
            <a:r>
              <a:rPr lang="tr-TR" sz="2000" dirty="0">
                <a:latin typeface="Calibri"/>
                <a:cs typeface="Calibri"/>
              </a:rPr>
              <a:t>as</a:t>
            </a:r>
            <a:r>
              <a:rPr lang="tr-TR" sz="2000" spc="-10" dirty="0">
                <a:latin typeface="Calibri"/>
                <a:cs typeface="Calibri"/>
              </a:rPr>
              <a:t>l</a:t>
            </a:r>
            <a:r>
              <a:rPr lang="tr-TR" sz="2000" dirty="0">
                <a:latin typeface="Calibri"/>
                <a:cs typeface="Calibri"/>
              </a:rPr>
              <a:t>ar</a:t>
            </a:r>
            <a:r>
              <a:rPr lang="tr-TR" sz="2000" spc="-10" dirty="0">
                <a:latin typeface="Calibri"/>
                <a:cs typeface="Calibri"/>
              </a:rPr>
              <a:t>ı</a:t>
            </a:r>
            <a:r>
              <a:rPr lang="tr-TR" sz="2000" dirty="0">
                <a:latin typeface="Calibri"/>
                <a:cs typeface="Calibri"/>
              </a:rPr>
              <a:t>n</a:t>
            </a:r>
            <a:r>
              <a:rPr lang="tr-TR" sz="2000" spc="15" dirty="0">
                <a:latin typeface="Calibri"/>
                <a:cs typeface="Calibri"/>
              </a:rPr>
              <a:t> </a:t>
            </a:r>
            <a:r>
              <a:rPr lang="tr-TR" sz="2000" dirty="0">
                <a:latin typeface="Calibri"/>
                <a:cs typeface="Calibri"/>
              </a:rPr>
              <a:t>üç</a:t>
            </a:r>
            <a:r>
              <a:rPr lang="tr-TR" sz="2000" spc="-5" dirty="0">
                <a:latin typeface="Calibri"/>
                <a:cs typeface="Calibri"/>
              </a:rPr>
              <a:t> </a:t>
            </a:r>
            <a:r>
              <a:rPr lang="tr-TR" sz="2000" dirty="0">
                <a:latin typeface="Calibri"/>
                <a:cs typeface="Calibri"/>
              </a:rPr>
              <a:t>önem</a:t>
            </a:r>
            <a:r>
              <a:rPr lang="tr-TR" sz="2000" spc="-10" dirty="0">
                <a:latin typeface="Calibri"/>
                <a:cs typeface="Calibri"/>
              </a:rPr>
              <a:t>l</a:t>
            </a:r>
            <a:r>
              <a:rPr lang="tr-TR" sz="2000" dirty="0">
                <a:latin typeface="Calibri"/>
                <a:cs typeface="Calibri"/>
              </a:rPr>
              <a:t>i </a:t>
            </a:r>
            <a:r>
              <a:rPr lang="tr-TR" sz="2000" spc="-10" dirty="0">
                <a:latin typeface="Calibri"/>
                <a:cs typeface="Calibri"/>
              </a:rPr>
              <a:t>g</a:t>
            </a:r>
            <a:r>
              <a:rPr lang="tr-TR" sz="2000" dirty="0">
                <a:latin typeface="Calibri"/>
                <a:cs typeface="Calibri"/>
              </a:rPr>
              <a:t>ö</a:t>
            </a:r>
            <a:r>
              <a:rPr lang="tr-TR" sz="2000" spc="-30" dirty="0">
                <a:latin typeface="Calibri"/>
                <a:cs typeface="Calibri"/>
              </a:rPr>
              <a:t>r</a:t>
            </a:r>
            <a:r>
              <a:rPr lang="tr-TR" sz="2000" spc="-15" dirty="0">
                <a:latin typeface="Calibri"/>
                <a:cs typeface="Calibri"/>
              </a:rPr>
              <a:t>e</a:t>
            </a:r>
            <a:r>
              <a:rPr lang="tr-TR" sz="2000" dirty="0">
                <a:latin typeface="Calibri"/>
                <a:cs typeface="Calibri"/>
              </a:rPr>
              <a:t>vi</a:t>
            </a:r>
            <a:r>
              <a:rPr lang="tr-TR" sz="2000" spc="-20" dirty="0">
                <a:latin typeface="Calibri"/>
                <a:cs typeface="Calibri"/>
              </a:rPr>
              <a:t> </a:t>
            </a:r>
            <a:r>
              <a:rPr lang="tr-TR" sz="2000" spc="-30" dirty="0">
                <a:latin typeface="Calibri"/>
                <a:cs typeface="Calibri"/>
              </a:rPr>
              <a:t>v</a:t>
            </a:r>
            <a:r>
              <a:rPr lang="tr-TR" sz="2000" dirty="0">
                <a:latin typeface="Calibri"/>
                <a:cs typeface="Calibri"/>
              </a:rPr>
              <a:t>a</a:t>
            </a:r>
            <a:r>
              <a:rPr lang="tr-TR" sz="2000" spc="-30" dirty="0">
                <a:latin typeface="Calibri"/>
                <a:cs typeface="Calibri"/>
              </a:rPr>
              <a:t>r</a:t>
            </a:r>
            <a:r>
              <a:rPr lang="tr-TR" sz="2000" dirty="0">
                <a:latin typeface="Calibri"/>
                <a:cs typeface="Calibri"/>
              </a:rPr>
              <a:t>dır:</a:t>
            </a:r>
          </a:p>
          <a:p>
            <a:pPr marL="12700">
              <a:lnSpc>
                <a:spcPct val="100000"/>
              </a:lnSpc>
              <a:spcBef>
                <a:spcPts val="480"/>
              </a:spcBef>
              <a:buFont typeface="Calibri"/>
              <a:buAutoNum type="arabicPeriod"/>
              <a:tabLst>
                <a:tab pos="263525" algn="l"/>
              </a:tabLst>
            </a:pPr>
            <a:r>
              <a:rPr lang="tr-TR" sz="2000" spc="-10" dirty="0">
                <a:latin typeface="Calibri"/>
                <a:cs typeface="Calibri"/>
              </a:rPr>
              <a:t> H</a:t>
            </a:r>
            <a:r>
              <a:rPr lang="tr-TR" sz="2000" dirty="0">
                <a:latin typeface="Calibri"/>
                <a:cs typeface="Calibri"/>
              </a:rPr>
              <a:t>a</a:t>
            </a:r>
            <a:r>
              <a:rPr lang="tr-TR" sz="2000" spc="-30" dirty="0">
                <a:latin typeface="Calibri"/>
                <a:cs typeface="Calibri"/>
              </a:rPr>
              <a:t>r</a:t>
            </a:r>
            <a:r>
              <a:rPr lang="tr-TR" sz="2000" dirty="0">
                <a:latin typeface="Calibri"/>
                <a:cs typeface="Calibri"/>
              </a:rPr>
              <a:t>e</a:t>
            </a:r>
            <a:r>
              <a:rPr lang="tr-TR" sz="2000" spc="-65" dirty="0">
                <a:latin typeface="Calibri"/>
                <a:cs typeface="Calibri"/>
              </a:rPr>
              <a:t>k</a:t>
            </a:r>
            <a:r>
              <a:rPr lang="tr-TR" sz="2000" spc="-15" dirty="0">
                <a:latin typeface="Calibri"/>
                <a:cs typeface="Calibri"/>
              </a:rPr>
              <a:t>e</a:t>
            </a:r>
            <a:r>
              <a:rPr lang="tr-TR" sz="2000" dirty="0">
                <a:latin typeface="Calibri"/>
                <a:cs typeface="Calibri"/>
              </a:rPr>
              <a:t>t</a:t>
            </a:r>
          </a:p>
          <a:p>
            <a:pPr marL="262255" indent="-249554">
              <a:lnSpc>
                <a:spcPct val="100000"/>
              </a:lnSpc>
              <a:spcBef>
                <a:spcPts val="480"/>
              </a:spcBef>
              <a:buFont typeface="Calibri"/>
              <a:buAutoNum type="arabicPeriod"/>
              <a:tabLst>
                <a:tab pos="262890" algn="l"/>
              </a:tabLst>
            </a:pPr>
            <a:r>
              <a:rPr lang="tr-TR" sz="2000" dirty="0">
                <a:latin typeface="Calibri"/>
                <a:cs typeface="Calibri"/>
              </a:rPr>
              <a:t>I</a:t>
            </a:r>
            <a:r>
              <a:rPr lang="tr-TR" sz="2000" spc="-10" dirty="0">
                <a:latin typeface="Calibri"/>
                <a:cs typeface="Calibri"/>
              </a:rPr>
              <a:t>s</a:t>
            </a:r>
            <a:r>
              <a:rPr lang="tr-TR" sz="2000" dirty="0">
                <a:latin typeface="Calibri"/>
                <a:cs typeface="Calibri"/>
              </a:rPr>
              <a:t>ı aç</a:t>
            </a:r>
            <a:r>
              <a:rPr lang="tr-TR" sz="2000" spc="-10" dirty="0">
                <a:latin typeface="Calibri"/>
                <a:cs typeface="Calibri"/>
              </a:rPr>
              <a:t>ı</a:t>
            </a:r>
            <a:r>
              <a:rPr lang="tr-TR" sz="2000" spc="-35" dirty="0">
                <a:latin typeface="Calibri"/>
                <a:cs typeface="Calibri"/>
              </a:rPr>
              <a:t>ğ</a:t>
            </a:r>
            <a:r>
              <a:rPr lang="tr-TR" sz="2000" dirty="0">
                <a:latin typeface="Calibri"/>
                <a:cs typeface="Calibri"/>
              </a:rPr>
              <a:t>a</a:t>
            </a:r>
            <a:r>
              <a:rPr lang="tr-TR" sz="2000" spc="-10" dirty="0">
                <a:latin typeface="Calibri"/>
                <a:cs typeface="Calibri"/>
              </a:rPr>
              <a:t> </a:t>
            </a:r>
            <a:r>
              <a:rPr lang="tr-TR" sz="2000" dirty="0">
                <a:latin typeface="Calibri"/>
                <a:cs typeface="Calibri"/>
              </a:rPr>
              <a:t>çı</a:t>
            </a:r>
            <a:r>
              <a:rPr lang="tr-TR" sz="2000" spc="-40" dirty="0">
                <a:latin typeface="Calibri"/>
                <a:cs typeface="Calibri"/>
              </a:rPr>
              <a:t>k</a:t>
            </a:r>
            <a:r>
              <a:rPr lang="tr-TR" sz="2000" dirty="0">
                <a:latin typeface="Calibri"/>
                <a:cs typeface="Calibri"/>
              </a:rPr>
              <a:t>ar</a:t>
            </a:r>
            <a:r>
              <a:rPr lang="tr-TR" sz="2000" spc="-15" dirty="0">
                <a:latin typeface="Calibri"/>
                <a:cs typeface="Calibri"/>
              </a:rPr>
              <a:t>m</a:t>
            </a:r>
            <a:r>
              <a:rPr lang="tr-TR" sz="2000" dirty="0">
                <a:latin typeface="Calibri"/>
                <a:cs typeface="Calibri"/>
              </a:rPr>
              <a:t>ak</a:t>
            </a:r>
          </a:p>
          <a:p>
            <a:pPr marL="12700" marR="492759">
              <a:lnSpc>
                <a:spcPct val="100000"/>
              </a:lnSpc>
              <a:spcBef>
                <a:spcPts val="480"/>
              </a:spcBef>
              <a:buFont typeface="Calibri"/>
              <a:buAutoNum type="arabicPeriod"/>
              <a:tabLst>
                <a:tab pos="263525" algn="l"/>
              </a:tabLst>
            </a:pPr>
            <a:r>
              <a:rPr lang="tr-TR" sz="2000" spc="-55" dirty="0">
                <a:latin typeface="Calibri"/>
                <a:cs typeface="Calibri"/>
              </a:rPr>
              <a:t> V</a:t>
            </a:r>
            <a:r>
              <a:rPr lang="tr-TR" sz="2000" dirty="0">
                <a:latin typeface="Calibri"/>
                <a:cs typeface="Calibri"/>
              </a:rPr>
              <a:t>ü</a:t>
            </a:r>
            <a:r>
              <a:rPr lang="tr-TR" sz="2000" spc="5" dirty="0">
                <a:latin typeface="Calibri"/>
                <a:cs typeface="Calibri"/>
              </a:rPr>
              <a:t>c</a:t>
            </a:r>
            <a:r>
              <a:rPr lang="tr-TR" sz="2000" dirty="0">
                <a:latin typeface="Calibri"/>
                <a:cs typeface="Calibri"/>
              </a:rPr>
              <a:t>u</a:t>
            </a:r>
            <a:r>
              <a:rPr lang="tr-TR" sz="2000" spc="5" dirty="0">
                <a:latin typeface="Calibri"/>
                <a:cs typeface="Calibri"/>
              </a:rPr>
              <a:t>d</a:t>
            </a:r>
            <a:r>
              <a:rPr lang="tr-TR" sz="2000" dirty="0">
                <a:latin typeface="Calibri"/>
                <a:cs typeface="Calibri"/>
              </a:rPr>
              <a:t>un</a:t>
            </a:r>
            <a:r>
              <a:rPr lang="tr-TR" sz="2000" spc="-40" dirty="0">
                <a:latin typeface="Calibri"/>
                <a:cs typeface="Calibri"/>
              </a:rPr>
              <a:t> </a:t>
            </a:r>
            <a:r>
              <a:rPr lang="tr-TR" sz="2000" dirty="0">
                <a:latin typeface="Calibri"/>
                <a:cs typeface="Calibri"/>
              </a:rPr>
              <a:t>p</a:t>
            </a:r>
            <a:r>
              <a:rPr lang="tr-TR" sz="2000" spc="-20" dirty="0">
                <a:latin typeface="Calibri"/>
                <a:cs typeface="Calibri"/>
              </a:rPr>
              <a:t>o</a:t>
            </a:r>
            <a:r>
              <a:rPr lang="tr-TR" sz="2000" dirty="0">
                <a:latin typeface="Calibri"/>
                <a:cs typeface="Calibri"/>
              </a:rPr>
              <a:t>zi</a:t>
            </a:r>
            <a:r>
              <a:rPr lang="tr-TR" sz="2000" spc="-45" dirty="0">
                <a:latin typeface="Calibri"/>
                <a:cs typeface="Calibri"/>
              </a:rPr>
              <a:t>s</a:t>
            </a:r>
            <a:r>
              <a:rPr lang="tr-TR" sz="2000" spc="-20" dirty="0">
                <a:latin typeface="Calibri"/>
                <a:cs typeface="Calibri"/>
              </a:rPr>
              <a:t>y</a:t>
            </a:r>
            <a:r>
              <a:rPr lang="tr-TR" sz="2000" dirty="0">
                <a:latin typeface="Calibri"/>
                <a:cs typeface="Calibri"/>
              </a:rPr>
              <a:t>on</a:t>
            </a:r>
            <a:r>
              <a:rPr lang="tr-TR" sz="2000" spc="5" dirty="0">
                <a:latin typeface="Calibri"/>
                <a:cs typeface="Calibri"/>
              </a:rPr>
              <a:t>u</a:t>
            </a:r>
            <a:r>
              <a:rPr lang="tr-TR" sz="2000" dirty="0">
                <a:latin typeface="Calibri"/>
                <a:cs typeface="Calibri"/>
              </a:rPr>
              <a:t>nu</a:t>
            </a:r>
            <a:r>
              <a:rPr lang="tr-TR" sz="2000" spc="-40" dirty="0">
                <a:latin typeface="Calibri"/>
                <a:cs typeface="Calibri"/>
              </a:rPr>
              <a:t> </a:t>
            </a:r>
            <a:r>
              <a:rPr lang="tr-TR" sz="2000" spc="-30" dirty="0">
                <a:latin typeface="Calibri"/>
                <a:cs typeface="Calibri"/>
              </a:rPr>
              <a:t>v</a:t>
            </a:r>
            <a:r>
              <a:rPr lang="tr-TR" sz="2000" dirty="0">
                <a:latin typeface="Calibri"/>
                <a:cs typeface="Calibri"/>
              </a:rPr>
              <a:t>e po</a:t>
            </a:r>
            <a:r>
              <a:rPr lang="tr-TR" sz="2000" spc="-25" dirty="0">
                <a:latin typeface="Calibri"/>
                <a:cs typeface="Calibri"/>
              </a:rPr>
              <a:t>s</a:t>
            </a:r>
            <a:r>
              <a:rPr lang="tr-TR" sz="2000" dirty="0">
                <a:latin typeface="Calibri"/>
                <a:cs typeface="Calibri"/>
              </a:rPr>
              <a:t>türü </a:t>
            </a:r>
            <a:r>
              <a:rPr lang="tr-TR" sz="2000" spc="-80" dirty="0">
                <a:latin typeface="Calibri"/>
                <a:cs typeface="Calibri"/>
              </a:rPr>
              <a:t>k</a:t>
            </a:r>
            <a:r>
              <a:rPr lang="tr-TR" sz="2000" dirty="0">
                <a:latin typeface="Calibri"/>
                <a:cs typeface="Calibri"/>
              </a:rPr>
              <a:t>orumak</a:t>
            </a:r>
          </a:p>
          <a:p>
            <a:pPr marL="0" indent="0">
              <a:buNone/>
            </a:pPr>
            <a:endParaRPr lang="tr-TR" dirty="0"/>
          </a:p>
        </p:txBody>
      </p:sp>
      <p:sp>
        <p:nvSpPr>
          <p:cNvPr id="5" name="Alt Bilgi Yer Tutucusu 4">
            <a:extLst>
              <a:ext uri="{FF2B5EF4-FFF2-40B4-BE49-F238E27FC236}">
                <a16:creationId xmlns:a16="http://schemas.microsoft.com/office/drawing/2014/main" id="{3F76E80D-CC5D-CACD-D3CA-BB68D360BCB5}"/>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18AD52F5-03C8-A9EC-D0BA-9353BBB8710C}"/>
              </a:ext>
            </a:extLst>
          </p:cNvPr>
          <p:cNvSpPr>
            <a:spLocks noGrp="1"/>
          </p:cNvSpPr>
          <p:nvPr>
            <p:ph type="sldNum" sz="quarter" idx="12"/>
          </p:nvPr>
        </p:nvSpPr>
        <p:spPr/>
        <p:txBody>
          <a:bodyPr/>
          <a:lstStyle/>
          <a:p>
            <a:fld id="{60FF87A7-9A7A-4B3D-9625-8440EC4947F9}" type="slidenum">
              <a:rPr lang="tr-TR" smtClean="0"/>
              <a:pPr/>
              <a:t>46</a:t>
            </a:fld>
            <a:endParaRPr lang="tr-TR"/>
          </a:p>
        </p:txBody>
      </p:sp>
      <p:sp>
        <p:nvSpPr>
          <p:cNvPr id="7" name="object 3">
            <a:extLst>
              <a:ext uri="{FF2B5EF4-FFF2-40B4-BE49-F238E27FC236}">
                <a16:creationId xmlns:a16="http://schemas.microsoft.com/office/drawing/2014/main" id="{D5E7B86C-8E43-87E3-676B-F3989E6ABF70}"/>
              </a:ext>
            </a:extLst>
          </p:cNvPr>
          <p:cNvSpPr>
            <a:spLocks noChangeAspect="1"/>
          </p:cNvSpPr>
          <p:nvPr/>
        </p:nvSpPr>
        <p:spPr>
          <a:xfrm>
            <a:off x="1278933" y="2780928"/>
            <a:ext cx="6408712" cy="309904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576616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888963-886E-F73D-97A6-3190C81891B5}"/>
              </a:ext>
            </a:extLst>
          </p:cNvPr>
          <p:cNvSpPr>
            <a:spLocks noGrp="1"/>
          </p:cNvSpPr>
          <p:nvPr>
            <p:ph type="title"/>
          </p:nvPr>
        </p:nvSpPr>
        <p:spPr/>
        <p:txBody>
          <a:bodyPr/>
          <a:lstStyle/>
          <a:p>
            <a:r>
              <a:rPr lang="tr-TR" dirty="0"/>
              <a:t>Kasların yapısı</a:t>
            </a:r>
          </a:p>
        </p:txBody>
      </p:sp>
      <p:sp>
        <p:nvSpPr>
          <p:cNvPr id="3" name="İçerik Yer Tutucusu 2">
            <a:extLst>
              <a:ext uri="{FF2B5EF4-FFF2-40B4-BE49-F238E27FC236}">
                <a16:creationId xmlns:a16="http://schemas.microsoft.com/office/drawing/2014/main" id="{4EF970EE-AB95-B2A2-BD5B-77669419713D}"/>
              </a:ext>
            </a:extLst>
          </p:cNvPr>
          <p:cNvSpPr>
            <a:spLocks noGrp="1"/>
          </p:cNvSpPr>
          <p:nvPr>
            <p:ph idx="1"/>
          </p:nvPr>
        </p:nvSpPr>
        <p:spPr>
          <a:xfrm>
            <a:off x="251521" y="895699"/>
            <a:ext cx="5256584" cy="5273527"/>
          </a:xfrm>
        </p:spPr>
        <p:txBody>
          <a:bodyPr>
            <a:normAutofit/>
          </a:bodyPr>
          <a:lstStyle/>
          <a:p>
            <a:pPr marL="355600" marR="89535" indent="-342900">
              <a:lnSpc>
                <a:spcPct val="150000"/>
              </a:lnSpc>
              <a:spcBef>
                <a:spcPts val="480"/>
              </a:spcBef>
              <a:buFont typeface="Arial"/>
              <a:buChar char="•"/>
              <a:tabLst>
                <a:tab pos="355600" algn="l"/>
              </a:tabLst>
            </a:pPr>
            <a:r>
              <a:rPr lang="tr-TR" sz="2000" spc="-35" dirty="0">
                <a:latin typeface="Calibri"/>
                <a:cs typeface="Calibri"/>
              </a:rPr>
              <a:t>K</a:t>
            </a:r>
            <a:r>
              <a:rPr lang="tr-TR" sz="2000" dirty="0">
                <a:latin typeface="Calibri"/>
                <a:cs typeface="Calibri"/>
              </a:rPr>
              <a:t>as</a:t>
            </a:r>
            <a:r>
              <a:rPr lang="tr-TR" sz="2000" spc="-10" dirty="0">
                <a:latin typeface="Calibri"/>
                <a:cs typeface="Calibri"/>
              </a:rPr>
              <a:t>l</a:t>
            </a:r>
            <a:r>
              <a:rPr lang="tr-TR" sz="2000" dirty="0">
                <a:latin typeface="Calibri"/>
                <a:cs typeface="Calibri"/>
              </a:rPr>
              <a:t>ar</a:t>
            </a:r>
            <a:r>
              <a:rPr lang="tr-TR" sz="2000" spc="-10" dirty="0">
                <a:latin typeface="Calibri"/>
                <a:cs typeface="Calibri"/>
              </a:rPr>
              <a:t>ı</a:t>
            </a:r>
            <a:r>
              <a:rPr lang="tr-TR" sz="2000" dirty="0">
                <a:latin typeface="Calibri"/>
                <a:cs typeface="Calibri"/>
              </a:rPr>
              <a:t>n</a:t>
            </a:r>
            <a:r>
              <a:rPr lang="tr-TR" sz="2000" spc="15" dirty="0">
                <a:latin typeface="Calibri"/>
                <a:cs typeface="Calibri"/>
              </a:rPr>
              <a:t> </a:t>
            </a:r>
            <a:r>
              <a:rPr lang="tr-TR" sz="2000" spc="-40" dirty="0">
                <a:latin typeface="Calibri"/>
                <a:cs typeface="Calibri"/>
              </a:rPr>
              <a:t>k</a:t>
            </a:r>
            <a:r>
              <a:rPr lang="tr-TR" sz="2000" dirty="0">
                <a:latin typeface="Calibri"/>
                <a:cs typeface="Calibri"/>
              </a:rPr>
              <a:t>as</a:t>
            </a:r>
            <a:r>
              <a:rPr lang="tr-TR" sz="2000" spc="-10" dirty="0">
                <a:latin typeface="Calibri"/>
                <a:cs typeface="Calibri"/>
              </a:rPr>
              <a:t>ı</a:t>
            </a:r>
            <a:r>
              <a:rPr lang="tr-TR" sz="2000" dirty="0">
                <a:latin typeface="Calibri"/>
                <a:cs typeface="Calibri"/>
              </a:rPr>
              <a:t>l</a:t>
            </a:r>
            <a:r>
              <a:rPr lang="tr-TR" sz="2000" spc="-10" dirty="0">
                <a:latin typeface="Calibri"/>
                <a:cs typeface="Calibri"/>
              </a:rPr>
              <a:t>m</a:t>
            </a:r>
            <a:r>
              <a:rPr lang="tr-TR" sz="2000" dirty="0">
                <a:latin typeface="Calibri"/>
                <a:cs typeface="Calibri"/>
              </a:rPr>
              <a:t>ala</a:t>
            </a:r>
            <a:r>
              <a:rPr lang="tr-TR" sz="2000" spc="-10" dirty="0">
                <a:latin typeface="Calibri"/>
                <a:cs typeface="Calibri"/>
              </a:rPr>
              <a:t>r</a:t>
            </a:r>
            <a:r>
              <a:rPr lang="tr-TR" sz="2000" dirty="0">
                <a:latin typeface="Calibri"/>
                <a:cs typeface="Calibri"/>
              </a:rPr>
              <a:t>ı</a:t>
            </a:r>
            <a:r>
              <a:rPr lang="tr-TR" sz="2000" spc="45" dirty="0">
                <a:latin typeface="Calibri"/>
                <a:cs typeface="Calibri"/>
              </a:rPr>
              <a:t> </a:t>
            </a:r>
            <a:r>
              <a:rPr lang="tr-TR" sz="2000" dirty="0">
                <a:latin typeface="Calibri"/>
                <a:cs typeface="Calibri"/>
              </a:rPr>
              <a:t>esnas</a:t>
            </a:r>
            <a:r>
              <a:rPr lang="tr-TR" sz="2000" spc="-10" dirty="0">
                <a:latin typeface="Calibri"/>
                <a:cs typeface="Calibri"/>
              </a:rPr>
              <a:t>ı</a:t>
            </a:r>
            <a:r>
              <a:rPr lang="tr-TR" sz="2000" dirty="0">
                <a:latin typeface="Calibri"/>
                <a:cs typeface="Calibri"/>
              </a:rPr>
              <a:t>n</a:t>
            </a:r>
            <a:r>
              <a:rPr lang="tr-TR" sz="2000" spc="5" dirty="0">
                <a:latin typeface="Calibri"/>
                <a:cs typeface="Calibri"/>
              </a:rPr>
              <a:t>d</a:t>
            </a:r>
            <a:r>
              <a:rPr lang="tr-TR" sz="2000" dirty="0">
                <a:latin typeface="Calibri"/>
                <a:cs typeface="Calibri"/>
              </a:rPr>
              <a:t>a</a:t>
            </a:r>
            <a:r>
              <a:rPr lang="tr-TR" sz="2000" spc="15" dirty="0">
                <a:latin typeface="Calibri"/>
                <a:cs typeface="Calibri"/>
              </a:rPr>
              <a:t> </a:t>
            </a:r>
            <a:r>
              <a:rPr lang="tr-TR" sz="2000" dirty="0">
                <a:latin typeface="Calibri"/>
                <a:cs typeface="Calibri"/>
              </a:rPr>
              <a:t>sabit </a:t>
            </a:r>
            <a:r>
              <a:rPr lang="tr-TR" sz="2000" spc="-40" dirty="0">
                <a:latin typeface="Calibri"/>
                <a:cs typeface="Calibri"/>
              </a:rPr>
              <a:t>k</a:t>
            </a:r>
            <a:r>
              <a:rPr lang="tr-TR" sz="2000" dirty="0">
                <a:latin typeface="Calibri"/>
                <a:cs typeface="Calibri"/>
              </a:rPr>
              <a:t>alan tutu</a:t>
            </a:r>
            <a:r>
              <a:rPr lang="tr-TR" sz="2000" spc="5" dirty="0">
                <a:latin typeface="Calibri"/>
                <a:cs typeface="Calibri"/>
              </a:rPr>
              <a:t>n</a:t>
            </a:r>
            <a:r>
              <a:rPr lang="tr-TR" sz="2000" dirty="0">
                <a:latin typeface="Calibri"/>
                <a:cs typeface="Calibri"/>
              </a:rPr>
              <a:t>ma </a:t>
            </a:r>
            <a:r>
              <a:rPr lang="tr-TR" sz="2000" spc="-20" dirty="0">
                <a:latin typeface="Calibri"/>
                <a:cs typeface="Calibri"/>
              </a:rPr>
              <a:t>y</a:t>
            </a:r>
            <a:r>
              <a:rPr lang="tr-TR" sz="2000" dirty="0">
                <a:latin typeface="Calibri"/>
                <a:cs typeface="Calibri"/>
              </a:rPr>
              <a:t>er</a:t>
            </a:r>
            <a:r>
              <a:rPr lang="tr-TR" sz="2000" spc="-10" dirty="0">
                <a:latin typeface="Calibri"/>
                <a:cs typeface="Calibri"/>
              </a:rPr>
              <a:t>i</a:t>
            </a:r>
            <a:r>
              <a:rPr lang="tr-TR" sz="2000" spc="-5" dirty="0">
                <a:latin typeface="Calibri"/>
                <a:cs typeface="Calibri"/>
              </a:rPr>
              <a:t>n</a:t>
            </a:r>
            <a:r>
              <a:rPr lang="tr-TR" sz="2000" dirty="0">
                <a:latin typeface="Calibri"/>
                <a:cs typeface="Calibri"/>
              </a:rPr>
              <a:t>e</a:t>
            </a:r>
            <a:r>
              <a:rPr lang="tr-TR" sz="2000" spc="-5" dirty="0">
                <a:latin typeface="Calibri"/>
                <a:cs typeface="Calibri"/>
              </a:rPr>
              <a:t> </a:t>
            </a:r>
            <a:r>
              <a:rPr lang="tr-TR" sz="2000" b="1" spc="-5" dirty="0" err="1">
                <a:solidFill>
                  <a:schemeClr val="accent1"/>
                </a:solidFill>
                <a:latin typeface="Calibri"/>
                <a:cs typeface="Calibri"/>
              </a:rPr>
              <a:t>or</a:t>
            </a:r>
            <a:r>
              <a:rPr lang="tr-TR" sz="2000" b="1" spc="-10" dirty="0" err="1">
                <a:solidFill>
                  <a:schemeClr val="accent1"/>
                </a:solidFill>
                <a:latin typeface="Calibri"/>
                <a:cs typeface="Calibri"/>
              </a:rPr>
              <a:t>ig</a:t>
            </a:r>
            <a:r>
              <a:rPr lang="tr-TR" sz="2000" b="1" spc="-40" dirty="0" err="1">
                <a:solidFill>
                  <a:schemeClr val="accent1"/>
                </a:solidFill>
                <a:latin typeface="Calibri"/>
                <a:cs typeface="Calibri"/>
              </a:rPr>
              <a:t>o</a:t>
            </a:r>
            <a:r>
              <a:rPr lang="tr-TR" sz="2000" dirty="0">
                <a:latin typeface="Calibri"/>
                <a:cs typeface="Calibri"/>
              </a:rPr>
              <a:t>, </a:t>
            </a:r>
            <a:r>
              <a:rPr lang="tr-TR" sz="2000" spc="-5" dirty="0">
                <a:latin typeface="Calibri"/>
                <a:cs typeface="Calibri"/>
              </a:rPr>
              <a:t>ha</a:t>
            </a:r>
            <a:r>
              <a:rPr lang="tr-TR" sz="2000" spc="-30" dirty="0">
                <a:latin typeface="Calibri"/>
                <a:cs typeface="Calibri"/>
              </a:rPr>
              <a:t>r</a:t>
            </a:r>
            <a:r>
              <a:rPr lang="tr-TR" sz="2000" dirty="0">
                <a:latin typeface="Calibri"/>
                <a:cs typeface="Calibri"/>
              </a:rPr>
              <a:t>e</a:t>
            </a:r>
            <a:r>
              <a:rPr lang="tr-TR" sz="2000" spc="-65" dirty="0">
                <a:latin typeface="Calibri"/>
                <a:cs typeface="Calibri"/>
              </a:rPr>
              <a:t>k</a:t>
            </a:r>
            <a:r>
              <a:rPr lang="tr-TR" sz="2000" spc="-15" dirty="0">
                <a:latin typeface="Calibri"/>
                <a:cs typeface="Calibri"/>
              </a:rPr>
              <a:t>e</a:t>
            </a:r>
            <a:r>
              <a:rPr lang="tr-TR" sz="2000" dirty="0">
                <a:latin typeface="Calibri"/>
                <a:cs typeface="Calibri"/>
              </a:rPr>
              <a:t>tli</a:t>
            </a:r>
            <a:r>
              <a:rPr lang="tr-TR" sz="2000" spc="5" dirty="0">
                <a:latin typeface="Calibri"/>
                <a:cs typeface="Calibri"/>
              </a:rPr>
              <a:t> </a:t>
            </a:r>
            <a:r>
              <a:rPr lang="tr-TR" sz="2000" spc="-5" dirty="0">
                <a:latin typeface="Calibri"/>
                <a:cs typeface="Calibri"/>
              </a:rPr>
              <a:t>ola</a:t>
            </a:r>
            <a:r>
              <a:rPr lang="tr-TR" sz="2000" dirty="0">
                <a:latin typeface="Calibri"/>
                <a:cs typeface="Calibri"/>
              </a:rPr>
              <a:t>n</a:t>
            </a:r>
            <a:r>
              <a:rPr lang="tr-TR" sz="2000" spc="-10" dirty="0">
                <a:latin typeface="Calibri"/>
                <a:cs typeface="Calibri"/>
              </a:rPr>
              <a:t> </a:t>
            </a:r>
            <a:r>
              <a:rPr lang="tr-TR" sz="2000" dirty="0">
                <a:latin typeface="Calibri"/>
                <a:cs typeface="Calibri"/>
              </a:rPr>
              <a:t>tut</a:t>
            </a:r>
            <a:r>
              <a:rPr lang="tr-TR" sz="2000" spc="5" dirty="0">
                <a:latin typeface="Calibri"/>
                <a:cs typeface="Calibri"/>
              </a:rPr>
              <a:t>u</a:t>
            </a:r>
            <a:r>
              <a:rPr lang="tr-TR" sz="2000" spc="-5" dirty="0">
                <a:latin typeface="Calibri"/>
                <a:cs typeface="Calibri"/>
              </a:rPr>
              <a:t>nm</a:t>
            </a:r>
            <a:r>
              <a:rPr lang="tr-TR" sz="2000" dirty="0">
                <a:latin typeface="Calibri"/>
                <a:cs typeface="Calibri"/>
              </a:rPr>
              <a:t>a</a:t>
            </a:r>
            <a:r>
              <a:rPr lang="tr-TR" sz="2000" spc="-10" dirty="0">
                <a:latin typeface="Calibri"/>
                <a:cs typeface="Calibri"/>
              </a:rPr>
              <a:t> </a:t>
            </a:r>
            <a:r>
              <a:rPr lang="tr-TR" sz="2000" spc="-20" dirty="0">
                <a:latin typeface="Calibri"/>
                <a:cs typeface="Calibri"/>
              </a:rPr>
              <a:t>y</a:t>
            </a:r>
            <a:r>
              <a:rPr lang="tr-TR" sz="2000" dirty="0">
                <a:latin typeface="Calibri"/>
                <a:cs typeface="Calibri"/>
              </a:rPr>
              <a:t>er</a:t>
            </a:r>
            <a:r>
              <a:rPr lang="tr-TR" sz="2000" spc="-10" dirty="0">
                <a:latin typeface="Calibri"/>
                <a:cs typeface="Calibri"/>
              </a:rPr>
              <a:t>i</a:t>
            </a:r>
            <a:r>
              <a:rPr lang="tr-TR" sz="2000" spc="-5" dirty="0">
                <a:latin typeface="Calibri"/>
                <a:cs typeface="Calibri"/>
              </a:rPr>
              <a:t>n</a:t>
            </a:r>
            <a:r>
              <a:rPr lang="tr-TR" sz="2000" dirty="0">
                <a:latin typeface="Calibri"/>
                <a:cs typeface="Calibri"/>
              </a:rPr>
              <a:t>e</a:t>
            </a:r>
            <a:r>
              <a:rPr lang="tr-TR" sz="2000" spc="-5" dirty="0">
                <a:latin typeface="Calibri"/>
                <a:cs typeface="Calibri"/>
              </a:rPr>
              <a:t> de </a:t>
            </a:r>
            <a:r>
              <a:rPr lang="tr-TR" sz="2000" b="1" dirty="0" err="1">
                <a:solidFill>
                  <a:schemeClr val="accent1"/>
                </a:solidFill>
                <a:latin typeface="Calibri"/>
                <a:cs typeface="Calibri"/>
              </a:rPr>
              <a:t>ins</a:t>
            </a:r>
            <a:r>
              <a:rPr lang="tr-TR" sz="2000" b="1" spc="-10" dirty="0" err="1">
                <a:solidFill>
                  <a:schemeClr val="accent1"/>
                </a:solidFill>
                <a:latin typeface="Calibri"/>
                <a:cs typeface="Calibri"/>
              </a:rPr>
              <a:t>e</a:t>
            </a:r>
            <a:r>
              <a:rPr lang="tr-TR" sz="2000" b="1" dirty="0" err="1">
                <a:solidFill>
                  <a:schemeClr val="accent1"/>
                </a:solidFill>
                <a:latin typeface="Calibri"/>
                <a:cs typeface="Calibri"/>
              </a:rPr>
              <a:t>rt</a:t>
            </a:r>
            <a:r>
              <a:rPr lang="tr-TR" sz="2000" b="1" spc="-10" dirty="0" err="1">
                <a:solidFill>
                  <a:schemeClr val="accent1"/>
                </a:solidFill>
                <a:latin typeface="Calibri"/>
                <a:cs typeface="Calibri"/>
              </a:rPr>
              <a:t>i</a:t>
            </a:r>
            <a:r>
              <a:rPr lang="tr-TR" sz="2000" b="1" dirty="0" err="1">
                <a:solidFill>
                  <a:schemeClr val="accent1"/>
                </a:solidFill>
                <a:latin typeface="Calibri"/>
                <a:cs typeface="Calibri"/>
              </a:rPr>
              <a:t>o</a:t>
            </a:r>
            <a:r>
              <a:rPr lang="tr-TR" sz="2000" spc="10" dirty="0">
                <a:latin typeface="Calibri"/>
                <a:cs typeface="Calibri"/>
              </a:rPr>
              <a:t> </a:t>
            </a:r>
            <a:r>
              <a:rPr lang="tr-TR" sz="2000" spc="-5" dirty="0">
                <a:latin typeface="Calibri"/>
                <a:cs typeface="Calibri"/>
              </a:rPr>
              <a:t>deni</a:t>
            </a:r>
            <a:r>
              <a:rPr lang="tr-TR" sz="2000" spc="-204" dirty="0">
                <a:latin typeface="Calibri"/>
                <a:cs typeface="Calibri"/>
              </a:rPr>
              <a:t>r</a:t>
            </a:r>
            <a:r>
              <a:rPr lang="tr-TR" sz="2000" dirty="0">
                <a:latin typeface="Calibri"/>
                <a:cs typeface="Calibri"/>
              </a:rPr>
              <a:t>.</a:t>
            </a:r>
          </a:p>
          <a:p>
            <a:pPr marL="355600" indent="-342900">
              <a:lnSpc>
                <a:spcPct val="150000"/>
              </a:lnSpc>
              <a:spcBef>
                <a:spcPts val="480"/>
              </a:spcBef>
              <a:buFont typeface="Arial"/>
              <a:buChar char="•"/>
              <a:tabLst>
                <a:tab pos="355600" algn="l"/>
              </a:tabLst>
            </a:pPr>
            <a:r>
              <a:rPr lang="tr-TR" sz="2000" spc="-5" dirty="0" err="1">
                <a:latin typeface="Calibri"/>
                <a:cs typeface="Calibri"/>
              </a:rPr>
              <a:t>Ori</a:t>
            </a:r>
            <a:r>
              <a:rPr lang="tr-TR" sz="2000" spc="-15" dirty="0" err="1">
                <a:latin typeface="Calibri"/>
                <a:cs typeface="Calibri"/>
              </a:rPr>
              <a:t>g</a:t>
            </a:r>
            <a:r>
              <a:rPr lang="tr-TR" sz="2000" spc="-5" dirty="0" err="1">
                <a:latin typeface="Calibri"/>
                <a:cs typeface="Calibri"/>
              </a:rPr>
              <a:t>o'l</a:t>
            </a:r>
            <a:r>
              <a:rPr lang="tr-TR" sz="2000" dirty="0" err="1">
                <a:latin typeface="Calibri"/>
                <a:cs typeface="Calibri"/>
              </a:rPr>
              <a:t>ar</a:t>
            </a:r>
            <a:r>
              <a:rPr lang="tr-TR" sz="2000" spc="-15" dirty="0">
                <a:latin typeface="Calibri"/>
                <a:cs typeface="Calibri"/>
              </a:rPr>
              <a:t> </a:t>
            </a:r>
            <a:r>
              <a:rPr lang="tr-TR" sz="2000" spc="-10" dirty="0">
                <a:latin typeface="Calibri"/>
                <a:cs typeface="Calibri"/>
              </a:rPr>
              <a:t>g</a:t>
            </a:r>
            <a:r>
              <a:rPr lang="tr-TR" sz="2000" dirty="0">
                <a:latin typeface="Calibri"/>
                <a:cs typeface="Calibri"/>
              </a:rPr>
              <a:t>ene</a:t>
            </a:r>
            <a:r>
              <a:rPr lang="tr-TR" sz="2000" spc="-15" dirty="0">
                <a:latin typeface="Calibri"/>
                <a:cs typeface="Calibri"/>
              </a:rPr>
              <a:t>l</a:t>
            </a:r>
            <a:r>
              <a:rPr lang="tr-TR" sz="2000" dirty="0">
                <a:latin typeface="Calibri"/>
                <a:cs typeface="Calibri"/>
              </a:rPr>
              <a:t>l</a:t>
            </a:r>
            <a:r>
              <a:rPr lang="tr-TR" sz="2000" spc="-10" dirty="0">
                <a:latin typeface="Calibri"/>
                <a:cs typeface="Calibri"/>
              </a:rPr>
              <a:t>i</a:t>
            </a:r>
            <a:r>
              <a:rPr lang="tr-TR" sz="2000" dirty="0">
                <a:latin typeface="Calibri"/>
                <a:cs typeface="Calibri"/>
              </a:rPr>
              <a:t>k</a:t>
            </a:r>
            <a:r>
              <a:rPr lang="tr-TR" sz="2000" spc="-5" dirty="0">
                <a:latin typeface="Calibri"/>
                <a:cs typeface="Calibri"/>
              </a:rPr>
              <a:t>l</a:t>
            </a:r>
            <a:r>
              <a:rPr lang="tr-TR" sz="2000" dirty="0">
                <a:latin typeface="Calibri"/>
                <a:cs typeface="Calibri"/>
              </a:rPr>
              <a:t>e</a:t>
            </a:r>
            <a:r>
              <a:rPr lang="tr-TR" sz="2000" spc="10" dirty="0">
                <a:latin typeface="Calibri"/>
                <a:cs typeface="Calibri"/>
              </a:rPr>
              <a:t> </a:t>
            </a:r>
            <a:r>
              <a:rPr lang="tr-TR" sz="2000" spc="-5" dirty="0">
                <a:latin typeface="Calibri"/>
                <a:cs typeface="Calibri"/>
              </a:rPr>
              <a:t>p</a:t>
            </a:r>
            <a:r>
              <a:rPr lang="tr-TR" sz="2000" spc="-40" dirty="0">
                <a:latin typeface="Calibri"/>
                <a:cs typeface="Calibri"/>
              </a:rPr>
              <a:t>r</a:t>
            </a:r>
            <a:r>
              <a:rPr lang="tr-TR" sz="2000" spc="-5" dirty="0">
                <a:latin typeface="Calibri"/>
                <a:cs typeface="Calibri"/>
              </a:rPr>
              <a:t>o</a:t>
            </a:r>
            <a:r>
              <a:rPr lang="tr-TR" sz="2000" spc="-30" dirty="0">
                <a:latin typeface="Calibri"/>
                <a:cs typeface="Calibri"/>
              </a:rPr>
              <a:t>k</a:t>
            </a:r>
            <a:r>
              <a:rPr lang="tr-TR" sz="2000" spc="-5" dirty="0">
                <a:latin typeface="Calibri"/>
                <a:cs typeface="Calibri"/>
              </a:rPr>
              <a:t>s</a:t>
            </a:r>
            <a:r>
              <a:rPr lang="tr-TR" sz="2000" spc="-10" dirty="0">
                <a:latin typeface="Calibri"/>
                <a:cs typeface="Calibri"/>
              </a:rPr>
              <a:t>im</a:t>
            </a:r>
            <a:r>
              <a:rPr lang="tr-TR" sz="2000" dirty="0">
                <a:latin typeface="Calibri"/>
                <a:cs typeface="Calibri"/>
              </a:rPr>
              <a:t>a</a:t>
            </a:r>
            <a:r>
              <a:rPr lang="tr-TR" sz="2000" spc="-5" dirty="0">
                <a:latin typeface="Calibri"/>
                <a:cs typeface="Calibri"/>
              </a:rPr>
              <a:t>lde</a:t>
            </a:r>
            <a:r>
              <a:rPr lang="tr-TR" sz="2000" dirty="0">
                <a:latin typeface="Calibri"/>
                <a:cs typeface="Calibri"/>
              </a:rPr>
              <a:t>,</a:t>
            </a:r>
            <a:r>
              <a:rPr lang="tr-TR" sz="2000" spc="15" dirty="0">
                <a:latin typeface="Calibri"/>
                <a:cs typeface="Calibri"/>
              </a:rPr>
              <a:t> </a:t>
            </a:r>
            <a:r>
              <a:rPr lang="tr-TR" sz="2000" dirty="0" err="1">
                <a:latin typeface="Calibri"/>
                <a:cs typeface="Calibri"/>
              </a:rPr>
              <a:t>in</a:t>
            </a:r>
            <a:r>
              <a:rPr lang="tr-TR" sz="2000" spc="-10" dirty="0" err="1">
                <a:latin typeface="Calibri"/>
                <a:cs typeface="Calibri"/>
              </a:rPr>
              <a:t>s</a:t>
            </a:r>
            <a:r>
              <a:rPr lang="tr-TR" sz="2000" dirty="0" err="1">
                <a:latin typeface="Calibri"/>
                <a:cs typeface="Calibri"/>
              </a:rPr>
              <a:t>e</a:t>
            </a:r>
            <a:r>
              <a:rPr lang="tr-TR" sz="2000" spc="-10" dirty="0" err="1">
                <a:latin typeface="Calibri"/>
                <a:cs typeface="Calibri"/>
              </a:rPr>
              <a:t>r</a:t>
            </a:r>
            <a:r>
              <a:rPr lang="tr-TR" sz="2000" dirty="0" err="1">
                <a:latin typeface="Calibri"/>
                <a:cs typeface="Calibri"/>
              </a:rPr>
              <a:t>ti</a:t>
            </a:r>
            <a:r>
              <a:rPr lang="tr-TR" sz="2000" spc="-10" dirty="0" err="1">
                <a:latin typeface="Calibri"/>
                <a:cs typeface="Calibri"/>
              </a:rPr>
              <a:t>o</a:t>
            </a:r>
            <a:r>
              <a:rPr lang="tr-TR" sz="2000" dirty="0" err="1">
                <a:latin typeface="Calibri"/>
                <a:cs typeface="Calibri"/>
              </a:rPr>
              <a:t>'lar</a:t>
            </a:r>
            <a:r>
              <a:rPr lang="tr-TR" sz="2000" spc="15" dirty="0">
                <a:latin typeface="Calibri"/>
                <a:cs typeface="Calibri"/>
              </a:rPr>
              <a:t> </a:t>
            </a:r>
            <a:r>
              <a:rPr lang="tr-TR" sz="2000" dirty="0">
                <a:latin typeface="Calibri"/>
                <a:cs typeface="Calibri"/>
              </a:rPr>
              <a:t>i</a:t>
            </a:r>
            <a:r>
              <a:rPr lang="tr-TR" sz="2000" spc="-15" dirty="0">
                <a:latin typeface="Calibri"/>
                <a:cs typeface="Calibri"/>
              </a:rPr>
              <a:t>s</a:t>
            </a:r>
            <a:r>
              <a:rPr lang="tr-TR" sz="2000" dirty="0">
                <a:latin typeface="Calibri"/>
                <a:cs typeface="Calibri"/>
              </a:rPr>
              <a:t>e di</a:t>
            </a:r>
            <a:r>
              <a:rPr lang="tr-TR" sz="2000" spc="-30" dirty="0">
                <a:latin typeface="Calibri"/>
                <a:cs typeface="Calibri"/>
              </a:rPr>
              <a:t>s</a:t>
            </a:r>
            <a:r>
              <a:rPr lang="tr-TR" sz="2000" spc="-25" dirty="0">
                <a:latin typeface="Calibri"/>
                <a:cs typeface="Calibri"/>
              </a:rPr>
              <a:t>t</a:t>
            </a:r>
            <a:r>
              <a:rPr lang="tr-TR" sz="2000" dirty="0">
                <a:latin typeface="Calibri"/>
                <a:cs typeface="Calibri"/>
              </a:rPr>
              <a:t>alde</a:t>
            </a:r>
            <a:r>
              <a:rPr lang="tr-TR" sz="2000" spc="10" dirty="0">
                <a:latin typeface="Calibri"/>
                <a:cs typeface="Calibri"/>
              </a:rPr>
              <a:t> </a:t>
            </a:r>
            <a:r>
              <a:rPr lang="tr-TR" sz="2000" spc="-20" dirty="0">
                <a:latin typeface="Calibri"/>
                <a:cs typeface="Calibri"/>
              </a:rPr>
              <a:t>y</a:t>
            </a:r>
            <a:r>
              <a:rPr lang="tr-TR" sz="2000" dirty="0">
                <a:latin typeface="Calibri"/>
                <a:cs typeface="Calibri"/>
              </a:rPr>
              <a:t>er</a:t>
            </a:r>
            <a:r>
              <a:rPr lang="tr-TR" sz="2000" spc="-15" dirty="0">
                <a:latin typeface="Calibri"/>
                <a:cs typeface="Calibri"/>
              </a:rPr>
              <a:t> </a:t>
            </a:r>
            <a:r>
              <a:rPr lang="tr-TR" sz="2000" dirty="0">
                <a:latin typeface="Calibri"/>
                <a:cs typeface="Calibri"/>
              </a:rPr>
              <a:t>al</a:t>
            </a:r>
            <a:r>
              <a:rPr lang="tr-TR" sz="2000" spc="-10" dirty="0">
                <a:latin typeface="Calibri"/>
                <a:cs typeface="Calibri"/>
              </a:rPr>
              <a:t>ı</a:t>
            </a:r>
            <a:r>
              <a:rPr lang="tr-TR" sz="2000" spc="-210" dirty="0">
                <a:latin typeface="Calibri"/>
                <a:cs typeface="Calibri"/>
              </a:rPr>
              <a:t>r</a:t>
            </a:r>
            <a:r>
              <a:rPr lang="tr-TR" sz="2000" dirty="0">
                <a:latin typeface="Calibri"/>
                <a:cs typeface="Calibri"/>
              </a:rPr>
              <a:t>.</a:t>
            </a:r>
          </a:p>
          <a:p>
            <a:pPr marL="355600" marR="5080" indent="-342900">
              <a:lnSpc>
                <a:spcPct val="150000"/>
              </a:lnSpc>
              <a:spcBef>
                <a:spcPts val="480"/>
              </a:spcBef>
              <a:buFont typeface="Arial"/>
              <a:buChar char="•"/>
              <a:tabLst>
                <a:tab pos="355600" algn="l"/>
              </a:tabLst>
            </a:pPr>
            <a:r>
              <a:rPr lang="tr-TR" sz="2000" dirty="0">
                <a:latin typeface="Calibri"/>
                <a:cs typeface="Calibri"/>
              </a:rPr>
              <a:t>İs</a:t>
            </a:r>
            <a:r>
              <a:rPr lang="tr-TR" sz="2000" spc="-65" dirty="0">
                <a:latin typeface="Calibri"/>
                <a:cs typeface="Calibri"/>
              </a:rPr>
              <a:t>k</a:t>
            </a:r>
            <a:r>
              <a:rPr lang="tr-TR" sz="2000" dirty="0">
                <a:latin typeface="Calibri"/>
                <a:cs typeface="Calibri"/>
              </a:rPr>
              <a:t>e</a:t>
            </a:r>
            <a:r>
              <a:rPr lang="tr-TR" sz="2000" spc="-10" dirty="0">
                <a:latin typeface="Calibri"/>
                <a:cs typeface="Calibri"/>
              </a:rPr>
              <a:t>l</a:t>
            </a:r>
            <a:r>
              <a:rPr lang="tr-TR" sz="2000" spc="-15" dirty="0">
                <a:latin typeface="Calibri"/>
                <a:cs typeface="Calibri"/>
              </a:rPr>
              <a:t>e</a:t>
            </a:r>
            <a:r>
              <a:rPr lang="tr-TR" sz="2000" dirty="0">
                <a:latin typeface="Calibri"/>
                <a:cs typeface="Calibri"/>
              </a:rPr>
              <a:t>t</a:t>
            </a:r>
            <a:r>
              <a:rPr lang="tr-TR" sz="2000" spc="15" dirty="0">
                <a:latin typeface="Calibri"/>
                <a:cs typeface="Calibri"/>
              </a:rPr>
              <a:t> </a:t>
            </a:r>
            <a:r>
              <a:rPr lang="tr-TR" sz="2000" spc="-40" dirty="0">
                <a:latin typeface="Calibri"/>
                <a:cs typeface="Calibri"/>
              </a:rPr>
              <a:t>k</a:t>
            </a:r>
            <a:r>
              <a:rPr lang="tr-TR" sz="2000" dirty="0">
                <a:latin typeface="Calibri"/>
                <a:cs typeface="Calibri"/>
              </a:rPr>
              <a:t>as</a:t>
            </a:r>
            <a:r>
              <a:rPr lang="tr-TR" sz="2000" spc="-10" dirty="0">
                <a:latin typeface="Calibri"/>
                <a:cs typeface="Calibri"/>
              </a:rPr>
              <a:t>l</a:t>
            </a:r>
            <a:r>
              <a:rPr lang="tr-TR" sz="2000" dirty="0">
                <a:latin typeface="Calibri"/>
                <a:cs typeface="Calibri"/>
              </a:rPr>
              <a:t>arı</a:t>
            </a:r>
            <a:r>
              <a:rPr lang="tr-TR" sz="2000" spc="15" dirty="0">
                <a:latin typeface="Calibri"/>
                <a:cs typeface="Calibri"/>
              </a:rPr>
              <a:t> </a:t>
            </a:r>
            <a:r>
              <a:rPr lang="tr-TR" sz="2000" spc="-10" dirty="0">
                <a:latin typeface="Calibri"/>
                <a:cs typeface="Calibri"/>
              </a:rPr>
              <a:t>ç</a:t>
            </a:r>
            <a:r>
              <a:rPr lang="tr-TR" sz="2000" dirty="0">
                <a:latin typeface="Calibri"/>
                <a:cs typeface="Calibri"/>
              </a:rPr>
              <a:t>oğ</a:t>
            </a:r>
            <a:r>
              <a:rPr lang="tr-TR" sz="2000" spc="5" dirty="0">
                <a:latin typeface="Calibri"/>
                <a:cs typeface="Calibri"/>
              </a:rPr>
              <a:t>u</a:t>
            </a:r>
            <a:r>
              <a:rPr lang="tr-TR" sz="2000" dirty="0">
                <a:latin typeface="Calibri"/>
                <a:cs typeface="Calibri"/>
              </a:rPr>
              <a:t>nlukla</a:t>
            </a:r>
            <a:r>
              <a:rPr lang="tr-TR" sz="2000" spc="-25" dirty="0">
                <a:latin typeface="Calibri"/>
                <a:cs typeface="Calibri"/>
              </a:rPr>
              <a:t> </a:t>
            </a:r>
            <a:r>
              <a:rPr lang="tr-TR" sz="2000" dirty="0" err="1">
                <a:latin typeface="Calibri"/>
                <a:cs typeface="Calibri"/>
              </a:rPr>
              <a:t>or</a:t>
            </a:r>
            <a:r>
              <a:rPr lang="tr-TR" sz="2000" spc="-10" dirty="0" err="1">
                <a:latin typeface="Calibri"/>
                <a:cs typeface="Calibri"/>
              </a:rPr>
              <a:t>ig</a:t>
            </a:r>
            <a:r>
              <a:rPr lang="tr-TR" sz="2000" spc="5" dirty="0" err="1">
                <a:latin typeface="Calibri"/>
                <a:cs typeface="Calibri"/>
              </a:rPr>
              <a:t>o</a:t>
            </a:r>
            <a:r>
              <a:rPr lang="tr-TR" sz="2000" spc="-5" dirty="0" err="1">
                <a:latin typeface="Calibri"/>
                <a:cs typeface="Calibri"/>
              </a:rPr>
              <a:t>-</a:t>
            </a:r>
            <a:r>
              <a:rPr lang="tr-TR" sz="2000" dirty="0" err="1">
                <a:latin typeface="Calibri"/>
                <a:cs typeface="Calibri"/>
              </a:rPr>
              <a:t>ins</a:t>
            </a:r>
            <a:r>
              <a:rPr lang="tr-TR" sz="2000" spc="-10" dirty="0" err="1">
                <a:latin typeface="Calibri"/>
                <a:cs typeface="Calibri"/>
              </a:rPr>
              <a:t>e</a:t>
            </a:r>
            <a:r>
              <a:rPr lang="tr-TR" sz="2000" dirty="0" err="1">
                <a:latin typeface="Calibri"/>
                <a:cs typeface="Calibri"/>
              </a:rPr>
              <a:t>rt</a:t>
            </a:r>
            <a:r>
              <a:rPr lang="tr-TR" sz="2000" spc="-10" dirty="0" err="1">
                <a:latin typeface="Calibri"/>
                <a:cs typeface="Calibri"/>
              </a:rPr>
              <a:t>i</a:t>
            </a:r>
            <a:r>
              <a:rPr lang="tr-TR" sz="2000" dirty="0" err="1">
                <a:latin typeface="Calibri"/>
                <a:cs typeface="Calibri"/>
              </a:rPr>
              <a:t>o</a:t>
            </a:r>
            <a:r>
              <a:rPr lang="tr-TR" sz="2000" dirty="0">
                <a:latin typeface="Calibri"/>
                <a:cs typeface="Calibri"/>
              </a:rPr>
              <a:t> a</a:t>
            </a:r>
            <a:r>
              <a:rPr lang="tr-TR" sz="2000" spc="-40" dirty="0">
                <a:latin typeface="Calibri"/>
                <a:cs typeface="Calibri"/>
              </a:rPr>
              <a:t>r</a:t>
            </a:r>
            <a:r>
              <a:rPr lang="tr-TR" sz="2000" dirty="0">
                <a:latin typeface="Calibri"/>
                <a:cs typeface="Calibri"/>
              </a:rPr>
              <a:t>as</a:t>
            </a:r>
            <a:r>
              <a:rPr lang="tr-TR" sz="2000" spc="-10" dirty="0">
                <a:latin typeface="Calibri"/>
                <a:cs typeface="Calibri"/>
              </a:rPr>
              <a:t>ı</a:t>
            </a:r>
            <a:r>
              <a:rPr lang="tr-TR" sz="2000" dirty="0">
                <a:latin typeface="Calibri"/>
                <a:cs typeface="Calibri"/>
              </a:rPr>
              <a:t>n</a:t>
            </a:r>
            <a:r>
              <a:rPr lang="tr-TR" sz="2000" spc="5" dirty="0">
                <a:latin typeface="Calibri"/>
                <a:cs typeface="Calibri"/>
              </a:rPr>
              <a:t>d</a:t>
            </a:r>
            <a:r>
              <a:rPr lang="tr-TR" sz="2000" dirty="0">
                <a:latin typeface="Calibri"/>
                <a:cs typeface="Calibri"/>
              </a:rPr>
              <a:t>a en az</a:t>
            </a:r>
            <a:r>
              <a:rPr lang="tr-TR" sz="2000" spc="-10" dirty="0">
                <a:latin typeface="Calibri"/>
                <a:cs typeface="Calibri"/>
              </a:rPr>
              <a:t> </a:t>
            </a:r>
            <a:r>
              <a:rPr lang="tr-TR" sz="2000" dirty="0">
                <a:latin typeface="Calibri"/>
                <a:cs typeface="Calibri"/>
              </a:rPr>
              <a:t>bir ek</a:t>
            </a:r>
            <a:r>
              <a:rPr lang="tr-TR" sz="2000" spc="-10" dirty="0">
                <a:latin typeface="Calibri"/>
                <a:cs typeface="Calibri"/>
              </a:rPr>
              <a:t>l</a:t>
            </a:r>
            <a:r>
              <a:rPr lang="tr-TR" sz="2000" dirty="0">
                <a:latin typeface="Calibri"/>
                <a:cs typeface="Calibri"/>
              </a:rPr>
              <a:t>e</a:t>
            </a:r>
            <a:r>
              <a:rPr lang="tr-TR" sz="2000" spc="-10" dirty="0">
                <a:latin typeface="Calibri"/>
                <a:cs typeface="Calibri"/>
              </a:rPr>
              <a:t>m</a:t>
            </a:r>
            <a:r>
              <a:rPr lang="tr-TR" sz="2000" dirty="0">
                <a:latin typeface="Calibri"/>
                <a:cs typeface="Calibri"/>
              </a:rPr>
              <a:t>i</a:t>
            </a:r>
            <a:r>
              <a:rPr lang="tr-TR" sz="2000" spc="20" dirty="0">
                <a:latin typeface="Calibri"/>
                <a:cs typeface="Calibri"/>
              </a:rPr>
              <a:t> </a:t>
            </a:r>
            <a:r>
              <a:rPr lang="tr-TR" sz="2000" spc="-10" dirty="0">
                <a:latin typeface="Calibri"/>
                <a:cs typeface="Calibri"/>
              </a:rPr>
              <a:t>ç</a:t>
            </a:r>
            <a:r>
              <a:rPr lang="tr-TR" sz="2000" dirty="0">
                <a:latin typeface="Calibri"/>
                <a:cs typeface="Calibri"/>
              </a:rPr>
              <a:t>ap</a:t>
            </a:r>
            <a:r>
              <a:rPr lang="tr-TR" sz="2000" spc="-40" dirty="0">
                <a:latin typeface="Calibri"/>
                <a:cs typeface="Calibri"/>
              </a:rPr>
              <a:t>r</a:t>
            </a:r>
            <a:r>
              <a:rPr lang="tr-TR" sz="2000" dirty="0">
                <a:latin typeface="Calibri"/>
                <a:cs typeface="Calibri"/>
              </a:rPr>
              <a:t>azla</a:t>
            </a:r>
            <a:r>
              <a:rPr lang="tr-TR" sz="2000" spc="-215" dirty="0">
                <a:latin typeface="Calibri"/>
                <a:cs typeface="Calibri"/>
              </a:rPr>
              <a:t>r</a:t>
            </a:r>
            <a:r>
              <a:rPr lang="tr-TR" sz="2000" dirty="0">
                <a:latin typeface="Calibri"/>
                <a:cs typeface="Calibri"/>
              </a:rPr>
              <a:t>.</a:t>
            </a:r>
          </a:p>
          <a:p>
            <a:pPr marL="355600" marR="5080" indent="-342900">
              <a:lnSpc>
                <a:spcPct val="150000"/>
              </a:lnSpc>
              <a:spcBef>
                <a:spcPts val="480"/>
              </a:spcBef>
              <a:buFont typeface="Arial"/>
              <a:buChar char="•"/>
              <a:tabLst>
                <a:tab pos="355600" algn="l"/>
              </a:tabLst>
            </a:pPr>
            <a:r>
              <a:rPr lang="tr-TR" sz="2000" b="1" spc="-220" dirty="0">
                <a:solidFill>
                  <a:schemeClr val="accent2"/>
                </a:solidFill>
                <a:latin typeface="Calibri"/>
                <a:cs typeface="Calibri"/>
              </a:rPr>
              <a:t>T</a:t>
            </a:r>
            <a:r>
              <a:rPr lang="tr-TR" sz="2000" b="1" spc="-15" dirty="0">
                <a:solidFill>
                  <a:schemeClr val="accent2"/>
                </a:solidFill>
                <a:latin typeface="Calibri"/>
                <a:cs typeface="Calibri"/>
              </a:rPr>
              <a:t>e</a:t>
            </a:r>
            <a:r>
              <a:rPr lang="tr-TR" sz="2000" b="1" spc="-10" dirty="0">
                <a:solidFill>
                  <a:schemeClr val="accent2"/>
                </a:solidFill>
                <a:latin typeface="Calibri"/>
                <a:cs typeface="Calibri"/>
              </a:rPr>
              <a:t>n</a:t>
            </a:r>
            <a:r>
              <a:rPr lang="tr-TR" sz="2000" b="1" spc="-5" dirty="0">
                <a:solidFill>
                  <a:schemeClr val="accent2"/>
                </a:solidFill>
                <a:latin typeface="Calibri"/>
                <a:cs typeface="Calibri"/>
              </a:rPr>
              <a:t>don</a:t>
            </a:r>
            <a:r>
              <a:rPr lang="tr-TR" sz="2000" b="1" dirty="0">
                <a:solidFill>
                  <a:schemeClr val="accent2"/>
                </a:solidFill>
                <a:latin typeface="Calibri"/>
                <a:cs typeface="Calibri"/>
              </a:rPr>
              <a:t>:</a:t>
            </a:r>
            <a:r>
              <a:rPr lang="tr-TR" sz="2000" b="1" spc="5" dirty="0">
                <a:solidFill>
                  <a:schemeClr val="accent2"/>
                </a:solidFill>
                <a:latin typeface="Calibri"/>
                <a:cs typeface="Calibri"/>
              </a:rPr>
              <a:t> </a:t>
            </a:r>
            <a:r>
              <a:rPr lang="tr-TR" sz="2000" spc="-40" dirty="0">
                <a:latin typeface="Calibri"/>
                <a:cs typeface="Calibri"/>
              </a:rPr>
              <a:t>K</a:t>
            </a:r>
            <a:r>
              <a:rPr lang="tr-TR" sz="2000" dirty="0">
                <a:latin typeface="Calibri"/>
                <a:cs typeface="Calibri"/>
              </a:rPr>
              <a:t>asları,</a:t>
            </a:r>
            <a:r>
              <a:rPr lang="tr-TR" sz="2000" spc="-10" dirty="0">
                <a:latin typeface="Calibri"/>
                <a:cs typeface="Calibri"/>
              </a:rPr>
              <a:t> </a:t>
            </a:r>
            <a:r>
              <a:rPr lang="tr-TR" sz="2000" dirty="0">
                <a:latin typeface="Calibri"/>
                <a:cs typeface="Calibri"/>
              </a:rPr>
              <a:t>s</a:t>
            </a:r>
            <a:r>
              <a:rPr lang="tr-TR" sz="2000" spc="-10" dirty="0">
                <a:latin typeface="Calibri"/>
                <a:cs typeface="Calibri"/>
              </a:rPr>
              <a:t>o</a:t>
            </a:r>
            <a:r>
              <a:rPr lang="tr-TR" sz="2000" dirty="0">
                <a:latin typeface="Calibri"/>
                <a:cs typeface="Calibri"/>
              </a:rPr>
              <a:t>nlanış </a:t>
            </a:r>
            <a:r>
              <a:rPr lang="tr-TR" sz="2000" spc="-35" dirty="0">
                <a:latin typeface="Calibri"/>
                <a:cs typeface="Calibri"/>
              </a:rPr>
              <a:t>y</a:t>
            </a:r>
            <a:r>
              <a:rPr lang="tr-TR" sz="2000" spc="-15" dirty="0">
                <a:latin typeface="Calibri"/>
                <a:cs typeface="Calibri"/>
              </a:rPr>
              <a:t>e</a:t>
            </a:r>
            <a:r>
              <a:rPr lang="tr-TR" sz="2000" dirty="0">
                <a:latin typeface="Calibri"/>
                <a:cs typeface="Calibri"/>
              </a:rPr>
              <a:t>rl</a:t>
            </a:r>
            <a:r>
              <a:rPr lang="tr-TR" sz="2000" spc="5" dirty="0">
                <a:latin typeface="Calibri"/>
                <a:cs typeface="Calibri"/>
              </a:rPr>
              <a:t>e</a:t>
            </a:r>
            <a:r>
              <a:rPr lang="tr-TR" sz="2000" dirty="0">
                <a:latin typeface="Calibri"/>
                <a:cs typeface="Calibri"/>
              </a:rPr>
              <a:t>r</a:t>
            </a:r>
            <a:r>
              <a:rPr lang="tr-TR" sz="2000" spc="5" dirty="0">
                <a:latin typeface="Calibri"/>
                <a:cs typeface="Calibri"/>
              </a:rPr>
              <a:t>i</a:t>
            </a:r>
            <a:r>
              <a:rPr lang="tr-TR" sz="2000" spc="-5" dirty="0">
                <a:latin typeface="Calibri"/>
                <a:cs typeface="Calibri"/>
              </a:rPr>
              <a:t>nd</a:t>
            </a:r>
            <a:r>
              <a:rPr lang="tr-TR" sz="2000" spc="10" dirty="0">
                <a:latin typeface="Calibri"/>
                <a:cs typeface="Calibri"/>
              </a:rPr>
              <a:t>e</a:t>
            </a:r>
            <a:r>
              <a:rPr lang="tr-TR" sz="2000" dirty="0">
                <a:latin typeface="Calibri"/>
                <a:cs typeface="Calibri"/>
              </a:rPr>
              <a:t>ki</a:t>
            </a:r>
            <a:r>
              <a:rPr lang="tr-TR" sz="2000" spc="-20" dirty="0">
                <a:latin typeface="Calibri"/>
                <a:cs typeface="Calibri"/>
              </a:rPr>
              <a:t> </a:t>
            </a:r>
            <a:r>
              <a:rPr lang="tr-TR" sz="2000" spc="-85" dirty="0">
                <a:latin typeface="Calibri"/>
                <a:cs typeface="Calibri"/>
              </a:rPr>
              <a:t>k</a:t>
            </a:r>
            <a:r>
              <a:rPr lang="tr-TR" sz="2000" spc="-15" dirty="0">
                <a:latin typeface="Calibri"/>
                <a:cs typeface="Calibri"/>
              </a:rPr>
              <a:t>e</a:t>
            </a:r>
            <a:r>
              <a:rPr lang="tr-TR" sz="2000" spc="-10" dirty="0">
                <a:latin typeface="Calibri"/>
                <a:cs typeface="Calibri"/>
              </a:rPr>
              <a:t>m</a:t>
            </a:r>
            <a:r>
              <a:rPr lang="tr-TR" sz="2000" dirty="0">
                <a:latin typeface="Calibri"/>
                <a:cs typeface="Calibri"/>
              </a:rPr>
              <a:t>ikl</a:t>
            </a:r>
            <a:r>
              <a:rPr lang="tr-TR" sz="2000" spc="10" dirty="0">
                <a:latin typeface="Calibri"/>
                <a:cs typeface="Calibri"/>
              </a:rPr>
              <a:t>e</a:t>
            </a:r>
            <a:r>
              <a:rPr lang="tr-TR" sz="2000" spc="-45" dirty="0">
                <a:latin typeface="Calibri"/>
                <a:cs typeface="Calibri"/>
              </a:rPr>
              <a:t>r</a:t>
            </a:r>
            <a:r>
              <a:rPr lang="tr-TR" sz="2000" spc="-15" dirty="0">
                <a:latin typeface="Calibri"/>
                <a:cs typeface="Calibri"/>
              </a:rPr>
              <a:t>e</a:t>
            </a:r>
            <a:r>
              <a:rPr lang="tr-TR" sz="2000" spc="-10" dirty="0">
                <a:latin typeface="Calibri"/>
                <a:cs typeface="Calibri"/>
              </a:rPr>
              <a:t> </a:t>
            </a:r>
            <a:r>
              <a:rPr lang="tr-TR" sz="2000" dirty="0">
                <a:latin typeface="Calibri"/>
                <a:cs typeface="Calibri"/>
              </a:rPr>
              <a:t>bağl</a:t>
            </a:r>
            <a:r>
              <a:rPr lang="tr-TR" sz="2000" spc="-45" dirty="0">
                <a:latin typeface="Calibri"/>
                <a:cs typeface="Calibri"/>
              </a:rPr>
              <a:t>a</a:t>
            </a:r>
            <a:r>
              <a:rPr lang="tr-TR" sz="2000" spc="-30" dirty="0">
                <a:latin typeface="Calibri"/>
                <a:cs typeface="Calibri"/>
              </a:rPr>
              <a:t>y</a:t>
            </a:r>
            <a:r>
              <a:rPr lang="tr-TR" sz="2000" dirty="0">
                <a:latin typeface="Calibri"/>
                <a:cs typeface="Calibri"/>
              </a:rPr>
              <a:t>an,</a:t>
            </a:r>
            <a:r>
              <a:rPr lang="tr-TR" sz="2000" spc="-10" dirty="0">
                <a:latin typeface="Calibri"/>
                <a:cs typeface="Calibri"/>
              </a:rPr>
              <a:t> </a:t>
            </a:r>
            <a:r>
              <a:rPr lang="tr-TR" sz="2000" spc="-35" dirty="0">
                <a:latin typeface="Calibri"/>
                <a:cs typeface="Calibri"/>
              </a:rPr>
              <a:t>k</a:t>
            </a:r>
            <a:r>
              <a:rPr lang="tr-TR" sz="2000" dirty="0">
                <a:latin typeface="Calibri"/>
                <a:cs typeface="Calibri"/>
              </a:rPr>
              <a:t>as lifl</a:t>
            </a:r>
            <a:r>
              <a:rPr lang="tr-TR" sz="2000" spc="5" dirty="0">
                <a:latin typeface="Calibri"/>
                <a:cs typeface="Calibri"/>
              </a:rPr>
              <a:t>e</a:t>
            </a:r>
            <a:r>
              <a:rPr lang="tr-TR" sz="2000" dirty="0">
                <a:latin typeface="Calibri"/>
                <a:cs typeface="Calibri"/>
              </a:rPr>
              <a:t>rinin olmadığı</a:t>
            </a:r>
            <a:r>
              <a:rPr lang="tr-TR" sz="2000" spc="-15" dirty="0">
                <a:latin typeface="Calibri"/>
                <a:cs typeface="Calibri"/>
              </a:rPr>
              <a:t> </a:t>
            </a:r>
            <a:r>
              <a:rPr lang="tr-TR" sz="2000" dirty="0">
                <a:latin typeface="Calibri"/>
                <a:cs typeface="Calibri"/>
              </a:rPr>
              <a:t>fib</a:t>
            </a:r>
            <a:r>
              <a:rPr lang="tr-TR" sz="2000" spc="-30" dirty="0">
                <a:latin typeface="Calibri"/>
                <a:cs typeface="Calibri"/>
              </a:rPr>
              <a:t>r</a:t>
            </a:r>
            <a:r>
              <a:rPr lang="tr-TR" sz="2000" spc="-45" dirty="0">
                <a:latin typeface="Calibri"/>
                <a:cs typeface="Calibri"/>
              </a:rPr>
              <a:t>ö</a:t>
            </a:r>
            <a:r>
              <a:rPr lang="tr-TR" sz="2000" dirty="0">
                <a:latin typeface="Calibri"/>
                <a:cs typeface="Calibri"/>
              </a:rPr>
              <a:t>z (bağ dokusu) </a:t>
            </a:r>
            <a:r>
              <a:rPr lang="tr-TR" sz="2000" spc="-30" dirty="0">
                <a:latin typeface="Calibri"/>
                <a:cs typeface="Calibri"/>
              </a:rPr>
              <a:t>y</a:t>
            </a:r>
            <a:r>
              <a:rPr lang="tr-TR" sz="2000" dirty="0">
                <a:latin typeface="Calibri"/>
                <a:cs typeface="Calibri"/>
              </a:rPr>
              <a:t>apı</a:t>
            </a:r>
            <a:r>
              <a:rPr lang="tr-TR" sz="2000" spc="5" dirty="0">
                <a:latin typeface="Calibri"/>
                <a:cs typeface="Calibri"/>
              </a:rPr>
              <a:t>l</a:t>
            </a:r>
            <a:r>
              <a:rPr lang="tr-TR" sz="2000" dirty="0">
                <a:latin typeface="Calibri"/>
                <a:cs typeface="Calibri"/>
              </a:rPr>
              <a:t>a</a:t>
            </a:r>
            <a:r>
              <a:rPr lang="tr-TR" sz="2000" spc="-30" dirty="0">
                <a:latin typeface="Calibri"/>
                <a:cs typeface="Calibri"/>
              </a:rPr>
              <a:t>r</a:t>
            </a:r>
            <a:r>
              <a:rPr lang="tr-TR" sz="2000" dirty="0">
                <a:latin typeface="Calibri"/>
                <a:cs typeface="Calibri"/>
              </a:rPr>
              <a:t>dı</a:t>
            </a:r>
            <a:r>
              <a:rPr lang="tr-TR" sz="2000" spc="-235" dirty="0">
                <a:latin typeface="Calibri"/>
                <a:cs typeface="Calibri"/>
              </a:rPr>
              <a:t>r</a:t>
            </a:r>
            <a:r>
              <a:rPr lang="tr-TR" sz="2000" dirty="0">
                <a:latin typeface="Calibri"/>
                <a:cs typeface="Calibri"/>
              </a:rPr>
              <a:t>.</a:t>
            </a:r>
          </a:p>
          <a:p>
            <a:pPr marL="0" indent="0">
              <a:lnSpc>
                <a:spcPct val="150000"/>
              </a:lnSpc>
              <a:buNone/>
            </a:pPr>
            <a:endParaRPr lang="tr-TR" dirty="0"/>
          </a:p>
        </p:txBody>
      </p:sp>
      <p:sp>
        <p:nvSpPr>
          <p:cNvPr id="5" name="Alt Bilgi Yer Tutucusu 4">
            <a:extLst>
              <a:ext uri="{FF2B5EF4-FFF2-40B4-BE49-F238E27FC236}">
                <a16:creationId xmlns:a16="http://schemas.microsoft.com/office/drawing/2014/main" id="{D143B6E0-22C4-DC26-61C4-9D845C274208}"/>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5384EE9F-4082-993E-3FB5-EDE590C849AA}"/>
              </a:ext>
            </a:extLst>
          </p:cNvPr>
          <p:cNvSpPr>
            <a:spLocks noGrp="1"/>
          </p:cNvSpPr>
          <p:nvPr>
            <p:ph type="sldNum" sz="quarter" idx="12"/>
          </p:nvPr>
        </p:nvSpPr>
        <p:spPr/>
        <p:txBody>
          <a:bodyPr/>
          <a:lstStyle/>
          <a:p>
            <a:fld id="{60FF87A7-9A7A-4B3D-9625-8440EC4947F9}" type="slidenum">
              <a:rPr lang="tr-TR" smtClean="0"/>
              <a:pPr/>
              <a:t>47</a:t>
            </a:fld>
            <a:endParaRPr lang="tr-TR"/>
          </a:p>
        </p:txBody>
      </p:sp>
      <p:sp>
        <p:nvSpPr>
          <p:cNvPr id="7" name="object 3">
            <a:extLst>
              <a:ext uri="{FF2B5EF4-FFF2-40B4-BE49-F238E27FC236}">
                <a16:creationId xmlns:a16="http://schemas.microsoft.com/office/drawing/2014/main" id="{DD7B4ED7-D887-1DD2-B348-0B1D6E0753B3}"/>
              </a:ext>
            </a:extLst>
          </p:cNvPr>
          <p:cNvSpPr/>
          <p:nvPr/>
        </p:nvSpPr>
        <p:spPr>
          <a:xfrm>
            <a:off x="5796136" y="1520952"/>
            <a:ext cx="2679192" cy="3816096"/>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7049730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8AA344-2B6C-48C8-328F-4FB16B751B29}"/>
              </a:ext>
            </a:extLst>
          </p:cNvPr>
          <p:cNvSpPr>
            <a:spLocks noGrp="1"/>
          </p:cNvSpPr>
          <p:nvPr>
            <p:ph type="title"/>
          </p:nvPr>
        </p:nvSpPr>
        <p:spPr/>
        <p:txBody>
          <a:bodyPr/>
          <a:lstStyle/>
          <a:p>
            <a:r>
              <a:rPr lang="tr-TR" dirty="0"/>
              <a:t>Kas kasılması</a:t>
            </a:r>
          </a:p>
        </p:txBody>
      </p:sp>
      <p:sp>
        <p:nvSpPr>
          <p:cNvPr id="3" name="İçerik Yer Tutucusu 2">
            <a:extLst>
              <a:ext uri="{FF2B5EF4-FFF2-40B4-BE49-F238E27FC236}">
                <a16:creationId xmlns:a16="http://schemas.microsoft.com/office/drawing/2014/main" id="{34CC2B09-EAF2-6028-80D1-961C9FF47A6C}"/>
              </a:ext>
            </a:extLst>
          </p:cNvPr>
          <p:cNvSpPr>
            <a:spLocks noGrp="1"/>
          </p:cNvSpPr>
          <p:nvPr>
            <p:ph idx="1"/>
          </p:nvPr>
        </p:nvSpPr>
        <p:spPr/>
        <p:txBody>
          <a:bodyPr>
            <a:normAutofit/>
          </a:bodyPr>
          <a:lstStyle/>
          <a:p>
            <a:pPr marL="355600" marR="5080" indent="-342900">
              <a:lnSpc>
                <a:spcPct val="150000"/>
              </a:lnSpc>
              <a:buFont typeface="Arial"/>
              <a:buChar char="•"/>
              <a:tabLst>
                <a:tab pos="356235" algn="l"/>
              </a:tabLst>
            </a:pPr>
            <a:r>
              <a:rPr lang="tr-TR" sz="2000" spc="-35" dirty="0">
                <a:latin typeface="Calibri"/>
                <a:cs typeface="Calibri"/>
              </a:rPr>
              <a:t>K</a:t>
            </a:r>
            <a:r>
              <a:rPr lang="tr-TR" sz="2000" dirty="0">
                <a:latin typeface="Calibri"/>
                <a:cs typeface="Calibri"/>
              </a:rPr>
              <a:t>as</a:t>
            </a:r>
            <a:r>
              <a:rPr lang="tr-TR" sz="2000" spc="-10" dirty="0">
                <a:latin typeface="Calibri"/>
                <a:cs typeface="Calibri"/>
              </a:rPr>
              <a:t>l</a:t>
            </a:r>
            <a:r>
              <a:rPr lang="tr-TR" sz="2000" dirty="0">
                <a:latin typeface="Calibri"/>
                <a:cs typeface="Calibri"/>
              </a:rPr>
              <a:t>ar</a:t>
            </a:r>
            <a:r>
              <a:rPr lang="tr-TR" sz="2000" spc="-10" dirty="0">
                <a:latin typeface="Calibri"/>
                <a:cs typeface="Calibri"/>
              </a:rPr>
              <a:t>ı</a:t>
            </a:r>
            <a:r>
              <a:rPr lang="tr-TR" sz="2000" dirty="0">
                <a:latin typeface="Calibri"/>
                <a:cs typeface="Calibri"/>
              </a:rPr>
              <a:t>n</a:t>
            </a:r>
            <a:r>
              <a:rPr lang="tr-TR" sz="2000" spc="15" dirty="0">
                <a:latin typeface="Calibri"/>
                <a:cs typeface="Calibri"/>
              </a:rPr>
              <a:t> </a:t>
            </a:r>
            <a:r>
              <a:rPr lang="tr-TR" sz="2000" spc="-40" dirty="0">
                <a:latin typeface="Calibri"/>
                <a:cs typeface="Calibri"/>
              </a:rPr>
              <a:t>k</a:t>
            </a:r>
            <a:r>
              <a:rPr lang="tr-TR" sz="2000" dirty="0">
                <a:latin typeface="Calibri"/>
                <a:cs typeface="Calibri"/>
              </a:rPr>
              <a:t>as</a:t>
            </a:r>
            <a:r>
              <a:rPr lang="tr-TR" sz="2000" spc="-10" dirty="0">
                <a:latin typeface="Calibri"/>
                <a:cs typeface="Calibri"/>
              </a:rPr>
              <a:t>ı</a:t>
            </a:r>
            <a:r>
              <a:rPr lang="tr-TR" sz="2000" dirty="0">
                <a:latin typeface="Calibri"/>
                <a:cs typeface="Calibri"/>
              </a:rPr>
              <a:t>l</a:t>
            </a:r>
            <a:r>
              <a:rPr lang="tr-TR" sz="2000" spc="-10" dirty="0">
                <a:latin typeface="Calibri"/>
                <a:cs typeface="Calibri"/>
              </a:rPr>
              <a:t>m</a:t>
            </a:r>
            <a:r>
              <a:rPr lang="tr-TR" sz="2000" dirty="0">
                <a:latin typeface="Calibri"/>
                <a:cs typeface="Calibri"/>
              </a:rPr>
              <a:t>as</a:t>
            </a:r>
            <a:r>
              <a:rPr lang="tr-TR" sz="2000" spc="-10" dirty="0">
                <a:latin typeface="Calibri"/>
                <a:cs typeface="Calibri"/>
              </a:rPr>
              <a:t>ı</a:t>
            </a:r>
            <a:r>
              <a:rPr lang="tr-TR" sz="2000" dirty="0">
                <a:latin typeface="Calibri"/>
                <a:cs typeface="Calibri"/>
              </a:rPr>
              <a:t>na</a:t>
            </a:r>
            <a:r>
              <a:rPr lang="tr-TR" sz="2000" spc="45" dirty="0">
                <a:latin typeface="Calibri"/>
                <a:cs typeface="Calibri"/>
              </a:rPr>
              <a:t> </a:t>
            </a:r>
            <a:r>
              <a:rPr lang="tr-TR" sz="2000" b="1" spc="-65" dirty="0">
                <a:latin typeface="Calibri"/>
                <a:cs typeface="Calibri"/>
              </a:rPr>
              <a:t>k</a:t>
            </a:r>
            <a:r>
              <a:rPr lang="tr-TR" sz="2000" b="1" dirty="0">
                <a:latin typeface="Calibri"/>
                <a:cs typeface="Calibri"/>
              </a:rPr>
              <a:t>o</a:t>
            </a:r>
            <a:r>
              <a:rPr lang="tr-TR" sz="2000" b="1" spc="-20" dirty="0">
                <a:latin typeface="Calibri"/>
                <a:cs typeface="Calibri"/>
              </a:rPr>
              <a:t>n</a:t>
            </a:r>
            <a:r>
              <a:rPr lang="tr-TR" sz="2000" b="1" dirty="0">
                <a:latin typeface="Calibri"/>
                <a:cs typeface="Calibri"/>
              </a:rPr>
              <a:t>t</a:t>
            </a:r>
            <a:r>
              <a:rPr lang="tr-TR" sz="2000" b="1" spc="-55" dirty="0">
                <a:latin typeface="Calibri"/>
                <a:cs typeface="Calibri"/>
              </a:rPr>
              <a:t>r</a:t>
            </a:r>
            <a:r>
              <a:rPr lang="tr-TR" sz="2000" b="1" dirty="0">
                <a:latin typeface="Calibri"/>
                <a:cs typeface="Calibri"/>
              </a:rPr>
              <a:t>a</a:t>
            </a:r>
            <a:r>
              <a:rPr lang="tr-TR" sz="2000" b="1" spc="-20" dirty="0">
                <a:latin typeface="Calibri"/>
                <a:cs typeface="Calibri"/>
              </a:rPr>
              <a:t>k</a:t>
            </a:r>
            <a:r>
              <a:rPr lang="tr-TR" sz="2000" b="1" dirty="0">
                <a:latin typeface="Calibri"/>
                <a:cs typeface="Calibri"/>
              </a:rPr>
              <a:t>si</a:t>
            </a:r>
            <a:r>
              <a:rPr lang="tr-TR" sz="2000" b="1" spc="-25" dirty="0">
                <a:latin typeface="Calibri"/>
                <a:cs typeface="Calibri"/>
              </a:rPr>
              <a:t>y</a:t>
            </a:r>
            <a:r>
              <a:rPr lang="tr-TR" sz="2000" b="1" dirty="0">
                <a:latin typeface="Calibri"/>
                <a:cs typeface="Calibri"/>
              </a:rPr>
              <a:t>on</a:t>
            </a:r>
            <a:r>
              <a:rPr lang="tr-TR" sz="2000" b="1" spc="-5" dirty="0">
                <a:latin typeface="Calibri"/>
                <a:cs typeface="Calibri"/>
              </a:rPr>
              <a:t> </a:t>
            </a:r>
            <a:r>
              <a:rPr lang="tr-TR" sz="2000" dirty="0">
                <a:latin typeface="Calibri"/>
                <a:cs typeface="Calibri"/>
              </a:rPr>
              <a:t>adı </a:t>
            </a:r>
            <a:r>
              <a:rPr lang="tr-TR" sz="2000" spc="-30" dirty="0">
                <a:latin typeface="Calibri"/>
                <a:cs typeface="Calibri"/>
              </a:rPr>
              <a:t>v</a:t>
            </a:r>
            <a:r>
              <a:rPr lang="tr-TR" sz="2000" dirty="0">
                <a:latin typeface="Calibri"/>
                <a:cs typeface="Calibri"/>
              </a:rPr>
              <a:t>er</a:t>
            </a:r>
            <a:r>
              <a:rPr lang="tr-TR" sz="2000" spc="-10" dirty="0">
                <a:latin typeface="Calibri"/>
                <a:cs typeface="Calibri"/>
              </a:rPr>
              <a:t>i</a:t>
            </a:r>
            <a:r>
              <a:rPr lang="tr-TR" sz="2000" dirty="0">
                <a:latin typeface="Calibri"/>
                <a:cs typeface="Calibri"/>
              </a:rPr>
              <a:t>l</a:t>
            </a:r>
            <a:r>
              <a:rPr lang="tr-TR" sz="2000" spc="-10" dirty="0">
                <a:latin typeface="Calibri"/>
                <a:cs typeface="Calibri"/>
              </a:rPr>
              <a:t>i</a:t>
            </a:r>
            <a:r>
              <a:rPr lang="tr-TR" spc="-210" dirty="0">
                <a:latin typeface="Calibri"/>
                <a:cs typeface="Calibri"/>
              </a:rPr>
              <a:t>r.</a:t>
            </a:r>
          </a:p>
          <a:p>
            <a:pPr marL="355600" marR="5080" indent="-342900">
              <a:lnSpc>
                <a:spcPct val="150000"/>
              </a:lnSpc>
              <a:buFont typeface="Arial"/>
              <a:buChar char="•"/>
              <a:tabLst>
                <a:tab pos="356235" algn="l"/>
              </a:tabLst>
            </a:pPr>
            <a:r>
              <a:rPr lang="tr-TR" sz="2000" spc="-35" dirty="0">
                <a:latin typeface="Calibri"/>
                <a:cs typeface="Calibri"/>
              </a:rPr>
              <a:t>K</a:t>
            </a:r>
            <a:r>
              <a:rPr lang="tr-TR" sz="2000" dirty="0">
                <a:latin typeface="Calibri"/>
                <a:cs typeface="Calibri"/>
              </a:rPr>
              <a:t>as</a:t>
            </a:r>
            <a:r>
              <a:rPr lang="tr-TR" sz="2000" spc="-10" dirty="0">
                <a:latin typeface="Calibri"/>
                <a:cs typeface="Calibri"/>
              </a:rPr>
              <a:t>l</a:t>
            </a:r>
            <a:r>
              <a:rPr lang="tr-TR" sz="2000" dirty="0">
                <a:latin typeface="Calibri"/>
                <a:cs typeface="Calibri"/>
              </a:rPr>
              <a:t>ar</a:t>
            </a:r>
            <a:r>
              <a:rPr lang="tr-TR" sz="2000" spc="10" dirty="0">
                <a:latin typeface="Calibri"/>
                <a:cs typeface="Calibri"/>
              </a:rPr>
              <a:t> </a:t>
            </a:r>
            <a:r>
              <a:rPr lang="tr-TR" sz="2000" spc="-40" dirty="0">
                <a:latin typeface="Calibri"/>
                <a:cs typeface="Calibri"/>
              </a:rPr>
              <a:t>k</a:t>
            </a:r>
            <a:r>
              <a:rPr lang="tr-TR" sz="2000" dirty="0">
                <a:latin typeface="Calibri"/>
                <a:cs typeface="Calibri"/>
              </a:rPr>
              <a:t>as</a:t>
            </a:r>
            <a:r>
              <a:rPr lang="tr-TR" sz="2000" spc="-10" dirty="0">
                <a:latin typeface="Calibri"/>
                <a:cs typeface="Calibri"/>
              </a:rPr>
              <a:t>ı</a:t>
            </a:r>
            <a:r>
              <a:rPr lang="tr-TR" sz="2000" dirty="0">
                <a:latin typeface="Calibri"/>
                <a:cs typeface="Calibri"/>
              </a:rPr>
              <a:t>la</a:t>
            </a:r>
            <a:r>
              <a:rPr lang="tr-TR" sz="2000" spc="-45" dirty="0">
                <a:latin typeface="Calibri"/>
                <a:cs typeface="Calibri"/>
              </a:rPr>
              <a:t>r</a:t>
            </a:r>
            <a:r>
              <a:rPr lang="tr-TR" sz="2000" dirty="0">
                <a:latin typeface="Calibri"/>
                <a:cs typeface="Calibri"/>
              </a:rPr>
              <a:t>ak</a:t>
            </a:r>
            <a:r>
              <a:rPr lang="tr-TR" sz="2000" spc="25" dirty="0">
                <a:latin typeface="Calibri"/>
                <a:cs typeface="Calibri"/>
              </a:rPr>
              <a:t> </a:t>
            </a:r>
            <a:r>
              <a:rPr lang="tr-TR" sz="2000" dirty="0">
                <a:latin typeface="Calibri"/>
                <a:cs typeface="Calibri"/>
              </a:rPr>
              <a:t>ha</a:t>
            </a:r>
            <a:r>
              <a:rPr lang="tr-TR" sz="2000" spc="-25" dirty="0">
                <a:latin typeface="Calibri"/>
                <a:cs typeface="Calibri"/>
              </a:rPr>
              <a:t>r</a:t>
            </a:r>
            <a:r>
              <a:rPr lang="tr-TR" sz="2000" dirty="0">
                <a:latin typeface="Calibri"/>
                <a:cs typeface="Calibri"/>
              </a:rPr>
              <a:t>e</a:t>
            </a:r>
            <a:r>
              <a:rPr lang="tr-TR" sz="2000" spc="-65" dirty="0">
                <a:latin typeface="Calibri"/>
                <a:cs typeface="Calibri"/>
              </a:rPr>
              <a:t>k</a:t>
            </a:r>
            <a:r>
              <a:rPr lang="tr-TR" sz="2000" spc="-15" dirty="0">
                <a:latin typeface="Calibri"/>
                <a:cs typeface="Calibri"/>
              </a:rPr>
              <a:t>e</a:t>
            </a:r>
            <a:r>
              <a:rPr lang="tr-TR" sz="2000" dirty="0">
                <a:latin typeface="Calibri"/>
                <a:cs typeface="Calibri"/>
              </a:rPr>
              <a:t>t </a:t>
            </a:r>
            <a:r>
              <a:rPr lang="tr-TR" sz="2000" spc="-30" dirty="0">
                <a:latin typeface="Calibri"/>
                <a:cs typeface="Calibri"/>
              </a:rPr>
              <a:t>y</a:t>
            </a:r>
            <a:r>
              <a:rPr lang="tr-TR" sz="2000" dirty="0">
                <a:latin typeface="Calibri"/>
                <a:cs typeface="Calibri"/>
              </a:rPr>
              <a:t>a</a:t>
            </a:r>
            <a:r>
              <a:rPr lang="tr-TR" sz="2000" spc="-10" dirty="0">
                <a:latin typeface="Calibri"/>
                <a:cs typeface="Calibri"/>
              </a:rPr>
              <a:t>p</a:t>
            </a:r>
            <a:r>
              <a:rPr lang="tr-TR" sz="2000" dirty="0">
                <a:latin typeface="Calibri"/>
                <a:cs typeface="Calibri"/>
              </a:rPr>
              <a:t>tı</a:t>
            </a:r>
            <a:r>
              <a:rPr lang="tr-TR" sz="2000" spc="-10" dirty="0">
                <a:latin typeface="Calibri"/>
                <a:cs typeface="Calibri"/>
              </a:rPr>
              <a:t>r</a:t>
            </a:r>
            <a:r>
              <a:rPr lang="tr-TR" sz="2000" dirty="0">
                <a:latin typeface="Calibri"/>
                <a:cs typeface="Calibri"/>
              </a:rPr>
              <a:t>ı</a:t>
            </a:r>
            <a:r>
              <a:rPr lang="tr-TR" sz="2000" spc="-10" dirty="0">
                <a:latin typeface="Calibri"/>
                <a:cs typeface="Calibri"/>
              </a:rPr>
              <a:t>r</a:t>
            </a:r>
            <a:r>
              <a:rPr lang="tr-TR" sz="2000" dirty="0">
                <a:latin typeface="Calibri"/>
                <a:cs typeface="Calibri"/>
              </a:rPr>
              <a:t>la</a:t>
            </a:r>
            <a:r>
              <a:rPr lang="tr-TR" sz="2000" spc="-180" dirty="0">
                <a:latin typeface="Calibri"/>
                <a:cs typeface="Calibri"/>
              </a:rPr>
              <a:t>r</a:t>
            </a:r>
            <a:r>
              <a:rPr lang="tr-TR" sz="2000" dirty="0">
                <a:latin typeface="Calibri"/>
                <a:cs typeface="Calibri"/>
              </a:rPr>
              <a:t>,</a:t>
            </a:r>
            <a:r>
              <a:rPr lang="tr-TR" sz="2000" spc="25" dirty="0">
                <a:latin typeface="Calibri"/>
                <a:cs typeface="Calibri"/>
              </a:rPr>
              <a:t> </a:t>
            </a:r>
            <a:r>
              <a:rPr lang="tr-TR" sz="2000" dirty="0">
                <a:latin typeface="Calibri"/>
                <a:cs typeface="Calibri"/>
              </a:rPr>
              <a:t>ı</a:t>
            </a:r>
            <a:r>
              <a:rPr lang="tr-TR" sz="2000" spc="-10" dirty="0">
                <a:latin typeface="Calibri"/>
                <a:cs typeface="Calibri"/>
              </a:rPr>
              <a:t>s</a:t>
            </a:r>
            <a:r>
              <a:rPr lang="tr-TR" sz="2000" dirty="0">
                <a:latin typeface="Calibri"/>
                <a:cs typeface="Calibri"/>
              </a:rPr>
              <a:t>ı</a:t>
            </a:r>
            <a:r>
              <a:rPr lang="tr-TR" sz="2000" spc="5" dirty="0">
                <a:latin typeface="Calibri"/>
                <a:cs typeface="Calibri"/>
              </a:rPr>
              <a:t> </a:t>
            </a:r>
            <a:r>
              <a:rPr lang="tr-TR" sz="2000" dirty="0">
                <a:latin typeface="Calibri"/>
                <a:cs typeface="Calibri"/>
              </a:rPr>
              <a:t>açı</a:t>
            </a:r>
            <a:r>
              <a:rPr lang="tr-TR" sz="2000" spc="-35" dirty="0">
                <a:latin typeface="Calibri"/>
                <a:cs typeface="Calibri"/>
              </a:rPr>
              <a:t>ğ</a:t>
            </a:r>
            <a:r>
              <a:rPr lang="tr-TR" sz="2000" dirty="0">
                <a:latin typeface="Calibri"/>
                <a:cs typeface="Calibri"/>
              </a:rPr>
              <a:t>a</a:t>
            </a:r>
            <a:r>
              <a:rPr lang="tr-TR" sz="2000" spc="-10" dirty="0">
                <a:latin typeface="Calibri"/>
                <a:cs typeface="Calibri"/>
              </a:rPr>
              <a:t> </a:t>
            </a:r>
            <a:r>
              <a:rPr lang="tr-TR" sz="2000" dirty="0">
                <a:latin typeface="Calibri"/>
                <a:cs typeface="Calibri"/>
              </a:rPr>
              <a:t>çı</a:t>
            </a:r>
            <a:r>
              <a:rPr lang="tr-TR" sz="2000" spc="-40" dirty="0">
                <a:latin typeface="Calibri"/>
                <a:cs typeface="Calibri"/>
              </a:rPr>
              <a:t>k</a:t>
            </a:r>
            <a:r>
              <a:rPr lang="tr-TR" sz="2000" dirty="0">
                <a:latin typeface="Calibri"/>
                <a:cs typeface="Calibri"/>
              </a:rPr>
              <a:t>ar</a:t>
            </a:r>
            <a:r>
              <a:rPr lang="tr-TR" sz="2000" spc="-10" dirty="0">
                <a:latin typeface="Calibri"/>
                <a:cs typeface="Calibri"/>
              </a:rPr>
              <a:t>ı</a:t>
            </a:r>
            <a:r>
              <a:rPr lang="tr-TR" sz="2000" dirty="0">
                <a:latin typeface="Calibri"/>
                <a:cs typeface="Calibri"/>
              </a:rPr>
              <a:t>r</a:t>
            </a:r>
            <a:r>
              <a:rPr lang="tr-TR" sz="2000" spc="-10" dirty="0">
                <a:latin typeface="Calibri"/>
                <a:cs typeface="Calibri"/>
              </a:rPr>
              <a:t>l</a:t>
            </a:r>
            <a:r>
              <a:rPr lang="tr-TR" sz="2000" dirty="0">
                <a:latin typeface="Calibri"/>
                <a:cs typeface="Calibri"/>
              </a:rPr>
              <a:t>ar</a:t>
            </a:r>
            <a:r>
              <a:rPr lang="tr-TR" sz="2000" spc="35" dirty="0">
                <a:latin typeface="Calibri"/>
                <a:cs typeface="Calibri"/>
              </a:rPr>
              <a:t> </a:t>
            </a:r>
            <a:r>
              <a:rPr lang="tr-TR" sz="2000" spc="-30" dirty="0">
                <a:latin typeface="Calibri"/>
                <a:cs typeface="Calibri"/>
              </a:rPr>
              <a:t>v</a:t>
            </a:r>
            <a:r>
              <a:rPr lang="tr-TR" sz="2000" dirty="0">
                <a:latin typeface="Calibri"/>
                <a:cs typeface="Calibri"/>
              </a:rPr>
              <a:t>e vüc</a:t>
            </a:r>
            <a:r>
              <a:rPr lang="tr-TR" sz="2000" spc="5" dirty="0">
                <a:latin typeface="Calibri"/>
                <a:cs typeface="Calibri"/>
              </a:rPr>
              <a:t>u</a:t>
            </a:r>
            <a:r>
              <a:rPr lang="tr-TR" sz="2000" dirty="0">
                <a:latin typeface="Calibri"/>
                <a:cs typeface="Calibri"/>
              </a:rPr>
              <a:t>d</a:t>
            </a:r>
            <a:r>
              <a:rPr lang="tr-TR" sz="2000" spc="5" dirty="0">
                <a:latin typeface="Calibri"/>
                <a:cs typeface="Calibri"/>
              </a:rPr>
              <a:t>u</a:t>
            </a:r>
            <a:r>
              <a:rPr lang="tr-TR" sz="2000" dirty="0">
                <a:latin typeface="Calibri"/>
                <a:cs typeface="Calibri"/>
              </a:rPr>
              <a:t>n p</a:t>
            </a:r>
            <a:r>
              <a:rPr lang="tr-TR" sz="2000" spc="-20" dirty="0">
                <a:latin typeface="Calibri"/>
                <a:cs typeface="Calibri"/>
              </a:rPr>
              <a:t>o</a:t>
            </a:r>
            <a:r>
              <a:rPr lang="tr-TR" sz="2000" dirty="0">
                <a:latin typeface="Calibri"/>
                <a:cs typeface="Calibri"/>
              </a:rPr>
              <a:t>zi</a:t>
            </a:r>
            <a:r>
              <a:rPr lang="tr-TR" sz="2000" spc="-45" dirty="0">
                <a:latin typeface="Calibri"/>
                <a:cs typeface="Calibri"/>
              </a:rPr>
              <a:t>s</a:t>
            </a:r>
            <a:r>
              <a:rPr lang="tr-TR" sz="2000" spc="-20" dirty="0">
                <a:latin typeface="Calibri"/>
                <a:cs typeface="Calibri"/>
              </a:rPr>
              <a:t>y</a:t>
            </a:r>
            <a:r>
              <a:rPr lang="tr-TR" sz="2000" dirty="0">
                <a:latin typeface="Calibri"/>
                <a:cs typeface="Calibri"/>
              </a:rPr>
              <a:t>on</a:t>
            </a:r>
            <a:r>
              <a:rPr lang="tr-TR" sz="2000" spc="5" dirty="0">
                <a:latin typeface="Calibri"/>
                <a:cs typeface="Calibri"/>
              </a:rPr>
              <a:t>u</a:t>
            </a:r>
            <a:r>
              <a:rPr lang="tr-TR" sz="2000" dirty="0">
                <a:latin typeface="Calibri"/>
                <a:cs typeface="Calibri"/>
              </a:rPr>
              <a:t>nu</a:t>
            </a:r>
            <a:r>
              <a:rPr lang="tr-TR" sz="2000" spc="-40" dirty="0">
                <a:latin typeface="Calibri"/>
                <a:cs typeface="Calibri"/>
              </a:rPr>
              <a:t> </a:t>
            </a:r>
            <a:r>
              <a:rPr lang="tr-TR" sz="2000" spc="-30" dirty="0">
                <a:latin typeface="Calibri"/>
                <a:cs typeface="Calibri"/>
              </a:rPr>
              <a:t>v</a:t>
            </a:r>
            <a:r>
              <a:rPr lang="tr-TR" sz="2000" dirty="0">
                <a:latin typeface="Calibri"/>
                <a:cs typeface="Calibri"/>
              </a:rPr>
              <a:t>e po</a:t>
            </a:r>
            <a:r>
              <a:rPr lang="tr-TR" sz="2000" spc="-25" dirty="0">
                <a:latin typeface="Calibri"/>
                <a:cs typeface="Calibri"/>
              </a:rPr>
              <a:t>s</a:t>
            </a:r>
            <a:r>
              <a:rPr lang="tr-TR" sz="2000" dirty="0">
                <a:latin typeface="Calibri"/>
                <a:cs typeface="Calibri"/>
              </a:rPr>
              <a:t>türü </a:t>
            </a:r>
            <a:r>
              <a:rPr lang="tr-TR" sz="2000" spc="-80" dirty="0">
                <a:latin typeface="Calibri"/>
                <a:cs typeface="Calibri"/>
              </a:rPr>
              <a:t>k</a:t>
            </a:r>
            <a:r>
              <a:rPr lang="tr-TR" sz="2000" dirty="0">
                <a:latin typeface="Calibri"/>
                <a:cs typeface="Calibri"/>
              </a:rPr>
              <a:t>orur</a:t>
            </a:r>
            <a:r>
              <a:rPr lang="tr-TR" sz="2000" spc="-10" dirty="0">
                <a:latin typeface="Calibri"/>
                <a:cs typeface="Calibri"/>
              </a:rPr>
              <a:t>l</a:t>
            </a:r>
            <a:r>
              <a:rPr lang="tr-TR" sz="2000" dirty="0">
                <a:latin typeface="Calibri"/>
                <a:cs typeface="Calibri"/>
              </a:rPr>
              <a:t>a</a:t>
            </a:r>
            <a:r>
              <a:rPr lang="tr-TR" sz="2000" spc="-210" dirty="0">
                <a:latin typeface="Calibri"/>
                <a:cs typeface="Calibri"/>
              </a:rPr>
              <a:t>r</a:t>
            </a:r>
            <a:r>
              <a:rPr lang="tr-TR" sz="2000" dirty="0">
                <a:latin typeface="Calibri"/>
                <a:cs typeface="Calibri"/>
              </a:rPr>
              <a:t>.</a:t>
            </a:r>
          </a:p>
          <a:p>
            <a:pPr marL="355600" indent="-342900">
              <a:lnSpc>
                <a:spcPct val="150000"/>
              </a:lnSpc>
              <a:spcBef>
                <a:spcPts val="480"/>
              </a:spcBef>
              <a:buFont typeface="Arial"/>
              <a:buChar char="•"/>
              <a:tabLst>
                <a:tab pos="356235" algn="l"/>
              </a:tabLst>
            </a:pPr>
            <a:r>
              <a:rPr lang="tr-TR" sz="2000" b="1" spc="-30" dirty="0">
                <a:solidFill>
                  <a:schemeClr val="accent2"/>
                </a:solidFill>
                <a:latin typeface="Calibri"/>
                <a:cs typeface="Calibri"/>
              </a:rPr>
              <a:t>K</a:t>
            </a:r>
            <a:r>
              <a:rPr lang="tr-TR" sz="2000" b="1" spc="-10" dirty="0">
                <a:solidFill>
                  <a:schemeClr val="accent2"/>
                </a:solidFill>
                <a:latin typeface="Calibri"/>
                <a:cs typeface="Calibri"/>
              </a:rPr>
              <a:t>a</a:t>
            </a:r>
            <a:r>
              <a:rPr lang="tr-TR" sz="2000" b="1" dirty="0">
                <a:solidFill>
                  <a:schemeClr val="accent2"/>
                </a:solidFill>
                <a:latin typeface="Calibri"/>
                <a:cs typeface="Calibri"/>
              </a:rPr>
              <a:t>sla</a:t>
            </a:r>
            <a:r>
              <a:rPr lang="tr-TR" sz="2000" b="1" spc="-10" dirty="0">
                <a:solidFill>
                  <a:schemeClr val="accent2"/>
                </a:solidFill>
                <a:latin typeface="Calibri"/>
                <a:cs typeface="Calibri"/>
              </a:rPr>
              <a:t>r</a:t>
            </a:r>
            <a:r>
              <a:rPr lang="tr-TR" sz="2000" b="1" dirty="0">
                <a:solidFill>
                  <a:schemeClr val="accent2"/>
                </a:solidFill>
                <a:latin typeface="Calibri"/>
                <a:cs typeface="Calibri"/>
              </a:rPr>
              <a:t>ın</a:t>
            </a:r>
            <a:r>
              <a:rPr lang="tr-TR" sz="2000" b="1" spc="-10" dirty="0">
                <a:solidFill>
                  <a:schemeClr val="accent2"/>
                </a:solidFill>
                <a:latin typeface="Calibri"/>
                <a:cs typeface="Calibri"/>
              </a:rPr>
              <a:t> </a:t>
            </a:r>
            <a:r>
              <a:rPr lang="tr-TR" sz="2000" b="1" spc="-30" dirty="0">
                <a:solidFill>
                  <a:schemeClr val="accent2"/>
                </a:solidFill>
                <a:latin typeface="Calibri"/>
                <a:cs typeface="Calibri"/>
              </a:rPr>
              <a:t>k</a:t>
            </a:r>
            <a:r>
              <a:rPr lang="tr-TR" sz="2000" b="1" spc="-10" dirty="0">
                <a:solidFill>
                  <a:schemeClr val="accent2"/>
                </a:solidFill>
                <a:latin typeface="Calibri"/>
                <a:cs typeface="Calibri"/>
              </a:rPr>
              <a:t>a</a:t>
            </a:r>
            <a:r>
              <a:rPr lang="tr-TR" sz="2000" b="1" dirty="0">
                <a:solidFill>
                  <a:schemeClr val="accent2"/>
                </a:solidFill>
                <a:latin typeface="Calibri"/>
                <a:cs typeface="Calibri"/>
              </a:rPr>
              <a:t>sılma</a:t>
            </a:r>
            <a:r>
              <a:rPr lang="tr-TR" sz="2000" b="1" spc="-15" dirty="0">
                <a:solidFill>
                  <a:schemeClr val="accent2"/>
                </a:solidFill>
                <a:latin typeface="Calibri"/>
                <a:cs typeface="Calibri"/>
              </a:rPr>
              <a:t> </a:t>
            </a:r>
            <a:r>
              <a:rPr lang="tr-TR" sz="2000" b="1" dirty="0">
                <a:solidFill>
                  <a:schemeClr val="accent2"/>
                </a:solidFill>
                <a:latin typeface="Calibri"/>
                <a:cs typeface="Calibri"/>
              </a:rPr>
              <a:t>şekill</a:t>
            </a:r>
            <a:r>
              <a:rPr lang="tr-TR" sz="2000" b="1" spc="-10" dirty="0">
                <a:solidFill>
                  <a:schemeClr val="accent2"/>
                </a:solidFill>
                <a:latin typeface="Calibri"/>
                <a:cs typeface="Calibri"/>
              </a:rPr>
              <a:t>e</a:t>
            </a:r>
            <a:r>
              <a:rPr lang="tr-TR" sz="2000" b="1" dirty="0">
                <a:solidFill>
                  <a:schemeClr val="accent2"/>
                </a:solidFill>
                <a:latin typeface="Calibri"/>
                <a:cs typeface="Calibri"/>
              </a:rPr>
              <a:t>ri: </a:t>
            </a:r>
            <a:r>
              <a:rPr lang="tr-TR" sz="2000" b="1" dirty="0">
                <a:solidFill>
                  <a:schemeClr val="accent1"/>
                </a:solidFill>
                <a:latin typeface="Calibri"/>
                <a:cs typeface="Calibri"/>
              </a:rPr>
              <a:t>Kaslar izometrik (statik) </a:t>
            </a:r>
            <a:r>
              <a:rPr lang="tr-TR" sz="2000" dirty="0">
                <a:latin typeface="Calibri"/>
                <a:cs typeface="Calibri"/>
              </a:rPr>
              <a:t>ve </a:t>
            </a:r>
            <a:r>
              <a:rPr lang="tr-TR" sz="2000" b="1" dirty="0">
                <a:solidFill>
                  <a:schemeClr val="accent1"/>
                </a:solidFill>
                <a:latin typeface="Calibri"/>
                <a:cs typeface="Calibri"/>
              </a:rPr>
              <a:t>dinamik</a:t>
            </a:r>
            <a:r>
              <a:rPr lang="tr-TR" sz="2000" dirty="0">
                <a:latin typeface="Calibri"/>
                <a:cs typeface="Calibri"/>
              </a:rPr>
              <a:t> olarak kasılırlar. </a:t>
            </a:r>
          </a:p>
          <a:p>
            <a:pPr marL="355600" indent="-342900">
              <a:lnSpc>
                <a:spcPct val="150000"/>
              </a:lnSpc>
              <a:spcBef>
                <a:spcPts val="480"/>
              </a:spcBef>
              <a:buFont typeface="Arial"/>
              <a:buChar char="•"/>
              <a:tabLst>
                <a:tab pos="356235" algn="l"/>
              </a:tabLst>
            </a:pPr>
            <a:r>
              <a:rPr lang="tr-TR" sz="2000" b="1" dirty="0">
                <a:solidFill>
                  <a:schemeClr val="accent2"/>
                </a:solidFill>
                <a:latin typeface="Calibri"/>
                <a:cs typeface="Calibri"/>
              </a:rPr>
              <a:t>İzometrik kasılma</a:t>
            </a:r>
            <a:r>
              <a:rPr lang="tr-TR" sz="2000" dirty="0">
                <a:solidFill>
                  <a:schemeClr val="tx1"/>
                </a:solidFill>
                <a:latin typeface="Calibri"/>
                <a:cs typeface="Calibri"/>
              </a:rPr>
              <a:t>larda</a:t>
            </a:r>
            <a:r>
              <a:rPr lang="tr-TR" sz="2000" b="1" dirty="0">
                <a:solidFill>
                  <a:schemeClr val="accent2"/>
                </a:solidFill>
                <a:latin typeface="Calibri"/>
                <a:cs typeface="Calibri"/>
              </a:rPr>
              <a:t> </a:t>
            </a:r>
            <a:r>
              <a:rPr lang="tr-TR" sz="2000" dirty="0">
                <a:latin typeface="Calibri"/>
                <a:cs typeface="Calibri"/>
              </a:rPr>
              <a:t>kasın boyu değişmez fakat tonusu (gerilimi) artar, kemik bölümde hareket yoktur. Kuvvet üretilir fakat hareket oluşmaz.</a:t>
            </a:r>
          </a:p>
          <a:p>
            <a:pPr marL="648208" lvl="1" indent="-342900">
              <a:lnSpc>
                <a:spcPct val="150000"/>
              </a:lnSpc>
              <a:spcBef>
                <a:spcPts val="480"/>
              </a:spcBef>
              <a:buFont typeface="Arial"/>
              <a:buChar char="•"/>
              <a:tabLst>
                <a:tab pos="356235" algn="l"/>
              </a:tabLst>
            </a:pPr>
            <a:r>
              <a:rPr lang="tr-TR" dirty="0">
                <a:latin typeface="Calibri"/>
                <a:cs typeface="Calibri"/>
              </a:rPr>
              <a:t>Örneğin, kaslarımızın üretebileceği kuvvetten ağır bir kuvveti kaldırmaya çalıştığımızda, ya da dirsek fleksiyonunda bir ağırlığı statik olarak tutmaya çalıştığımızda bu kasılma türü meydana gelir</a:t>
            </a:r>
          </a:p>
        </p:txBody>
      </p:sp>
      <p:sp>
        <p:nvSpPr>
          <p:cNvPr id="5" name="Alt Bilgi Yer Tutucusu 4">
            <a:extLst>
              <a:ext uri="{FF2B5EF4-FFF2-40B4-BE49-F238E27FC236}">
                <a16:creationId xmlns:a16="http://schemas.microsoft.com/office/drawing/2014/main" id="{C1B8A109-EF25-C8E3-BCCA-09773445932D}"/>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A2A63670-F179-B5AD-D8FB-9708FD55FFBD}"/>
              </a:ext>
            </a:extLst>
          </p:cNvPr>
          <p:cNvSpPr>
            <a:spLocks noGrp="1"/>
          </p:cNvSpPr>
          <p:nvPr>
            <p:ph type="sldNum" sz="quarter" idx="12"/>
          </p:nvPr>
        </p:nvSpPr>
        <p:spPr/>
        <p:txBody>
          <a:bodyPr/>
          <a:lstStyle/>
          <a:p>
            <a:fld id="{60FF87A7-9A7A-4B3D-9625-8440EC4947F9}" type="slidenum">
              <a:rPr lang="tr-TR" smtClean="0"/>
              <a:pPr/>
              <a:t>48</a:t>
            </a:fld>
            <a:endParaRPr lang="tr-TR"/>
          </a:p>
        </p:txBody>
      </p:sp>
    </p:spTree>
    <p:extLst>
      <p:ext uri="{BB962C8B-B14F-4D97-AF65-F5344CB8AC3E}">
        <p14:creationId xmlns:p14="http://schemas.microsoft.com/office/powerpoint/2010/main" val="38992194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B684E9-FC04-C5AE-A5DA-503A1329DEED}"/>
              </a:ext>
            </a:extLst>
          </p:cNvPr>
          <p:cNvSpPr>
            <a:spLocks noGrp="1"/>
          </p:cNvSpPr>
          <p:nvPr>
            <p:ph type="title"/>
          </p:nvPr>
        </p:nvSpPr>
        <p:spPr/>
        <p:txBody>
          <a:bodyPr/>
          <a:lstStyle/>
          <a:p>
            <a:r>
              <a:rPr lang="tr-TR" dirty="0"/>
              <a:t>Kas kasılması</a:t>
            </a:r>
          </a:p>
        </p:txBody>
      </p:sp>
      <p:sp>
        <p:nvSpPr>
          <p:cNvPr id="3" name="İçerik Yer Tutucusu 2">
            <a:extLst>
              <a:ext uri="{FF2B5EF4-FFF2-40B4-BE49-F238E27FC236}">
                <a16:creationId xmlns:a16="http://schemas.microsoft.com/office/drawing/2014/main" id="{75407348-1172-A5FD-CB5D-4C0D03961334}"/>
              </a:ext>
            </a:extLst>
          </p:cNvPr>
          <p:cNvSpPr>
            <a:spLocks noGrp="1"/>
          </p:cNvSpPr>
          <p:nvPr>
            <p:ph idx="1"/>
          </p:nvPr>
        </p:nvSpPr>
        <p:spPr/>
        <p:txBody>
          <a:bodyPr/>
          <a:lstStyle/>
          <a:p>
            <a:pPr marL="266700" marR="430530" indent="-266700">
              <a:lnSpc>
                <a:spcPct val="150000"/>
              </a:lnSpc>
            </a:pPr>
            <a:r>
              <a:rPr lang="tr-TR" sz="2000" b="1" dirty="0">
                <a:solidFill>
                  <a:schemeClr val="accent1"/>
                </a:solidFill>
                <a:latin typeface="Calibri"/>
                <a:cs typeface="Calibri"/>
              </a:rPr>
              <a:t>Dinamik kasılma iki şekilde olur;</a:t>
            </a:r>
          </a:p>
          <a:p>
            <a:pPr marL="266700" marR="430530" lvl="1" indent="-266700">
              <a:lnSpc>
                <a:spcPct val="150000"/>
              </a:lnSpc>
              <a:buFont typeface="Arial" panose="020B0604020202020204" pitchFamily="34" charset="0"/>
              <a:buChar char="•"/>
            </a:pPr>
            <a:r>
              <a:rPr lang="tr-TR" b="1" dirty="0">
                <a:solidFill>
                  <a:schemeClr val="accent2"/>
                </a:solidFill>
                <a:latin typeface="Calibri"/>
                <a:cs typeface="Calibri"/>
              </a:rPr>
              <a:t>Konsantrik kasılma</a:t>
            </a:r>
            <a:r>
              <a:rPr lang="tr-TR" dirty="0">
                <a:latin typeface="Calibri"/>
                <a:cs typeface="Calibri"/>
              </a:rPr>
              <a:t>; kasın tonusu (gerilimi) aynı kalırken boyu kısalır (bir ağırlığın yerden kaldırılması). Bu tür kasılmada pozitif mekanik bir iş yapılır.</a:t>
            </a:r>
          </a:p>
          <a:p>
            <a:pPr marL="449580" marR="430530" lvl="2" indent="-266700">
              <a:lnSpc>
                <a:spcPct val="150000"/>
              </a:lnSpc>
              <a:buFont typeface="Arial" panose="020B0604020202020204" pitchFamily="34" charset="0"/>
              <a:buChar char="•"/>
            </a:pPr>
            <a:r>
              <a:rPr lang="tr-TR" dirty="0">
                <a:latin typeface="Calibri"/>
                <a:cs typeface="Calibri"/>
              </a:rPr>
              <a:t>Kasın temel aktivasyonu olan "kasılma" konsantrik kasılmadır.</a:t>
            </a:r>
          </a:p>
          <a:p>
            <a:pPr marL="449580" marR="430530" lvl="2" indent="-266700">
              <a:lnSpc>
                <a:spcPct val="150000"/>
              </a:lnSpc>
              <a:buFont typeface="Arial" panose="020B0604020202020204" pitchFamily="34" charset="0"/>
              <a:buChar char="•"/>
            </a:pPr>
            <a:r>
              <a:rPr lang="tr-TR" dirty="0">
                <a:latin typeface="Calibri"/>
                <a:cs typeface="Calibri"/>
              </a:rPr>
              <a:t>Örneğin, izometrik kasılmada yeterli motor ünite olaya katılarak yeterli kuvveti üretebilirse direnç yenilir, izometrik kasılma dinamik kasılma şekline dönüşür.</a:t>
            </a:r>
          </a:p>
          <a:p>
            <a:pPr marL="266700" marR="430530" lvl="1" indent="-266700">
              <a:lnSpc>
                <a:spcPct val="150000"/>
              </a:lnSpc>
              <a:buFont typeface="Arial" panose="020B0604020202020204" pitchFamily="34" charset="0"/>
              <a:buChar char="•"/>
            </a:pPr>
            <a:r>
              <a:rPr lang="tr-TR" b="1" dirty="0">
                <a:solidFill>
                  <a:schemeClr val="accent2"/>
                </a:solidFill>
                <a:latin typeface="Calibri"/>
                <a:cs typeface="Calibri"/>
              </a:rPr>
              <a:t>Eksantrik kasılma</a:t>
            </a:r>
            <a:r>
              <a:rPr lang="tr-TR" dirty="0">
                <a:latin typeface="Calibri"/>
                <a:cs typeface="Calibri"/>
              </a:rPr>
              <a:t>; kasın tonusu, gerimi artarken boyu uzar (merdiven inme, bir ağırlığı kol ile indirme).</a:t>
            </a:r>
          </a:p>
          <a:p>
            <a:pPr marL="449580" marR="430530" lvl="2" indent="-266700">
              <a:lnSpc>
                <a:spcPct val="150000"/>
              </a:lnSpc>
              <a:buFont typeface="Arial" panose="020B0604020202020204" pitchFamily="34" charset="0"/>
              <a:buChar char="•"/>
            </a:pPr>
            <a:r>
              <a:rPr lang="tr-TR" dirty="0">
                <a:latin typeface="Calibri"/>
                <a:cs typeface="Calibri"/>
              </a:rPr>
              <a:t>Dış direnç kas kuvvetini aştığında ortaya çıkar, kas gerim üretirken boyu uzar. Taşınan ağırlık yer çekimi kuvvetine karşı yavaşça düşürülür. Bu durumda kasın tutunma bölgeleri birbirinden uzaklaşır.</a:t>
            </a:r>
          </a:p>
        </p:txBody>
      </p:sp>
      <p:sp>
        <p:nvSpPr>
          <p:cNvPr id="5" name="Alt Bilgi Yer Tutucusu 4">
            <a:extLst>
              <a:ext uri="{FF2B5EF4-FFF2-40B4-BE49-F238E27FC236}">
                <a16:creationId xmlns:a16="http://schemas.microsoft.com/office/drawing/2014/main" id="{E41FDC5B-E4A3-512C-6BDB-68BB0907F01B}"/>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D7789097-F58A-60F3-F36D-59D649568BBD}"/>
              </a:ext>
            </a:extLst>
          </p:cNvPr>
          <p:cNvSpPr>
            <a:spLocks noGrp="1"/>
          </p:cNvSpPr>
          <p:nvPr>
            <p:ph type="sldNum" sz="quarter" idx="12"/>
          </p:nvPr>
        </p:nvSpPr>
        <p:spPr/>
        <p:txBody>
          <a:bodyPr/>
          <a:lstStyle/>
          <a:p>
            <a:fld id="{60FF87A7-9A7A-4B3D-9625-8440EC4947F9}" type="slidenum">
              <a:rPr lang="tr-TR" smtClean="0"/>
              <a:pPr/>
              <a:t>49</a:t>
            </a:fld>
            <a:endParaRPr lang="tr-TR"/>
          </a:p>
        </p:txBody>
      </p:sp>
    </p:spTree>
    <p:extLst>
      <p:ext uri="{BB962C8B-B14F-4D97-AF65-F5344CB8AC3E}">
        <p14:creationId xmlns:p14="http://schemas.microsoft.com/office/powerpoint/2010/main" val="29132287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22A1D43-AC2F-6022-F074-44A3D2D5B0BB}"/>
              </a:ext>
            </a:extLst>
          </p:cNvPr>
          <p:cNvSpPr>
            <a:spLocks noGrp="1"/>
          </p:cNvSpPr>
          <p:nvPr>
            <p:ph type="title"/>
          </p:nvPr>
        </p:nvSpPr>
        <p:spPr>
          <a:xfrm>
            <a:off x="3731078" y="634946"/>
            <a:ext cx="4931229" cy="1450757"/>
          </a:xfrm>
        </p:spPr>
        <p:txBody>
          <a:bodyPr>
            <a:normAutofit/>
          </a:bodyPr>
          <a:lstStyle/>
          <a:p>
            <a:r>
              <a:rPr lang="tr-TR" dirty="0"/>
              <a:t>Vücudun genel anatomik yapısı</a:t>
            </a:r>
          </a:p>
        </p:txBody>
      </p:sp>
      <p:pic>
        <p:nvPicPr>
          <p:cNvPr id="7" name="object 39" descr="kıyafet, kişi, poz, mayo içeren bir resim&#10;&#10;Açıklama otomatik olarak oluşturuldu">
            <a:extLst>
              <a:ext uri="{FF2B5EF4-FFF2-40B4-BE49-F238E27FC236}">
                <a16:creationId xmlns:a16="http://schemas.microsoft.com/office/drawing/2014/main" id="{CD9910FC-DBA4-F89F-60AD-243EE0C71202}"/>
              </a:ext>
            </a:extLst>
          </p:cNvPr>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tretch>
            <a:fillRect/>
          </a:stretch>
        </p:blipFill>
        <p:spPr>
          <a:xfrm>
            <a:off x="778073" y="346842"/>
            <a:ext cx="2395838" cy="5314406"/>
          </a:xfrm>
          <a:prstGeom prst="rect">
            <a:avLst/>
          </a:prstGeom>
        </p:spPr>
      </p:pic>
      <p:cxnSp>
        <p:nvCxnSpPr>
          <p:cNvPr id="14" name="Straight Connector 13">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7" y="2086188"/>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7B91EF85-1502-E927-1F13-C273D6DD635C}"/>
              </a:ext>
            </a:extLst>
          </p:cNvPr>
          <p:cNvSpPr>
            <a:spLocks noGrp="1"/>
          </p:cNvSpPr>
          <p:nvPr>
            <p:ph idx="1"/>
          </p:nvPr>
        </p:nvSpPr>
        <p:spPr>
          <a:xfrm>
            <a:off x="3731076" y="2198913"/>
            <a:ext cx="4931230" cy="3822373"/>
          </a:xfrm>
        </p:spPr>
        <p:txBody>
          <a:bodyPr>
            <a:normAutofit fontScale="92500" lnSpcReduction="20000"/>
          </a:bodyPr>
          <a:lstStyle/>
          <a:p>
            <a:pPr marL="0" indent="0" algn="just">
              <a:buNone/>
            </a:pPr>
            <a:r>
              <a:rPr lang="tr-TR" sz="1600" dirty="0"/>
              <a:t>Anatomide bir organın veya vücuttaki bir yapının anlatılmasında kullanılan tüm tanımlama ve tarifler </a:t>
            </a:r>
            <a:r>
              <a:rPr lang="tr-TR" sz="1600" b="1" dirty="0">
                <a:solidFill>
                  <a:schemeClr val="accent1"/>
                </a:solidFill>
              </a:rPr>
              <a:t>anatomik duruşa </a:t>
            </a:r>
            <a:r>
              <a:rPr lang="tr-TR" sz="1600" dirty="0"/>
              <a:t>göre yapılır.</a:t>
            </a:r>
          </a:p>
          <a:p>
            <a:pPr marL="0" indent="0" algn="just">
              <a:buNone/>
            </a:pPr>
            <a:r>
              <a:rPr lang="tr-TR" sz="1600" b="1" dirty="0">
                <a:solidFill>
                  <a:schemeClr val="accent2"/>
                </a:solidFill>
              </a:rPr>
              <a:t>ANATOMİK DURUŞ: </a:t>
            </a:r>
            <a:r>
              <a:rPr lang="tr-TR" sz="1600" dirty="0"/>
              <a:t>Ayakta duran, baş ve gövdesi dik, yüzü öne dönük, avuç içleri öne bakan, kolları yanlardan sarkık, ayakları düz ve öne dönük duruş pozisyonuna </a:t>
            </a:r>
            <a:r>
              <a:rPr lang="tr-TR" sz="1600" b="1" dirty="0">
                <a:solidFill>
                  <a:schemeClr val="accent1"/>
                </a:solidFill>
              </a:rPr>
              <a:t>anatomik duruş </a:t>
            </a:r>
            <a:r>
              <a:rPr lang="tr-TR" sz="1600" dirty="0"/>
              <a:t>denir.</a:t>
            </a:r>
          </a:p>
          <a:p>
            <a:pPr marL="0" indent="0" algn="just">
              <a:buNone/>
            </a:pPr>
            <a:r>
              <a:rPr lang="tr-TR" sz="1600" dirty="0"/>
              <a:t>İnsan vücudu ve organlarla ilgili tarifler, kişi hangi pozisyonda olursa olsun bu pozisyona göre yapılır. Bu pozisyonda ön kol kemikleri birbirine paraleldir. </a:t>
            </a:r>
          </a:p>
          <a:p>
            <a:pPr marL="0" indent="0" algn="just">
              <a:buNone/>
            </a:pPr>
            <a:r>
              <a:rPr lang="tr-TR" sz="1600" dirty="0"/>
              <a:t>Sağ ve sol terimleri, anatomik duruştaki kişinin sağı ve solunu ifade eder. Yani bir vücuda standart anatomik duruştayken bakıldığında, sağ gözlemcinin solu, sol ise gözlemcinin sağı anlamına gelir.</a:t>
            </a:r>
          </a:p>
        </p:txBody>
      </p:sp>
      <p:sp>
        <p:nvSpPr>
          <p:cNvPr id="16" name="Rectangle 15">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8" name="Rectangle 17">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 name="Alt Bilgi Yer Tutucusu 4">
            <a:extLst>
              <a:ext uri="{FF2B5EF4-FFF2-40B4-BE49-F238E27FC236}">
                <a16:creationId xmlns:a16="http://schemas.microsoft.com/office/drawing/2014/main" id="{C7CFDF35-5DFF-BF2E-234E-7B5A492054BF}"/>
              </a:ext>
            </a:extLst>
          </p:cNvPr>
          <p:cNvSpPr>
            <a:spLocks noGrp="1"/>
          </p:cNvSpPr>
          <p:nvPr>
            <p:ph type="ftr" sz="quarter" idx="11"/>
          </p:nvPr>
        </p:nvSpPr>
        <p:spPr>
          <a:xfrm>
            <a:off x="2764638" y="6459785"/>
            <a:ext cx="3617103" cy="365125"/>
          </a:xfrm>
        </p:spPr>
        <p:txBody>
          <a:bodyPr>
            <a:normAutofit/>
          </a:bodyPr>
          <a:lstStyle/>
          <a:p>
            <a:pPr>
              <a:spcAft>
                <a:spcPts val="600"/>
              </a:spcAft>
            </a:pPr>
            <a:r>
              <a:rPr lang="tr-TR"/>
              <a:t>Dr. Ali Tekin GÜNER - BİYOMEKANİK</a:t>
            </a:r>
          </a:p>
        </p:txBody>
      </p:sp>
      <p:sp>
        <p:nvSpPr>
          <p:cNvPr id="6" name="Slayt Numarası Yer Tutucusu 5">
            <a:extLst>
              <a:ext uri="{FF2B5EF4-FFF2-40B4-BE49-F238E27FC236}">
                <a16:creationId xmlns:a16="http://schemas.microsoft.com/office/drawing/2014/main" id="{0DAD5115-A4FF-4AFC-1FF4-E2F50DA6E0DF}"/>
              </a:ext>
            </a:extLst>
          </p:cNvPr>
          <p:cNvSpPr>
            <a:spLocks noGrp="1"/>
          </p:cNvSpPr>
          <p:nvPr>
            <p:ph type="sldNum" sz="quarter" idx="12"/>
          </p:nvPr>
        </p:nvSpPr>
        <p:spPr>
          <a:xfrm>
            <a:off x="7425343" y="6459785"/>
            <a:ext cx="984019" cy="365125"/>
          </a:xfrm>
        </p:spPr>
        <p:txBody>
          <a:bodyPr>
            <a:normAutofit/>
          </a:bodyPr>
          <a:lstStyle/>
          <a:p>
            <a:pPr>
              <a:spcAft>
                <a:spcPts val="600"/>
              </a:spcAft>
            </a:pPr>
            <a:fld id="{60FF87A7-9A7A-4B3D-9625-8440EC4947F9}" type="slidenum">
              <a:rPr lang="tr-TR" smtClean="0"/>
              <a:pPr>
                <a:spcAft>
                  <a:spcPts val="600"/>
                </a:spcAft>
              </a:pPr>
              <a:t>5</a:t>
            </a:fld>
            <a:endParaRPr lang="tr-TR"/>
          </a:p>
        </p:txBody>
      </p:sp>
      <p:sp>
        <p:nvSpPr>
          <p:cNvPr id="11" name="Metin kutusu 10">
            <a:extLst>
              <a:ext uri="{FF2B5EF4-FFF2-40B4-BE49-F238E27FC236}">
                <a16:creationId xmlns:a16="http://schemas.microsoft.com/office/drawing/2014/main" id="{EC4F84D9-1C6A-EDE8-CEC5-B36E8A9DF6E7}"/>
              </a:ext>
            </a:extLst>
          </p:cNvPr>
          <p:cNvSpPr txBox="1"/>
          <p:nvPr/>
        </p:nvSpPr>
        <p:spPr>
          <a:xfrm>
            <a:off x="1098654" y="5720233"/>
            <a:ext cx="1665984" cy="369332"/>
          </a:xfrm>
          <a:prstGeom prst="rect">
            <a:avLst/>
          </a:prstGeom>
          <a:noFill/>
        </p:spPr>
        <p:txBody>
          <a:bodyPr wrap="square">
            <a:spAutoFit/>
          </a:bodyPr>
          <a:lstStyle/>
          <a:p>
            <a:pPr marL="0" marR="5080" lvl="0" indent="0" algn="r" defTabSz="914400" eaLnBrk="1" fontAlgn="auto" latinLnBrk="0" hangingPunct="1">
              <a:lnSpc>
                <a:spcPct val="100000"/>
              </a:lnSpc>
              <a:spcBef>
                <a:spcPts val="1055"/>
              </a:spcBef>
              <a:spcAft>
                <a:spcPts val="0"/>
              </a:spcAft>
              <a:buClrTx/>
              <a:buSzTx/>
              <a:buFontTx/>
              <a:buNone/>
              <a:tabLst/>
              <a:defRPr/>
            </a:pPr>
            <a:r>
              <a:rPr lang="tr-TR" i="1" dirty="0"/>
              <a:t>Anatomik duruş</a:t>
            </a:r>
          </a:p>
        </p:txBody>
      </p:sp>
    </p:spTree>
    <p:extLst>
      <p:ext uri="{BB962C8B-B14F-4D97-AF65-F5344CB8AC3E}">
        <p14:creationId xmlns:p14="http://schemas.microsoft.com/office/powerpoint/2010/main" val="13682288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B240A1-4154-9D00-0A5D-CBFFA467368F}"/>
              </a:ext>
            </a:extLst>
          </p:cNvPr>
          <p:cNvSpPr>
            <a:spLocks noGrp="1"/>
          </p:cNvSpPr>
          <p:nvPr>
            <p:ph type="title"/>
          </p:nvPr>
        </p:nvSpPr>
        <p:spPr/>
        <p:txBody>
          <a:bodyPr/>
          <a:lstStyle/>
          <a:p>
            <a:r>
              <a:rPr lang="tr-TR" dirty="0"/>
              <a:t>Kas kasılması</a:t>
            </a:r>
          </a:p>
        </p:txBody>
      </p:sp>
      <p:sp>
        <p:nvSpPr>
          <p:cNvPr id="3" name="İçerik Yer Tutucusu 2">
            <a:extLst>
              <a:ext uri="{FF2B5EF4-FFF2-40B4-BE49-F238E27FC236}">
                <a16:creationId xmlns:a16="http://schemas.microsoft.com/office/drawing/2014/main" id="{5FB41013-79E1-F2E9-0FA7-8F35A7BB6EBF}"/>
              </a:ext>
            </a:extLst>
          </p:cNvPr>
          <p:cNvSpPr>
            <a:spLocks noGrp="1"/>
          </p:cNvSpPr>
          <p:nvPr>
            <p:ph idx="1"/>
          </p:nvPr>
        </p:nvSpPr>
        <p:spPr/>
        <p:txBody>
          <a:bodyPr>
            <a:normAutofit fontScale="62500" lnSpcReduction="20000"/>
          </a:bodyPr>
          <a:lstStyle/>
          <a:p>
            <a:pPr>
              <a:lnSpc>
                <a:spcPct val="160000"/>
              </a:lnSpc>
            </a:pPr>
            <a:r>
              <a:rPr lang="tr-TR" b="1" i="0" dirty="0">
                <a:solidFill>
                  <a:schemeClr val="accent1"/>
                </a:solidFill>
                <a:effectLst/>
                <a:latin typeface="verdana" panose="020B0604030504040204" pitchFamily="34" charset="0"/>
              </a:rPr>
              <a:t>Diğer Kasılma Türleri</a:t>
            </a:r>
          </a:p>
          <a:p>
            <a:pPr>
              <a:lnSpc>
                <a:spcPct val="160000"/>
              </a:lnSpc>
            </a:pPr>
            <a:r>
              <a:rPr lang="tr-TR" b="1" i="0" dirty="0">
                <a:solidFill>
                  <a:schemeClr val="accent1"/>
                </a:solidFill>
                <a:effectLst/>
                <a:latin typeface="verdana" panose="020B0604030504040204" pitchFamily="34" charset="0"/>
              </a:rPr>
              <a:t>İzotonik Kasılma: </a:t>
            </a:r>
            <a:r>
              <a:rPr lang="tr-TR" b="0" i="0" dirty="0">
                <a:solidFill>
                  <a:schemeClr val="tx1"/>
                </a:solidFill>
                <a:effectLst/>
                <a:latin typeface="verdana" panose="020B0604030504040204" pitchFamily="34" charset="0"/>
              </a:rPr>
              <a:t>Bu kasılma şeklinde kasın boyu değişirken, gerilimi sabit kalmaktadır. Burada </a:t>
            </a:r>
            <a:r>
              <a:rPr lang="tr-TR" b="0" i="0" dirty="0" err="1">
                <a:solidFill>
                  <a:schemeClr val="tx1"/>
                </a:solidFill>
                <a:effectLst/>
                <a:latin typeface="verdana" panose="020B0604030504040204" pitchFamily="34" charset="0"/>
              </a:rPr>
              <a:t>izo;eşit</a:t>
            </a:r>
            <a:r>
              <a:rPr lang="tr-TR" b="0" i="0" dirty="0">
                <a:solidFill>
                  <a:schemeClr val="tx1"/>
                </a:solidFill>
                <a:effectLst/>
                <a:latin typeface="verdana" panose="020B0604030504040204" pitchFamily="34" charset="0"/>
              </a:rPr>
              <a:t>, </a:t>
            </a:r>
            <a:r>
              <a:rPr lang="tr-TR" b="0" i="0" dirty="0" err="1">
                <a:solidFill>
                  <a:schemeClr val="tx1"/>
                </a:solidFill>
                <a:effectLst/>
                <a:latin typeface="verdana" panose="020B0604030504040204" pitchFamily="34" charset="0"/>
              </a:rPr>
              <a:t>tonik;gerilim</a:t>
            </a:r>
            <a:r>
              <a:rPr lang="tr-TR" b="0" i="0" dirty="0">
                <a:solidFill>
                  <a:schemeClr val="tx1"/>
                </a:solidFill>
                <a:effectLst/>
                <a:latin typeface="verdana" panose="020B0604030504040204" pitchFamily="34" charset="0"/>
              </a:rPr>
              <a:t>, demektir. </a:t>
            </a:r>
          </a:p>
          <a:p>
            <a:pPr lvl="1">
              <a:lnSpc>
                <a:spcPct val="160000"/>
              </a:lnSpc>
            </a:pPr>
            <a:r>
              <a:rPr lang="tr-TR" b="0" i="0" dirty="0">
                <a:solidFill>
                  <a:schemeClr val="tx1"/>
                </a:solidFill>
                <a:effectLst/>
                <a:latin typeface="verdana" panose="020B0604030504040204" pitchFamily="34" charset="0"/>
              </a:rPr>
              <a:t>Bu kas çalışmasında kas boyu kısalır (konsantrik) ve uzar (eksantrik). Dinamik kas kasılması da denir. </a:t>
            </a:r>
          </a:p>
          <a:p>
            <a:pPr lvl="1">
              <a:lnSpc>
                <a:spcPct val="160000"/>
              </a:lnSpc>
            </a:pPr>
            <a:r>
              <a:rPr lang="tr-TR" b="0" i="0" dirty="0">
                <a:solidFill>
                  <a:schemeClr val="tx1"/>
                </a:solidFill>
                <a:effectLst/>
                <a:latin typeface="verdana" panose="020B0604030504040204" pitchFamily="34" charset="0"/>
              </a:rPr>
              <a:t>Hareketin hızı değişebilir.</a:t>
            </a:r>
          </a:p>
          <a:p>
            <a:pPr>
              <a:lnSpc>
                <a:spcPct val="160000"/>
              </a:lnSpc>
            </a:pPr>
            <a:r>
              <a:rPr lang="tr-TR" b="1" i="0" dirty="0">
                <a:solidFill>
                  <a:schemeClr val="accent1"/>
                </a:solidFill>
                <a:effectLst/>
                <a:latin typeface="verdana" panose="020B0604030504040204" pitchFamily="34" charset="0"/>
              </a:rPr>
              <a:t>İzokinetik Kasılma:</a:t>
            </a:r>
            <a:r>
              <a:rPr lang="tr-TR" b="0" i="0" dirty="0">
                <a:solidFill>
                  <a:srgbClr val="000000"/>
                </a:solidFill>
                <a:effectLst/>
                <a:latin typeface="verdana" panose="020B0604030504040204" pitchFamily="34" charset="0"/>
              </a:rPr>
              <a:t> Sportif performansta uygulanan yeni bir kasılma şeklidir. Hareket hızının sabit tutulduğu maksimal kasılmadır. </a:t>
            </a:r>
          </a:p>
          <a:p>
            <a:pPr lvl="1">
              <a:lnSpc>
                <a:spcPct val="160000"/>
              </a:lnSpc>
            </a:pPr>
            <a:r>
              <a:rPr lang="tr-TR" b="0" i="0" dirty="0">
                <a:solidFill>
                  <a:srgbClr val="000000"/>
                </a:solidFill>
                <a:effectLst/>
                <a:latin typeface="verdana" panose="020B0604030504040204" pitchFamily="34" charset="0"/>
              </a:rPr>
              <a:t>Örnek olarak serbest stil yüzmede kol kulaçlama gösterilebilir. </a:t>
            </a:r>
          </a:p>
          <a:p>
            <a:pPr lvl="1">
              <a:lnSpc>
                <a:spcPct val="160000"/>
              </a:lnSpc>
            </a:pPr>
            <a:r>
              <a:rPr lang="tr-TR" b="0" i="0" dirty="0">
                <a:solidFill>
                  <a:srgbClr val="000000"/>
                </a:solidFill>
                <a:effectLst/>
                <a:latin typeface="verdana" panose="020B0604030504040204" pitchFamily="34" charset="0"/>
              </a:rPr>
              <a:t>İzokinetik kasılmada bütün hareket boyunca maksimal gerilim sabit bir şekilde devam ettirilir. </a:t>
            </a:r>
          </a:p>
          <a:p>
            <a:pPr lvl="1">
              <a:lnSpc>
                <a:spcPct val="160000"/>
              </a:lnSpc>
            </a:pPr>
            <a:r>
              <a:rPr lang="tr-TR" b="0" i="0" dirty="0">
                <a:solidFill>
                  <a:srgbClr val="000000"/>
                </a:solidFill>
                <a:effectLst/>
                <a:latin typeface="verdana" panose="020B0604030504040204" pitchFamily="34" charset="0"/>
              </a:rPr>
              <a:t>Konsantrik kasılmada böyle bir durum yoktur, hareket nispeten yavaştır. </a:t>
            </a:r>
          </a:p>
          <a:p>
            <a:pPr lvl="1">
              <a:lnSpc>
                <a:spcPct val="160000"/>
              </a:lnSpc>
            </a:pPr>
            <a:r>
              <a:rPr lang="tr-TR" b="0" i="0" dirty="0">
                <a:solidFill>
                  <a:srgbClr val="000000"/>
                </a:solidFill>
                <a:effectLst/>
                <a:latin typeface="verdana" panose="020B0604030504040204" pitchFamily="34" charset="0"/>
              </a:rPr>
              <a:t>İzokinetik kasılmada hareket hızını kontrol için özel bir cihaz gerekir. Pratik olarak izokinetik çalışmalar kas kuvvetini ve dayanıklılığını geliştirmede etkili bir yöntemdir.</a:t>
            </a:r>
          </a:p>
          <a:p>
            <a:pPr>
              <a:lnSpc>
                <a:spcPct val="160000"/>
              </a:lnSpc>
            </a:pPr>
            <a:r>
              <a:rPr lang="tr-TR" b="1" i="0" dirty="0" err="1">
                <a:solidFill>
                  <a:schemeClr val="accent1"/>
                </a:solidFill>
                <a:effectLst/>
                <a:latin typeface="verdana" panose="020B0604030504040204" pitchFamily="34" charset="0"/>
              </a:rPr>
              <a:t>Pliometrik</a:t>
            </a:r>
            <a:r>
              <a:rPr lang="tr-TR" b="1" i="0" dirty="0">
                <a:solidFill>
                  <a:schemeClr val="accent1"/>
                </a:solidFill>
                <a:effectLst/>
                <a:latin typeface="verdana" panose="020B0604030504040204" pitchFamily="34" charset="0"/>
              </a:rPr>
              <a:t> Kasılma:</a:t>
            </a:r>
            <a:r>
              <a:rPr lang="tr-TR" b="0" i="0" dirty="0">
                <a:solidFill>
                  <a:srgbClr val="000000"/>
                </a:solidFill>
                <a:effectLst/>
                <a:latin typeface="verdana" panose="020B0604030504040204" pitchFamily="34" charset="0"/>
              </a:rPr>
              <a:t> Her iki tip kasılmanın kombinasyonudur; konsantrik bir kasılmayı takiben eksantrik bir kasılma gelir (sıçrama).</a:t>
            </a:r>
            <a:endParaRPr lang="tr-TR" dirty="0"/>
          </a:p>
        </p:txBody>
      </p:sp>
      <p:sp>
        <p:nvSpPr>
          <p:cNvPr id="5" name="Alt Bilgi Yer Tutucusu 4">
            <a:extLst>
              <a:ext uri="{FF2B5EF4-FFF2-40B4-BE49-F238E27FC236}">
                <a16:creationId xmlns:a16="http://schemas.microsoft.com/office/drawing/2014/main" id="{6BC22E16-699D-788C-91D1-647D292F4FA4}"/>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48840C4A-8F70-A49A-C410-A1D7C5C71E1B}"/>
              </a:ext>
            </a:extLst>
          </p:cNvPr>
          <p:cNvSpPr>
            <a:spLocks noGrp="1"/>
          </p:cNvSpPr>
          <p:nvPr>
            <p:ph type="sldNum" sz="quarter" idx="12"/>
          </p:nvPr>
        </p:nvSpPr>
        <p:spPr/>
        <p:txBody>
          <a:bodyPr/>
          <a:lstStyle/>
          <a:p>
            <a:fld id="{60FF87A7-9A7A-4B3D-9625-8440EC4947F9}" type="slidenum">
              <a:rPr lang="tr-TR" smtClean="0"/>
              <a:pPr/>
              <a:t>50</a:t>
            </a:fld>
            <a:endParaRPr lang="tr-TR"/>
          </a:p>
        </p:txBody>
      </p:sp>
    </p:spTree>
    <p:extLst>
      <p:ext uri="{BB962C8B-B14F-4D97-AF65-F5344CB8AC3E}">
        <p14:creationId xmlns:p14="http://schemas.microsoft.com/office/powerpoint/2010/main" val="22664874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6953F1-B78B-54D3-473E-B977C1160996}"/>
              </a:ext>
            </a:extLst>
          </p:cNvPr>
          <p:cNvSpPr>
            <a:spLocks noGrp="1"/>
          </p:cNvSpPr>
          <p:nvPr>
            <p:ph type="title"/>
          </p:nvPr>
        </p:nvSpPr>
        <p:spPr/>
        <p:txBody>
          <a:bodyPr/>
          <a:lstStyle/>
          <a:p>
            <a:r>
              <a:rPr lang="tr-TR" dirty="0"/>
              <a:t>İnsan yapısına ilişkin tıbbi terimler</a:t>
            </a:r>
          </a:p>
        </p:txBody>
      </p:sp>
      <p:sp>
        <p:nvSpPr>
          <p:cNvPr id="3" name="İçerik Yer Tutucusu 2">
            <a:extLst>
              <a:ext uri="{FF2B5EF4-FFF2-40B4-BE49-F238E27FC236}">
                <a16:creationId xmlns:a16="http://schemas.microsoft.com/office/drawing/2014/main" id="{81BF5014-0789-E8D8-B23B-C4B976851A31}"/>
              </a:ext>
            </a:extLst>
          </p:cNvPr>
          <p:cNvSpPr>
            <a:spLocks noGrp="1"/>
          </p:cNvSpPr>
          <p:nvPr>
            <p:ph idx="1"/>
          </p:nvPr>
        </p:nvSpPr>
        <p:spPr/>
        <p:txBody>
          <a:bodyPr>
            <a:normAutofit fontScale="92500"/>
          </a:bodyPr>
          <a:lstStyle/>
          <a:p>
            <a:pPr marL="12700" marR="17145" indent="179705" algn="just">
              <a:lnSpc>
                <a:spcPct val="103600"/>
              </a:lnSpc>
              <a:spcBef>
                <a:spcPts val="220"/>
              </a:spcBef>
            </a:pPr>
            <a:r>
              <a:rPr lang="tr-TR" sz="2000" b="1" dirty="0">
                <a:solidFill>
                  <a:schemeClr val="accent2"/>
                </a:solidFill>
                <a:latin typeface="Myriad Pro"/>
                <a:cs typeface="Myriad Pro"/>
              </a:rPr>
              <a:t>Terim</a:t>
            </a:r>
            <a:r>
              <a:rPr lang="tr-TR" sz="2000" b="1" dirty="0">
                <a:solidFill>
                  <a:srgbClr val="3B3A3B"/>
                </a:solidFill>
                <a:latin typeface="Myriad Pro"/>
                <a:cs typeface="Myriad Pro"/>
              </a:rPr>
              <a:t>;</a:t>
            </a:r>
            <a:r>
              <a:rPr lang="tr-TR" sz="2000" b="1" spc="10" dirty="0">
                <a:solidFill>
                  <a:srgbClr val="3B3A3B"/>
                </a:solidFill>
                <a:latin typeface="Myriad Pro"/>
                <a:cs typeface="Myriad Pro"/>
              </a:rPr>
              <a:t> </a:t>
            </a:r>
            <a:r>
              <a:rPr lang="tr-TR" sz="2000" dirty="0">
                <a:solidFill>
                  <a:schemeClr val="accent1"/>
                </a:solidFill>
                <a:latin typeface="Myriad Pro"/>
                <a:cs typeface="Myriad Pro"/>
              </a:rPr>
              <a:t>anlamı</a:t>
            </a:r>
            <a:r>
              <a:rPr lang="tr-TR" sz="2000" spc="15" dirty="0">
                <a:solidFill>
                  <a:schemeClr val="accent1"/>
                </a:solidFill>
                <a:latin typeface="Myriad Pro"/>
                <a:cs typeface="Myriad Pro"/>
              </a:rPr>
              <a:t> </a:t>
            </a:r>
            <a:r>
              <a:rPr lang="tr-TR" sz="2000" dirty="0">
                <a:solidFill>
                  <a:schemeClr val="accent1"/>
                </a:solidFill>
                <a:latin typeface="Myriad Pro"/>
                <a:cs typeface="Myriad Pro"/>
              </a:rPr>
              <a:t>değişmeyen,</a:t>
            </a:r>
            <a:r>
              <a:rPr lang="tr-TR" sz="2000" spc="15" dirty="0">
                <a:solidFill>
                  <a:schemeClr val="accent1"/>
                </a:solidFill>
                <a:latin typeface="Myriad Pro"/>
                <a:cs typeface="Myriad Pro"/>
              </a:rPr>
              <a:t> </a:t>
            </a:r>
            <a:r>
              <a:rPr lang="tr-TR" sz="2000" dirty="0">
                <a:solidFill>
                  <a:schemeClr val="accent1"/>
                </a:solidFill>
                <a:latin typeface="Myriad Pro"/>
                <a:cs typeface="Myriad Pro"/>
              </a:rPr>
              <a:t>tek</a:t>
            </a:r>
            <a:r>
              <a:rPr lang="tr-TR" sz="2000" spc="15" dirty="0">
                <a:solidFill>
                  <a:schemeClr val="accent1"/>
                </a:solidFill>
                <a:latin typeface="Myriad Pro"/>
                <a:cs typeface="Myriad Pro"/>
              </a:rPr>
              <a:t> </a:t>
            </a:r>
            <a:r>
              <a:rPr lang="tr-TR" sz="2000" dirty="0">
                <a:solidFill>
                  <a:schemeClr val="accent1"/>
                </a:solidFill>
                <a:latin typeface="Myriad Pro"/>
                <a:cs typeface="Myriad Pro"/>
              </a:rPr>
              <a:t>başına</a:t>
            </a:r>
            <a:r>
              <a:rPr lang="tr-TR" sz="2000" spc="15" dirty="0">
                <a:solidFill>
                  <a:schemeClr val="accent1"/>
                </a:solidFill>
                <a:latin typeface="Myriad Pro"/>
                <a:cs typeface="Myriad Pro"/>
              </a:rPr>
              <a:t> </a:t>
            </a:r>
            <a:r>
              <a:rPr lang="tr-TR" sz="2000" dirty="0">
                <a:solidFill>
                  <a:schemeClr val="accent1"/>
                </a:solidFill>
                <a:latin typeface="Myriad Pro"/>
                <a:cs typeface="Myriad Pro"/>
              </a:rPr>
              <a:t>ya</a:t>
            </a:r>
            <a:r>
              <a:rPr lang="tr-TR" sz="2000" spc="15" dirty="0">
                <a:solidFill>
                  <a:schemeClr val="accent1"/>
                </a:solidFill>
                <a:latin typeface="Myriad Pro"/>
                <a:cs typeface="Myriad Pro"/>
              </a:rPr>
              <a:t> </a:t>
            </a:r>
            <a:r>
              <a:rPr lang="tr-TR" sz="2000" dirty="0">
                <a:solidFill>
                  <a:schemeClr val="accent1"/>
                </a:solidFill>
                <a:latin typeface="Myriad Pro"/>
                <a:cs typeface="Myriad Pro"/>
              </a:rPr>
              <a:t>da</a:t>
            </a:r>
            <a:r>
              <a:rPr lang="tr-TR" sz="2000" spc="15" dirty="0">
                <a:solidFill>
                  <a:schemeClr val="accent1"/>
                </a:solidFill>
                <a:latin typeface="Myriad Pro"/>
                <a:cs typeface="Myriad Pro"/>
              </a:rPr>
              <a:t> </a:t>
            </a:r>
            <a:r>
              <a:rPr lang="tr-TR" sz="2000" dirty="0">
                <a:solidFill>
                  <a:schemeClr val="accent1"/>
                </a:solidFill>
                <a:latin typeface="Myriad Pro"/>
                <a:cs typeface="Myriad Pro"/>
              </a:rPr>
              <a:t>cümle</a:t>
            </a:r>
            <a:r>
              <a:rPr lang="tr-TR" sz="2000" spc="10" dirty="0">
                <a:solidFill>
                  <a:schemeClr val="accent1"/>
                </a:solidFill>
                <a:latin typeface="Myriad Pro"/>
                <a:cs typeface="Myriad Pro"/>
              </a:rPr>
              <a:t> </a:t>
            </a:r>
            <a:r>
              <a:rPr lang="tr-TR" sz="2000" dirty="0">
                <a:solidFill>
                  <a:schemeClr val="accent1"/>
                </a:solidFill>
                <a:latin typeface="Myriad Pro"/>
                <a:cs typeface="Myriad Pro"/>
              </a:rPr>
              <a:t>içinde</a:t>
            </a:r>
            <a:r>
              <a:rPr lang="tr-TR" sz="2000" spc="15" dirty="0">
                <a:solidFill>
                  <a:schemeClr val="accent1"/>
                </a:solidFill>
                <a:latin typeface="Myriad Pro"/>
                <a:cs typeface="Myriad Pro"/>
              </a:rPr>
              <a:t> </a:t>
            </a:r>
            <a:r>
              <a:rPr lang="tr-TR" sz="2000" dirty="0">
                <a:solidFill>
                  <a:schemeClr val="accent1"/>
                </a:solidFill>
                <a:latin typeface="Myriad Pro"/>
                <a:cs typeface="Myriad Pro"/>
              </a:rPr>
              <a:t>kullanıldığı</a:t>
            </a:r>
            <a:r>
              <a:rPr lang="tr-TR" sz="2000" spc="15" dirty="0">
                <a:solidFill>
                  <a:schemeClr val="accent1"/>
                </a:solidFill>
                <a:latin typeface="Myriad Pro"/>
                <a:cs typeface="Myriad Pro"/>
              </a:rPr>
              <a:t> </a:t>
            </a:r>
            <a:r>
              <a:rPr lang="tr-TR" sz="2000" dirty="0">
                <a:solidFill>
                  <a:schemeClr val="accent1"/>
                </a:solidFill>
                <a:latin typeface="Myriad Pro"/>
                <a:cs typeface="Myriad Pro"/>
              </a:rPr>
              <a:t>her</a:t>
            </a:r>
            <a:r>
              <a:rPr lang="tr-TR" sz="2000" spc="15" dirty="0">
                <a:solidFill>
                  <a:schemeClr val="accent1"/>
                </a:solidFill>
                <a:latin typeface="Myriad Pro"/>
                <a:cs typeface="Myriad Pro"/>
              </a:rPr>
              <a:t> </a:t>
            </a:r>
            <a:r>
              <a:rPr lang="tr-TR" sz="2000" dirty="0">
                <a:solidFill>
                  <a:schemeClr val="accent1"/>
                </a:solidFill>
                <a:latin typeface="Myriad Pro"/>
                <a:cs typeface="Myriad Pro"/>
              </a:rPr>
              <a:t>konumda</a:t>
            </a:r>
            <a:r>
              <a:rPr lang="tr-TR" sz="2000" spc="15" dirty="0">
                <a:solidFill>
                  <a:schemeClr val="accent1"/>
                </a:solidFill>
                <a:latin typeface="Myriad Pro"/>
                <a:cs typeface="Myriad Pro"/>
              </a:rPr>
              <a:t> </a:t>
            </a:r>
            <a:r>
              <a:rPr lang="tr-TR" sz="2000" dirty="0">
                <a:solidFill>
                  <a:schemeClr val="accent1"/>
                </a:solidFill>
                <a:latin typeface="Myriad Pro"/>
                <a:cs typeface="Myriad Pro"/>
              </a:rPr>
              <a:t>aynı</a:t>
            </a:r>
            <a:r>
              <a:rPr lang="tr-TR" sz="2000" spc="15" dirty="0">
                <a:solidFill>
                  <a:schemeClr val="accent1"/>
                </a:solidFill>
                <a:latin typeface="Myriad Pro"/>
                <a:cs typeface="Myriad Pro"/>
              </a:rPr>
              <a:t> </a:t>
            </a:r>
            <a:r>
              <a:rPr lang="tr-TR" sz="2000" dirty="0">
                <a:solidFill>
                  <a:schemeClr val="accent1"/>
                </a:solidFill>
                <a:latin typeface="Myriad Pro"/>
                <a:cs typeface="Myriad Pro"/>
              </a:rPr>
              <a:t>anlamı</a:t>
            </a:r>
            <a:r>
              <a:rPr lang="tr-TR" sz="2000" spc="15" dirty="0">
                <a:solidFill>
                  <a:schemeClr val="accent1"/>
                </a:solidFill>
                <a:latin typeface="Myriad Pro"/>
                <a:cs typeface="Myriad Pro"/>
              </a:rPr>
              <a:t> </a:t>
            </a:r>
            <a:r>
              <a:rPr lang="tr-TR" sz="2000" spc="-25" dirty="0">
                <a:solidFill>
                  <a:schemeClr val="accent1"/>
                </a:solidFill>
                <a:latin typeface="Myriad Pro"/>
                <a:cs typeface="Myriad Pro"/>
              </a:rPr>
              <a:t>ve</a:t>
            </a:r>
            <a:r>
              <a:rPr lang="tr-TR" sz="2000" dirty="0">
                <a:solidFill>
                  <a:schemeClr val="accent1"/>
                </a:solidFill>
                <a:latin typeface="Myriad Pro"/>
                <a:cs typeface="Myriad Pro"/>
              </a:rPr>
              <a:t>ren</a:t>
            </a:r>
            <a:r>
              <a:rPr lang="tr-TR" sz="2000" spc="-10" dirty="0">
                <a:solidFill>
                  <a:schemeClr val="accent1"/>
                </a:solidFill>
                <a:latin typeface="Myriad Pro"/>
                <a:cs typeface="Myriad Pro"/>
              </a:rPr>
              <a:t> </a:t>
            </a:r>
            <a:r>
              <a:rPr lang="tr-TR" sz="2000" dirty="0">
                <a:solidFill>
                  <a:schemeClr val="accent1"/>
                </a:solidFill>
                <a:latin typeface="Myriad Pro"/>
                <a:cs typeface="Myriad Pro"/>
              </a:rPr>
              <a:t>ve</a:t>
            </a:r>
            <a:r>
              <a:rPr lang="tr-TR" sz="2000" spc="-5" dirty="0">
                <a:solidFill>
                  <a:schemeClr val="accent1"/>
                </a:solidFill>
                <a:latin typeface="Myriad Pro"/>
                <a:cs typeface="Myriad Pro"/>
              </a:rPr>
              <a:t> </a:t>
            </a:r>
            <a:r>
              <a:rPr lang="tr-TR" sz="2000" dirty="0">
                <a:solidFill>
                  <a:schemeClr val="accent1"/>
                </a:solidFill>
                <a:latin typeface="Myriad Pro"/>
                <a:cs typeface="Myriad Pro"/>
              </a:rPr>
              <a:t>bilimsel</a:t>
            </a:r>
            <a:r>
              <a:rPr lang="tr-TR" sz="2000" spc="-10" dirty="0">
                <a:solidFill>
                  <a:schemeClr val="accent1"/>
                </a:solidFill>
                <a:latin typeface="Myriad Pro"/>
                <a:cs typeface="Myriad Pro"/>
              </a:rPr>
              <a:t> </a:t>
            </a:r>
            <a:r>
              <a:rPr lang="tr-TR" sz="2000" dirty="0">
                <a:solidFill>
                  <a:schemeClr val="accent1"/>
                </a:solidFill>
                <a:latin typeface="Myriad Pro"/>
                <a:cs typeface="Myriad Pro"/>
              </a:rPr>
              <a:t>olarak</a:t>
            </a:r>
            <a:r>
              <a:rPr lang="tr-TR" sz="2000" spc="-5" dirty="0">
                <a:solidFill>
                  <a:schemeClr val="accent1"/>
                </a:solidFill>
                <a:latin typeface="Myriad Pro"/>
                <a:cs typeface="Myriad Pro"/>
              </a:rPr>
              <a:t> </a:t>
            </a:r>
            <a:r>
              <a:rPr lang="tr-TR" sz="2000" dirty="0">
                <a:solidFill>
                  <a:schemeClr val="accent1"/>
                </a:solidFill>
                <a:latin typeface="Myriad Pro"/>
                <a:cs typeface="Myriad Pro"/>
              </a:rPr>
              <a:t>başka</a:t>
            </a:r>
            <a:r>
              <a:rPr lang="tr-TR" sz="2000" spc="-10" dirty="0">
                <a:solidFill>
                  <a:schemeClr val="accent1"/>
                </a:solidFill>
                <a:latin typeface="Myriad Pro"/>
                <a:cs typeface="Myriad Pro"/>
              </a:rPr>
              <a:t> </a:t>
            </a:r>
            <a:r>
              <a:rPr lang="tr-TR" sz="2000" dirty="0">
                <a:solidFill>
                  <a:schemeClr val="accent1"/>
                </a:solidFill>
                <a:latin typeface="Myriad Pro"/>
                <a:cs typeface="Myriad Pro"/>
              </a:rPr>
              <a:t>karşılığı</a:t>
            </a:r>
            <a:r>
              <a:rPr lang="tr-TR" sz="2000" spc="-5" dirty="0">
                <a:solidFill>
                  <a:schemeClr val="accent1"/>
                </a:solidFill>
                <a:latin typeface="Myriad Pro"/>
                <a:cs typeface="Myriad Pro"/>
              </a:rPr>
              <a:t> </a:t>
            </a:r>
            <a:r>
              <a:rPr lang="tr-TR" sz="2000" dirty="0">
                <a:solidFill>
                  <a:schemeClr val="accent1"/>
                </a:solidFill>
                <a:latin typeface="Myriad Pro"/>
                <a:cs typeface="Myriad Pro"/>
              </a:rPr>
              <a:t>olmayan</a:t>
            </a:r>
            <a:r>
              <a:rPr lang="tr-TR" sz="2000" spc="-10" dirty="0">
                <a:solidFill>
                  <a:schemeClr val="accent1"/>
                </a:solidFill>
                <a:latin typeface="Myriad Pro"/>
                <a:cs typeface="Myriad Pro"/>
              </a:rPr>
              <a:t> </a:t>
            </a:r>
            <a:r>
              <a:rPr lang="tr-TR" sz="2000" dirty="0">
                <a:solidFill>
                  <a:schemeClr val="accent1"/>
                </a:solidFill>
                <a:latin typeface="Myriad Pro"/>
                <a:cs typeface="Myriad Pro"/>
              </a:rPr>
              <a:t>sözcük</a:t>
            </a:r>
            <a:r>
              <a:rPr lang="tr-TR" sz="2000" spc="-5" dirty="0">
                <a:solidFill>
                  <a:schemeClr val="accent1"/>
                </a:solidFill>
                <a:latin typeface="Myriad Pro"/>
                <a:cs typeface="Myriad Pro"/>
              </a:rPr>
              <a:t> </a:t>
            </a:r>
            <a:r>
              <a:rPr lang="tr-TR" sz="2000" dirty="0">
                <a:solidFill>
                  <a:schemeClr val="accent1"/>
                </a:solidFill>
                <a:latin typeface="Myriad Pro"/>
                <a:cs typeface="Myriad Pro"/>
              </a:rPr>
              <a:t>olarak</a:t>
            </a:r>
            <a:r>
              <a:rPr lang="tr-TR" sz="2000" spc="-5" dirty="0">
                <a:solidFill>
                  <a:schemeClr val="accent1"/>
                </a:solidFill>
                <a:latin typeface="Myriad Pro"/>
                <a:cs typeface="Myriad Pro"/>
              </a:rPr>
              <a:t> </a:t>
            </a:r>
            <a:r>
              <a:rPr lang="tr-TR" sz="2000" spc="-10" dirty="0">
                <a:solidFill>
                  <a:schemeClr val="accent1"/>
                </a:solidFill>
                <a:latin typeface="Myriad Pro"/>
                <a:cs typeface="Myriad Pro"/>
              </a:rPr>
              <a:t>tanımlanır.</a:t>
            </a:r>
            <a:endParaRPr lang="tr-TR" sz="2000" dirty="0">
              <a:solidFill>
                <a:schemeClr val="accent1"/>
              </a:solidFill>
              <a:latin typeface="Myriad Pro"/>
              <a:cs typeface="Myriad Pro"/>
            </a:endParaRPr>
          </a:p>
          <a:p>
            <a:pPr marL="12700" marR="17145" indent="179705" algn="just">
              <a:lnSpc>
                <a:spcPct val="103600"/>
              </a:lnSpc>
            </a:pPr>
            <a:r>
              <a:rPr lang="tr-TR" sz="2000" b="1" dirty="0">
                <a:solidFill>
                  <a:srgbClr val="3B3A3B"/>
                </a:solidFill>
                <a:latin typeface="Myriad Pro"/>
                <a:cs typeface="Myriad Pro"/>
              </a:rPr>
              <a:t>Bilimsel</a:t>
            </a:r>
            <a:r>
              <a:rPr lang="tr-TR" sz="2000" b="1" spc="5" dirty="0">
                <a:solidFill>
                  <a:srgbClr val="3B3A3B"/>
                </a:solidFill>
                <a:latin typeface="Myriad Pro"/>
                <a:cs typeface="Myriad Pro"/>
              </a:rPr>
              <a:t> </a:t>
            </a:r>
            <a:r>
              <a:rPr lang="tr-TR" sz="2000" b="1" dirty="0">
                <a:solidFill>
                  <a:srgbClr val="3B3A3B"/>
                </a:solidFill>
                <a:latin typeface="Myriad Pro"/>
                <a:cs typeface="Myriad Pro"/>
              </a:rPr>
              <a:t>dilin</a:t>
            </a:r>
            <a:r>
              <a:rPr lang="tr-TR" sz="2000" b="1" spc="10" dirty="0">
                <a:solidFill>
                  <a:srgbClr val="3B3A3B"/>
                </a:solidFill>
                <a:latin typeface="Myriad Pro"/>
                <a:cs typeface="Myriad Pro"/>
              </a:rPr>
              <a:t> </a:t>
            </a:r>
            <a:r>
              <a:rPr lang="tr-TR" sz="2000" dirty="0">
                <a:solidFill>
                  <a:srgbClr val="3B3A3B"/>
                </a:solidFill>
                <a:latin typeface="Myriad Pro"/>
                <a:cs typeface="Myriad Pro"/>
              </a:rPr>
              <a:t>en</a:t>
            </a:r>
            <a:r>
              <a:rPr lang="tr-TR" sz="2000" spc="10" dirty="0">
                <a:solidFill>
                  <a:srgbClr val="3B3A3B"/>
                </a:solidFill>
                <a:latin typeface="Myriad Pro"/>
                <a:cs typeface="Myriad Pro"/>
              </a:rPr>
              <a:t> </a:t>
            </a:r>
            <a:r>
              <a:rPr lang="tr-TR" sz="2000" dirty="0">
                <a:solidFill>
                  <a:srgbClr val="3B3A3B"/>
                </a:solidFill>
                <a:latin typeface="Myriad Pro"/>
                <a:cs typeface="Myriad Pro"/>
              </a:rPr>
              <a:t>önemli</a:t>
            </a:r>
            <a:r>
              <a:rPr lang="tr-TR" sz="2000" spc="5" dirty="0">
                <a:solidFill>
                  <a:srgbClr val="3B3A3B"/>
                </a:solidFill>
                <a:latin typeface="Myriad Pro"/>
                <a:cs typeface="Myriad Pro"/>
              </a:rPr>
              <a:t> </a:t>
            </a:r>
            <a:r>
              <a:rPr lang="tr-TR" sz="2000" dirty="0">
                <a:solidFill>
                  <a:srgbClr val="3B3A3B"/>
                </a:solidFill>
                <a:latin typeface="Myriad Pro"/>
                <a:cs typeface="Myriad Pro"/>
              </a:rPr>
              <a:t>özelliklerinden</a:t>
            </a:r>
            <a:r>
              <a:rPr lang="tr-TR" sz="2000" spc="10" dirty="0">
                <a:solidFill>
                  <a:srgbClr val="3B3A3B"/>
                </a:solidFill>
                <a:latin typeface="Myriad Pro"/>
                <a:cs typeface="Myriad Pro"/>
              </a:rPr>
              <a:t> </a:t>
            </a:r>
            <a:r>
              <a:rPr lang="tr-TR" sz="2000" dirty="0">
                <a:solidFill>
                  <a:srgbClr val="3B3A3B"/>
                </a:solidFill>
                <a:latin typeface="Myriad Pro"/>
                <a:cs typeface="Myriad Pro"/>
              </a:rPr>
              <a:t>biri,</a:t>
            </a:r>
            <a:r>
              <a:rPr lang="tr-TR" sz="2000" spc="10" dirty="0">
                <a:solidFill>
                  <a:srgbClr val="3B3A3B"/>
                </a:solidFill>
                <a:latin typeface="Myriad Pro"/>
                <a:cs typeface="Myriad Pro"/>
              </a:rPr>
              <a:t> </a:t>
            </a:r>
            <a:r>
              <a:rPr lang="tr-TR" sz="2000" dirty="0">
                <a:solidFill>
                  <a:srgbClr val="3B3A3B"/>
                </a:solidFill>
                <a:latin typeface="Myriad Pro"/>
                <a:cs typeface="Myriad Pro"/>
              </a:rPr>
              <a:t>kendine</a:t>
            </a:r>
            <a:r>
              <a:rPr lang="tr-TR" sz="2000" spc="5" dirty="0">
                <a:solidFill>
                  <a:srgbClr val="3B3A3B"/>
                </a:solidFill>
                <a:latin typeface="Myriad Pro"/>
                <a:cs typeface="Myriad Pro"/>
              </a:rPr>
              <a:t> </a:t>
            </a:r>
            <a:r>
              <a:rPr lang="tr-TR" sz="2000" dirty="0">
                <a:solidFill>
                  <a:srgbClr val="3B3A3B"/>
                </a:solidFill>
                <a:latin typeface="Myriad Pro"/>
                <a:cs typeface="Myriad Pro"/>
              </a:rPr>
              <a:t>has</a:t>
            </a:r>
            <a:r>
              <a:rPr lang="tr-TR" sz="2000" spc="10" dirty="0">
                <a:solidFill>
                  <a:srgbClr val="3B3A3B"/>
                </a:solidFill>
                <a:latin typeface="Myriad Pro"/>
                <a:cs typeface="Myriad Pro"/>
              </a:rPr>
              <a:t> </a:t>
            </a:r>
            <a:r>
              <a:rPr lang="tr-TR" sz="2000" dirty="0">
                <a:solidFill>
                  <a:srgbClr val="3B3A3B"/>
                </a:solidFill>
                <a:latin typeface="Myriad Pro"/>
                <a:cs typeface="Myriad Pro"/>
              </a:rPr>
              <a:t>ve</a:t>
            </a:r>
            <a:r>
              <a:rPr lang="tr-TR" sz="2000" spc="10" dirty="0">
                <a:solidFill>
                  <a:srgbClr val="3B3A3B"/>
                </a:solidFill>
                <a:latin typeface="Myriad Pro"/>
                <a:cs typeface="Myriad Pro"/>
              </a:rPr>
              <a:t> </a:t>
            </a:r>
            <a:r>
              <a:rPr lang="tr-TR" sz="2000" dirty="0">
                <a:solidFill>
                  <a:srgbClr val="3B3A3B"/>
                </a:solidFill>
                <a:latin typeface="Myriad Pro"/>
                <a:cs typeface="Myriad Pro"/>
              </a:rPr>
              <a:t>günlük</a:t>
            </a:r>
            <a:r>
              <a:rPr lang="tr-TR" sz="2000" spc="5" dirty="0">
                <a:solidFill>
                  <a:srgbClr val="3B3A3B"/>
                </a:solidFill>
                <a:latin typeface="Myriad Pro"/>
                <a:cs typeface="Myriad Pro"/>
              </a:rPr>
              <a:t> </a:t>
            </a:r>
            <a:r>
              <a:rPr lang="tr-TR" sz="2000" dirty="0">
                <a:solidFill>
                  <a:srgbClr val="3B3A3B"/>
                </a:solidFill>
                <a:latin typeface="Myriad Pro"/>
                <a:cs typeface="Myriad Pro"/>
              </a:rPr>
              <a:t>kullanımda</a:t>
            </a:r>
            <a:r>
              <a:rPr lang="tr-TR" sz="2000" spc="10" dirty="0">
                <a:solidFill>
                  <a:srgbClr val="3B3A3B"/>
                </a:solidFill>
                <a:latin typeface="Myriad Pro"/>
                <a:cs typeface="Myriad Pro"/>
              </a:rPr>
              <a:t> </a:t>
            </a:r>
            <a:r>
              <a:rPr lang="tr-TR" sz="2000" dirty="0">
                <a:solidFill>
                  <a:srgbClr val="3B3A3B"/>
                </a:solidFill>
                <a:latin typeface="Myriad Pro"/>
                <a:cs typeface="Myriad Pro"/>
              </a:rPr>
              <a:t>olmayan</a:t>
            </a:r>
            <a:r>
              <a:rPr lang="tr-TR" sz="2000" spc="10" dirty="0">
                <a:solidFill>
                  <a:srgbClr val="3B3A3B"/>
                </a:solidFill>
                <a:latin typeface="Myriad Pro"/>
                <a:cs typeface="Myriad Pro"/>
              </a:rPr>
              <a:t> </a:t>
            </a:r>
            <a:r>
              <a:rPr lang="tr-TR" sz="2000" dirty="0">
                <a:solidFill>
                  <a:srgbClr val="3B3A3B"/>
                </a:solidFill>
                <a:latin typeface="Myriad Pro"/>
                <a:cs typeface="Myriad Pro"/>
              </a:rPr>
              <a:t>farklı</a:t>
            </a:r>
            <a:r>
              <a:rPr lang="tr-TR" sz="2000" spc="10" dirty="0">
                <a:solidFill>
                  <a:srgbClr val="3B3A3B"/>
                </a:solidFill>
                <a:latin typeface="Myriad Pro"/>
                <a:cs typeface="Myriad Pro"/>
              </a:rPr>
              <a:t> </a:t>
            </a:r>
            <a:r>
              <a:rPr lang="tr-TR" sz="2000" spc="-10" dirty="0">
                <a:solidFill>
                  <a:srgbClr val="3B3A3B"/>
                </a:solidFill>
                <a:latin typeface="Myriad Pro"/>
                <a:cs typeface="Myriad Pro"/>
              </a:rPr>
              <a:t>terim</a:t>
            </a:r>
            <a:r>
              <a:rPr lang="tr-TR" sz="2000" dirty="0">
                <a:solidFill>
                  <a:srgbClr val="3B3A3B"/>
                </a:solidFill>
                <a:latin typeface="Myriad Pro"/>
                <a:cs typeface="Myriad Pro"/>
              </a:rPr>
              <a:t>lere</a:t>
            </a:r>
            <a:r>
              <a:rPr lang="tr-TR" sz="2000" spc="-5" dirty="0">
                <a:solidFill>
                  <a:srgbClr val="3B3A3B"/>
                </a:solidFill>
                <a:latin typeface="Myriad Pro"/>
                <a:cs typeface="Myriad Pro"/>
              </a:rPr>
              <a:t> </a:t>
            </a:r>
            <a:r>
              <a:rPr lang="tr-TR" sz="2000" dirty="0">
                <a:solidFill>
                  <a:srgbClr val="3B3A3B"/>
                </a:solidFill>
                <a:latin typeface="Myriad Pro"/>
                <a:cs typeface="Myriad Pro"/>
              </a:rPr>
              <a:t>sahip</a:t>
            </a:r>
            <a:r>
              <a:rPr lang="tr-TR" sz="2000" spc="-5" dirty="0">
                <a:solidFill>
                  <a:srgbClr val="3B3A3B"/>
                </a:solidFill>
                <a:latin typeface="Myriad Pro"/>
                <a:cs typeface="Myriad Pro"/>
              </a:rPr>
              <a:t> </a:t>
            </a:r>
            <a:r>
              <a:rPr lang="tr-TR" sz="2000" dirty="0">
                <a:solidFill>
                  <a:srgbClr val="3B3A3B"/>
                </a:solidFill>
                <a:latin typeface="Myriad Pro"/>
                <a:cs typeface="Myriad Pro"/>
              </a:rPr>
              <a:t>olmasıdır.</a:t>
            </a:r>
            <a:r>
              <a:rPr lang="tr-TR" sz="2000" spc="-5" dirty="0">
                <a:solidFill>
                  <a:srgbClr val="3B3A3B"/>
                </a:solidFill>
                <a:latin typeface="Myriad Pro"/>
                <a:cs typeface="Myriad Pro"/>
              </a:rPr>
              <a:t> </a:t>
            </a:r>
          </a:p>
          <a:p>
            <a:pPr marL="12700" marR="17145" indent="179705" algn="just">
              <a:lnSpc>
                <a:spcPct val="103600"/>
              </a:lnSpc>
            </a:pPr>
            <a:r>
              <a:rPr lang="tr-TR" sz="2000" dirty="0">
                <a:solidFill>
                  <a:srgbClr val="3B3A3B"/>
                </a:solidFill>
                <a:latin typeface="Myriad Pro"/>
                <a:cs typeface="Myriad Pro"/>
              </a:rPr>
              <a:t>Anatomi</a:t>
            </a:r>
            <a:r>
              <a:rPr lang="tr-TR" sz="2000" spc="-5" dirty="0">
                <a:solidFill>
                  <a:srgbClr val="3B3A3B"/>
                </a:solidFill>
                <a:latin typeface="Myriad Pro"/>
                <a:cs typeface="Myriad Pro"/>
              </a:rPr>
              <a:t> </a:t>
            </a:r>
            <a:r>
              <a:rPr lang="tr-TR" sz="2000" dirty="0">
                <a:solidFill>
                  <a:srgbClr val="3B3A3B"/>
                </a:solidFill>
                <a:latin typeface="Myriad Pro"/>
                <a:cs typeface="Myriad Pro"/>
              </a:rPr>
              <a:t>de</a:t>
            </a:r>
            <a:r>
              <a:rPr lang="tr-TR" sz="2000" spc="-5" dirty="0">
                <a:solidFill>
                  <a:srgbClr val="3B3A3B"/>
                </a:solidFill>
                <a:latin typeface="Myriad Pro"/>
                <a:cs typeface="Myriad Pro"/>
              </a:rPr>
              <a:t> </a:t>
            </a:r>
            <a:r>
              <a:rPr lang="tr-TR" sz="2000" dirty="0">
                <a:solidFill>
                  <a:srgbClr val="3B3A3B"/>
                </a:solidFill>
                <a:latin typeface="Myriad Pro"/>
                <a:cs typeface="Myriad Pro"/>
              </a:rPr>
              <a:t>her</a:t>
            </a:r>
            <a:r>
              <a:rPr lang="tr-TR" sz="2000" spc="-5" dirty="0">
                <a:solidFill>
                  <a:srgbClr val="3B3A3B"/>
                </a:solidFill>
                <a:latin typeface="Myriad Pro"/>
                <a:cs typeface="Myriad Pro"/>
              </a:rPr>
              <a:t> </a:t>
            </a:r>
            <a:r>
              <a:rPr lang="tr-TR" sz="2000" dirty="0">
                <a:solidFill>
                  <a:srgbClr val="3B3A3B"/>
                </a:solidFill>
                <a:latin typeface="Myriad Pro"/>
                <a:cs typeface="Myriad Pro"/>
              </a:rPr>
              <a:t>bilim</a:t>
            </a:r>
            <a:r>
              <a:rPr lang="tr-TR" sz="2000" spc="-5" dirty="0">
                <a:solidFill>
                  <a:srgbClr val="3B3A3B"/>
                </a:solidFill>
                <a:latin typeface="Myriad Pro"/>
                <a:cs typeface="Myriad Pro"/>
              </a:rPr>
              <a:t> </a:t>
            </a:r>
            <a:r>
              <a:rPr lang="tr-TR" sz="2000" dirty="0">
                <a:solidFill>
                  <a:srgbClr val="3B3A3B"/>
                </a:solidFill>
                <a:latin typeface="Myriad Pro"/>
                <a:cs typeface="Myriad Pro"/>
              </a:rPr>
              <a:t>dalında</a:t>
            </a:r>
            <a:r>
              <a:rPr lang="tr-TR" sz="2000" spc="-5" dirty="0">
                <a:solidFill>
                  <a:srgbClr val="3B3A3B"/>
                </a:solidFill>
                <a:latin typeface="Myriad Pro"/>
                <a:cs typeface="Myriad Pro"/>
              </a:rPr>
              <a:t> </a:t>
            </a:r>
            <a:r>
              <a:rPr lang="tr-TR" sz="2000" dirty="0">
                <a:solidFill>
                  <a:srgbClr val="3B3A3B"/>
                </a:solidFill>
                <a:latin typeface="Myriad Pro"/>
                <a:cs typeface="Myriad Pro"/>
              </a:rPr>
              <a:t>olduğu</a:t>
            </a:r>
            <a:r>
              <a:rPr lang="tr-TR" sz="2000" spc="-5" dirty="0">
                <a:solidFill>
                  <a:srgbClr val="3B3A3B"/>
                </a:solidFill>
                <a:latin typeface="Myriad Pro"/>
                <a:cs typeface="Myriad Pro"/>
              </a:rPr>
              <a:t> </a:t>
            </a:r>
            <a:r>
              <a:rPr lang="tr-TR" sz="2000" dirty="0">
                <a:solidFill>
                  <a:srgbClr val="3B3A3B"/>
                </a:solidFill>
                <a:latin typeface="Myriad Pro"/>
                <a:cs typeface="Myriad Pro"/>
              </a:rPr>
              <a:t>gibi</a:t>
            </a:r>
            <a:r>
              <a:rPr lang="tr-TR" sz="2000" spc="-5" dirty="0">
                <a:solidFill>
                  <a:srgbClr val="3B3A3B"/>
                </a:solidFill>
                <a:latin typeface="Myriad Pro"/>
                <a:cs typeface="Myriad Pro"/>
              </a:rPr>
              <a:t> </a:t>
            </a:r>
            <a:r>
              <a:rPr lang="tr-TR" sz="2000" dirty="0">
                <a:solidFill>
                  <a:srgbClr val="3B3A3B"/>
                </a:solidFill>
                <a:latin typeface="Myriad Pro"/>
                <a:cs typeface="Myriad Pro"/>
              </a:rPr>
              <a:t>çok</a:t>
            </a:r>
            <a:r>
              <a:rPr lang="tr-TR" sz="2000" spc="-5" dirty="0">
                <a:solidFill>
                  <a:srgbClr val="3B3A3B"/>
                </a:solidFill>
                <a:latin typeface="Myriad Pro"/>
                <a:cs typeface="Myriad Pro"/>
              </a:rPr>
              <a:t> </a:t>
            </a:r>
            <a:r>
              <a:rPr lang="tr-TR" sz="2000" dirty="0">
                <a:solidFill>
                  <a:srgbClr val="3B3A3B"/>
                </a:solidFill>
                <a:latin typeface="Myriad Pro"/>
                <a:cs typeface="Myriad Pro"/>
              </a:rPr>
              <a:t>sayıda</a:t>
            </a:r>
            <a:r>
              <a:rPr lang="tr-TR" sz="2000" spc="-5" dirty="0">
                <a:solidFill>
                  <a:srgbClr val="3B3A3B"/>
                </a:solidFill>
                <a:latin typeface="Myriad Pro"/>
                <a:cs typeface="Myriad Pro"/>
              </a:rPr>
              <a:t> </a:t>
            </a:r>
            <a:r>
              <a:rPr lang="tr-TR" sz="2000" dirty="0">
                <a:solidFill>
                  <a:srgbClr val="3B3A3B"/>
                </a:solidFill>
                <a:latin typeface="Myriad Pro"/>
                <a:cs typeface="Myriad Pro"/>
              </a:rPr>
              <a:t>kendine</a:t>
            </a:r>
            <a:r>
              <a:rPr lang="tr-TR" sz="2000" spc="-5" dirty="0">
                <a:solidFill>
                  <a:srgbClr val="3B3A3B"/>
                </a:solidFill>
                <a:latin typeface="Myriad Pro"/>
                <a:cs typeface="Myriad Pro"/>
              </a:rPr>
              <a:t> </a:t>
            </a:r>
            <a:r>
              <a:rPr lang="tr-TR" sz="2000" dirty="0">
                <a:solidFill>
                  <a:srgbClr val="3B3A3B"/>
                </a:solidFill>
                <a:latin typeface="Myriad Pro"/>
                <a:cs typeface="Myriad Pro"/>
              </a:rPr>
              <a:t>özgü</a:t>
            </a:r>
            <a:r>
              <a:rPr lang="tr-TR" sz="2000" spc="-5" dirty="0">
                <a:solidFill>
                  <a:srgbClr val="3B3A3B"/>
                </a:solidFill>
                <a:latin typeface="Myriad Pro"/>
                <a:cs typeface="Myriad Pro"/>
              </a:rPr>
              <a:t> </a:t>
            </a:r>
            <a:r>
              <a:rPr lang="tr-TR" sz="2000" dirty="0">
                <a:solidFill>
                  <a:srgbClr val="3B3A3B"/>
                </a:solidFill>
                <a:latin typeface="Myriad Pro"/>
                <a:cs typeface="Myriad Pro"/>
              </a:rPr>
              <a:t>terime </a:t>
            </a:r>
            <a:r>
              <a:rPr lang="tr-TR" sz="2000" spc="-10" dirty="0">
                <a:solidFill>
                  <a:srgbClr val="3B3A3B"/>
                </a:solidFill>
                <a:latin typeface="Myriad Pro"/>
                <a:cs typeface="Myriad Pro"/>
              </a:rPr>
              <a:t>sahiptir. Yüzlerce</a:t>
            </a:r>
            <a:r>
              <a:rPr lang="tr-TR" sz="2000" dirty="0">
                <a:solidFill>
                  <a:srgbClr val="3B3A3B"/>
                </a:solidFill>
                <a:latin typeface="Myriad Pro"/>
                <a:cs typeface="Myriad Pro"/>
              </a:rPr>
              <a:t> yıldır kullanılan; çoğunluğu</a:t>
            </a:r>
            <a:r>
              <a:rPr lang="tr-TR" sz="2000" spc="5" dirty="0">
                <a:solidFill>
                  <a:srgbClr val="3B3A3B"/>
                </a:solidFill>
                <a:latin typeface="Myriad Pro"/>
                <a:cs typeface="Myriad Pro"/>
              </a:rPr>
              <a:t> </a:t>
            </a:r>
            <a:r>
              <a:rPr lang="tr-TR" sz="2000" b="1" dirty="0">
                <a:solidFill>
                  <a:schemeClr val="accent1"/>
                </a:solidFill>
                <a:latin typeface="Myriad Pro"/>
                <a:cs typeface="Myriad Pro"/>
              </a:rPr>
              <a:t>Latince</a:t>
            </a:r>
            <a:r>
              <a:rPr lang="tr-TR" sz="2000" dirty="0">
                <a:solidFill>
                  <a:srgbClr val="3B3A3B"/>
                </a:solidFill>
                <a:latin typeface="Myriad Pro"/>
                <a:cs typeface="Myriad Pro"/>
              </a:rPr>
              <a:t> ve bir kısmı</a:t>
            </a:r>
            <a:r>
              <a:rPr lang="tr-TR" sz="2000" spc="5" dirty="0">
                <a:solidFill>
                  <a:srgbClr val="3B3A3B"/>
                </a:solidFill>
                <a:latin typeface="Myriad Pro"/>
                <a:cs typeface="Myriad Pro"/>
              </a:rPr>
              <a:t> </a:t>
            </a:r>
            <a:r>
              <a:rPr lang="tr-TR" sz="2000" dirty="0">
                <a:solidFill>
                  <a:srgbClr val="3B3A3B"/>
                </a:solidFill>
                <a:latin typeface="Myriad Pro"/>
                <a:cs typeface="Myriad Pro"/>
              </a:rPr>
              <a:t>da</a:t>
            </a:r>
            <a:r>
              <a:rPr lang="tr-TR" sz="2000" spc="-50" dirty="0">
                <a:solidFill>
                  <a:srgbClr val="3B3A3B"/>
                </a:solidFill>
                <a:latin typeface="Myriad Pro"/>
                <a:cs typeface="Myriad Pro"/>
              </a:rPr>
              <a:t> </a:t>
            </a:r>
            <a:r>
              <a:rPr lang="tr-TR" sz="2000" b="1" dirty="0">
                <a:solidFill>
                  <a:schemeClr val="accent1"/>
                </a:solidFill>
                <a:latin typeface="Myriad Pro"/>
                <a:cs typeface="Myriad Pro"/>
              </a:rPr>
              <a:t>Yunanca</a:t>
            </a:r>
            <a:r>
              <a:rPr lang="tr-TR" sz="2000" dirty="0">
                <a:solidFill>
                  <a:srgbClr val="3B3A3B"/>
                </a:solidFill>
                <a:latin typeface="Myriad Pro"/>
                <a:cs typeface="Myriad Pro"/>
              </a:rPr>
              <a:t> olan bu</a:t>
            </a:r>
            <a:r>
              <a:rPr lang="tr-TR" sz="2000" spc="5" dirty="0">
                <a:solidFill>
                  <a:srgbClr val="3B3A3B"/>
                </a:solidFill>
                <a:latin typeface="Myriad Pro"/>
                <a:cs typeface="Myriad Pro"/>
              </a:rPr>
              <a:t> </a:t>
            </a:r>
            <a:r>
              <a:rPr lang="tr-TR" sz="2000" spc="-10" dirty="0">
                <a:solidFill>
                  <a:srgbClr val="3B3A3B"/>
                </a:solidFill>
                <a:latin typeface="Myriad Pro"/>
                <a:cs typeface="Myriad Pro"/>
              </a:rPr>
              <a:t>terimler,</a:t>
            </a:r>
            <a:r>
              <a:rPr lang="tr-TR" sz="2000" dirty="0">
                <a:solidFill>
                  <a:srgbClr val="3B3A3B"/>
                </a:solidFill>
                <a:latin typeface="Myriad Pro"/>
                <a:cs typeface="Myriad Pro"/>
              </a:rPr>
              <a:t> ana dildeki</a:t>
            </a:r>
            <a:r>
              <a:rPr lang="tr-TR" sz="2000" spc="5" dirty="0">
                <a:solidFill>
                  <a:srgbClr val="3B3A3B"/>
                </a:solidFill>
                <a:latin typeface="Myriad Pro"/>
                <a:cs typeface="Myriad Pro"/>
              </a:rPr>
              <a:t> </a:t>
            </a:r>
            <a:r>
              <a:rPr lang="tr-TR" sz="2000" spc="-10" dirty="0">
                <a:solidFill>
                  <a:srgbClr val="3B3A3B"/>
                </a:solidFill>
                <a:latin typeface="Myriad Pro"/>
                <a:cs typeface="Myriad Pro"/>
              </a:rPr>
              <a:t>karşı</a:t>
            </a:r>
            <a:r>
              <a:rPr lang="tr-TR" sz="2000" dirty="0">
                <a:solidFill>
                  <a:srgbClr val="3B3A3B"/>
                </a:solidFill>
                <a:latin typeface="Myriad Pro"/>
                <a:cs typeface="Myriad Pro"/>
              </a:rPr>
              <a:t>lıkları</a:t>
            </a:r>
            <a:r>
              <a:rPr lang="tr-TR" sz="2000" spc="-10" dirty="0">
                <a:solidFill>
                  <a:srgbClr val="3B3A3B"/>
                </a:solidFill>
                <a:latin typeface="Myriad Pro"/>
                <a:cs typeface="Myriad Pro"/>
              </a:rPr>
              <a:t> </a:t>
            </a:r>
            <a:r>
              <a:rPr lang="tr-TR" sz="2000" dirty="0">
                <a:solidFill>
                  <a:srgbClr val="3B3A3B"/>
                </a:solidFill>
                <a:latin typeface="Myriad Pro"/>
                <a:cs typeface="Myriad Pro"/>
              </a:rPr>
              <a:t>ile</a:t>
            </a:r>
            <a:r>
              <a:rPr lang="tr-TR" sz="2000" spc="5" dirty="0">
                <a:solidFill>
                  <a:srgbClr val="3B3A3B"/>
                </a:solidFill>
                <a:latin typeface="Myriad Pro"/>
                <a:cs typeface="Myriad Pro"/>
              </a:rPr>
              <a:t> </a:t>
            </a:r>
            <a:r>
              <a:rPr lang="tr-TR" sz="2000" dirty="0">
                <a:solidFill>
                  <a:srgbClr val="3B3A3B"/>
                </a:solidFill>
                <a:latin typeface="Myriad Pro"/>
                <a:cs typeface="Myriad Pro"/>
              </a:rPr>
              <a:t>birlikte</a:t>
            </a:r>
            <a:r>
              <a:rPr lang="tr-TR" sz="2000" spc="5" dirty="0">
                <a:solidFill>
                  <a:srgbClr val="3B3A3B"/>
                </a:solidFill>
                <a:latin typeface="Myriad Pro"/>
                <a:cs typeface="Myriad Pro"/>
              </a:rPr>
              <a:t> </a:t>
            </a:r>
            <a:r>
              <a:rPr lang="tr-TR" sz="2000" spc="-10" dirty="0">
                <a:solidFill>
                  <a:srgbClr val="3B3A3B"/>
                </a:solidFill>
                <a:latin typeface="Myriad Pro"/>
                <a:cs typeface="Myriad Pro"/>
              </a:rPr>
              <a:t>öğrenilmelidir.</a:t>
            </a:r>
            <a:r>
              <a:rPr lang="tr-TR" sz="2000" spc="5" dirty="0">
                <a:solidFill>
                  <a:srgbClr val="3B3A3B"/>
                </a:solidFill>
                <a:latin typeface="Myriad Pro"/>
                <a:cs typeface="Myriad Pro"/>
              </a:rPr>
              <a:t> </a:t>
            </a:r>
            <a:r>
              <a:rPr lang="tr-TR" sz="2000" dirty="0">
                <a:solidFill>
                  <a:srgbClr val="3B3A3B"/>
                </a:solidFill>
                <a:latin typeface="Myriad Pro"/>
                <a:cs typeface="Myriad Pro"/>
              </a:rPr>
              <a:t>Böylece</a:t>
            </a:r>
            <a:r>
              <a:rPr lang="tr-TR" sz="2000" spc="5" dirty="0">
                <a:solidFill>
                  <a:srgbClr val="3B3A3B"/>
                </a:solidFill>
                <a:latin typeface="Myriad Pro"/>
                <a:cs typeface="Myriad Pro"/>
              </a:rPr>
              <a:t> </a:t>
            </a:r>
            <a:r>
              <a:rPr lang="tr-TR" sz="2000" dirty="0">
                <a:solidFill>
                  <a:srgbClr val="3B3A3B"/>
                </a:solidFill>
                <a:latin typeface="Myriad Pro"/>
                <a:cs typeface="Myriad Pro"/>
              </a:rPr>
              <a:t>daha kalıcı</a:t>
            </a:r>
            <a:r>
              <a:rPr lang="tr-TR" sz="2000" spc="5" dirty="0">
                <a:solidFill>
                  <a:srgbClr val="3B3A3B"/>
                </a:solidFill>
                <a:latin typeface="Myriad Pro"/>
                <a:cs typeface="Myriad Pro"/>
              </a:rPr>
              <a:t> </a:t>
            </a:r>
            <a:r>
              <a:rPr lang="tr-TR" sz="2000" dirty="0">
                <a:solidFill>
                  <a:srgbClr val="3B3A3B"/>
                </a:solidFill>
                <a:latin typeface="Myriad Pro"/>
                <a:cs typeface="Myriad Pro"/>
              </a:rPr>
              <a:t>bir</a:t>
            </a:r>
            <a:r>
              <a:rPr lang="tr-TR" sz="2000" spc="5" dirty="0">
                <a:solidFill>
                  <a:srgbClr val="3B3A3B"/>
                </a:solidFill>
                <a:latin typeface="Myriad Pro"/>
                <a:cs typeface="Myriad Pro"/>
              </a:rPr>
              <a:t> </a:t>
            </a:r>
            <a:r>
              <a:rPr lang="tr-TR" sz="2000" dirty="0">
                <a:solidFill>
                  <a:srgbClr val="3B3A3B"/>
                </a:solidFill>
                <a:latin typeface="Myriad Pro"/>
                <a:cs typeface="Myriad Pro"/>
              </a:rPr>
              <a:t>öğrenme</a:t>
            </a:r>
            <a:r>
              <a:rPr lang="tr-TR" sz="2000" spc="5" dirty="0">
                <a:solidFill>
                  <a:srgbClr val="3B3A3B"/>
                </a:solidFill>
                <a:latin typeface="Myriad Pro"/>
                <a:cs typeface="Myriad Pro"/>
              </a:rPr>
              <a:t> </a:t>
            </a:r>
            <a:r>
              <a:rPr lang="tr-TR" sz="2000" dirty="0">
                <a:solidFill>
                  <a:srgbClr val="3B3A3B"/>
                </a:solidFill>
                <a:latin typeface="Myriad Pro"/>
                <a:cs typeface="Myriad Pro"/>
              </a:rPr>
              <a:t>sağlanmış</a:t>
            </a:r>
            <a:r>
              <a:rPr lang="tr-TR" sz="2000" spc="5" dirty="0">
                <a:solidFill>
                  <a:srgbClr val="3B3A3B"/>
                </a:solidFill>
                <a:latin typeface="Myriad Pro"/>
                <a:cs typeface="Myriad Pro"/>
              </a:rPr>
              <a:t> </a:t>
            </a:r>
            <a:r>
              <a:rPr lang="tr-TR" sz="2000" spc="-20" dirty="0">
                <a:solidFill>
                  <a:srgbClr val="3B3A3B"/>
                </a:solidFill>
                <a:latin typeface="Myriad Pro"/>
                <a:cs typeface="Myriad Pro"/>
              </a:rPr>
              <a:t>olur.</a:t>
            </a:r>
            <a:endParaRPr lang="tr-TR" sz="2000" dirty="0">
              <a:latin typeface="Myriad Pro"/>
              <a:cs typeface="Myriad Pro"/>
            </a:endParaRPr>
          </a:p>
          <a:p>
            <a:pPr marL="12700" marR="16510" indent="179705" algn="just">
              <a:lnSpc>
                <a:spcPct val="103600"/>
              </a:lnSpc>
            </a:pPr>
            <a:r>
              <a:rPr lang="tr-TR" sz="2000" dirty="0">
                <a:solidFill>
                  <a:srgbClr val="3B3A3B"/>
                </a:solidFill>
                <a:latin typeface="Myriad Pro"/>
                <a:cs typeface="Myriad Pro"/>
              </a:rPr>
              <a:t>Tıp</a:t>
            </a:r>
            <a:r>
              <a:rPr lang="tr-TR" sz="2000" spc="-25" dirty="0">
                <a:solidFill>
                  <a:srgbClr val="3B3A3B"/>
                </a:solidFill>
                <a:latin typeface="Myriad Pro"/>
                <a:cs typeface="Myriad Pro"/>
              </a:rPr>
              <a:t> </a:t>
            </a:r>
            <a:r>
              <a:rPr lang="tr-TR" sz="2000" dirty="0">
                <a:solidFill>
                  <a:srgbClr val="3B3A3B"/>
                </a:solidFill>
                <a:latin typeface="Myriad Pro"/>
                <a:cs typeface="Myriad Pro"/>
              </a:rPr>
              <a:t>terminolojisinde</a:t>
            </a:r>
            <a:r>
              <a:rPr lang="tr-TR" sz="2000" spc="-20" dirty="0">
                <a:solidFill>
                  <a:srgbClr val="3B3A3B"/>
                </a:solidFill>
                <a:latin typeface="Myriad Pro"/>
                <a:cs typeface="Myriad Pro"/>
              </a:rPr>
              <a:t> </a:t>
            </a:r>
            <a:r>
              <a:rPr lang="tr-TR" sz="2000" dirty="0">
                <a:solidFill>
                  <a:srgbClr val="3B3A3B"/>
                </a:solidFill>
                <a:latin typeface="Myriad Pro"/>
                <a:cs typeface="Myriad Pro"/>
              </a:rPr>
              <a:t>Latincenin</a:t>
            </a:r>
            <a:r>
              <a:rPr lang="tr-TR" sz="2000" spc="-20" dirty="0">
                <a:solidFill>
                  <a:srgbClr val="3B3A3B"/>
                </a:solidFill>
                <a:latin typeface="Myriad Pro"/>
                <a:cs typeface="Myriad Pro"/>
              </a:rPr>
              <a:t> </a:t>
            </a:r>
            <a:r>
              <a:rPr lang="tr-TR" sz="2000" dirty="0">
                <a:solidFill>
                  <a:srgbClr val="3B3A3B"/>
                </a:solidFill>
                <a:latin typeface="Myriad Pro"/>
                <a:cs typeface="Myriad Pro"/>
              </a:rPr>
              <a:t>kullanılma</a:t>
            </a:r>
            <a:r>
              <a:rPr lang="tr-TR" sz="2000" spc="-25" dirty="0">
                <a:solidFill>
                  <a:srgbClr val="3B3A3B"/>
                </a:solidFill>
                <a:latin typeface="Myriad Pro"/>
                <a:cs typeface="Myriad Pro"/>
              </a:rPr>
              <a:t> </a:t>
            </a:r>
            <a:r>
              <a:rPr lang="tr-TR" sz="2000" dirty="0">
                <a:solidFill>
                  <a:srgbClr val="3B3A3B"/>
                </a:solidFill>
                <a:latin typeface="Myriad Pro"/>
                <a:cs typeface="Myriad Pro"/>
              </a:rPr>
              <a:t>nedenleri</a:t>
            </a:r>
            <a:r>
              <a:rPr lang="tr-TR" sz="2000" spc="-20" dirty="0">
                <a:solidFill>
                  <a:srgbClr val="3B3A3B"/>
                </a:solidFill>
                <a:latin typeface="Myriad Pro"/>
                <a:cs typeface="Myriad Pro"/>
              </a:rPr>
              <a:t> </a:t>
            </a:r>
            <a:r>
              <a:rPr lang="tr-TR" sz="2000" dirty="0">
                <a:solidFill>
                  <a:srgbClr val="3B3A3B"/>
                </a:solidFill>
                <a:latin typeface="Myriad Pro"/>
                <a:cs typeface="Myriad Pro"/>
              </a:rPr>
              <a:t>olarak;</a:t>
            </a:r>
            <a:r>
              <a:rPr lang="tr-TR" sz="2000" spc="-20" dirty="0">
                <a:solidFill>
                  <a:srgbClr val="3B3A3B"/>
                </a:solidFill>
                <a:latin typeface="Myriad Pro"/>
                <a:cs typeface="Myriad Pro"/>
              </a:rPr>
              <a:t> </a:t>
            </a:r>
          </a:p>
          <a:p>
            <a:pPr marL="648208" marR="16510" lvl="1" indent="-342900" algn="just">
              <a:lnSpc>
                <a:spcPct val="103600"/>
              </a:lnSpc>
              <a:buFont typeface="Arial" panose="020B0604020202020204" pitchFamily="34" charset="0"/>
              <a:buChar char="•"/>
            </a:pPr>
            <a:r>
              <a:rPr lang="tr-TR" dirty="0">
                <a:solidFill>
                  <a:srgbClr val="3B3A3B"/>
                </a:solidFill>
                <a:latin typeface="Myriad Pro"/>
                <a:cs typeface="Myriad Pro"/>
              </a:rPr>
              <a:t>yaşayan</a:t>
            </a:r>
            <a:r>
              <a:rPr lang="tr-TR" spc="-20" dirty="0">
                <a:solidFill>
                  <a:srgbClr val="3B3A3B"/>
                </a:solidFill>
                <a:latin typeface="Myriad Pro"/>
                <a:cs typeface="Myriad Pro"/>
              </a:rPr>
              <a:t> </a:t>
            </a:r>
            <a:r>
              <a:rPr lang="tr-TR" dirty="0">
                <a:solidFill>
                  <a:srgbClr val="3B3A3B"/>
                </a:solidFill>
                <a:latin typeface="Myriad Pro"/>
                <a:cs typeface="Myriad Pro"/>
              </a:rPr>
              <a:t>bir</a:t>
            </a:r>
            <a:r>
              <a:rPr lang="tr-TR" spc="-25" dirty="0">
                <a:solidFill>
                  <a:srgbClr val="3B3A3B"/>
                </a:solidFill>
                <a:latin typeface="Myriad Pro"/>
                <a:cs typeface="Myriad Pro"/>
              </a:rPr>
              <a:t> </a:t>
            </a:r>
            <a:r>
              <a:rPr lang="tr-TR" dirty="0">
                <a:solidFill>
                  <a:srgbClr val="3B3A3B"/>
                </a:solidFill>
                <a:latin typeface="Myriad Pro"/>
                <a:cs typeface="Myriad Pro"/>
              </a:rPr>
              <a:t>dil</a:t>
            </a:r>
            <a:r>
              <a:rPr lang="tr-TR" spc="-20" dirty="0">
                <a:solidFill>
                  <a:srgbClr val="3B3A3B"/>
                </a:solidFill>
                <a:latin typeface="Myriad Pro"/>
                <a:cs typeface="Myriad Pro"/>
              </a:rPr>
              <a:t> </a:t>
            </a:r>
            <a:r>
              <a:rPr lang="tr-TR" dirty="0">
                <a:solidFill>
                  <a:srgbClr val="3B3A3B"/>
                </a:solidFill>
                <a:latin typeface="Myriad Pro"/>
                <a:cs typeface="Myriad Pro"/>
              </a:rPr>
              <a:t>olmaması,</a:t>
            </a:r>
            <a:r>
              <a:rPr lang="tr-TR" spc="-20" dirty="0">
                <a:solidFill>
                  <a:srgbClr val="3B3A3B"/>
                </a:solidFill>
                <a:latin typeface="Myriad Pro"/>
                <a:cs typeface="Myriad Pro"/>
              </a:rPr>
              <a:t> </a:t>
            </a:r>
          </a:p>
          <a:p>
            <a:pPr marL="648208" marR="16510" lvl="1" indent="-342900" algn="just">
              <a:lnSpc>
                <a:spcPct val="103600"/>
              </a:lnSpc>
              <a:buFont typeface="Arial" panose="020B0604020202020204" pitchFamily="34" charset="0"/>
              <a:buChar char="•"/>
            </a:pPr>
            <a:r>
              <a:rPr lang="tr-TR" dirty="0">
                <a:solidFill>
                  <a:srgbClr val="3B3A3B"/>
                </a:solidFill>
                <a:latin typeface="Myriad Pro"/>
                <a:cs typeface="Myriad Pro"/>
              </a:rPr>
              <a:t>ülkeler</a:t>
            </a:r>
            <a:r>
              <a:rPr lang="tr-TR" spc="-20" dirty="0">
                <a:solidFill>
                  <a:srgbClr val="3B3A3B"/>
                </a:solidFill>
                <a:latin typeface="Myriad Pro"/>
                <a:cs typeface="Myriad Pro"/>
              </a:rPr>
              <a:t> arası </a:t>
            </a:r>
            <a:r>
              <a:rPr lang="tr-TR" dirty="0">
                <a:solidFill>
                  <a:srgbClr val="3B3A3B"/>
                </a:solidFill>
                <a:latin typeface="Myriad Pro"/>
                <a:cs typeface="Myriad Pro"/>
              </a:rPr>
              <a:t>siyasi</a:t>
            </a:r>
            <a:r>
              <a:rPr lang="tr-TR" spc="30" dirty="0">
                <a:solidFill>
                  <a:srgbClr val="3B3A3B"/>
                </a:solidFill>
                <a:latin typeface="Myriad Pro"/>
                <a:cs typeface="Myriad Pro"/>
              </a:rPr>
              <a:t> </a:t>
            </a:r>
            <a:r>
              <a:rPr lang="tr-TR" dirty="0">
                <a:solidFill>
                  <a:srgbClr val="3B3A3B"/>
                </a:solidFill>
                <a:latin typeface="Myriad Pro"/>
                <a:cs typeface="Myriad Pro"/>
              </a:rPr>
              <a:t>sorunlardan</a:t>
            </a:r>
            <a:r>
              <a:rPr lang="tr-TR" spc="35" dirty="0">
                <a:solidFill>
                  <a:srgbClr val="3B3A3B"/>
                </a:solidFill>
                <a:latin typeface="Myriad Pro"/>
                <a:cs typeface="Myriad Pro"/>
              </a:rPr>
              <a:t> </a:t>
            </a:r>
            <a:r>
              <a:rPr lang="tr-TR" dirty="0">
                <a:solidFill>
                  <a:srgbClr val="3B3A3B"/>
                </a:solidFill>
                <a:latin typeface="Myriad Pro"/>
                <a:cs typeface="Myriad Pro"/>
              </a:rPr>
              <a:t>etkilenmeyecek</a:t>
            </a:r>
            <a:r>
              <a:rPr lang="tr-TR" spc="30" dirty="0">
                <a:solidFill>
                  <a:srgbClr val="3B3A3B"/>
                </a:solidFill>
                <a:latin typeface="Myriad Pro"/>
                <a:cs typeface="Myriad Pro"/>
              </a:rPr>
              <a:t> </a:t>
            </a:r>
            <a:r>
              <a:rPr lang="tr-TR" dirty="0">
                <a:solidFill>
                  <a:srgbClr val="3B3A3B"/>
                </a:solidFill>
                <a:latin typeface="Myriad Pro"/>
                <a:cs typeface="Myriad Pro"/>
              </a:rPr>
              <a:t>olması,</a:t>
            </a:r>
            <a:r>
              <a:rPr lang="tr-TR" spc="35" dirty="0">
                <a:solidFill>
                  <a:srgbClr val="3B3A3B"/>
                </a:solidFill>
                <a:latin typeface="Myriad Pro"/>
                <a:cs typeface="Myriad Pro"/>
              </a:rPr>
              <a:t> </a:t>
            </a:r>
          </a:p>
          <a:p>
            <a:pPr marL="648208" marR="16510" lvl="1" indent="-342900" algn="just">
              <a:lnSpc>
                <a:spcPct val="103600"/>
              </a:lnSpc>
              <a:buFont typeface="Arial" panose="020B0604020202020204" pitchFamily="34" charset="0"/>
              <a:buChar char="•"/>
            </a:pPr>
            <a:r>
              <a:rPr lang="tr-TR" dirty="0">
                <a:solidFill>
                  <a:srgbClr val="3B3A3B"/>
                </a:solidFill>
                <a:latin typeface="Myriad Pro"/>
                <a:cs typeface="Myriad Pro"/>
              </a:rPr>
              <a:t>uzun</a:t>
            </a:r>
            <a:r>
              <a:rPr lang="tr-TR" spc="35" dirty="0">
                <a:solidFill>
                  <a:srgbClr val="3B3A3B"/>
                </a:solidFill>
                <a:latin typeface="Myriad Pro"/>
                <a:cs typeface="Myriad Pro"/>
              </a:rPr>
              <a:t> </a:t>
            </a:r>
            <a:r>
              <a:rPr lang="tr-TR" dirty="0">
                <a:solidFill>
                  <a:srgbClr val="3B3A3B"/>
                </a:solidFill>
                <a:latin typeface="Myriad Pro"/>
                <a:cs typeface="Myriad Pro"/>
              </a:rPr>
              <a:t>yıllar</a:t>
            </a:r>
            <a:r>
              <a:rPr lang="tr-TR" spc="30" dirty="0">
                <a:solidFill>
                  <a:srgbClr val="3B3A3B"/>
                </a:solidFill>
                <a:latin typeface="Myriad Pro"/>
                <a:cs typeface="Myriad Pro"/>
              </a:rPr>
              <a:t> </a:t>
            </a:r>
            <a:r>
              <a:rPr lang="tr-TR" dirty="0">
                <a:solidFill>
                  <a:srgbClr val="3B3A3B"/>
                </a:solidFill>
                <a:latin typeface="Myriad Pro"/>
                <a:cs typeface="Myriad Pro"/>
              </a:rPr>
              <a:t>Batı</a:t>
            </a:r>
            <a:r>
              <a:rPr lang="tr-TR" spc="35" dirty="0">
                <a:solidFill>
                  <a:srgbClr val="3B3A3B"/>
                </a:solidFill>
                <a:latin typeface="Myriad Pro"/>
                <a:cs typeface="Myriad Pro"/>
              </a:rPr>
              <a:t> </a:t>
            </a:r>
            <a:r>
              <a:rPr lang="tr-TR" dirty="0">
                <a:solidFill>
                  <a:srgbClr val="3B3A3B"/>
                </a:solidFill>
                <a:latin typeface="Myriad Pro"/>
                <a:cs typeface="Myriad Pro"/>
              </a:rPr>
              <a:t>dünyasının</a:t>
            </a:r>
            <a:r>
              <a:rPr lang="tr-TR" spc="30" dirty="0">
                <a:solidFill>
                  <a:srgbClr val="3B3A3B"/>
                </a:solidFill>
                <a:latin typeface="Myriad Pro"/>
                <a:cs typeface="Myriad Pro"/>
              </a:rPr>
              <a:t> </a:t>
            </a:r>
            <a:r>
              <a:rPr lang="tr-TR" dirty="0">
                <a:solidFill>
                  <a:srgbClr val="3B3A3B"/>
                </a:solidFill>
                <a:latin typeface="Myriad Pro"/>
                <a:cs typeface="Myriad Pro"/>
              </a:rPr>
              <a:t>edebiyat</a:t>
            </a:r>
            <a:r>
              <a:rPr lang="tr-TR" spc="35" dirty="0">
                <a:solidFill>
                  <a:srgbClr val="3B3A3B"/>
                </a:solidFill>
                <a:latin typeface="Myriad Pro"/>
                <a:cs typeface="Myriad Pro"/>
              </a:rPr>
              <a:t> </a:t>
            </a:r>
            <a:r>
              <a:rPr lang="tr-TR" dirty="0">
                <a:solidFill>
                  <a:srgbClr val="3B3A3B"/>
                </a:solidFill>
                <a:latin typeface="Myriad Pro"/>
                <a:cs typeface="Myriad Pro"/>
              </a:rPr>
              <a:t>ve</a:t>
            </a:r>
            <a:r>
              <a:rPr lang="tr-TR" spc="35" dirty="0">
                <a:solidFill>
                  <a:srgbClr val="3B3A3B"/>
                </a:solidFill>
                <a:latin typeface="Myriad Pro"/>
                <a:cs typeface="Myriad Pro"/>
              </a:rPr>
              <a:t> </a:t>
            </a:r>
            <a:r>
              <a:rPr lang="tr-TR" dirty="0">
                <a:solidFill>
                  <a:srgbClr val="3B3A3B"/>
                </a:solidFill>
                <a:latin typeface="Myriad Pro"/>
                <a:cs typeface="Myriad Pro"/>
              </a:rPr>
              <a:t>ilim</a:t>
            </a:r>
            <a:r>
              <a:rPr lang="tr-TR" spc="30" dirty="0">
                <a:solidFill>
                  <a:srgbClr val="3B3A3B"/>
                </a:solidFill>
                <a:latin typeface="Myriad Pro"/>
                <a:cs typeface="Myriad Pro"/>
              </a:rPr>
              <a:t> </a:t>
            </a:r>
            <a:r>
              <a:rPr lang="tr-TR" dirty="0">
                <a:solidFill>
                  <a:srgbClr val="3B3A3B"/>
                </a:solidFill>
                <a:latin typeface="Myriad Pro"/>
                <a:cs typeface="Myriad Pro"/>
              </a:rPr>
              <a:t>dili</a:t>
            </a:r>
            <a:r>
              <a:rPr lang="tr-TR" spc="35" dirty="0">
                <a:solidFill>
                  <a:srgbClr val="3B3A3B"/>
                </a:solidFill>
                <a:latin typeface="Myriad Pro"/>
                <a:cs typeface="Myriad Pro"/>
              </a:rPr>
              <a:t> </a:t>
            </a:r>
            <a:r>
              <a:rPr lang="tr-TR" dirty="0">
                <a:solidFill>
                  <a:srgbClr val="3B3A3B"/>
                </a:solidFill>
                <a:latin typeface="Myriad Pro"/>
                <a:cs typeface="Myriad Pro"/>
              </a:rPr>
              <a:t>olarak</a:t>
            </a:r>
            <a:r>
              <a:rPr lang="tr-TR" spc="35" dirty="0">
                <a:solidFill>
                  <a:srgbClr val="3B3A3B"/>
                </a:solidFill>
                <a:latin typeface="Myriad Pro"/>
                <a:cs typeface="Myriad Pro"/>
              </a:rPr>
              <a:t> </a:t>
            </a:r>
            <a:r>
              <a:rPr lang="tr-TR" spc="-10" dirty="0">
                <a:solidFill>
                  <a:srgbClr val="3B3A3B"/>
                </a:solidFill>
                <a:latin typeface="Myriad Pro"/>
                <a:cs typeface="Myriad Pro"/>
              </a:rPr>
              <a:t>kulla</a:t>
            </a:r>
            <a:r>
              <a:rPr lang="tr-TR" dirty="0">
                <a:solidFill>
                  <a:srgbClr val="3B3A3B"/>
                </a:solidFill>
                <a:latin typeface="Myriad Pro"/>
                <a:cs typeface="Myriad Pro"/>
              </a:rPr>
              <a:t>nılması</a:t>
            </a:r>
            <a:r>
              <a:rPr lang="tr-TR" spc="-30" dirty="0">
                <a:solidFill>
                  <a:srgbClr val="3B3A3B"/>
                </a:solidFill>
                <a:latin typeface="Myriad Pro"/>
                <a:cs typeface="Myriad Pro"/>
              </a:rPr>
              <a:t> </a:t>
            </a:r>
          </a:p>
          <a:p>
            <a:pPr marL="648208" marR="16510" lvl="1" indent="-342900" algn="just">
              <a:lnSpc>
                <a:spcPct val="103600"/>
              </a:lnSpc>
              <a:buFont typeface="Arial" panose="020B0604020202020204" pitchFamily="34" charset="0"/>
              <a:buChar char="•"/>
            </a:pPr>
            <a:r>
              <a:rPr lang="tr-TR" dirty="0">
                <a:solidFill>
                  <a:srgbClr val="3B3A3B"/>
                </a:solidFill>
                <a:latin typeface="Myriad Pro"/>
                <a:cs typeface="Myriad Pro"/>
              </a:rPr>
              <a:t>ve</a:t>
            </a:r>
            <a:r>
              <a:rPr lang="tr-TR" spc="-30" dirty="0">
                <a:solidFill>
                  <a:srgbClr val="3B3A3B"/>
                </a:solidFill>
                <a:latin typeface="Myriad Pro"/>
                <a:cs typeface="Myriad Pro"/>
              </a:rPr>
              <a:t> </a:t>
            </a:r>
            <a:r>
              <a:rPr lang="tr-TR" dirty="0">
                <a:solidFill>
                  <a:srgbClr val="3B3A3B"/>
                </a:solidFill>
                <a:latin typeface="Myriad Pro"/>
                <a:cs typeface="Myriad Pro"/>
              </a:rPr>
              <a:t>özellikle</a:t>
            </a:r>
            <a:r>
              <a:rPr lang="tr-TR" spc="-25" dirty="0">
                <a:solidFill>
                  <a:srgbClr val="3B3A3B"/>
                </a:solidFill>
                <a:latin typeface="Myriad Pro"/>
                <a:cs typeface="Myriad Pro"/>
              </a:rPr>
              <a:t> </a:t>
            </a:r>
            <a:r>
              <a:rPr lang="tr-TR" dirty="0">
                <a:solidFill>
                  <a:srgbClr val="3B3A3B"/>
                </a:solidFill>
                <a:latin typeface="Myriad Pro"/>
                <a:cs typeface="Myriad Pro"/>
              </a:rPr>
              <a:t>de</a:t>
            </a:r>
            <a:r>
              <a:rPr lang="tr-TR" spc="-30" dirty="0">
                <a:solidFill>
                  <a:srgbClr val="3B3A3B"/>
                </a:solidFill>
                <a:latin typeface="Myriad Pro"/>
                <a:cs typeface="Myriad Pro"/>
              </a:rPr>
              <a:t> </a:t>
            </a:r>
            <a:r>
              <a:rPr lang="tr-TR" dirty="0">
                <a:solidFill>
                  <a:srgbClr val="3B3A3B"/>
                </a:solidFill>
                <a:latin typeface="Myriad Pro"/>
                <a:cs typeface="Myriad Pro"/>
              </a:rPr>
              <a:t>birçok</a:t>
            </a:r>
            <a:r>
              <a:rPr lang="tr-TR" spc="-25" dirty="0">
                <a:solidFill>
                  <a:srgbClr val="3B3A3B"/>
                </a:solidFill>
                <a:latin typeface="Myriad Pro"/>
                <a:cs typeface="Myriad Pro"/>
              </a:rPr>
              <a:t> </a:t>
            </a:r>
            <a:r>
              <a:rPr lang="tr-TR" dirty="0">
                <a:solidFill>
                  <a:srgbClr val="3B3A3B"/>
                </a:solidFill>
                <a:latin typeface="Myriad Pro"/>
                <a:cs typeface="Myriad Pro"/>
              </a:rPr>
              <a:t>Avrupa</a:t>
            </a:r>
            <a:r>
              <a:rPr lang="tr-TR" spc="-30" dirty="0">
                <a:solidFill>
                  <a:srgbClr val="3B3A3B"/>
                </a:solidFill>
                <a:latin typeface="Myriad Pro"/>
                <a:cs typeface="Myriad Pro"/>
              </a:rPr>
              <a:t> </a:t>
            </a:r>
            <a:r>
              <a:rPr lang="tr-TR" dirty="0">
                <a:solidFill>
                  <a:srgbClr val="3B3A3B"/>
                </a:solidFill>
                <a:latin typeface="Myriad Pro"/>
                <a:cs typeface="Myriad Pro"/>
              </a:rPr>
              <a:t>dilini</a:t>
            </a:r>
            <a:r>
              <a:rPr lang="tr-TR" spc="-25" dirty="0">
                <a:solidFill>
                  <a:srgbClr val="3B3A3B"/>
                </a:solidFill>
                <a:latin typeface="Myriad Pro"/>
                <a:cs typeface="Myriad Pro"/>
              </a:rPr>
              <a:t> </a:t>
            </a:r>
            <a:r>
              <a:rPr lang="tr-TR" dirty="0">
                <a:solidFill>
                  <a:srgbClr val="3B3A3B"/>
                </a:solidFill>
                <a:latin typeface="Myriad Pro"/>
                <a:cs typeface="Myriad Pro"/>
              </a:rPr>
              <a:t>etkilemiş</a:t>
            </a:r>
            <a:r>
              <a:rPr lang="tr-TR" spc="-30" dirty="0">
                <a:solidFill>
                  <a:srgbClr val="3B3A3B"/>
                </a:solidFill>
                <a:latin typeface="Myriad Pro"/>
                <a:cs typeface="Myriad Pro"/>
              </a:rPr>
              <a:t> </a:t>
            </a:r>
            <a:r>
              <a:rPr lang="tr-TR" dirty="0">
                <a:solidFill>
                  <a:srgbClr val="3B3A3B"/>
                </a:solidFill>
                <a:latin typeface="Myriad Pro"/>
                <a:cs typeface="Myriad Pro"/>
              </a:rPr>
              <a:t>olması</a:t>
            </a:r>
            <a:r>
              <a:rPr lang="tr-TR" spc="-25" dirty="0">
                <a:solidFill>
                  <a:srgbClr val="3B3A3B"/>
                </a:solidFill>
                <a:latin typeface="Myriad Pro"/>
                <a:cs typeface="Myriad Pro"/>
              </a:rPr>
              <a:t> </a:t>
            </a:r>
            <a:r>
              <a:rPr lang="tr-TR" spc="-10" dirty="0">
                <a:solidFill>
                  <a:srgbClr val="3B3A3B"/>
                </a:solidFill>
                <a:latin typeface="Myriad Pro"/>
                <a:cs typeface="Myriad Pro"/>
              </a:rPr>
              <a:t>sayılabilir.</a:t>
            </a:r>
            <a:r>
              <a:rPr lang="tr-TR" spc="-30" dirty="0">
                <a:solidFill>
                  <a:srgbClr val="3B3A3B"/>
                </a:solidFill>
                <a:latin typeface="Myriad Pro"/>
                <a:cs typeface="Myriad Pro"/>
              </a:rPr>
              <a:t> </a:t>
            </a:r>
          </a:p>
          <a:p>
            <a:pPr marL="12700" marR="16510" indent="179705" algn="just">
              <a:lnSpc>
                <a:spcPct val="103600"/>
              </a:lnSpc>
            </a:pPr>
            <a:r>
              <a:rPr lang="tr-TR" sz="2000" spc="-10" dirty="0">
                <a:solidFill>
                  <a:srgbClr val="3B3A3B"/>
                </a:solidFill>
                <a:latin typeface="Myriad Pro"/>
                <a:cs typeface="Myriad Pro"/>
              </a:rPr>
              <a:t>Latince,</a:t>
            </a:r>
            <a:r>
              <a:rPr lang="tr-TR" sz="2000" spc="-25" dirty="0">
                <a:solidFill>
                  <a:srgbClr val="3B3A3B"/>
                </a:solidFill>
                <a:latin typeface="Myriad Pro"/>
                <a:cs typeface="Myriad Pro"/>
              </a:rPr>
              <a:t> </a:t>
            </a:r>
            <a:r>
              <a:rPr lang="tr-TR" sz="2000" dirty="0">
                <a:solidFill>
                  <a:srgbClr val="3B3A3B"/>
                </a:solidFill>
                <a:latin typeface="Myriad Pro"/>
                <a:cs typeface="Myriad Pro"/>
              </a:rPr>
              <a:t>bilim</a:t>
            </a:r>
            <a:r>
              <a:rPr lang="tr-TR" sz="2000" spc="-30" dirty="0">
                <a:solidFill>
                  <a:srgbClr val="3B3A3B"/>
                </a:solidFill>
                <a:latin typeface="Myriad Pro"/>
                <a:cs typeface="Myriad Pro"/>
              </a:rPr>
              <a:t> </a:t>
            </a:r>
            <a:r>
              <a:rPr lang="tr-TR" sz="2000" dirty="0">
                <a:solidFill>
                  <a:srgbClr val="3B3A3B"/>
                </a:solidFill>
                <a:latin typeface="Myriad Pro"/>
                <a:cs typeface="Myriad Pro"/>
              </a:rPr>
              <a:t>dili</a:t>
            </a:r>
            <a:r>
              <a:rPr lang="tr-TR" sz="2000" spc="-25" dirty="0">
                <a:solidFill>
                  <a:srgbClr val="3B3A3B"/>
                </a:solidFill>
                <a:latin typeface="Myriad Pro"/>
                <a:cs typeface="Myriad Pro"/>
              </a:rPr>
              <a:t> </a:t>
            </a:r>
            <a:r>
              <a:rPr lang="tr-TR" sz="2000" dirty="0">
                <a:solidFill>
                  <a:srgbClr val="3B3A3B"/>
                </a:solidFill>
                <a:latin typeface="Myriad Pro"/>
                <a:cs typeface="Myriad Pro"/>
              </a:rPr>
              <a:t>olarak</a:t>
            </a:r>
            <a:r>
              <a:rPr lang="tr-TR" sz="2000" spc="-30" dirty="0">
                <a:solidFill>
                  <a:srgbClr val="3B3A3B"/>
                </a:solidFill>
                <a:latin typeface="Myriad Pro"/>
                <a:cs typeface="Myriad Pro"/>
              </a:rPr>
              <a:t> </a:t>
            </a:r>
            <a:r>
              <a:rPr lang="tr-TR" sz="2000" dirty="0">
                <a:solidFill>
                  <a:srgbClr val="3B3A3B"/>
                </a:solidFill>
                <a:latin typeface="Myriad Pro"/>
                <a:cs typeface="Myriad Pro"/>
              </a:rPr>
              <a:t>hâlâ</a:t>
            </a:r>
            <a:r>
              <a:rPr lang="tr-TR" sz="2000" spc="-25" dirty="0">
                <a:solidFill>
                  <a:srgbClr val="3B3A3B"/>
                </a:solidFill>
                <a:latin typeface="Myriad Pro"/>
                <a:cs typeface="Myriad Pro"/>
              </a:rPr>
              <a:t> </a:t>
            </a:r>
            <a:r>
              <a:rPr lang="tr-TR" sz="2000" spc="-10" dirty="0">
                <a:solidFill>
                  <a:srgbClr val="3B3A3B"/>
                </a:solidFill>
                <a:latin typeface="Myriad Pro"/>
                <a:cs typeface="Myriad Pro"/>
              </a:rPr>
              <a:t>geniş </a:t>
            </a:r>
            <a:r>
              <a:rPr lang="tr-TR" sz="2000" dirty="0">
                <a:solidFill>
                  <a:srgbClr val="3B3A3B"/>
                </a:solidFill>
                <a:latin typeface="Myriad Pro"/>
                <a:cs typeface="Myriad Pro"/>
              </a:rPr>
              <a:t>kullanım alanına </a:t>
            </a:r>
            <a:r>
              <a:rPr lang="tr-TR" sz="2000" spc="-10" dirty="0">
                <a:solidFill>
                  <a:srgbClr val="3B3A3B"/>
                </a:solidFill>
                <a:latin typeface="Myriad Pro"/>
                <a:cs typeface="Myriad Pro"/>
              </a:rPr>
              <a:t>sahiptir.</a:t>
            </a:r>
            <a:endParaRPr lang="tr-TR" sz="2000" dirty="0">
              <a:latin typeface="Myriad Pro"/>
              <a:cs typeface="Myriad Pro"/>
            </a:endParaRPr>
          </a:p>
          <a:p>
            <a:pPr marL="0" indent="0">
              <a:buNone/>
            </a:pPr>
            <a:endParaRPr lang="tr-TR" dirty="0"/>
          </a:p>
        </p:txBody>
      </p:sp>
      <p:sp>
        <p:nvSpPr>
          <p:cNvPr id="5" name="Alt Bilgi Yer Tutucusu 4">
            <a:extLst>
              <a:ext uri="{FF2B5EF4-FFF2-40B4-BE49-F238E27FC236}">
                <a16:creationId xmlns:a16="http://schemas.microsoft.com/office/drawing/2014/main" id="{DD5C71F6-B3A5-F5AE-9005-B1A21FA687BE}"/>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DB3671A4-CF50-86E4-29DB-48A7E9D8B38A}"/>
              </a:ext>
            </a:extLst>
          </p:cNvPr>
          <p:cNvSpPr>
            <a:spLocks noGrp="1"/>
          </p:cNvSpPr>
          <p:nvPr>
            <p:ph type="sldNum" sz="quarter" idx="12"/>
          </p:nvPr>
        </p:nvSpPr>
        <p:spPr/>
        <p:txBody>
          <a:bodyPr/>
          <a:lstStyle/>
          <a:p>
            <a:fld id="{60FF87A7-9A7A-4B3D-9625-8440EC4947F9}" type="slidenum">
              <a:rPr lang="tr-TR" smtClean="0"/>
              <a:pPr/>
              <a:t>51</a:t>
            </a:fld>
            <a:endParaRPr lang="tr-TR"/>
          </a:p>
        </p:txBody>
      </p:sp>
    </p:spTree>
    <p:extLst>
      <p:ext uri="{BB962C8B-B14F-4D97-AF65-F5344CB8AC3E}">
        <p14:creationId xmlns:p14="http://schemas.microsoft.com/office/powerpoint/2010/main" val="12890919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AB7645-52F2-1C50-4921-CCCD7F9E6E25}"/>
              </a:ext>
            </a:extLst>
          </p:cNvPr>
          <p:cNvSpPr>
            <a:spLocks noGrp="1"/>
          </p:cNvSpPr>
          <p:nvPr>
            <p:ph type="title"/>
          </p:nvPr>
        </p:nvSpPr>
        <p:spPr/>
        <p:txBody>
          <a:bodyPr/>
          <a:lstStyle/>
          <a:p>
            <a:r>
              <a:rPr lang="tr-TR" dirty="0"/>
              <a:t>Latince harflerin okunuşu</a:t>
            </a:r>
          </a:p>
        </p:txBody>
      </p:sp>
      <p:sp>
        <p:nvSpPr>
          <p:cNvPr id="3" name="İçerik Yer Tutucusu 2">
            <a:extLst>
              <a:ext uri="{FF2B5EF4-FFF2-40B4-BE49-F238E27FC236}">
                <a16:creationId xmlns:a16="http://schemas.microsoft.com/office/drawing/2014/main" id="{377EAF76-2960-7667-9B0D-D4F1540EB4FD}"/>
              </a:ext>
            </a:extLst>
          </p:cNvPr>
          <p:cNvSpPr>
            <a:spLocks noGrp="1"/>
          </p:cNvSpPr>
          <p:nvPr>
            <p:ph idx="1"/>
          </p:nvPr>
        </p:nvSpPr>
        <p:spPr/>
        <p:txBody>
          <a:bodyPr/>
          <a:lstStyle/>
          <a:p>
            <a:pPr marL="12700" marR="5080" indent="179705" algn="just">
              <a:lnSpc>
                <a:spcPct val="150000"/>
              </a:lnSpc>
              <a:spcBef>
                <a:spcPts val="244"/>
              </a:spcBef>
            </a:pPr>
            <a:r>
              <a:rPr lang="tr-TR" sz="2000" dirty="0">
                <a:solidFill>
                  <a:srgbClr val="3B3A3B"/>
                </a:solidFill>
                <a:latin typeface="Myriad Pro"/>
                <a:cs typeface="Myriad Pro"/>
              </a:rPr>
              <a:t>Klasik</a:t>
            </a:r>
            <a:r>
              <a:rPr lang="tr-TR" sz="2000" spc="90" dirty="0">
                <a:solidFill>
                  <a:srgbClr val="3B3A3B"/>
                </a:solidFill>
                <a:latin typeface="Myriad Pro"/>
                <a:cs typeface="Myriad Pro"/>
              </a:rPr>
              <a:t> </a:t>
            </a:r>
            <a:r>
              <a:rPr lang="tr-TR" sz="2000" dirty="0">
                <a:solidFill>
                  <a:srgbClr val="3B3A3B"/>
                </a:solidFill>
                <a:latin typeface="Myriad Pro"/>
                <a:cs typeface="Myriad Pro"/>
              </a:rPr>
              <a:t>Latin</a:t>
            </a:r>
            <a:r>
              <a:rPr lang="tr-TR" sz="2000" spc="90" dirty="0">
                <a:solidFill>
                  <a:srgbClr val="3B3A3B"/>
                </a:solidFill>
                <a:latin typeface="Myriad Pro"/>
                <a:cs typeface="Myriad Pro"/>
              </a:rPr>
              <a:t> </a:t>
            </a:r>
            <a:r>
              <a:rPr lang="tr-TR" sz="2000" dirty="0">
                <a:solidFill>
                  <a:srgbClr val="3B3A3B"/>
                </a:solidFill>
                <a:latin typeface="Myriad Pro"/>
                <a:cs typeface="Myriad Pro"/>
              </a:rPr>
              <a:t>alfabesi</a:t>
            </a:r>
            <a:r>
              <a:rPr lang="tr-TR" sz="2000" spc="90" dirty="0">
                <a:solidFill>
                  <a:srgbClr val="3B3A3B"/>
                </a:solidFill>
                <a:latin typeface="Myriad Pro"/>
                <a:cs typeface="Myriad Pro"/>
              </a:rPr>
              <a:t> </a:t>
            </a:r>
            <a:r>
              <a:rPr lang="tr-TR" sz="2000" dirty="0">
                <a:solidFill>
                  <a:srgbClr val="3B3A3B"/>
                </a:solidFill>
                <a:latin typeface="Myriad Pro"/>
                <a:cs typeface="Myriad Pro"/>
              </a:rPr>
              <a:t>23</a:t>
            </a:r>
            <a:r>
              <a:rPr lang="tr-TR" sz="2000" spc="90" dirty="0">
                <a:solidFill>
                  <a:srgbClr val="3B3A3B"/>
                </a:solidFill>
                <a:latin typeface="Myriad Pro"/>
                <a:cs typeface="Myriad Pro"/>
              </a:rPr>
              <a:t> </a:t>
            </a:r>
            <a:r>
              <a:rPr lang="tr-TR" sz="2000" dirty="0">
                <a:solidFill>
                  <a:srgbClr val="3B3A3B"/>
                </a:solidFill>
                <a:latin typeface="Myriad Pro"/>
                <a:cs typeface="Myriad Pro"/>
              </a:rPr>
              <a:t>harften</a:t>
            </a:r>
            <a:r>
              <a:rPr lang="tr-TR" sz="2000" spc="90" dirty="0">
                <a:solidFill>
                  <a:srgbClr val="3B3A3B"/>
                </a:solidFill>
                <a:latin typeface="Myriad Pro"/>
                <a:cs typeface="Myriad Pro"/>
              </a:rPr>
              <a:t> </a:t>
            </a:r>
            <a:r>
              <a:rPr lang="tr-TR" sz="2000" dirty="0">
                <a:solidFill>
                  <a:srgbClr val="3B3A3B"/>
                </a:solidFill>
                <a:latin typeface="Myriad Pro"/>
                <a:cs typeface="Myriad Pro"/>
              </a:rPr>
              <a:t>oluşmaktayken</a:t>
            </a:r>
            <a:r>
              <a:rPr lang="tr-TR" sz="2000" spc="90" dirty="0">
                <a:solidFill>
                  <a:srgbClr val="3B3A3B"/>
                </a:solidFill>
                <a:latin typeface="Myriad Pro"/>
                <a:cs typeface="Myriad Pro"/>
              </a:rPr>
              <a:t> </a:t>
            </a:r>
            <a:r>
              <a:rPr lang="tr-TR" sz="2000" dirty="0">
                <a:solidFill>
                  <a:srgbClr val="3B3A3B"/>
                </a:solidFill>
                <a:latin typeface="Myriad Pro"/>
                <a:cs typeface="Myriad Pro"/>
              </a:rPr>
              <a:t>sonraki</a:t>
            </a:r>
            <a:r>
              <a:rPr lang="tr-TR" sz="2000" spc="90" dirty="0">
                <a:solidFill>
                  <a:srgbClr val="3B3A3B"/>
                </a:solidFill>
                <a:latin typeface="Myriad Pro"/>
                <a:cs typeface="Myriad Pro"/>
              </a:rPr>
              <a:t> </a:t>
            </a:r>
            <a:r>
              <a:rPr lang="tr-TR" sz="2000" dirty="0">
                <a:solidFill>
                  <a:srgbClr val="3B3A3B"/>
                </a:solidFill>
                <a:latin typeface="Myriad Pro"/>
                <a:cs typeface="Myriad Pro"/>
              </a:rPr>
              <a:t>dönemde</a:t>
            </a:r>
            <a:r>
              <a:rPr lang="tr-TR" sz="2000" spc="90" dirty="0">
                <a:solidFill>
                  <a:srgbClr val="3B3A3B"/>
                </a:solidFill>
                <a:latin typeface="Myriad Pro"/>
                <a:cs typeface="Myriad Pro"/>
              </a:rPr>
              <a:t> </a:t>
            </a:r>
            <a:r>
              <a:rPr lang="tr-TR" sz="2000" dirty="0">
                <a:solidFill>
                  <a:srgbClr val="3B3A3B"/>
                </a:solidFill>
                <a:latin typeface="Myriad Pro"/>
                <a:cs typeface="Myriad Pro"/>
              </a:rPr>
              <a:t>ilaveler</a:t>
            </a:r>
            <a:r>
              <a:rPr lang="tr-TR" sz="2000" spc="90" dirty="0">
                <a:solidFill>
                  <a:srgbClr val="3B3A3B"/>
                </a:solidFill>
                <a:latin typeface="Myriad Pro"/>
                <a:cs typeface="Myriad Pro"/>
              </a:rPr>
              <a:t> </a:t>
            </a:r>
            <a:r>
              <a:rPr lang="tr-TR" sz="2000" dirty="0">
                <a:solidFill>
                  <a:srgbClr val="3B3A3B"/>
                </a:solidFill>
                <a:latin typeface="Myriad Pro"/>
                <a:cs typeface="Myriad Pro"/>
              </a:rPr>
              <a:t>yapılarak</a:t>
            </a:r>
            <a:r>
              <a:rPr lang="tr-TR" sz="2000" spc="90" dirty="0">
                <a:solidFill>
                  <a:srgbClr val="3B3A3B"/>
                </a:solidFill>
                <a:latin typeface="Myriad Pro"/>
                <a:cs typeface="Myriad Pro"/>
              </a:rPr>
              <a:t> </a:t>
            </a:r>
            <a:r>
              <a:rPr lang="tr-TR" sz="2000" dirty="0">
                <a:solidFill>
                  <a:srgbClr val="3B3A3B"/>
                </a:solidFill>
                <a:latin typeface="Myriad Pro"/>
                <a:cs typeface="Myriad Pro"/>
              </a:rPr>
              <a:t>alfabedeki</a:t>
            </a:r>
            <a:r>
              <a:rPr lang="tr-TR" sz="2000" spc="95" dirty="0">
                <a:solidFill>
                  <a:srgbClr val="3B3A3B"/>
                </a:solidFill>
                <a:latin typeface="Myriad Pro"/>
                <a:cs typeface="Myriad Pro"/>
              </a:rPr>
              <a:t> </a:t>
            </a:r>
            <a:r>
              <a:rPr lang="tr-TR" sz="2000" spc="-20" dirty="0">
                <a:solidFill>
                  <a:srgbClr val="3B3A3B"/>
                </a:solidFill>
                <a:latin typeface="Myriad Pro"/>
                <a:cs typeface="Myriad Pro"/>
              </a:rPr>
              <a:t>harf </a:t>
            </a:r>
            <a:r>
              <a:rPr lang="tr-TR" sz="2000" dirty="0">
                <a:solidFill>
                  <a:srgbClr val="3B3A3B"/>
                </a:solidFill>
                <a:latin typeface="Myriad Pro"/>
                <a:cs typeface="Myriad Pro"/>
              </a:rPr>
              <a:t>sayısı</a:t>
            </a:r>
            <a:r>
              <a:rPr lang="tr-TR" sz="2000" spc="-60" dirty="0">
                <a:solidFill>
                  <a:srgbClr val="3B3A3B"/>
                </a:solidFill>
                <a:latin typeface="Myriad Pro"/>
                <a:cs typeface="Myriad Pro"/>
              </a:rPr>
              <a:t> </a:t>
            </a:r>
            <a:r>
              <a:rPr lang="tr-TR" sz="2000" dirty="0">
                <a:solidFill>
                  <a:srgbClr val="3B3A3B"/>
                </a:solidFill>
                <a:latin typeface="Myriad Pro"/>
                <a:cs typeface="Myriad Pro"/>
              </a:rPr>
              <a:t>26'ya</a:t>
            </a:r>
            <a:r>
              <a:rPr lang="tr-TR" sz="2000" spc="-60" dirty="0">
                <a:solidFill>
                  <a:srgbClr val="3B3A3B"/>
                </a:solidFill>
                <a:latin typeface="Myriad Pro"/>
                <a:cs typeface="Myriad Pro"/>
              </a:rPr>
              <a:t> </a:t>
            </a:r>
            <a:r>
              <a:rPr lang="tr-TR" sz="2000" spc="-10" dirty="0">
                <a:solidFill>
                  <a:srgbClr val="3B3A3B"/>
                </a:solidFill>
                <a:latin typeface="Myriad Pro"/>
                <a:cs typeface="Myriad Pro"/>
              </a:rPr>
              <a:t>çıkartılmıştır.</a:t>
            </a:r>
            <a:r>
              <a:rPr lang="tr-TR" sz="2000" spc="-40" dirty="0">
                <a:solidFill>
                  <a:srgbClr val="3B3A3B"/>
                </a:solidFill>
                <a:latin typeface="Myriad Pro"/>
                <a:cs typeface="Myriad Pro"/>
              </a:rPr>
              <a:t> </a:t>
            </a:r>
          </a:p>
          <a:p>
            <a:pPr marL="12700" marR="5080" indent="179705" algn="just">
              <a:lnSpc>
                <a:spcPct val="150000"/>
              </a:lnSpc>
              <a:spcBef>
                <a:spcPts val="244"/>
              </a:spcBef>
            </a:pPr>
            <a:r>
              <a:rPr lang="tr-TR" sz="2000" b="1" dirty="0">
                <a:solidFill>
                  <a:srgbClr val="3B3A3B"/>
                </a:solidFill>
                <a:latin typeface="Myriad Pro"/>
                <a:cs typeface="Myriad Pro"/>
              </a:rPr>
              <a:t>Latince</a:t>
            </a:r>
            <a:r>
              <a:rPr lang="tr-TR" sz="2000" b="1" spc="-25" dirty="0">
                <a:solidFill>
                  <a:srgbClr val="3B3A3B"/>
                </a:solidFill>
                <a:latin typeface="Myriad Pro"/>
                <a:cs typeface="Myriad Pro"/>
              </a:rPr>
              <a:t> </a:t>
            </a:r>
            <a:r>
              <a:rPr lang="tr-TR" sz="2000" b="1" dirty="0">
                <a:solidFill>
                  <a:srgbClr val="3B3A3B"/>
                </a:solidFill>
                <a:latin typeface="Myriad Pro"/>
                <a:cs typeface="Myriad Pro"/>
              </a:rPr>
              <a:t>yazıldığı</a:t>
            </a:r>
            <a:r>
              <a:rPr lang="tr-TR" sz="2000" b="1" spc="-25" dirty="0">
                <a:solidFill>
                  <a:srgbClr val="3B3A3B"/>
                </a:solidFill>
                <a:latin typeface="Myriad Pro"/>
                <a:cs typeface="Myriad Pro"/>
              </a:rPr>
              <a:t> </a:t>
            </a:r>
            <a:r>
              <a:rPr lang="tr-TR" sz="2000" b="1" dirty="0">
                <a:solidFill>
                  <a:srgbClr val="3B3A3B"/>
                </a:solidFill>
                <a:latin typeface="Myriad Pro"/>
                <a:cs typeface="Myriad Pro"/>
              </a:rPr>
              <a:t>gibi</a:t>
            </a:r>
            <a:r>
              <a:rPr lang="tr-TR" sz="2000" b="1" spc="-30" dirty="0">
                <a:solidFill>
                  <a:srgbClr val="3B3A3B"/>
                </a:solidFill>
                <a:latin typeface="Myriad Pro"/>
                <a:cs typeface="Myriad Pro"/>
              </a:rPr>
              <a:t> </a:t>
            </a:r>
            <a:r>
              <a:rPr lang="tr-TR" sz="2000" b="1" dirty="0">
                <a:solidFill>
                  <a:srgbClr val="3B3A3B"/>
                </a:solidFill>
                <a:latin typeface="Myriad Pro"/>
                <a:cs typeface="Myriad Pro"/>
              </a:rPr>
              <a:t>okunan</a:t>
            </a:r>
            <a:r>
              <a:rPr lang="tr-TR" sz="2000" b="1" spc="-25" dirty="0">
                <a:solidFill>
                  <a:srgbClr val="3B3A3B"/>
                </a:solidFill>
                <a:latin typeface="Myriad Pro"/>
                <a:cs typeface="Myriad Pro"/>
              </a:rPr>
              <a:t> </a:t>
            </a:r>
            <a:r>
              <a:rPr lang="tr-TR" sz="2000" b="1" dirty="0">
                <a:solidFill>
                  <a:srgbClr val="3B3A3B"/>
                </a:solidFill>
                <a:latin typeface="Myriad Pro"/>
                <a:cs typeface="Myriad Pro"/>
              </a:rPr>
              <a:t>bir</a:t>
            </a:r>
            <a:r>
              <a:rPr lang="tr-TR" sz="2000" b="1" spc="-25" dirty="0">
                <a:solidFill>
                  <a:srgbClr val="3B3A3B"/>
                </a:solidFill>
                <a:latin typeface="Myriad Pro"/>
                <a:cs typeface="Myriad Pro"/>
              </a:rPr>
              <a:t> </a:t>
            </a:r>
            <a:r>
              <a:rPr lang="tr-TR" sz="2000" b="1" spc="-10" dirty="0">
                <a:solidFill>
                  <a:srgbClr val="3B3A3B"/>
                </a:solidFill>
                <a:latin typeface="Myriad Pro"/>
                <a:cs typeface="Myriad Pro"/>
              </a:rPr>
              <a:t>dildir.</a:t>
            </a:r>
            <a:r>
              <a:rPr lang="tr-TR" sz="2000" b="1" spc="-30" dirty="0">
                <a:solidFill>
                  <a:srgbClr val="3B3A3B"/>
                </a:solidFill>
                <a:latin typeface="Myriad Pro"/>
                <a:cs typeface="Myriad Pro"/>
              </a:rPr>
              <a:t> </a:t>
            </a:r>
          </a:p>
          <a:p>
            <a:pPr marL="12700" marR="5080" indent="179705" algn="just">
              <a:lnSpc>
                <a:spcPct val="150000"/>
              </a:lnSpc>
              <a:spcBef>
                <a:spcPts val="244"/>
              </a:spcBef>
            </a:pPr>
            <a:r>
              <a:rPr lang="tr-TR" sz="2000" dirty="0">
                <a:solidFill>
                  <a:srgbClr val="3B3A3B"/>
                </a:solidFill>
                <a:latin typeface="Myriad Pro"/>
                <a:cs typeface="Myriad Pro"/>
              </a:rPr>
              <a:t>Bütün</a:t>
            </a:r>
            <a:r>
              <a:rPr lang="tr-TR" sz="2000" spc="-25" dirty="0">
                <a:solidFill>
                  <a:srgbClr val="3B3A3B"/>
                </a:solidFill>
                <a:latin typeface="Myriad Pro"/>
                <a:cs typeface="Myriad Pro"/>
              </a:rPr>
              <a:t> </a:t>
            </a:r>
            <a:r>
              <a:rPr lang="tr-TR" sz="2000" dirty="0">
                <a:solidFill>
                  <a:srgbClr val="3B3A3B"/>
                </a:solidFill>
                <a:latin typeface="Myriad Pro"/>
                <a:cs typeface="Myriad Pro"/>
              </a:rPr>
              <a:t>harfler</a:t>
            </a:r>
            <a:r>
              <a:rPr lang="tr-TR" sz="2000" spc="-30" dirty="0">
                <a:solidFill>
                  <a:srgbClr val="3B3A3B"/>
                </a:solidFill>
                <a:latin typeface="Myriad Pro"/>
                <a:cs typeface="Myriad Pro"/>
              </a:rPr>
              <a:t> </a:t>
            </a:r>
            <a:r>
              <a:rPr lang="tr-TR" sz="2000" dirty="0">
                <a:solidFill>
                  <a:srgbClr val="3B3A3B"/>
                </a:solidFill>
                <a:latin typeface="Myriad Pro"/>
                <a:cs typeface="Myriad Pro"/>
              </a:rPr>
              <a:t>okunur</a:t>
            </a:r>
            <a:r>
              <a:rPr lang="tr-TR" sz="2000" spc="-25" dirty="0">
                <a:solidFill>
                  <a:srgbClr val="3B3A3B"/>
                </a:solidFill>
                <a:latin typeface="Myriad Pro"/>
                <a:cs typeface="Myriad Pro"/>
              </a:rPr>
              <a:t> </a:t>
            </a:r>
            <a:r>
              <a:rPr lang="tr-TR" sz="2000" dirty="0">
                <a:solidFill>
                  <a:srgbClr val="3B3A3B"/>
                </a:solidFill>
                <a:latin typeface="Myriad Pro"/>
                <a:cs typeface="Myriad Pro"/>
              </a:rPr>
              <a:t>ve</a:t>
            </a:r>
            <a:r>
              <a:rPr lang="tr-TR" sz="2000" spc="-25" dirty="0">
                <a:solidFill>
                  <a:srgbClr val="3B3A3B"/>
                </a:solidFill>
                <a:latin typeface="Myriad Pro"/>
                <a:cs typeface="Myriad Pro"/>
              </a:rPr>
              <a:t> </a:t>
            </a:r>
            <a:r>
              <a:rPr lang="tr-TR" sz="2000" dirty="0">
                <a:solidFill>
                  <a:srgbClr val="3B3A3B"/>
                </a:solidFill>
                <a:latin typeface="Myriad Pro"/>
                <a:cs typeface="Myriad Pro"/>
              </a:rPr>
              <a:t>ünsüz</a:t>
            </a:r>
            <a:r>
              <a:rPr lang="tr-TR" sz="2000" spc="-30" dirty="0">
                <a:solidFill>
                  <a:srgbClr val="3B3A3B"/>
                </a:solidFill>
                <a:latin typeface="Myriad Pro"/>
                <a:cs typeface="Myriad Pro"/>
              </a:rPr>
              <a:t> </a:t>
            </a:r>
            <a:r>
              <a:rPr lang="tr-TR" sz="2000" spc="-10" dirty="0">
                <a:solidFill>
                  <a:srgbClr val="3B3A3B"/>
                </a:solidFill>
                <a:latin typeface="Myriad Pro"/>
                <a:cs typeface="Myriad Pro"/>
              </a:rPr>
              <a:t>harfler</a:t>
            </a:r>
            <a:r>
              <a:rPr lang="tr-TR" sz="2000" spc="-45" dirty="0">
                <a:solidFill>
                  <a:srgbClr val="3B3A3B"/>
                </a:solidFill>
                <a:latin typeface="Myriad Pro"/>
                <a:cs typeface="Myriad Pro"/>
              </a:rPr>
              <a:t> </a:t>
            </a:r>
            <a:r>
              <a:rPr lang="tr-TR" sz="2000" spc="-25" dirty="0">
                <a:solidFill>
                  <a:srgbClr val="3B3A3B"/>
                </a:solidFill>
                <a:latin typeface="Myriad Pro"/>
                <a:cs typeface="Myriad Pro"/>
              </a:rPr>
              <a:t>“e” </a:t>
            </a:r>
            <a:r>
              <a:rPr lang="tr-TR" sz="2000" spc="-10" dirty="0">
                <a:solidFill>
                  <a:srgbClr val="3B3A3B"/>
                </a:solidFill>
                <a:latin typeface="Myriad Pro"/>
                <a:cs typeface="Myriad Pro"/>
              </a:rPr>
              <a:t>seslidir.</a:t>
            </a:r>
            <a:r>
              <a:rPr lang="tr-TR" sz="2000" spc="-50" dirty="0">
                <a:solidFill>
                  <a:srgbClr val="3B3A3B"/>
                </a:solidFill>
                <a:latin typeface="Myriad Pro"/>
                <a:cs typeface="Myriad Pro"/>
              </a:rPr>
              <a:t> </a:t>
            </a:r>
          </a:p>
          <a:p>
            <a:pPr marL="12700" marR="5080" indent="179705" algn="just">
              <a:lnSpc>
                <a:spcPct val="150000"/>
              </a:lnSpc>
              <a:spcBef>
                <a:spcPts val="244"/>
              </a:spcBef>
            </a:pPr>
            <a:r>
              <a:rPr lang="tr-TR" sz="2000" spc="-10" dirty="0">
                <a:solidFill>
                  <a:srgbClr val="3B3A3B"/>
                </a:solidFill>
                <a:latin typeface="Myriad Pro"/>
                <a:cs typeface="Myriad Pro"/>
              </a:rPr>
              <a:t>Türkçede</a:t>
            </a:r>
            <a:r>
              <a:rPr lang="tr-TR" sz="2000" spc="5" dirty="0">
                <a:solidFill>
                  <a:srgbClr val="3B3A3B"/>
                </a:solidFill>
                <a:latin typeface="Myriad Pro"/>
                <a:cs typeface="Myriad Pro"/>
              </a:rPr>
              <a:t> </a:t>
            </a:r>
            <a:r>
              <a:rPr lang="tr-TR" sz="2000" dirty="0">
                <a:solidFill>
                  <a:srgbClr val="3B3A3B"/>
                </a:solidFill>
                <a:latin typeface="Myriad Pro"/>
                <a:cs typeface="Myriad Pro"/>
              </a:rPr>
              <a:t>29</a:t>
            </a:r>
            <a:r>
              <a:rPr lang="tr-TR" sz="2000" spc="5" dirty="0">
                <a:solidFill>
                  <a:srgbClr val="3B3A3B"/>
                </a:solidFill>
                <a:latin typeface="Myriad Pro"/>
                <a:cs typeface="Myriad Pro"/>
              </a:rPr>
              <a:t> </a:t>
            </a:r>
            <a:r>
              <a:rPr lang="tr-TR" sz="2000" dirty="0">
                <a:solidFill>
                  <a:srgbClr val="3B3A3B"/>
                </a:solidFill>
                <a:latin typeface="Myriad Pro"/>
                <a:cs typeface="Myriad Pro"/>
              </a:rPr>
              <a:t>harf bulunduğu</a:t>
            </a:r>
            <a:r>
              <a:rPr lang="tr-TR" sz="2000" spc="5" dirty="0">
                <a:solidFill>
                  <a:srgbClr val="3B3A3B"/>
                </a:solidFill>
                <a:latin typeface="Myriad Pro"/>
                <a:cs typeface="Myriad Pro"/>
              </a:rPr>
              <a:t> </a:t>
            </a:r>
            <a:r>
              <a:rPr lang="tr-TR" sz="2000" dirty="0">
                <a:solidFill>
                  <a:srgbClr val="3B3A3B"/>
                </a:solidFill>
                <a:latin typeface="Myriad Pro"/>
                <a:cs typeface="Myriad Pro"/>
              </a:rPr>
              <a:t>için</a:t>
            </a:r>
            <a:r>
              <a:rPr lang="tr-TR" sz="2000" spc="-45" dirty="0">
                <a:solidFill>
                  <a:srgbClr val="3B3A3B"/>
                </a:solidFill>
                <a:latin typeface="Myriad Pro"/>
                <a:cs typeface="Myriad Pro"/>
              </a:rPr>
              <a:t> </a:t>
            </a:r>
            <a:r>
              <a:rPr lang="tr-TR" sz="2000" dirty="0">
                <a:solidFill>
                  <a:srgbClr val="3B3A3B"/>
                </a:solidFill>
                <a:latin typeface="Myriad Pro"/>
                <a:cs typeface="Myriad Pro"/>
              </a:rPr>
              <a:t>Türkçedeki bazı</a:t>
            </a:r>
            <a:r>
              <a:rPr lang="tr-TR" sz="2000" spc="5" dirty="0">
                <a:solidFill>
                  <a:srgbClr val="3B3A3B"/>
                </a:solidFill>
                <a:latin typeface="Myriad Pro"/>
                <a:cs typeface="Myriad Pro"/>
              </a:rPr>
              <a:t> </a:t>
            </a:r>
            <a:r>
              <a:rPr lang="tr-TR" sz="2000" dirty="0">
                <a:solidFill>
                  <a:srgbClr val="3B3A3B"/>
                </a:solidFill>
                <a:latin typeface="Myriad Pro"/>
                <a:cs typeface="Myriad Pro"/>
              </a:rPr>
              <a:t>harflerin</a:t>
            </a:r>
            <a:r>
              <a:rPr lang="tr-TR" sz="2000" spc="5" dirty="0">
                <a:solidFill>
                  <a:srgbClr val="3B3A3B"/>
                </a:solidFill>
                <a:latin typeface="Myriad Pro"/>
                <a:cs typeface="Myriad Pro"/>
              </a:rPr>
              <a:t> </a:t>
            </a:r>
            <a:r>
              <a:rPr lang="tr-TR" sz="2000" dirty="0">
                <a:solidFill>
                  <a:srgbClr val="3B3A3B"/>
                </a:solidFill>
                <a:latin typeface="Myriad Pro"/>
                <a:cs typeface="Myriad Pro"/>
              </a:rPr>
              <a:t>Latincede</a:t>
            </a:r>
            <a:r>
              <a:rPr lang="tr-TR" sz="2000" spc="5" dirty="0">
                <a:solidFill>
                  <a:srgbClr val="3B3A3B"/>
                </a:solidFill>
                <a:latin typeface="Myriad Pro"/>
                <a:cs typeface="Myriad Pro"/>
              </a:rPr>
              <a:t> </a:t>
            </a:r>
            <a:r>
              <a:rPr lang="tr-TR" sz="2000" dirty="0">
                <a:solidFill>
                  <a:srgbClr val="3B3A3B"/>
                </a:solidFill>
                <a:latin typeface="Myriad Pro"/>
                <a:cs typeface="Myriad Pro"/>
              </a:rPr>
              <a:t>karşılığı</a:t>
            </a:r>
            <a:r>
              <a:rPr lang="tr-TR" sz="2000" spc="5" dirty="0">
                <a:solidFill>
                  <a:srgbClr val="3B3A3B"/>
                </a:solidFill>
                <a:latin typeface="Myriad Pro"/>
                <a:cs typeface="Myriad Pro"/>
              </a:rPr>
              <a:t> </a:t>
            </a:r>
            <a:r>
              <a:rPr lang="tr-TR" sz="2000" spc="-10" dirty="0">
                <a:solidFill>
                  <a:srgbClr val="3B3A3B"/>
                </a:solidFill>
                <a:latin typeface="Myriad Pro"/>
                <a:cs typeface="Myriad Pro"/>
              </a:rPr>
              <a:t>bulunmaz.</a:t>
            </a:r>
            <a:endParaRPr lang="tr-TR" sz="2000" dirty="0">
              <a:latin typeface="Myriad Pro"/>
              <a:cs typeface="Myriad Pro"/>
            </a:endParaRPr>
          </a:p>
          <a:p>
            <a:pPr marL="12700" marR="17145" indent="179705" algn="just">
              <a:lnSpc>
                <a:spcPct val="150000"/>
              </a:lnSpc>
            </a:pPr>
            <a:r>
              <a:rPr lang="tr-TR" sz="2000" spc="-10" dirty="0">
                <a:solidFill>
                  <a:srgbClr val="3B3A3B"/>
                </a:solidFill>
                <a:latin typeface="Myriad Pro"/>
                <a:cs typeface="Myriad Pro"/>
              </a:rPr>
              <a:t>Latincede</a:t>
            </a:r>
            <a:r>
              <a:rPr lang="tr-TR" sz="2000" spc="-60" dirty="0">
                <a:solidFill>
                  <a:srgbClr val="3B3A3B"/>
                </a:solidFill>
                <a:latin typeface="Myriad Pro"/>
                <a:cs typeface="Myriad Pro"/>
              </a:rPr>
              <a:t> </a:t>
            </a:r>
            <a:r>
              <a:rPr lang="tr-TR" sz="2000" spc="-10" dirty="0">
                <a:solidFill>
                  <a:srgbClr val="3B3A3B"/>
                </a:solidFill>
                <a:latin typeface="Myriad Pro"/>
                <a:cs typeface="Myriad Pro"/>
              </a:rPr>
              <a:t>“a</a:t>
            </a:r>
            <a:r>
              <a:rPr lang="tr-TR" sz="2000" b="1" spc="-10" dirty="0">
                <a:solidFill>
                  <a:srgbClr val="3B3A3B"/>
                </a:solidFill>
                <a:latin typeface="Myriad Pro"/>
                <a:cs typeface="Myriad Pro"/>
              </a:rPr>
              <a:t>,</a:t>
            </a:r>
            <a:r>
              <a:rPr lang="tr-TR" sz="2000" b="1" spc="-50" dirty="0">
                <a:solidFill>
                  <a:srgbClr val="3B3A3B"/>
                </a:solidFill>
                <a:latin typeface="Myriad Pro"/>
                <a:cs typeface="Myriad Pro"/>
              </a:rPr>
              <a:t> </a:t>
            </a:r>
            <a:r>
              <a:rPr lang="tr-TR" sz="2000" b="1" dirty="0">
                <a:solidFill>
                  <a:srgbClr val="3B3A3B"/>
                </a:solidFill>
                <a:latin typeface="Myriad Pro"/>
                <a:cs typeface="Myriad Pro"/>
              </a:rPr>
              <a:t>e,</a:t>
            </a:r>
            <a:r>
              <a:rPr lang="tr-TR" sz="2000" b="1" spc="-55" dirty="0">
                <a:solidFill>
                  <a:srgbClr val="3B3A3B"/>
                </a:solidFill>
                <a:latin typeface="Myriad Pro"/>
                <a:cs typeface="Myriad Pro"/>
              </a:rPr>
              <a:t> </a:t>
            </a:r>
            <a:r>
              <a:rPr lang="tr-TR" sz="2000" b="1" dirty="0">
                <a:solidFill>
                  <a:srgbClr val="3B3A3B"/>
                </a:solidFill>
                <a:latin typeface="Myriad Pro"/>
                <a:cs typeface="Myriad Pro"/>
              </a:rPr>
              <a:t>i,</a:t>
            </a:r>
            <a:r>
              <a:rPr lang="tr-TR" sz="2000" b="1" spc="-60" dirty="0">
                <a:solidFill>
                  <a:srgbClr val="3B3A3B"/>
                </a:solidFill>
                <a:latin typeface="Myriad Pro"/>
                <a:cs typeface="Myriad Pro"/>
              </a:rPr>
              <a:t> </a:t>
            </a:r>
            <a:r>
              <a:rPr lang="tr-TR" sz="2000" b="1" dirty="0">
                <a:solidFill>
                  <a:srgbClr val="3B3A3B"/>
                </a:solidFill>
                <a:latin typeface="Myriad Pro"/>
                <a:cs typeface="Myriad Pro"/>
              </a:rPr>
              <a:t>o,</a:t>
            </a:r>
            <a:r>
              <a:rPr lang="tr-TR" sz="2000" b="1" spc="-60" dirty="0">
                <a:solidFill>
                  <a:srgbClr val="3B3A3B"/>
                </a:solidFill>
                <a:latin typeface="Myriad Pro"/>
                <a:cs typeface="Myriad Pro"/>
              </a:rPr>
              <a:t> </a:t>
            </a:r>
            <a:r>
              <a:rPr lang="tr-TR" sz="2000" b="1" dirty="0">
                <a:solidFill>
                  <a:srgbClr val="3B3A3B"/>
                </a:solidFill>
                <a:latin typeface="Myriad Pro"/>
                <a:cs typeface="Myriad Pro"/>
              </a:rPr>
              <a:t>u,</a:t>
            </a:r>
            <a:r>
              <a:rPr lang="tr-TR" sz="2000" b="1" spc="-55" dirty="0">
                <a:solidFill>
                  <a:srgbClr val="3B3A3B"/>
                </a:solidFill>
                <a:latin typeface="Myriad Pro"/>
                <a:cs typeface="Myriad Pro"/>
              </a:rPr>
              <a:t> </a:t>
            </a:r>
            <a:r>
              <a:rPr lang="tr-TR" sz="2000" b="1" spc="-35" dirty="0">
                <a:solidFill>
                  <a:srgbClr val="3B3A3B"/>
                </a:solidFill>
                <a:latin typeface="Myriad Pro"/>
                <a:cs typeface="Myriad Pro"/>
              </a:rPr>
              <a:t>y</a:t>
            </a:r>
            <a:r>
              <a:rPr lang="tr-TR" sz="2000" spc="-35" dirty="0">
                <a:solidFill>
                  <a:srgbClr val="3B3A3B"/>
                </a:solidFill>
                <a:latin typeface="Myriad Pro"/>
                <a:cs typeface="Myriad Pro"/>
              </a:rPr>
              <a:t>”</a:t>
            </a:r>
            <a:r>
              <a:rPr lang="tr-TR" sz="2000" spc="-25" dirty="0">
                <a:solidFill>
                  <a:srgbClr val="3B3A3B"/>
                </a:solidFill>
                <a:latin typeface="Myriad Pro"/>
                <a:cs typeface="Myriad Pro"/>
              </a:rPr>
              <a:t> </a:t>
            </a:r>
            <a:r>
              <a:rPr lang="tr-TR" sz="2000" dirty="0">
                <a:solidFill>
                  <a:srgbClr val="3B3A3B"/>
                </a:solidFill>
                <a:latin typeface="Myriad Pro"/>
                <a:cs typeface="Myriad Pro"/>
              </a:rPr>
              <a:t>olmak</a:t>
            </a:r>
            <a:r>
              <a:rPr lang="tr-TR" sz="2000" spc="-15" dirty="0">
                <a:solidFill>
                  <a:srgbClr val="3B3A3B"/>
                </a:solidFill>
                <a:latin typeface="Myriad Pro"/>
                <a:cs typeface="Myriad Pro"/>
              </a:rPr>
              <a:t> </a:t>
            </a:r>
            <a:r>
              <a:rPr lang="tr-TR" sz="2000" dirty="0">
                <a:solidFill>
                  <a:srgbClr val="3B3A3B"/>
                </a:solidFill>
                <a:latin typeface="Myriad Pro"/>
                <a:cs typeface="Myriad Pro"/>
              </a:rPr>
              <a:t>üzere</a:t>
            </a:r>
            <a:r>
              <a:rPr lang="tr-TR" sz="2000" spc="-5" dirty="0">
                <a:solidFill>
                  <a:srgbClr val="3B3A3B"/>
                </a:solidFill>
                <a:latin typeface="Myriad Pro"/>
                <a:cs typeface="Myriad Pro"/>
              </a:rPr>
              <a:t> </a:t>
            </a:r>
            <a:r>
              <a:rPr lang="tr-TR" sz="2000" dirty="0">
                <a:solidFill>
                  <a:srgbClr val="3B3A3B"/>
                </a:solidFill>
                <a:latin typeface="Myriad Pro"/>
                <a:cs typeface="Myriad Pro"/>
              </a:rPr>
              <a:t>altı</a:t>
            </a:r>
            <a:r>
              <a:rPr lang="tr-TR" sz="2000" spc="-5" dirty="0">
                <a:solidFill>
                  <a:srgbClr val="3B3A3B"/>
                </a:solidFill>
                <a:latin typeface="Myriad Pro"/>
                <a:cs typeface="Myriad Pro"/>
              </a:rPr>
              <a:t> </a:t>
            </a:r>
            <a:r>
              <a:rPr lang="tr-TR" sz="2000" dirty="0">
                <a:solidFill>
                  <a:srgbClr val="3B3A3B"/>
                </a:solidFill>
                <a:latin typeface="Myriad Pro"/>
                <a:cs typeface="Myriad Pro"/>
              </a:rPr>
              <a:t>tane</a:t>
            </a:r>
            <a:r>
              <a:rPr lang="tr-TR" sz="2000" spc="-5" dirty="0">
                <a:solidFill>
                  <a:srgbClr val="3B3A3B"/>
                </a:solidFill>
                <a:latin typeface="Myriad Pro"/>
                <a:cs typeface="Myriad Pro"/>
              </a:rPr>
              <a:t> </a:t>
            </a:r>
            <a:r>
              <a:rPr lang="tr-TR" sz="2000" dirty="0">
                <a:solidFill>
                  <a:srgbClr val="3B3A3B"/>
                </a:solidFill>
                <a:latin typeface="Myriad Pro"/>
                <a:cs typeface="Myriad Pro"/>
              </a:rPr>
              <a:t>ünlü</a:t>
            </a:r>
            <a:r>
              <a:rPr lang="tr-TR" sz="2000" spc="-5" dirty="0">
                <a:solidFill>
                  <a:srgbClr val="3B3A3B"/>
                </a:solidFill>
                <a:latin typeface="Myriad Pro"/>
                <a:cs typeface="Myriad Pro"/>
              </a:rPr>
              <a:t> </a:t>
            </a:r>
            <a:r>
              <a:rPr lang="tr-TR" sz="2000" dirty="0">
                <a:solidFill>
                  <a:srgbClr val="3B3A3B"/>
                </a:solidFill>
                <a:latin typeface="Myriad Pro"/>
                <a:cs typeface="Myriad Pro"/>
              </a:rPr>
              <a:t>harf</a:t>
            </a:r>
            <a:r>
              <a:rPr lang="tr-TR" sz="2000" spc="-5" dirty="0">
                <a:solidFill>
                  <a:srgbClr val="3B3A3B"/>
                </a:solidFill>
                <a:latin typeface="Myriad Pro"/>
                <a:cs typeface="Myriad Pro"/>
              </a:rPr>
              <a:t> </a:t>
            </a:r>
            <a:r>
              <a:rPr lang="tr-TR" sz="2000" spc="-10" dirty="0">
                <a:solidFill>
                  <a:srgbClr val="3B3A3B"/>
                </a:solidFill>
                <a:latin typeface="Myriad Pro"/>
                <a:cs typeface="Myriad Pro"/>
              </a:rPr>
              <a:t>vardır.</a:t>
            </a:r>
            <a:r>
              <a:rPr lang="tr-TR" sz="2000" spc="-5" dirty="0">
                <a:solidFill>
                  <a:srgbClr val="3B3A3B"/>
                </a:solidFill>
                <a:latin typeface="Myriad Pro"/>
                <a:cs typeface="Myriad Pro"/>
              </a:rPr>
              <a:t> </a:t>
            </a:r>
            <a:r>
              <a:rPr lang="tr-TR" sz="2000" spc="-10" dirty="0">
                <a:solidFill>
                  <a:srgbClr val="3B3A3B"/>
                </a:solidFill>
                <a:latin typeface="Myriad Pro"/>
                <a:cs typeface="Myriad Pro"/>
              </a:rPr>
              <a:t>Bunlardan</a:t>
            </a:r>
            <a:r>
              <a:rPr lang="tr-TR" sz="2000" spc="-45" dirty="0">
                <a:solidFill>
                  <a:srgbClr val="3B3A3B"/>
                </a:solidFill>
                <a:latin typeface="Myriad Pro"/>
                <a:cs typeface="Myriad Pro"/>
              </a:rPr>
              <a:t> </a:t>
            </a:r>
            <a:r>
              <a:rPr lang="tr-TR" sz="2000" spc="-20" dirty="0">
                <a:solidFill>
                  <a:srgbClr val="3B3A3B"/>
                </a:solidFill>
                <a:latin typeface="Myriad Pro"/>
                <a:cs typeface="Myriad Pro"/>
              </a:rPr>
              <a:t>“</a:t>
            </a:r>
            <a:r>
              <a:rPr lang="tr-TR" sz="2000" b="1" spc="-20" dirty="0">
                <a:solidFill>
                  <a:srgbClr val="3B3A3B"/>
                </a:solidFill>
                <a:latin typeface="Myriad Pro"/>
                <a:cs typeface="Myriad Pro"/>
              </a:rPr>
              <a:t>y</a:t>
            </a:r>
            <a:r>
              <a:rPr lang="tr-TR" sz="2000" spc="-20" dirty="0">
                <a:solidFill>
                  <a:srgbClr val="3B3A3B"/>
                </a:solidFill>
                <a:latin typeface="Myriad Pro"/>
                <a:cs typeface="Myriad Pro"/>
              </a:rPr>
              <a:t>”</a:t>
            </a:r>
            <a:r>
              <a:rPr lang="tr-TR" sz="2000" spc="-40" dirty="0">
                <a:solidFill>
                  <a:srgbClr val="3B3A3B"/>
                </a:solidFill>
                <a:latin typeface="Myriad Pro"/>
                <a:cs typeface="Myriad Pro"/>
              </a:rPr>
              <a:t> </a:t>
            </a:r>
            <a:r>
              <a:rPr lang="tr-TR" sz="2000" dirty="0">
                <a:solidFill>
                  <a:srgbClr val="3B3A3B"/>
                </a:solidFill>
                <a:latin typeface="Myriad Pro"/>
                <a:cs typeface="Myriad Pro"/>
              </a:rPr>
              <a:t>harfi</a:t>
            </a:r>
            <a:r>
              <a:rPr lang="tr-TR" sz="2000" spc="-5" dirty="0">
                <a:solidFill>
                  <a:srgbClr val="3B3A3B"/>
                </a:solidFill>
                <a:latin typeface="Myriad Pro"/>
                <a:cs typeface="Myriad Pro"/>
              </a:rPr>
              <a:t> </a:t>
            </a:r>
            <a:r>
              <a:rPr lang="tr-TR" sz="2000" dirty="0">
                <a:solidFill>
                  <a:srgbClr val="3B3A3B"/>
                </a:solidFill>
                <a:latin typeface="Myriad Pro"/>
                <a:cs typeface="Myriad Pro"/>
              </a:rPr>
              <a:t>ünlü</a:t>
            </a:r>
            <a:r>
              <a:rPr lang="tr-TR" sz="2000" spc="-5" dirty="0">
                <a:solidFill>
                  <a:srgbClr val="3B3A3B"/>
                </a:solidFill>
                <a:latin typeface="Myriad Pro"/>
                <a:cs typeface="Myriad Pro"/>
              </a:rPr>
              <a:t> </a:t>
            </a:r>
            <a:r>
              <a:rPr lang="tr-TR" sz="2000" dirty="0">
                <a:solidFill>
                  <a:srgbClr val="3B3A3B"/>
                </a:solidFill>
                <a:latin typeface="Myriad Pro"/>
                <a:cs typeface="Myriad Pro"/>
              </a:rPr>
              <a:t>harf</a:t>
            </a:r>
            <a:r>
              <a:rPr lang="tr-TR" sz="2000" spc="-5" dirty="0">
                <a:solidFill>
                  <a:srgbClr val="3B3A3B"/>
                </a:solidFill>
                <a:latin typeface="Myriad Pro"/>
                <a:cs typeface="Myriad Pro"/>
              </a:rPr>
              <a:t> </a:t>
            </a:r>
            <a:r>
              <a:rPr lang="tr-TR" sz="2000" spc="-10" dirty="0">
                <a:solidFill>
                  <a:srgbClr val="3B3A3B"/>
                </a:solidFill>
                <a:latin typeface="Myriad Pro"/>
                <a:cs typeface="Myriad Pro"/>
              </a:rPr>
              <a:t>olup</a:t>
            </a:r>
            <a:r>
              <a:rPr lang="tr-TR" sz="2000" spc="-45" dirty="0">
                <a:solidFill>
                  <a:srgbClr val="3B3A3B"/>
                </a:solidFill>
                <a:latin typeface="Myriad Pro"/>
                <a:cs typeface="Myriad Pro"/>
              </a:rPr>
              <a:t> </a:t>
            </a:r>
            <a:r>
              <a:rPr lang="tr-TR" sz="2000" spc="-20" dirty="0">
                <a:solidFill>
                  <a:srgbClr val="3B3A3B"/>
                </a:solidFill>
                <a:latin typeface="Myriad Pro"/>
                <a:cs typeface="Myriad Pro"/>
              </a:rPr>
              <a:t>Türk</a:t>
            </a:r>
            <a:r>
              <a:rPr lang="tr-TR" sz="2000" dirty="0">
                <a:solidFill>
                  <a:srgbClr val="3B3A3B"/>
                </a:solidFill>
                <a:latin typeface="Myriad Pro"/>
                <a:cs typeface="Myriad Pro"/>
              </a:rPr>
              <a:t>çedekinden</a:t>
            </a:r>
            <a:r>
              <a:rPr lang="tr-TR" sz="2000" spc="-5" dirty="0">
                <a:solidFill>
                  <a:srgbClr val="3B3A3B"/>
                </a:solidFill>
                <a:latin typeface="Myriad Pro"/>
                <a:cs typeface="Myriad Pro"/>
              </a:rPr>
              <a:t> </a:t>
            </a:r>
            <a:r>
              <a:rPr lang="tr-TR" sz="2000" spc="-10" dirty="0">
                <a:solidFill>
                  <a:srgbClr val="3B3A3B"/>
                </a:solidFill>
                <a:latin typeface="Myriad Pro"/>
                <a:cs typeface="Myriad Pro"/>
              </a:rPr>
              <a:t>farklıdır.</a:t>
            </a:r>
            <a:endParaRPr lang="tr-TR" sz="2000" dirty="0">
              <a:latin typeface="Myriad Pro"/>
              <a:cs typeface="Myriad Pro"/>
            </a:endParaRPr>
          </a:p>
          <a:p>
            <a:endParaRPr lang="tr-TR" dirty="0"/>
          </a:p>
        </p:txBody>
      </p:sp>
      <p:sp>
        <p:nvSpPr>
          <p:cNvPr id="5" name="Alt Bilgi Yer Tutucusu 4">
            <a:extLst>
              <a:ext uri="{FF2B5EF4-FFF2-40B4-BE49-F238E27FC236}">
                <a16:creationId xmlns:a16="http://schemas.microsoft.com/office/drawing/2014/main" id="{F473820E-B960-A4BE-5CDA-CBA2ED3CBD86}"/>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AADE7008-6358-A4E1-7CC0-96C0FDBBD263}"/>
              </a:ext>
            </a:extLst>
          </p:cNvPr>
          <p:cNvSpPr>
            <a:spLocks noGrp="1"/>
          </p:cNvSpPr>
          <p:nvPr>
            <p:ph type="sldNum" sz="quarter" idx="12"/>
          </p:nvPr>
        </p:nvSpPr>
        <p:spPr/>
        <p:txBody>
          <a:bodyPr/>
          <a:lstStyle/>
          <a:p>
            <a:fld id="{60FF87A7-9A7A-4B3D-9625-8440EC4947F9}" type="slidenum">
              <a:rPr lang="tr-TR" smtClean="0"/>
              <a:pPr/>
              <a:t>52</a:t>
            </a:fld>
            <a:endParaRPr lang="tr-TR"/>
          </a:p>
        </p:txBody>
      </p:sp>
    </p:spTree>
    <p:extLst>
      <p:ext uri="{BB962C8B-B14F-4D97-AF65-F5344CB8AC3E}">
        <p14:creationId xmlns:p14="http://schemas.microsoft.com/office/powerpoint/2010/main" val="37181661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ilgi Yer Tutucusu 4">
            <a:extLst>
              <a:ext uri="{FF2B5EF4-FFF2-40B4-BE49-F238E27FC236}">
                <a16:creationId xmlns:a16="http://schemas.microsoft.com/office/drawing/2014/main" id="{F473820E-B960-A4BE-5CDA-CBA2ED3CBD86}"/>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AADE7008-6358-A4E1-7CC0-96C0FDBBD263}"/>
              </a:ext>
            </a:extLst>
          </p:cNvPr>
          <p:cNvSpPr>
            <a:spLocks noGrp="1"/>
          </p:cNvSpPr>
          <p:nvPr>
            <p:ph type="sldNum" sz="quarter" idx="12"/>
          </p:nvPr>
        </p:nvSpPr>
        <p:spPr/>
        <p:txBody>
          <a:bodyPr/>
          <a:lstStyle/>
          <a:p>
            <a:fld id="{60FF87A7-9A7A-4B3D-9625-8440EC4947F9}" type="slidenum">
              <a:rPr lang="tr-TR" smtClean="0"/>
              <a:pPr/>
              <a:t>53</a:t>
            </a:fld>
            <a:endParaRPr lang="tr-TR"/>
          </a:p>
        </p:txBody>
      </p:sp>
      <p:sp>
        <p:nvSpPr>
          <p:cNvPr id="2" name="Başlık 1">
            <a:extLst>
              <a:ext uri="{FF2B5EF4-FFF2-40B4-BE49-F238E27FC236}">
                <a16:creationId xmlns:a16="http://schemas.microsoft.com/office/drawing/2014/main" id="{DEAB7645-52F2-1C50-4921-CCCD7F9E6E25}"/>
              </a:ext>
            </a:extLst>
          </p:cNvPr>
          <p:cNvSpPr>
            <a:spLocks noGrp="1"/>
          </p:cNvSpPr>
          <p:nvPr>
            <p:ph type="title" idx="4294967295"/>
          </p:nvPr>
        </p:nvSpPr>
        <p:spPr>
          <a:xfrm>
            <a:off x="142179" y="450192"/>
            <a:ext cx="1981547" cy="1568981"/>
          </a:xfrm>
        </p:spPr>
        <p:txBody>
          <a:bodyPr/>
          <a:lstStyle/>
          <a:p>
            <a:r>
              <a:rPr lang="tr-TR" sz="3600" dirty="0"/>
              <a:t>Latince harflerin okunuşu</a:t>
            </a:r>
          </a:p>
        </p:txBody>
      </p:sp>
      <p:graphicFrame>
        <p:nvGraphicFramePr>
          <p:cNvPr id="10" name="object 5">
            <a:extLst>
              <a:ext uri="{FF2B5EF4-FFF2-40B4-BE49-F238E27FC236}">
                <a16:creationId xmlns:a16="http://schemas.microsoft.com/office/drawing/2014/main" id="{3873AC7F-3302-9FC7-8FAD-6EB9EF6C171B}"/>
              </a:ext>
            </a:extLst>
          </p:cNvPr>
          <p:cNvGraphicFramePr>
            <a:graphicFrameLocks noGrp="1"/>
          </p:cNvGraphicFramePr>
          <p:nvPr>
            <p:extLst>
              <p:ext uri="{D42A27DB-BD31-4B8C-83A1-F6EECF244321}">
                <p14:modId xmlns:p14="http://schemas.microsoft.com/office/powerpoint/2010/main" val="2432252790"/>
              </p:ext>
            </p:extLst>
          </p:nvPr>
        </p:nvGraphicFramePr>
        <p:xfrm>
          <a:off x="2123728" y="332656"/>
          <a:ext cx="6624735" cy="1686517"/>
        </p:xfrm>
        <a:graphic>
          <a:graphicData uri="http://schemas.openxmlformats.org/drawingml/2006/table">
            <a:tbl>
              <a:tblPr firstRow="1" bandRow="1">
                <a:tableStyleId>{2D5ABB26-0587-4C30-8999-92F81FD0307C}</a:tableStyleId>
              </a:tblPr>
              <a:tblGrid>
                <a:gridCol w="648768">
                  <a:extLst>
                    <a:ext uri="{9D8B030D-6E8A-4147-A177-3AD203B41FA5}">
                      <a16:colId xmlns:a16="http://schemas.microsoft.com/office/drawing/2014/main" val="20000"/>
                    </a:ext>
                  </a:extLst>
                </a:gridCol>
                <a:gridCol w="1991989">
                  <a:extLst>
                    <a:ext uri="{9D8B030D-6E8A-4147-A177-3AD203B41FA5}">
                      <a16:colId xmlns:a16="http://schemas.microsoft.com/office/drawing/2014/main" val="20001"/>
                    </a:ext>
                  </a:extLst>
                </a:gridCol>
                <a:gridCol w="1991989">
                  <a:extLst>
                    <a:ext uri="{9D8B030D-6E8A-4147-A177-3AD203B41FA5}">
                      <a16:colId xmlns:a16="http://schemas.microsoft.com/office/drawing/2014/main" val="20002"/>
                    </a:ext>
                  </a:extLst>
                </a:gridCol>
                <a:gridCol w="1991989">
                  <a:extLst>
                    <a:ext uri="{9D8B030D-6E8A-4147-A177-3AD203B41FA5}">
                      <a16:colId xmlns:a16="http://schemas.microsoft.com/office/drawing/2014/main" val="20003"/>
                    </a:ext>
                  </a:extLst>
                </a:gridCol>
              </a:tblGrid>
              <a:tr h="270192">
                <a:tc rowSpan="2">
                  <a:txBody>
                    <a:bodyPr/>
                    <a:lstStyle/>
                    <a:p>
                      <a:pPr marL="50800">
                        <a:lnSpc>
                          <a:spcPct val="100000"/>
                        </a:lnSpc>
                        <a:spcBef>
                          <a:spcPts val="900"/>
                        </a:spcBef>
                      </a:pPr>
                      <a:r>
                        <a:rPr sz="1400" b="1" spc="-10" dirty="0">
                          <a:solidFill>
                            <a:srgbClr val="3B3A3B"/>
                          </a:solidFill>
                          <a:latin typeface="Myriad Pro"/>
                          <a:cs typeface="Myriad Pro"/>
                        </a:rPr>
                        <a:t>Kural</a:t>
                      </a:r>
                      <a:endParaRPr sz="1400">
                        <a:latin typeface="Myriad Pro"/>
                        <a:cs typeface="Myriad Pro"/>
                      </a:endParaRPr>
                    </a:p>
                  </a:txBody>
                  <a:tcPr marL="0" marR="0" marT="11430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gridSpan="3">
                  <a:txBody>
                    <a:bodyPr/>
                    <a:lstStyle/>
                    <a:p>
                      <a:pPr marL="50800">
                        <a:lnSpc>
                          <a:spcPct val="100000"/>
                        </a:lnSpc>
                        <a:spcBef>
                          <a:spcPts val="150"/>
                        </a:spcBef>
                      </a:pPr>
                      <a:r>
                        <a:rPr sz="1100" spc="-25" dirty="0">
                          <a:solidFill>
                            <a:srgbClr val="3B3A3B"/>
                          </a:solidFill>
                          <a:latin typeface="Myriad Pro"/>
                          <a:cs typeface="Myriad Pro"/>
                        </a:rPr>
                        <a:t>“c”</a:t>
                      </a:r>
                      <a:r>
                        <a:rPr sz="1100" spc="-85" dirty="0">
                          <a:solidFill>
                            <a:srgbClr val="3B3A3B"/>
                          </a:solidFill>
                          <a:latin typeface="Myriad Pro"/>
                          <a:cs typeface="Myriad Pro"/>
                        </a:rPr>
                        <a:t> </a:t>
                      </a:r>
                      <a:r>
                        <a:rPr sz="1100" dirty="0">
                          <a:solidFill>
                            <a:srgbClr val="3B3A3B"/>
                          </a:solidFill>
                          <a:latin typeface="Myriad Pro"/>
                          <a:cs typeface="Myriad Pro"/>
                        </a:rPr>
                        <a:t>harfi</a:t>
                      </a:r>
                      <a:r>
                        <a:rPr sz="1100" spc="-80" dirty="0">
                          <a:solidFill>
                            <a:srgbClr val="3B3A3B"/>
                          </a:solidFill>
                          <a:latin typeface="Myriad Pro"/>
                          <a:cs typeface="Myriad Pro"/>
                        </a:rPr>
                        <a:t> </a:t>
                      </a:r>
                      <a:r>
                        <a:rPr sz="1100" dirty="0">
                          <a:solidFill>
                            <a:srgbClr val="3B3A3B"/>
                          </a:solidFill>
                          <a:latin typeface="Myriad Pro"/>
                          <a:cs typeface="Myriad Pro"/>
                        </a:rPr>
                        <a:t>“a,</a:t>
                      </a:r>
                      <a:r>
                        <a:rPr sz="1100" spc="10" dirty="0">
                          <a:solidFill>
                            <a:srgbClr val="3B3A3B"/>
                          </a:solidFill>
                          <a:latin typeface="Myriad Pro"/>
                          <a:cs typeface="Myriad Pro"/>
                        </a:rPr>
                        <a:t> </a:t>
                      </a:r>
                      <a:r>
                        <a:rPr sz="1100" dirty="0">
                          <a:solidFill>
                            <a:srgbClr val="3B3A3B"/>
                          </a:solidFill>
                          <a:latin typeface="Myriad Pro"/>
                          <a:cs typeface="Myriad Pro"/>
                        </a:rPr>
                        <a:t>o,</a:t>
                      </a:r>
                      <a:r>
                        <a:rPr sz="1100" spc="10" dirty="0">
                          <a:solidFill>
                            <a:srgbClr val="3B3A3B"/>
                          </a:solidFill>
                          <a:latin typeface="Myriad Pro"/>
                          <a:cs typeface="Myriad Pro"/>
                        </a:rPr>
                        <a:t> </a:t>
                      </a:r>
                      <a:r>
                        <a:rPr sz="1100" spc="-20" dirty="0">
                          <a:solidFill>
                            <a:srgbClr val="3B3A3B"/>
                          </a:solidFill>
                          <a:latin typeface="Myriad Pro"/>
                          <a:cs typeface="Myriad Pro"/>
                        </a:rPr>
                        <a:t>u”</a:t>
                      </a:r>
                      <a:r>
                        <a:rPr sz="1100" spc="-80" dirty="0">
                          <a:solidFill>
                            <a:srgbClr val="3B3A3B"/>
                          </a:solidFill>
                          <a:latin typeface="Myriad Pro"/>
                          <a:cs typeface="Myriad Pro"/>
                        </a:rPr>
                        <a:t> </a:t>
                      </a:r>
                      <a:r>
                        <a:rPr sz="1100" dirty="0">
                          <a:solidFill>
                            <a:srgbClr val="3B3A3B"/>
                          </a:solidFill>
                          <a:latin typeface="Myriad Pro"/>
                          <a:cs typeface="Myriad Pro"/>
                        </a:rPr>
                        <a:t>ünlü</a:t>
                      </a:r>
                      <a:r>
                        <a:rPr sz="1100" spc="10" dirty="0">
                          <a:solidFill>
                            <a:srgbClr val="3B3A3B"/>
                          </a:solidFill>
                          <a:latin typeface="Myriad Pro"/>
                          <a:cs typeface="Myriad Pro"/>
                        </a:rPr>
                        <a:t> </a:t>
                      </a:r>
                      <a:r>
                        <a:rPr sz="1100" dirty="0">
                          <a:solidFill>
                            <a:srgbClr val="3B3A3B"/>
                          </a:solidFill>
                          <a:latin typeface="Myriad Pro"/>
                          <a:cs typeface="Myriad Pro"/>
                        </a:rPr>
                        <a:t>harflerinden</a:t>
                      </a:r>
                      <a:r>
                        <a:rPr sz="1100" spc="10" dirty="0">
                          <a:solidFill>
                            <a:srgbClr val="3B3A3B"/>
                          </a:solidFill>
                          <a:latin typeface="Myriad Pro"/>
                          <a:cs typeface="Myriad Pro"/>
                        </a:rPr>
                        <a:t> </a:t>
                      </a:r>
                      <a:r>
                        <a:rPr sz="1100" dirty="0">
                          <a:solidFill>
                            <a:srgbClr val="3B3A3B"/>
                          </a:solidFill>
                          <a:latin typeface="Myriad Pro"/>
                          <a:cs typeface="Myriad Pro"/>
                        </a:rPr>
                        <a:t>veya</a:t>
                      </a:r>
                      <a:r>
                        <a:rPr sz="1100" spc="10" dirty="0">
                          <a:solidFill>
                            <a:srgbClr val="3B3A3B"/>
                          </a:solidFill>
                          <a:latin typeface="Myriad Pro"/>
                          <a:cs typeface="Myriad Pro"/>
                        </a:rPr>
                        <a:t> </a:t>
                      </a:r>
                      <a:r>
                        <a:rPr sz="1100" dirty="0">
                          <a:solidFill>
                            <a:srgbClr val="3B3A3B"/>
                          </a:solidFill>
                          <a:latin typeface="Myriad Pro"/>
                          <a:cs typeface="Myriad Pro"/>
                        </a:rPr>
                        <a:t>ünsüz</a:t>
                      </a:r>
                      <a:r>
                        <a:rPr sz="1100" spc="10" dirty="0">
                          <a:solidFill>
                            <a:srgbClr val="3B3A3B"/>
                          </a:solidFill>
                          <a:latin typeface="Myriad Pro"/>
                          <a:cs typeface="Myriad Pro"/>
                        </a:rPr>
                        <a:t> </a:t>
                      </a:r>
                      <a:r>
                        <a:rPr sz="1100" dirty="0">
                          <a:solidFill>
                            <a:srgbClr val="3B3A3B"/>
                          </a:solidFill>
                          <a:latin typeface="Myriad Pro"/>
                          <a:cs typeface="Myriad Pro"/>
                        </a:rPr>
                        <a:t>harflerden</a:t>
                      </a:r>
                      <a:r>
                        <a:rPr sz="1100" spc="10" dirty="0">
                          <a:solidFill>
                            <a:srgbClr val="3B3A3B"/>
                          </a:solidFill>
                          <a:latin typeface="Myriad Pro"/>
                          <a:cs typeface="Myriad Pro"/>
                        </a:rPr>
                        <a:t> </a:t>
                      </a:r>
                      <a:r>
                        <a:rPr sz="1100" dirty="0">
                          <a:solidFill>
                            <a:srgbClr val="3B3A3B"/>
                          </a:solidFill>
                          <a:latin typeface="Myriad Pro"/>
                          <a:cs typeface="Myriad Pro"/>
                        </a:rPr>
                        <a:t>önce</a:t>
                      </a:r>
                      <a:r>
                        <a:rPr sz="1100" spc="10" dirty="0">
                          <a:solidFill>
                            <a:srgbClr val="3B3A3B"/>
                          </a:solidFill>
                          <a:latin typeface="Myriad Pro"/>
                          <a:cs typeface="Myriad Pro"/>
                        </a:rPr>
                        <a:t> </a:t>
                      </a:r>
                      <a:r>
                        <a:rPr sz="1100" spc="-10" dirty="0">
                          <a:solidFill>
                            <a:srgbClr val="3B3A3B"/>
                          </a:solidFill>
                          <a:latin typeface="Myriad Pro"/>
                          <a:cs typeface="Myriad Pro"/>
                        </a:rPr>
                        <a:t>geldiğinde</a:t>
                      </a:r>
                      <a:r>
                        <a:rPr sz="1100" spc="-75" dirty="0">
                          <a:solidFill>
                            <a:srgbClr val="3B3A3B"/>
                          </a:solidFill>
                          <a:latin typeface="Myriad Pro"/>
                          <a:cs typeface="Myriad Pro"/>
                        </a:rPr>
                        <a:t> </a:t>
                      </a:r>
                      <a:r>
                        <a:rPr sz="1100" dirty="0">
                          <a:solidFill>
                            <a:srgbClr val="3B3A3B"/>
                          </a:solidFill>
                          <a:latin typeface="Myriad Pro"/>
                          <a:cs typeface="Myriad Pro"/>
                        </a:rPr>
                        <a:t>“k”</a:t>
                      </a:r>
                      <a:r>
                        <a:rPr sz="1100" spc="-85" dirty="0">
                          <a:solidFill>
                            <a:srgbClr val="3B3A3B"/>
                          </a:solidFill>
                          <a:latin typeface="Myriad Pro"/>
                          <a:cs typeface="Myriad Pro"/>
                        </a:rPr>
                        <a:t> </a:t>
                      </a:r>
                      <a:r>
                        <a:rPr sz="1100" dirty="0">
                          <a:solidFill>
                            <a:srgbClr val="3B3A3B"/>
                          </a:solidFill>
                          <a:latin typeface="Myriad Pro"/>
                          <a:cs typeface="Myriad Pro"/>
                        </a:rPr>
                        <a:t>şeklinde</a:t>
                      </a:r>
                      <a:r>
                        <a:rPr sz="1100" spc="10" dirty="0">
                          <a:solidFill>
                            <a:srgbClr val="3B3A3B"/>
                          </a:solidFill>
                          <a:latin typeface="Myriad Pro"/>
                          <a:cs typeface="Myriad Pro"/>
                        </a:rPr>
                        <a:t> </a:t>
                      </a:r>
                      <a:r>
                        <a:rPr sz="1100" spc="-10" dirty="0">
                          <a:solidFill>
                            <a:srgbClr val="3B3A3B"/>
                          </a:solidFill>
                          <a:latin typeface="Myriad Pro"/>
                          <a:cs typeface="Myriad Pro"/>
                        </a:rPr>
                        <a:t>okunur.</a:t>
                      </a:r>
                      <a:endParaRPr sz="11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FFFFFF"/>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83265">
                <a:tc vMerge="1">
                  <a:txBody>
                    <a:bodyPr/>
                    <a:lstStyle/>
                    <a:p>
                      <a:endParaRPr/>
                    </a:p>
                  </a:txBody>
                  <a:tcPr marL="0" marR="0" marT="11430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30504">
                        <a:lnSpc>
                          <a:spcPct val="100000"/>
                        </a:lnSpc>
                        <a:spcBef>
                          <a:spcPts val="125"/>
                        </a:spcBef>
                      </a:pPr>
                      <a:r>
                        <a:rPr sz="1400" b="1" spc="-10" dirty="0">
                          <a:solidFill>
                            <a:srgbClr val="FFFFFF"/>
                          </a:solidFill>
                          <a:latin typeface="Myriad Pro"/>
                          <a:cs typeface="Myriad Pro"/>
                        </a:rPr>
                        <a:t>Yazılışı</a:t>
                      </a:r>
                      <a:endParaRPr sz="1400">
                        <a:latin typeface="Myriad Pro"/>
                        <a:cs typeface="Myriad Pro"/>
                      </a:endParaRPr>
                    </a:p>
                  </a:txBody>
                  <a:tcPr marL="0" marR="0" marT="15875" marB="0">
                    <a:lnL w="12700">
                      <a:solidFill>
                        <a:srgbClr val="90AD63"/>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90AD63"/>
                    </a:solidFill>
                  </a:tcPr>
                </a:tc>
                <a:tc>
                  <a:txBody>
                    <a:bodyPr/>
                    <a:lstStyle/>
                    <a:p>
                      <a:pPr marL="230504">
                        <a:lnSpc>
                          <a:spcPct val="100000"/>
                        </a:lnSpc>
                        <a:spcBef>
                          <a:spcPts val="125"/>
                        </a:spcBef>
                      </a:pPr>
                      <a:r>
                        <a:rPr sz="1400" b="1" spc="-10" dirty="0">
                          <a:solidFill>
                            <a:srgbClr val="FFFFFF"/>
                          </a:solidFill>
                          <a:latin typeface="Myriad Pro"/>
                          <a:cs typeface="Myriad Pro"/>
                        </a:rPr>
                        <a:t>Okunuşu</a:t>
                      </a:r>
                      <a:endParaRPr sz="1400">
                        <a:latin typeface="Myriad Pro"/>
                        <a:cs typeface="Myriad Pro"/>
                      </a:endParaRPr>
                    </a:p>
                  </a:txBody>
                  <a:tcPr marL="0" marR="0" marT="15875" marB="0">
                    <a:lnL w="19050">
                      <a:solidFill>
                        <a:srgbClr val="FFFFFF"/>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90AD63"/>
                    </a:solidFill>
                  </a:tcPr>
                </a:tc>
                <a:tc>
                  <a:txBody>
                    <a:bodyPr/>
                    <a:lstStyle/>
                    <a:p>
                      <a:pPr marL="230504">
                        <a:lnSpc>
                          <a:spcPct val="100000"/>
                        </a:lnSpc>
                        <a:spcBef>
                          <a:spcPts val="125"/>
                        </a:spcBef>
                      </a:pPr>
                      <a:r>
                        <a:rPr sz="1400" b="1" spc="-10" dirty="0">
                          <a:solidFill>
                            <a:srgbClr val="FFFFFF"/>
                          </a:solidFill>
                          <a:latin typeface="Myriad Pro"/>
                          <a:cs typeface="Myriad Pro"/>
                        </a:rPr>
                        <a:t>Anlamı</a:t>
                      </a:r>
                      <a:endParaRPr sz="1400">
                        <a:latin typeface="Myriad Pro"/>
                        <a:cs typeface="Myriad Pro"/>
                      </a:endParaRPr>
                    </a:p>
                  </a:txBody>
                  <a:tcPr marL="0" marR="0" marT="15875" marB="0">
                    <a:lnL w="19050">
                      <a:solidFill>
                        <a:srgbClr val="FFFFFF"/>
                      </a:solidFill>
                      <a:prstDash val="solid"/>
                    </a:lnL>
                    <a:lnR w="12700">
                      <a:solidFill>
                        <a:srgbClr val="90AD63"/>
                      </a:solidFill>
                      <a:prstDash val="solid"/>
                    </a:lnR>
                    <a:lnT w="12700">
                      <a:solidFill>
                        <a:srgbClr val="FFFFFF"/>
                      </a:solidFill>
                      <a:prstDash val="solid"/>
                    </a:lnT>
                    <a:lnB w="12700">
                      <a:solidFill>
                        <a:srgbClr val="FFFFFF"/>
                      </a:solidFill>
                      <a:prstDash val="solid"/>
                    </a:lnB>
                    <a:solidFill>
                      <a:srgbClr val="90AD63"/>
                    </a:solidFill>
                  </a:tcPr>
                </a:tc>
                <a:extLst>
                  <a:ext uri="{0D108BD9-81ED-4DB2-BD59-A6C34878D82A}">
                    <a16:rowId xmlns:a16="http://schemas.microsoft.com/office/drawing/2014/main" val="10001"/>
                  </a:ext>
                </a:extLst>
              </a:tr>
              <a:tr h="283265">
                <a:tc rowSpan="4">
                  <a:txBody>
                    <a:bodyPr/>
                    <a:lstStyle/>
                    <a:p>
                      <a:pPr>
                        <a:lnSpc>
                          <a:spcPct val="100000"/>
                        </a:lnSpc>
                      </a:pPr>
                      <a:endParaRPr sz="1600">
                        <a:latin typeface="Times New Roman"/>
                        <a:cs typeface="Times New Roman"/>
                      </a:endParaRPr>
                    </a:p>
                    <a:p>
                      <a:pPr marL="50165">
                        <a:lnSpc>
                          <a:spcPct val="100000"/>
                        </a:lnSpc>
                        <a:spcBef>
                          <a:spcPts val="1065"/>
                        </a:spcBef>
                      </a:pPr>
                      <a:r>
                        <a:rPr sz="1400" b="1" spc="-10" dirty="0">
                          <a:solidFill>
                            <a:srgbClr val="3B3A3B"/>
                          </a:solidFill>
                          <a:latin typeface="Myriad Pro"/>
                          <a:cs typeface="Myriad Pro"/>
                        </a:rPr>
                        <a:t>Örnek</a:t>
                      </a:r>
                      <a:endParaRPr sz="1400">
                        <a:latin typeface="Myriad Pro"/>
                        <a:cs typeface="Myriad Pro"/>
                      </a:endParaRPr>
                    </a:p>
                  </a:txBody>
                  <a:tcPr marL="0" marR="0" marT="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30504">
                        <a:lnSpc>
                          <a:spcPct val="100000"/>
                        </a:lnSpc>
                        <a:spcBef>
                          <a:spcPts val="125"/>
                        </a:spcBef>
                      </a:pPr>
                      <a:r>
                        <a:rPr sz="1400" b="1" spc="-20" dirty="0">
                          <a:solidFill>
                            <a:srgbClr val="3B3A3B"/>
                          </a:solidFill>
                          <a:latin typeface="Myriad Pro"/>
                          <a:cs typeface="Myriad Pro"/>
                        </a:rPr>
                        <a:t>Ca</a:t>
                      </a:r>
                      <a:r>
                        <a:rPr sz="1400" spc="-20" dirty="0">
                          <a:solidFill>
                            <a:srgbClr val="3B3A3B"/>
                          </a:solidFill>
                          <a:latin typeface="Myriad Pro"/>
                          <a:cs typeface="Myriad Pro"/>
                        </a:rPr>
                        <a:t>put</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tc>
                  <a:txBody>
                    <a:bodyPr/>
                    <a:lstStyle/>
                    <a:p>
                      <a:pPr marL="230504">
                        <a:lnSpc>
                          <a:spcPct val="100000"/>
                        </a:lnSpc>
                        <a:spcBef>
                          <a:spcPts val="125"/>
                        </a:spcBef>
                      </a:pPr>
                      <a:r>
                        <a:rPr sz="1400" spc="-20" dirty="0">
                          <a:solidFill>
                            <a:srgbClr val="3B3A3B"/>
                          </a:solidFill>
                          <a:latin typeface="Myriad Pro"/>
                          <a:cs typeface="Myriad Pro"/>
                        </a:rPr>
                        <a:t>Kaput</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tc>
                  <a:txBody>
                    <a:bodyPr/>
                    <a:lstStyle/>
                    <a:p>
                      <a:pPr marL="230504">
                        <a:lnSpc>
                          <a:spcPct val="100000"/>
                        </a:lnSpc>
                        <a:spcBef>
                          <a:spcPts val="125"/>
                        </a:spcBef>
                      </a:pPr>
                      <a:r>
                        <a:rPr sz="1400" spc="-25" dirty="0">
                          <a:solidFill>
                            <a:srgbClr val="3B3A3B"/>
                          </a:solidFill>
                          <a:latin typeface="Myriad Pro"/>
                          <a:cs typeface="Myriad Pro"/>
                        </a:rPr>
                        <a:t>Baş</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extLst>
                  <a:ext uri="{0D108BD9-81ED-4DB2-BD59-A6C34878D82A}">
                    <a16:rowId xmlns:a16="http://schemas.microsoft.com/office/drawing/2014/main" val="10002"/>
                  </a:ext>
                </a:extLst>
              </a:tr>
              <a:tr h="283265">
                <a:tc vMerge="1">
                  <a:txBody>
                    <a:bodyPr/>
                    <a:lstStyle/>
                    <a:p>
                      <a:endParaRPr/>
                    </a:p>
                  </a:txBody>
                  <a:tcPr marL="0" marR="0" marT="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30504">
                        <a:lnSpc>
                          <a:spcPct val="100000"/>
                        </a:lnSpc>
                        <a:spcBef>
                          <a:spcPts val="125"/>
                        </a:spcBef>
                      </a:pPr>
                      <a:r>
                        <a:rPr sz="1400" b="1" spc="-20" dirty="0">
                          <a:solidFill>
                            <a:srgbClr val="3B3A3B"/>
                          </a:solidFill>
                          <a:latin typeface="Myriad Pro"/>
                          <a:cs typeface="Myriad Pro"/>
                        </a:rPr>
                        <a:t>Co</a:t>
                      </a:r>
                      <a:r>
                        <a:rPr sz="1400" spc="-20" dirty="0">
                          <a:solidFill>
                            <a:srgbClr val="3B3A3B"/>
                          </a:solidFill>
                          <a:latin typeface="Myriad Pro"/>
                          <a:cs typeface="Myriad Pro"/>
                        </a:rPr>
                        <a:t>sta</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400" spc="-20" dirty="0">
                          <a:solidFill>
                            <a:srgbClr val="3B3A3B"/>
                          </a:solidFill>
                          <a:latin typeface="Myriad Pro"/>
                          <a:cs typeface="Myriad Pro"/>
                        </a:rPr>
                        <a:t>Kosta</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400" spc="-10" dirty="0">
                          <a:solidFill>
                            <a:srgbClr val="3B3A3B"/>
                          </a:solidFill>
                          <a:latin typeface="Myriad Pro"/>
                          <a:cs typeface="Myriad Pro"/>
                        </a:rPr>
                        <a:t>Kaburga</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3"/>
                  </a:ext>
                </a:extLst>
              </a:tr>
              <a:tr h="283265">
                <a:tc vMerge="1">
                  <a:txBody>
                    <a:bodyPr/>
                    <a:lstStyle/>
                    <a:p>
                      <a:endParaRPr/>
                    </a:p>
                  </a:txBody>
                  <a:tcPr marL="0" marR="0" marT="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400" b="1" spc="-10" dirty="0">
                          <a:solidFill>
                            <a:srgbClr val="3B3A3B"/>
                          </a:solidFill>
                          <a:latin typeface="Myriad Pro"/>
                          <a:cs typeface="Myriad Pro"/>
                        </a:rPr>
                        <a:t>Cu</a:t>
                      </a:r>
                      <a:r>
                        <a:rPr sz="1400" spc="-10" dirty="0">
                          <a:solidFill>
                            <a:srgbClr val="3B3A3B"/>
                          </a:solidFill>
                          <a:latin typeface="Myriad Pro"/>
                          <a:cs typeface="Myriad Pro"/>
                        </a:rPr>
                        <a:t>tis</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400" spc="-20" dirty="0">
                          <a:solidFill>
                            <a:srgbClr val="3B3A3B"/>
                          </a:solidFill>
                          <a:latin typeface="Myriad Pro"/>
                          <a:cs typeface="Myriad Pro"/>
                        </a:rPr>
                        <a:t>Kutis</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400" spc="-20" dirty="0">
                          <a:solidFill>
                            <a:srgbClr val="3B3A3B"/>
                          </a:solidFill>
                          <a:latin typeface="Myriad Pro"/>
                          <a:cs typeface="Myriad Pro"/>
                        </a:rPr>
                        <a:t>Deri</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4"/>
                  </a:ext>
                </a:extLst>
              </a:tr>
              <a:tr h="283265">
                <a:tc vMerge="1">
                  <a:txBody>
                    <a:bodyPr/>
                    <a:lstStyle/>
                    <a:p>
                      <a:endParaRPr/>
                    </a:p>
                  </a:txBody>
                  <a:tcPr marL="0" marR="0" marT="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0"/>
                        </a:spcBef>
                      </a:pPr>
                      <a:r>
                        <a:rPr sz="1400" b="1" spc="-10" dirty="0">
                          <a:solidFill>
                            <a:srgbClr val="3B3A3B"/>
                          </a:solidFill>
                          <a:latin typeface="Myriad Pro"/>
                          <a:cs typeface="Myriad Pro"/>
                        </a:rPr>
                        <a:t>Cl</a:t>
                      </a:r>
                      <a:r>
                        <a:rPr sz="1400" spc="-10" dirty="0">
                          <a:solidFill>
                            <a:srgbClr val="3B3A3B"/>
                          </a:solidFill>
                          <a:latin typeface="Myriad Pro"/>
                          <a:cs typeface="Myriad Pro"/>
                        </a:rPr>
                        <a:t>avicula</a:t>
                      </a:r>
                      <a:endParaRPr sz="1400">
                        <a:latin typeface="Myriad Pro"/>
                        <a:cs typeface="Myriad Pro"/>
                      </a:endParaRPr>
                    </a:p>
                  </a:txBody>
                  <a:tcPr marL="0" marR="0" marT="1524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0"/>
                        </a:spcBef>
                      </a:pPr>
                      <a:r>
                        <a:rPr sz="1400" spc="-10" dirty="0">
                          <a:solidFill>
                            <a:srgbClr val="3B3A3B"/>
                          </a:solidFill>
                          <a:latin typeface="Myriad Pro"/>
                          <a:cs typeface="Myriad Pro"/>
                        </a:rPr>
                        <a:t>Klavikula</a:t>
                      </a:r>
                      <a:endParaRPr sz="1400">
                        <a:latin typeface="Myriad Pro"/>
                        <a:cs typeface="Myriad Pro"/>
                      </a:endParaRPr>
                    </a:p>
                  </a:txBody>
                  <a:tcPr marL="0" marR="0" marT="1524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0"/>
                        </a:spcBef>
                      </a:pPr>
                      <a:r>
                        <a:rPr sz="1400" spc="-10" dirty="0">
                          <a:solidFill>
                            <a:srgbClr val="3B3A3B"/>
                          </a:solidFill>
                          <a:latin typeface="Myriad Pro"/>
                          <a:cs typeface="Myriad Pro"/>
                        </a:rPr>
                        <a:t>Köprücük</a:t>
                      </a:r>
                      <a:endParaRPr sz="1400" dirty="0">
                        <a:latin typeface="Myriad Pro"/>
                        <a:cs typeface="Myriad Pro"/>
                      </a:endParaRPr>
                    </a:p>
                  </a:txBody>
                  <a:tcPr marL="0" marR="0" marT="1524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5"/>
                  </a:ext>
                </a:extLst>
              </a:tr>
            </a:tbl>
          </a:graphicData>
        </a:graphic>
      </p:graphicFrame>
      <p:graphicFrame>
        <p:nvGraphicFramePr>
          <p:cNvPr id="11" name="object 6">
            <a:extLst>
              <a:ext uri="{FF2B5EF4-FFF2-40B4-BE49-F238E27FC236}">
                <a16:creationId xmlns:a16="http://schemas.microsoft.com/office/drawing/2014/main" id="{620E27FE-7E17-C8A3-2BA9-F564E1D3BDD4}"/>
              </a:ext>
            </a:extLst>
          </p:cNvPr>
          <p:cNvGraphicFramePr>
            <a:graphicFrameLocks noGrp="1"/>
          </p:cNvGraphicFramePr>
          <p:nvPr>
            <p:extLst>
              <p:ext uri="{D42A27DB-BD31-4B8C-83A1-F6EECF244321}">
                <p14:modId xmlns:p14="http://schemas.microsoft.com/office/powerpoint/2010/main" val="3003929335"/>
              </p:ext>
            </p:extLst>
          </p:nvPr>
        </p:nvGraphicFramePr>
        <p:xfrm>
          <a:off x="2123726" y="2373980"/>
          <a:ext cx="6624734" cy="1865780"/>
        </p:xfrm>
        <a:graphic>
          <a:graphicData uri="http://schemas.openxmlformats.org/drawingml/2006/table">
            <a:tbl>
              <a:tblPr firstRow="1" bandRow="1">
                <a:tableStyleId>{2D5ABB26-0587-4C30-8999-92F81FD0307C}</a:tableStyleId>
              </a:tblPr>
              <a:tblGrid>
                <a:gridCol w="648767">
                  <a:extLst>
                    <a:ext uri="{9D8B030D-6E8A-4147-A177-3AD203B41FA5}">
                      <a16:colId xmlns:a16="http://schemas.microsoft.com/office/drawing/2014/main" val="20000"/>
                    </a:ext>
                  </a:extLst>
                </a:gridCol>
                <a:gridCol w="1991989">
                  <a:extLst>
                    <a:ext uri="{9D8B030D-6E8A-4147-A177-3AD203B41FA5}">
                      <a16:colId xmlns:a16="http://schemas.microsoft.com/office/drawing/2014/main" val="20001"/>
                    </a:ext>
                  </a:extLst>
                </a:gridCol>
                <a:gridCol w="1991989">
                  <a:extLst>
                    <a:ext uri="{9D8B030D-6E8A-4147-A177-3AD203B41FA5}">
                      <a16:colId xmlns:a16="http://schemas.microsoft.com/office/drawing/2014/main" val="20002"/>
                    </a:ext>
                  </a:extLst>
                </a:gridCol>
                <a:gridCol w="1991989">
                  <a:extLst>
                    <a:ext uri="{9D8B030D-6E8A-4147-A177-3AD203B41FA5}">
                      <a16:colId xmlns:a16="http://schemas.microsoft.com/office/drawing/2014/main" val="20003"/>
                    </a:ext>
                  </a:extLst>
                </a:gridCol>
              </a:tblGrid>
              <a:tr h="250902">
                <a:tc rowSpan="2">
                  <a:txBody>
                    <a:bodyPr/>
                    <a:lstStyle/>
                    <a:p>
                      <a:pPr marL="50800">
                        <a:lnSpc>
                          <a:spcPct val="100000"/>
                        </a:lnSpc>
                        <a:spcBef>
                          <a:spcPts val="900"/>
                        </a:spcBef>
                      </a:pPr>
                      <a:r>
                        <a:rPr sz="1400" b="1" spc="-10" dirty="0">
                          <a:solidFill>
                            <a:srgbClr val="3B3A3B"/>
                          </a:solidFill>
                          <a:latin typeface="Myriad Pro"/>
                          <a:cs typeface="Myriad Pro"/>
                        </a:rPr>
                        <a:t>Kural</a:t>
                      </a:r>
                      <a:endParaRPr sz="1400" dirty="0">
                        <a:latin typeface="Myriad Pro"/>
                        <a:cs typeface="Myriad Pro"/>
                      </a:endParaRPr>
                    </a:p>
                  </a:txBody>
                  <a:tcPr marL="0" marR="0" marT="11430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gridSpan="3">
                  <a:txBody>
                    <a:bodyPr/>
                    <a:lstStyle/>
                    <a:p>
                      <a:pPr marL="50800">
                        <a:lnSpc>
                          <a:spcPct val="100000"/>
                        </a:lnSpc>
                        <a:spcBef>
                          <a:spcPts val="150"/>
                        </a:spcBef>
                      </a:pPr>
                      <a:r>
                        <a:rPr sz="1100" spc="-25" dirty="0">
                          <a:solidFill>
                            <a:srgbClr val="3B3A3B"/>
                          </a:solidFill>
                          <a:latin typeface="Myriad Pro"/>
                          <a:cs typeface="Myriad Pro"/>
                        </a:rPr>
                        <a:t>“c”</a:t>
                      </a:r>
                      <a:r>
                        <a:rPr sz="1100" spc="-85" dirty="0">
                          <a:solidFill>
                            <a:srgbClr val="3B3A3B"/>
                          </a:solidFill>
                          <a:latin typeface="Myriad Pro"/>
                          <a:cs typeface="Myriad Pro"/>
                        </a:rPr>
                        <a:t> </a:t>
                      </a:r>
                      <a:r>
                        <a:rPr sz="1100" dirty="0">
                          <a:solidFill>
                            <a:srgbClr val="3B3A3B"/>
                          </a:solidFill>
                          <a:latin typeface="Myriad Pro"/>
                          <a:cs typeface="Myriad Pro"/>
                        </a:rPr>
                        <a:t>harfi</a:t>
                      </a:r>
                      <a:r>
                        <a:rPr sz="1100" spc="-75" dirty="0">
                          <a:solidFill>
                            <a:srgbClr val="3B3A3B"/>
                          </a:solidFill>
                          <a:latin typeface="Myriad Pro"/>
                          <a:cs typeface="Myriad Pro"/>
                        </a:rPr>
                        <a:t> </a:t>
                      </a:r>
                      <a:r>
                        <a:rPr sz="1100" spc="-20" dirty="0">
                          <a:solidFill>
                            <a:srgbClr val="3B3A3B"/>
                          </a:solidFill>
                          <a:latin typeface="Myriad Pro"/>
                          <a:cs typeface="Myriad Pro"/>
                        </a:rPr>
                        <a:t>“e,</a:t>
                      </a:r>
                      <a:r>
                        <a:rPr sz="1100" spc="15" dirty="0">
                          <a:solidFill>
                            <a:srgbClr val="3B3A3B"/>
                          </a:solidFill>
                          <a:latin typeface="Myriad Pro"/>
                          <a:cs typeface="Myriad Pro"/>
                        </a:rPr>
                        <a:t> </a:t>
                      </a:r>
                      <a:r>
                        <a:rPr sz="1100" dirty="0">
                          <a:solidFill>
                            <a:srgbClr val="3B3A3B"/>
                          </a:solidFill>
                          <a:latin typeface="Myriad Pro"/>
                          <a:cs typeface="Myriad Pro"/>
                        </a:rPr>
                        <a:t>i,</a:t>
                      </a:r>
                      <a:r>
                        <a:rPr sz="1100" spc="10" dirty="0">
                          <a:solidFill>
                            <a:srgbClr val="3B3A3B"/>
                          </a:solidFill>
                          <a:latin typeface="Myriad Pro"/>
                          <a:cs typeface="Myriad Pro"/>
                        </a:rPr>
                        <a:t> </a:t>
                      </a:r>
                      <a:r>
                        <a:rPr sz="1100" dirty="0">
                          <a:solidFill>
                            <a:srgbClr val="3B3A3B"/>
                          </a:solidFill>
                          <a:latin typeface="Myriad Pro"/>
                          <a:cs typeface="Myriad Pro"/>
                        </a:rPr>
                        <a:t>y”</a:t>
                      </a:r>
                      <a:r>
                        <a:rPr sz="1100" spc="-80" dirty="0">
                          <a:solidFill>
                            <a:srgbClr val="3B3A3B"/>
                          </a:solidFill>
                          <a:latin typeface="Myriad Pro"/>
                          <a:cs typeface="Myriad Pro"/>
                        </a:rPr>
                        <a:t> </a:t>
                      </a:r>
                      <a:r>
                        <a:rPr sz="1100" spc="-10" dirty="0">
                          <a:solidFill>
                            <a:srgbClr val="3B3A3B"/>
                          </a:solidFill>
                          <a:latin typeface="Myriad Pro"/>
                          <a:cs typeface="Myriad Pro"/>
                        </a:rPr>
                        <a:t>ve</a:t>
                      </a:r>
                      <a:r>
                        <a:rPr sz="1100" spc="-75" dirty="0">
                          <a:solidFill>
                            <a:srgbClr val="3B3A3B"/>
                          </a:solidFill>
                          <a:latin typeface="Myriad Pro"/>
                          <a:cs typeface="Myriad Pro"/>
                        </a:rPr>
                        <a:t> </a:t>
                      </a:r>
                      <a:r>
                        <a:rPr sz="1100" dirty="0">
                          <a:solidFill>
                            <a:srgbClr val="3B3A3B"/>
                          </a:solidFill>
                          <a:latin typeface="Myriad Pro"/>
                          <a:cs typeface="Myriad Pro"/>
                        </a:rPr>
                        <a:t>“ae,</a:t>
                      </a:r>
                      <a:r>
                        <a:rPr sz="1100" spc="15" dirty="0">
                          <a:solidFill>
                            <a:srgbClr val="3B3A3B"/>
                          </a:solidFill>
                          <a:latin typeface="Myriad Pro"/>
                          <a:cs typeface="Myriad Pro"/>
                        </a:rPr>
                        <a:t> </a:t>
                      </a:r>
                      <a:r>
                        <a:rPr sz="1100" spc="-10" dirty="0">
                          <a:solidFill>
                            <a:srgbClr val="3B3A3B"/>
                          </a:solidFill>
                          <a:latin typeface="Myriad Pro"/>
                          <a:cs typeface="Myriad Pro"/>
                        </a:rPr>
                        <a:t>oe”</a:t>
                      </a:r>
                      <a:r>
                        <a:rPr sz="1100" spc="-85" dirty="0">
                          <a:solidFill>
                            <a:srgbClr val="3B3A3B"/>
                          </a:solidFill>
                          <a:latin typeface="Myriad Pro"/>
                          <a:cs typeface="Myriad Pro"/>
                        </a:rPr>
                        <a:t> </a:t>
                      </a:r>
                      <a:r>
                        <a:rPr sz="1100" dirty="0">
                          <a:solidFill>
                            <a:srgbClr val="3B3A3B"/>
                          </a:solidFill>
                          <a:latin typeface="Myriad Pro"/>
                          <a:cs typeface="Myriad Pro"/>
                        </a:rPr>
                        <a:t>ünlü</a:t>
                      </a:r>
                      <a:r>
                        <a:rPr sz="1100" spc="15" dirty="0">
                          <a:solidFill>
                            <a:srgbClr val="3B3A3B"/>
                          </a:solidFill>
                          <a:latin typeface="Myriad Pro"/>
                          <a:cs typeface="Myriad Pro"/>
                        </a:rPr>
                        <a:t> </a:t>
                      </a:r>
                      <a:r>
                        <a:rPr sz="1100" dirty="0">
                          <a:solidFill>
                            <a:srgbClr val="3B3A3B"/>
                          </a:solidFill>
                          <a:latin typeface="Myriad Pro"/>
                          <a:cs typeface="Myriad Pro"/>
                        </a:rPr>
                        <a:t>harflerinden</a:t>
                      </a:r>
                      <a:r>
                        <a:rPr sz="1100" spc="15" dirty="0">
                          <a:solidFill>
                            <a:srgbClr val="3B3A3B"/>
                          </a:solidFill>
                          <a:latin typeface="Myriad Pro"/>
                          <a:cs typeface="Myriad Pro"/>
                        </a:rPr>
                        <a:t> </a:t>
                      </a:r>
                      <a:r>
                        <a:rPr sz="1100" dirty="0">
                          <a:solidFill>
                            <a:srgbClr val="3B3A3B"/>
                          </a:solidFill>
                          <a:latin typeface="Myriad Pro"/>
                          <a:cs typeface="Myriad Pro"/>
                        </a:rPr>
                        <a:t>önce</a:t>
                      </a:r>
                      <a:r>
                        <a:rPr sz="1100" spc="15" dirty="0">
                          <a:solidFill>
                            <a:srgbClr val="3B3A3B"/>
                          </a:solidFill>
                          <a:latin typeface="Myriad Pro"/>
                          <a:cs typeface="Myriad Pro"/>
                        </a:rPr>
                        <a:t> </a:t>
                      </a:r>
                      <a:r>
                        <a:rPr sz="1100" spc="-10" dirty="0">
                          <a:solidFill>
                            <a:srgbClr val="3B3A3B"/>
                          </a:solidFill>
                          <a:latin typeface="Myriad Pro"/>
                          <a:cs typeface="Myriad Pro"/>
                        </a:rPr>
                        <a:t>geldiğinde</a:t>
                      </a:r>
                      <a:r>
                        <a:rPr sz="1100" spc="-80" dirty="0">
                          <a:solidFill>
                            <a:srgbClr val="3B3A3B"/>
                          </a:solidFill>
                          <a:latin typeface="Myriad Pro"/>
                          <a:cs typeface="Myriad Pro"/>
                        </a:rPr>
                        <a:t> </a:t>
                      </a:r>
                      <a:r>
                        <a:rPr sz="1100" spc="-25" dirty="0">
                          <a:solidFill>
                            <a:srgbClr val="3B3A3B"/>
                          </a:solidFill>
                          <a:latin typeface="Myriad Pro"/>
                          <a:cs typeface="Myriad Pro"/>
                        </a:rPr>
                        <a:t>“s”</a:t>
                      </a:r>
                      <a:r>
                        <a:rPr sz="1100" spc="-80" dirty="0">
                          <a:solidFill>
                            <a:srgbClr val="3B3A3B"/>
                          </a:solidFill>
                          <a:latin typeface="Myriad Pro"/>
                          <a:cs typeface="Myriad Pro"/>
                        </a:rPr>
                        <a:t> </a:t>
                      </a:r>
                      <a:r>
                        <a:rPr sz="1100" dirty="0">
                          <a:solidFill>
                            <a:srgbClr val="3B3A3B"/>
                          </a:solidFill>
                          <a:latin typeface="Myriad Pro"/>
                          <a:cs typeface="Myriad Pro"/>
                        </a:rPr>
                        <a:t>şeklinde</a:t>
                      </a:r>
                      <a:r>
                        <a:rPr sz="1100" spc="15" dirty="0">
                          <a:solidFill>
                            <a:srgbClr val="3B3A3B"/>
                          </a:solidFill>
                          <a:latin typeface="Myriad Pro"/>
                          <a:cs typeface="Myriad Pro"/>
                        </a:rPr>
                        <a:t> </a:t>
                      </a:r>
                      <a:r>
                        <a:rPr sz="1100" spc="-10" dirty="0">
                          <a:solidFill>
                            <a:srgbClr val="3B3A3B"/>
                          </a:solidFill>
                          <a:latin typeface="Myriad Pro"/>
                          <a:cs typeface="Myriad Pro"/>
                        </a:rPr>
                        <a:t>okunur.</a:t>
                      </a:r>
                      <a:endParaRPr sz="11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FFFFFF"/>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69395">
                <a:tc vMerge="1">
                  <a:txBody>
                    <a:bodyPr/>
                    <a:lstStyle/>
                    <a:p>
                      <a:endParaRPr/>
                    </a:p>
                  </a:txBody>
                  <a:tcPr marL="0" marR="0" marT="11430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30504">
                        <a:lnSpc>
                          <a:spcPct val="100000"/>
                        </a:lnSpc>
                        <a:spcBef>
                          <a:spcPts val="125"/>
                        </a:spcBef>
                      </a:pPr>
                      <a:r>
                        <a:rPr sz="1400" b="1" spc="-10" dirty="0">
                          <a:solidFill>
                            <a:srgbClr val="FFFFFF"/>
                          </a:solidFill>
                          <a:latin typeface="Myriad Pro"/>
                          <a:cs typeface="Myriad Pro"/>
                        </a:rPr>
                        <a:t>Yazılışı</a:t>
                      </a:r>
                      <a:endParaRPr sz="1400">
                        <a:latin typeface="Myriad Pro"/>
                        <a:cs typeface="Myriad Pro"/>
                      </a:endParaRPr>
                    </a:p>
                  </a:txBody>
                  <a:tcPr marL="0" marR="0" marT="15875" marB="0">
                    <a:lnL w="12700">
                      <a:solidFill>
                        <a:srgbClr val="90AD63"/>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90AD63"/>
                    </a:solidFill>
                  </a:tcPr>
                </a:tc>
                <a:tc>
                  <a:txBody>
                    <a:bodyPr/>
                    <a:lstStyle/>
                    <a:p>
                      <a:pPr marL="230504">
                        <a:lnSpc>
                          <a:spcPct val="100000"/>
                        </a:lnSpc>
                        <a:spcBef>
                          <a:spcPts val="125"/>
                        </a:spcBef>
                      </a:pPr>
                      <a:r>
                        <a:rPr sz="1400" b="1" spc="-10" dirty="0">
                          <a:solidFill>
                            <a:srgbClr val="FFFFFF"/>
                          </a:solidFill>
                          <a:latin typeface="Myriad Pro"/>
                          <a:cs typeface="Myriad Pro"/>
                        </a:rPr>
                        <a:t>Okunuşu</a:t>
                      </a:r>
                      <a:endParaRPr sz="1400">
                        <a:latin typeface="Myriad Pro"/>
                        <a:cs typeface="Myriad Pro"/>
                      </a:endParaRPr>
                    </a:p>
                  </a:txBody>
                  <a:tcPr marL="0" marR="0" marT="15875" marB="0">
                    <a:lnL w="19050">
                      <a:solidFill>
                        <a:srgbClr val="FFFFFF"/>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90AD63"/>
                    </a:solidFill>
                  </a:tcPr>
                </a:tc>
                <a:tc>
                  <a:txBody>
                    <a:bodyPr/>
                    <a:lstStyle/>
                    <a:p>
                      <a:pPr marL="230504">
                        <a:lnSpc>
                          <a:spcPct val="100000"/>
                        </a:lnSpc>
                        <a:spcBef>
                          <a:spcPts val="125"/>
                        </a:spcBef>
                      </a:pPr>
                      <a:r>
                        <a:rPr sz="1400" b="1" spc="-10" dirty="0">
                          <a:solidFill>
                            <a:srgbClr val="FFFFFF"/>
                          </a:solidFill>
                          <a:latin typeface="Myriad Pro"/>
                          <a:cs typeface="Myriad Pro"/>
                        </a:rPr>
                        <a:t>Anlamı</a:t>
                      </a:r>
                      <a:endParaRPr sz="1400">
                        <a:latin typeface="Myriad Pro"/>
                        <a:cs typeface="Myriad Pro"/>
                      </a:endParaRPr>
                    </a:p>
                  </a:txBody>
                  <a:tcPr marL="0" marR="0" marT="15875" marB="0">
                    <a:lnL w="19050">
                      <a:solidFill>
                        <a:srgbClr val="FFFFFF"/>
                      </a:solidFill>
                      <a:prstDash val="solid"/>
                    </a:lnL>
                    <a:lnR w="12700">
                      <a:solidFill>
                        <a:srgbClr val="90AD63"/>
                      </a:solidFill>
                      <a:prstDash val="solid"/>
                    </a:lnR>
                    <a:lnT w="12700">
                      <a:solidFill>
                        <a:srgbClr val="FFFFFF"/>
                      </a:solidFill>
                      <a:prstDash val="solid"/>
                    </a:lnT>
                    <a:lnB w="12700">
                      <a:solidFill>
                        <a:srgbClr val="FFFFFF"/>
                      </a:solidFill>
                      <a:prstDash val="solid"/>
                    </a:lnB>
                    <a:solidFill>
                      <a:srgbClr val="90AD63"/>
                    </a:solidFill>
                  </a:tcPr>
                </a:tc>
                <a:extLst>
                  <a:ext uri="{0D108BD9-81ED-4DB2-BD59-A6C34878D82A}">
                    <a16:rowId xmlns:a16="http://schemas.microsoft.com/office/drawing/2014/main" val="10001"/>
                  </a:ext>
                </a:extLst>
              </a:tr>
              <a:tr h="269395">
                <a:tc rowSpan="5">
                  <a:txBody>
                    <a:bodyPr/>
                    <a:lstStyle/>
                    <a:p>
                      <a:pPr>
                        <a:lnSpc>
                          <a:spcPct val="100000"/>
                        </a:lnSpc>
                      </a:pPr>
                      <a:endParaRPr sz="1600">
                        <a:latin typeface="Times New Roman"/>
                        <a:cs typeface="Times New Roman"/>
                      </a:endParaRPr>
                    </a:p>
                    <a:p>
                      <a:pPr>
                        <a:lnSpc>
                          <a:spcPct val="100000"/>
                        </a:lnSpc>
                        <a:spcBef>
                          <a:spcPts val="40"/>
                        </a:spcBef>
                      </a:pPr>
                      <a:endParaRPr sz="2000">
                        <a:latin typeface="Times New Roman"/>
                        <a:cs typeface="Times New Roman"/>
                      </a:endParaRPr>
                    </a:p>
                    <a:p>
                      <a:pPr marL="50165">
                        <a:lnSpc>
                          <a:spcPct val="100000"/>
                        </a:lnSpc>
                      </a:pPr>
                      <a:r>
                        <a:rPr sz="1400" b="1" spc="-10" dirty="0">
                          <a:solidFill>
                            <a:srgbClr val="3B3A3B"/>
                          </a:solidFill>
                          <a:latin typeface="Myriad Pro"/>
                          <a:cs typeface="Myriad Pro"/>
                        </a:rPr>
                        <a:t>Örnek</a:t>
                      </a:r>
                      <a:endParaRPr sz="1400">
                        <a:latin typeface="Myriad Pro"/>
                        <a:cs typeface="Myriad Pro"/>
                      </a:endParaRPr>
                    </a:p>
                  </a:txBody>
                  <a:tcPr marL="0" marR="0" marT="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30504">
                        <a:lnSpc>
                          <a:spcPct val="100000"/>
                        </a:lnSpc>
                        <a:spcBef>
                          <a:spcPts val="125"/>
                        </a:spcBef>
                      </a:pPr>
                      <a:r>
                        <a:rPr sz="1400" b="1" spc="-10" dirty="0">
                          <a:solidFill>
                            <a:srgbClr val="3B3A3B"/>
                          </a:solidFill>
                          <a:latin typeface="Myriad Pro"/>
                          <a:cs typeface="Myriad Pro"/>
                        </a:rPr>
                        <a:t>Ce</a:t>
                      </a:r>
                      <a:r>
                        <a:rPr sz="1400" spc="-10" dirty="0">
                          <a:solidFill>
                            <a:srgbClr val="3B3A3B"/>
                          </a:solidFill>
                          <a:latin typeface="Myriad Pro"/>
                          <a:cs typeface="Myriad Pro"/>
                        </a:rPr>
                        <a:t>llula</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tc>
                  <a:txBody>
                    <a:bodyPr/>
                    <a:lstStyle/>
                    <a:p>
                      <a:pPr marL="230504">
                        <a:lnSpc>
                          <a:spcPct val="100000"/>
                        </a:lnSpc>
                        <a:spcBef>
                          <a:spcPts val="125"/>
                        </a:spcBef>
                      </a:pPr>
                      <a:r>
                        <a:rPr sz="1400" spc="-10" dirty="0">
                          <a:solidFill>
                            <a:srgbClr val="3B3A3B"/>
                          </a:solidFill>
                          <a:latin typeface="Myriad Pro"/>
                          <a:cs typeface="Myriad Pro"/>
                        </a:rPr>
                        <a:t>Sellula</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tc>
                  <a:txBody>
                    <a:bodyPr/>
                    <a:lstStyle/>
                    <a:p>
                      <a:pPr marL="230504">
                        <a:lnSpc>
                          <a:spcPct val="100000"/>
                        </a:lnSpc>
                        <a:spcBef>
                          <a:spcPts val="125"/>
                        </a:spcBef>
                      </a:pPr>
                      <a:r>
                        <a:rPr sz="1400" spc="-20" dirty="0">
                          <a:solidFill>
                            <a:srgbClr val="3B3A3B"/>
                          </a:solidFill>
                          <a:latin typeface="Myriad Pro"/>
                          <a:cs typeface="Myriad Pro"/>
                        </a:rPr>
                        <a:t>Hücre</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extLst>
                  <a:ext uri="{0D108BD9-81ED-4DB2-BD59-A6C34878D82A}">
                    <a16:rowId xmlns:a16="http://schemas.microsoft.com/office/drawing/2014/main" val="10002"/>
                  </a:ext>
                </a:extLst>
              </a:tr>
              <a:tr h="269395">
                <a:tc vMerge="1">
                  <a:txBody>
                    <a:bodyPr/>
                    <a:lstStyle/>
                    <a:p>
                      <a:endParaRPr/>
                    </a:p>
                  </a:txBody>
                  <a:tcPr marL="0" marR="0" marT="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30504">
                        <a:lnSpc>
                          <a:spcPct val="100000"/>
                        </a:lnSpc>
                        <a:spcBef>
                          <a:spcPts val="125"/>
                        </a:spcBef>
                      </a:pPr>
                      <a:r>
                        <a:rPr sz="1400" b="1" spc="-10" dirty="0">
                          <a:solidFill>
                            <a:srgbClr val="3B3A3B"/>
                          </a:solidFill>
                          <a:latin typeface="Myriad Pro"/>
                          <a:cs typeface="Myriad Pro"/>
                        </a:rPr>
                        <a:t>Ci</a:t>
                      </a:r>
                      <a:r>
                        <a:rPr sz="1400" spc="-10" dirty="0">
                          <a:solidFill>
                            <a:srgbClr val="3B3A3B"/>
                          </a:solidFill>
                          <a:latin typeface="Myriad Pro"/>
                          <a:cs typeface="Myriad Pro"/>
                        </a:rPr>
                        <a:t>lium</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400" spc="-10" dirty="0">
                          <a:solidFill>
                            <a:srgbClr val="3B3A3B"/>
                          </a:solidFill>
                          <a:latin typeface="Myriad Pro"/>
                          <a:cs typeface="Myriad Pro"/>
                        </a:rPr>
                        <a:t>Silium</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400" spc="-10" dirty="0">
                          <a:solidFill>
                            <a:srgbClr val="3B3A3B"/>
                          </a:solidFill>
                          <a:latin typeface="Myriad Pro"/>
                          <a:cs typeface="Myriad Pro"/>
                        </a:rPr>
                        <a:t>Kirpik</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3"/>
                  </a:ext>
                </a:extLst>
              </a:tr>
              <a:tr h="269395">
                <a:tc vMerge="1">
                  <a:txBody>
                    <a:bodyPr/>
                    <a:lstStyle/>
                    <a:p>
                      <a:endParaRPr/>
                    </a:p>
                  </a:txBody>
                  <a:tcPr marL="0" marR="0" marT="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400" b="1" spc="-10" dirty="0">
                          <a:solidFill>
                            <a:srgbClr val="3B3A3B"/>
                          </a:solidFill>
                          <a:latin typeface="Myriad Pro"/>
                          <a:cs typeface="Myriad Pro"/>
                        </a:rPr>
                        <a:t>Cy</a:t>
                      </a:r>
                      <a:r>
                        <a:rPr sz="1400" spc="-10" dirty="0">
                          <a:solidFill>
                            <a:srgbClr val="3B3A3B"/>
                          </a:solidFill>
                          <a:latin typeface="Myriad Pro"/>
                          <a:cs typeface="Myriad Pro"/>
                        </a:rPr>
                        <a:t>clus</a:t>
                      </a:r>
                      <a:endParaRPr sz="1400" dirty="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400" spc="-10" dirty="0">
                          <a:solidFill>
                            <a:srgbClr val="3B3A3B"/>
                          </a:solidFill>
                          <a:latin typeface="Myriad Pro"/>
                          <a:cs typeface="Myriad Pro"/>
                        </a:rPr>
                        <a:t>Siklus</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400" spc="-10" dirty="0">
                          <a:solidFill>
                            <a:srgbClr val="3B3A3B"/>
                          </a:solidFill>
                          <a:latin typeface="Myriad Pro"/>
                          <a:cs typeface="Myriad Pro"/>
                        </a:rPr>
                        <a:t>Devir</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4"/>
                  </a:ext>
                </a:extLst>
              </a:tr>
              <a:tr h="268649">
                <a:tc vMerge="1">
                  <a:txBody>
                    <a:bodyPr/>
                    <a:lstStyle/>
                    <a:p>
                      <a:endParaRPr/>
                    </a:p>
                  </a:txBody>
                  <a:tcPr marL="0" marR="0" marT="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0"/>
                        </a:spcBef>
                      </a:pPr>
                      <a:r>
                        <a:rPr sz="1400" b="1" spc="-10" dirty="0">
                          <a:solidFill>
                            <a:srgbClr val="3B3A3B"/>
                          </a:solidFill>
                          <a:latin typeface="Myriad Pro"/>
                          <a:cs typeface="Myriad Pro"/>
                        </a:rPr>
                        <a:t>Cae</a:t>
                      </a:r>
                      <a:r>
                        <a:rPr sz="1400" spc="-10" dirty="0">
                          <a:solidFill>
                            <a:srgbClr val="3B3A3B"/>
                          </a:solidFill>
                          <a:latin typeface="Myriad Pro"/>
                          <a:cs typeface="Myriad Pro"/>
                        </a:rPr>
                        <a:t>cum</a:t>
                      </a:r>
                      <a:endParaRPr sz="1400">
                        <a:latin typeface="Myriad Pro"/>
                        <a:cs typeface="Myriad Pro"/>
                      </a:endParaRPr>
                    </a:p>
                  </a:txBody>
                  <a:tcPr marL="0" marR="0" marT="1524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0"/>
                        </a:spcBef>
                      </a:pPr>
                      <a:r>
                        <a:rPr sz="1400" spc="-10" dirty="0">
                          <a:solidFill>
                            <a:srgbClr val="3B3A3B"/>
                          </a:solidFill>
                          <a:latin typeface="Myriad Pro"/>
                          <a:cs typeface="Myriad Pro"/>
                        </a:rPr>
                        <a:t>Sekum</a:t>
                      </a:r>
                      <a:endParaRPr sz="1400" dirty="0">
                        <a:latin typeface="Myriad Pro"/>
                        <a:cs typeface="Myriad Pro"/>
                      </a:endParaRPr>
                    </a:p>
                  </a:txBody>
                  <a:tcPr marL="0" marR="0" marT="1524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0"/>
                        </a:spcBef>
                      </a:pPr>
                      <a:r>
                        <a:rPr sz="1400" dirty="0">
                          <a:solidFill>
                            <a:srgbClr val="3B3A3B"/>
                          </a:solidFill>
                          <a:latin typeface="Myriad Pro"/>
                          <a:cs typeface="Myriad Pro"/>
                        </a:rPr>
                        <a:t>Kör </a:t>
                      </a:r>
                      <a:r>
                        <a:rPr sz="1400" spc="-10" dirty="0">
                          <a:solidFill>
                            <a:srgbClr val="3B3A3B"/>
                          </a:solidFill>
                          <a:latin typeface="Myriad Pro"/>
                          <a:cs typeface="Myriad Pro"/>
                        </a:rPr>
                        <a:t>bağırsak</a:t>
                      </a:r>
                      <a:endParaRPr sz="1400">
                        <a:latin typeface="Myriad Pro"/>
                        <a:cs typeface="Myriad Pro"/>
                      </a:endParaRPr>
                    </a:p>
                  </a:txBody>
                  <a:tcPr marL="0" marR="0" marT="1524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5"/>
                  </a:ext>
                </a:extLst>
              </a:tr>
              <a:tr h="268649">
                <a:tc vMerge="1">
                  <a:txBody>
                    <a:bodyPr/>
                    <a:lstStyle/>
                    <a:p>
                      <a:endParaRPr/>
                    </a:p>
                  </a:txBody>
                  <a:tcPr marL="0" marR="0" marT="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0"/>
                        </a:spcBef>
                      </a:pPr>
                      <a:r>
                        <a:rPr sz="1400" b="1" spc="-10" dirty="0">
                          <a:solidFill>
                            <a:srgbClr val="3B3A3B"/>
                          </a:solidFill>
                          <a:latin typeface="Myriad Pro"/>
                          <a:cs typeface="Myriad Pro"/>
                        </a:rPr>
                        <a:t>Coe</a:t>
                      </a:r>
                      <a:r>
                        <a:rPr sz="1400" spc="-10" dirty="0">
                          <a:solidFill>
                            <a:srgbClr val="3B3A3B"/>
                          </a:solidFill>
                          <a:latin typeface="Myriad Pro"/>
                          <a:cs typeface="Myriad Pro"/>
                        </a:rPr>
                        <a:t>liacus</a:t>
                      </a:r>
                      <a:endParaRPr sz="1400">
                        <a:latin typeface="Myriad Pro"/>
                        <a:cs typeface="Myriad Pro"/>
                      </a:endParaRPr>
                    </a:p>
                  </a:txBody>
                  <a:tcPr marL="0" marR="0" marT="1524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0"/>
                        </a:spcBef>
                      </a:pPr>
                      <a:r>
                        <a:rPr sz="1400" spc="-10" dirty="0">
                          <a:solidFill>
                            <a:srgbClr val="3B3A3B"/>
                          </a:solidFill>
                          <a:latin typeface="Myriad Pro"/>
                          <a:cs typeface="Myriad Pro"/>
                        </a:rPr>
                        <a:t>Sölyakus</a:t>
                      </a:r>
                      <a:endParaRPr sz="1400">
                        <a:latin typeface="Myriad Pro"/>
                        <a:cs typeface="Myriad Pro"/>
                      </a:endParaRPr>
                    </a:p>
                  </a:txBody>
                  <a:tcPr marL="0" marR="0" marT="1524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0"/>
                        </a:spcBef>
                      </a:pPr>
                      <a:r>
                        <a:rPr sz="1400" dirty="0">
                          <a:solidFill>
                            <a:srgbClr val="3B3A3B"/>
                          </a:solidFill>
                          <a:latin typeface="Myriad Pro"/>
                          <a:cs typeface="Myriad Pro"/>
                        </a:rPr>
                        <a:t>Karınla</a:t>
                      </a:r>
                      <a:r>
                        <a:rPr sz="1400" spc="15" dirty="0">
                          <a:solidFill>
                            <a:srgbClr val="3B3A3B"/>
                          </a:solidFill>
                          <a:latin typeface="Myriad Pro"/>
                          <a:cs typeface="Myriad Pro"/>
                        </a:rPr>
                        <a:t> </a:t>
                      </a:r>
                      <a:r>
                        <a:rPr sz="1400" spc="-10" dirty="0">
                          <a:solidFill>
                            <a:srgbClr val="3B3A3B"/>
                          </a:solidFill>
                          <a:latin typeface="Myriad Pro"/>
                          <a:cs typeface="Myriad Pro"/>
                        </a:rPr>
                        <a:t>ilgili</a:t>
                      </a:r>
                      <a:endParaRPr sz="1400" dirty="0">
                        <a:latin typeface="Myriad Pro"/>
                        <a:cs typeface="Myriad Pro"/>
                      </a:endParaRPr>
                    </a:p>
                  </a:txBody>
                  <a:tcPr marL="0" marR="0" marT="1524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6"/>
                  </a:ext>
                </a:extLst>
              </a:tr>
            </a:tbl>
          </a:graphicData>
        </a:graphic>
      </p:graphicFrame>
      <p:graphicFrame>
        <p:nvGraphicFramePr>
          <p:cNvPr id="12" name="object 7">
            <a:extLst>
              <a:ext uri="{FF2B5EF4-FFF2-40B4-BE49-F238E27FC236}">
                <a16:creationId xmlns:a16="http://schemas.microsoft.com/office/drawing/2014/main" id="{A5CD35AD-1657-AFE7-461F-C03F199DE0F6}"/>
              </a:ext>
            </a:extLst>
          </p:cNvPr>
          <p:cNvGraphicFramePr>
            <a:graphicFrameLocks noGrp="1"/>
          </p:cNvGraphicFramePr>
          <p:nvPr>
            <p:extLst>
              <p:ext uri="{D42A27DB-BD31-4B8C-83A1-F6EECF244321}">
                <p14:modId xmlns:p14="http://schemas.microsoft.com/office/powerpoint/2010/main" val="1941798711"/>
              </p:ext>
            </p:extLst>
          </p:nvPr>
        </p:nvGraphicFramePr>
        <p:xfrm>
          <a:off x="2123727" y="4606229"/>
          <a:ext cx="6624734" cy="1377980"/>
        </p:xfrm>
        <a:graphic>
          <a:graphicData uri="http://schemas.openxmlformats.org/drawingml/2006/table">
            <a:tbl>
              <a:tblPr firstRow="1" bandRow="1">
                <a:tableStyleId>{2D5ABB26-0587-4C30-8999-92F81FD0307C}</a:tableStyleId>
              </a:tblPr>
              <a:tblGrid>
                <a:gridCol w="648767">
                  <a:extLst>
                    <a:ext uri="{9D8B030D-6E8A-4147-A177-3AD203B41FA5}">
                      <a16:colId xmlns:a16="http://schemas.microsoft.com/office/drawing/2014/main" val="20000"/>
                    </a:ext>
                  </a:extLst>
                </a:gridCol>
                <a:gridCol w="1991989">
                  <a:extLst>
                    <a:ext uri="{9D8B030D-6E8A-4147-A177-3AD203B41FA5}">
                      <a16:colId xmlns:a16="http://schemas.microsoft.com/office/drawing/2014/main" val="20001"/>
                    </a:ext>
                  </a:extLst>
                </a:gridCol>
                <a:gridCol w="1991989">
                  <a:extLst>
                    <a:ext uri="{9D8B030D-6E8A-4147-A177-3AD203B41FA5}">
                      <a16:colId xmlns:a16="http://schemas.microsoft.com/office/drawing/2014/main" val="20002"/>
                    </a:ext>
                  </a:extLst>
                </a:gridCol>
                <a:gridCol w="1991989">
                  <a:extLst>
                    <a:ext uri="{9D8B030D-6E8A-4147-A177-3AD203B41FA5}">
                      <a16:colId xmlns:a16="http://schemas.microsoft.com/office/drawing/2014/main" val="20003"/>
                    </a:ext>
                  </a:extLst>
                </a:gridCol>
              </a:tblGrid>
              <a:tr h="265324">
                <a:tc rowSpan="2">
                  <a:txBody>
                    <a:bodyPr/>
                    <a:lstStyle/>
                    <a:p>
                      <a:pPr marL="50800">
                        <a:lnSpc>
                          <a:spcPct val="100000"/>
                        </a:lnSpc>
                        <a:spcBef>
                          <a:spcPts val="900"/>
                        </a:spcBef>
                      </a:pPr>
                      <a:r>
                        <a:rPr sz="1400" b="1" spc="-10" dirty="0">
                          <a:solidFill>
                            <a:srgbClr val="3B3A3B"/>
                          </a:solidFill>
                          <a:latin typeface="Myriad Pro"/>
                          <a:cs typeface="Myriad Pro"/>
                        </a:rPr>
                        <a:t>Kural</a:t>
                      </a:r>
                      <a:endParaRPr sz="1400">
                        <a:latin typeface="Myriad Pro"/>
                        <a:cs typeface="Myriad Pro"/>
                      </a:endParaRPr>
                    </a:p>
                  </a:txBody>
                  <a:tcPr marL="0" marR="0" marT="11430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gridSpan="3">
                  <a:txBody>
                    <a:bodyPr/>
                    <a:lstStyle/>
                    <a:p>
                      <a:pPr marL="50800">
                        <a:lnSpc>
                          <a:spcPct val="100000"/>
                        </a:lnSpc>
                        <a:spcBef>
                          <a:spcPts val="150"/>
                        </a:spcBef>
                      </a:pPr>
                      <a:r>
                        <a:rPr sz="1100" dirty="0">
                          <a:solidFill>
                            <a:srgbClr val="3B3A3B"/>
                          </a:solidFill>
                          <a:latin typeface="Myriad Pro"/>
                          <a:cs typeface="Myriad Pro"/>
                        </a:rPr>
                        <a:t>“y”</a:t>
                      </a:r>
                      <a:r>
                        <a:rPr sz="1100" spc="-95" dirty="0">
                          <a:solidFill>
                            <a:srgbClr val="3B3A3B"/>
                          </a:solidFill>
                          <a:latin typeface="Myriad Pro"/>
                          <a:cs typeface="Myriad Pro"/>
                        </a:rPr>
                        <a:t> </a:t>
                      </a:r>
                      <a:r>
                        <a:rPr sz="1100" dirty="0">
                          <a:solidFill>
                            <a:srgbClr val="3B3A3B"/>
                          </a:solidFill>
                          <a:latin typeface="Myriad Pro"/>
                          <a:cs typeface="Myriad Pro"/>
                        </a:rPr>
                        <a:t>harfi</a:t>
                      </a:r>
                      <a:r>
                        <a:rPr sz="1100" spc="15" dirty="0">
                          <a:solidFill>
                            <a:srgbClr val="3B3A3B"/>
                          </a:solidFill>
                          <a:latin typeface="Myriad Pro"/>
                          <a:cs typeface="Myriad Pro"/>
                        </a:rPr>
                        <a:t> </a:t>
                      </a:r>
                      <a:r>
                        <a:rPr sz="1100" dirty="0">
                          <a:solidFill>
                            <a:srgbClr val="3B3A3B"/>
                          </a:solidFill>
                          <a:latin typeface="Myriad Pro"/>
                          <a:cs typeface="Myriad Pro"/>
                        </a:rPr>
                        <a:t>iki</a:t>
                      </a:r>
                      <a:r>
                        <a:rPr sz="1100" spc="15" dirty="0">
                          <a:solidFill>
                            <a:srgbClr val="3B3A3B"/>
                          </a:solidFill>
                          <a:latin typeface="Myriad Pro"/>
                          <a:cs typeface="Myriad Pro"/>
                        </a:rPr>
                        <a:t> </a:t>
                      </a:r>
                      <a:r>
                        <a:rPr sz="1100" dirty="0">
                          <a:solidFill>
                            <a:srgbClr val="3B3A3B"/>
                          </a:solidFill>
                          <a:latin typeface="Myriad Pro"/>
                          <a:cs typeface="Myriad Pro"/>
                        </a:rPr>
                        <a:t>ünsüz</a:t>
                      </a:r>
                      <a:r>
                        <a:rPr sz="1100" spc="15" dirty="0">
                          <a:solidFill>
                            <a:srgbClr val="3B3A3B"/>
                          </a:solidFill>
                          <a:latin typeface="Myriad Pro"/>
                          <a:cs typeface="Myriad Pro"/>
                        </a:rPr>
                        <a:t> </a:t>
                      </a:r>
                      <a:r>
                        <a:rPr sz="1100" dirty="0">
                          <a:solidFill>
                            <a:srgbClr val="3B3A3B"/>
                          </a:solidFill>
                          <a:latin typeface="Myriad Pro"/>
                          <a:cs typeface="Myriad Pro"/>
                        </a:rPr>
                        <a:t>harfin</a:t>
                      </a:r>
                      <a:r>
                        <a:rPr sz="1100" spc="15" dirty="0">
                          <a:solidFill>
                            <a:srgbClr val="3B3A3B"/>
                          </a:solidFill>
                          <a:latin typeface="Myriad Pro"/>
                          <a:cs typeface="Myriad Pro"/>
                        </a:rPr>
                        <a:t> </a:t>
                      </a:r>
                      <a:r>
                        <a:rPr sz="1100" dirty="0">
                          <a:solidFill>
                            <a:srgbClr val="3B3A3B"/>
                          </a:solidFill>
                          <a:latin typeface="Myriad Pro"/>
                          <a:cs typeface="Myriad Pro"/>
                        </a:rPr>
                        <a:t>arasında</a:t>
                      </a:r>
                      <a:r>
                        <a:rPr sz="1100" spc="15" dirty="0">
                          <a:solidFill>
                            <a:srgbClr val="3B3A3B"/>
                          </a:solidFill>
                          <a:latin typeface="Myriad Pro"/>
                          <a:cs typeface="Myriad Pro"/>
                        </a:rPr>
                        <a:t> </a:t>
                      </a:r>
                      <a:r>
                        <a:rPr sz="1100" dirty="0">
                          <a:solidFill>
                            <a:srgbClr val="3B3A3B"/>
                          </a:solidFill>
                          <a:latin typeface="Myriad Pro"/>
                          <a:cs typeface="Myriad Pro"/>
                        </a:rPr>
                        <a:t>olursa</a:t>
                      </a:r>
                      <a:r>
                        <a:rPr sz="1100" spc="-75" dirty="0">
                          <a:solidFill>
                            <a:srgbClr val="3B3A3B"/>
                          </a:solidFill>
                          <a:latin typeface="Myriad Pro"/>
                          <a:cs typeface="Myriad Pro"/>
                        </a:rPr>
                        <a:t> </a:t>
                      </a:r>
                      <a:r>
                        <a:rPr sz="1100" spc="-10" dirty="0">
                          <a:solidFill>
                            <a:srgbClr val="3B3A3B"/>
                          </a:solidFill>
                          <a:latin typeface="Myriad Pro"/>
                          <a:cs typeface="Myriad Pro"/>
                        </a:rPr>
                        <a:t>“i”</a:t>
                      </a:r>
                      <a:r>
                        <a:rPr sz="1100" spc="-80" dirty="0">
                          <a:solidFill>
                            <a:srgbClr val="3B3A3B"/>
                          </a:solidFill>
                          <a:latin typeface="Myriad Pro"/>
                          <a:cs typeface="Myriad Pro"/>
                        </a:rPr>
                        <a:t> </a:t>
                      </a:r>
                      <a:r>
                        <a:rPr sz="1100" dirty="0">
                          <a:solidFill>
                            <a:srgbClr val="3B3A3B"/>
                          </a:solidFill>
                          <a:latin typeface="Myriad Pro"/>
                          <a:cs typeface="Myriad Pro"/>
                        </a:rPr>
                        <a:t>şeklinde</a:t>
                      </a:r>
                      <a:r>
                        <a:rPr sz="1100" spc="15" dirty="0">
                          <a:solidFill>
                            <a:srgbClr val="3B3A3B"/>
                          </a:solidFill>
                          <a:latin typeface="Myriad Pro"/>
                          <a:cs typeface="Myriad Pro"/>
                        </a:rPr>
                        <a:t> </a:t>
                      </a:r>
                      <a:r>
                        <a:rPr sz="1100" spc="-10" dirty="0">
                          <a:solidFill>
                            <a:srgbClr val="3B3A3B"/>
                          </a:solidFill>
                          <a:latin typeface="Myriad Pro"/>
                          <a:cs typeface="Myriad Pro"/>
                        </a:rPr>
                        <a:t>okunur.</a:t>
                      </a:r>
                      <a:endParaRPr sz="11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FFFFFF"/>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78164">
                <a:tc vMerge="1">
                  <a:txBody>
                    <a:bodyPr/>
                    <a:lstStyle/>
                    <a:p>
                      <a:endParaRPr/>
                    </a:p>
                  </a:txBody>
                  <a:tcPr marL="0" marR="0" marT="11430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30504">
                        <a:lnSpc>
                          <a:spcPct val="100000"/>
                        </a:lnSpc>
                        <a:spcBef>
                          <a:spcPts val="125"/>
                        </a:spcBef>
                      </a:pPr>
                      <a:r>
                        <a:rPr sz="1400" b="1" spc="-10" dirty="0">
                          <a:solidFill>
                            <a:srgbClr val="FFFFFF"/>
                          </a:solidFill>
                          <a:latin typeface="Myriad Pro"/>
                          <a:cs typeface="Myriad Pro"/>
                        </a:rPr>
                        <a:t>Yazılışı</a:t>
                      </a:r>
                      <a:endParaRPr sz="1400">
                        <a:latin typeface="Myriad Pro"/>
                        <a:cs typeface="Myriad Pro"/>
                      </a:endParaRPr>
                    </a:p>
                  </a:txBody>
                  <a:tcPr marL="0" marR="0" marT="15875" marB="0">
                    <a:lnL w="12700">
                      <a:solidFill>
                        <a:srgbClr val="90AD63"/>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90AD63"/>
                    </a:solidFill>
                  </a:tcPr>
                </a:tc>
                <a:tc>
                  <a:txBody>
                    <a:bodyPr/>
                    <a:lstStyle/>
                    <a:p>
                      <a:pPr marL="230504">
                        <a:lnSpc>
                          <a:spcPct val="100000"/>
                        </a:lnSpc>
                        <a:spcBef>
                          <a:spcPts val="125"/>
                        </a:spcBef>
                      </a:pPr>
                      <a:r>
                        <a:rPr sz="1400" b="1" spc="-10" dirty="0">
                          <a:solidFill>
                            <a:srgbClr val="FFFFFF"/>
                          </a:solidFill>
                          <a:latin typeface="Myriad Pro"/>
                          <a:cs typeface="Myriad Pro"/>
                        </a:rPr>
                        <a:t>Okunuşu</a:t>
                      </a:r>
                      <a:endParaRPr sz="1400">
                        <a:latin typeface="Myriad Pro"/>
                        <a:cs typeface="Myriad Pro"/>
                      </a:endParaRPr>
                    </a:p>
                  </a:txBody>
                  <a:tcPr marL="0" marR="0" marT="15875" marB="0">
                    <a:lnL w="19050">
                      <a:solidFill>
                        <a:srgbClr val="FFFFFF"/>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90AD63"/>
                    </a:solidFill>
                  </a:tcPr>
                </a:tc>
                <a:tc>
                  <a:txBody>
                    <a:bodyPr/>
                    <a:lstStyle/>
                    <a:p>
                      <a:pPr marL="230504">
                        <a:lnSpc>
                          <a:spcPct val="100000"/>
                        </a:lnSpc>
                        <a:spcBef>
                          <a:spcPts val="125"/>
                        </a:spcBef>
                      </a:pPr>
                      <a:r>
                        <a:rPr sz="1400" b="1" spc="-10" dirty="0">
                          <a:solidFill>
                            <a:srgbClr val="FFFFFF"/>
                          </a:solidFill>
                          <a:latin typeface="Myriad Pro"/>
                          <a:cs typeface="Myriad Pro"/>
                        </a:rPr>
                        <a:t>Anlamı</a:t>
                      </a:r>
                      <a:endParaRPr sz="1400" dirty="0">
                        <a:latin typeface="Myriad Pro"/>
                        <a:cs typeface="Myriad Pro"/>
                      </a:endParaRPr>
                    </a:p>
                  </a:txBody>
                  <a:tcPr marL="0" marR="0" marT="15875" marB="0">
                    <a:lnL w="19050">
                      <a:solidFill>
                        <a:srgbClr val="FFFFFF"/>
                      </a:solidFill>
                      <a:prstDash val="solid"/>
                    </a:lnL>
                    <a:lnR w="12700">
                      <a:solidFill>
                        <a:srgbClr val="90AD63"/>
                      </a:solidFill>
                      <a:prstDash val="solid"/>
                    </a:lnR>
                    <a:lnT w="12700">
                      <a:solidFill>
                        <a:srgbClr val="FFFFFF"/>
                      </a:solidFill>
                      <a:prstDash val="solid"/>
                    </a:lnT>
                    <a:lnB w="12700">
                      <a:solidFill>
                        <a:srgbClr val="FFFFFF"/>
                      </a:solidFill>
                      <a:prstDash val="solid"/>
                    </a:lnB>
                    <a:solidFill>
                      <a:srgbClr val="90AD63"/>
                    </a:solidFill>
                  </a:tcPr>
                </a:tc>
                <a:extLst>
                  <a:ext uri="{0D108BD9-81ED-4DB2-BD59-A6C34878D82A}">
                    <a16:rowId xmlns:a16="http://schemas.microsoft.com/office/drawing/2014/main" val="10001"/>
                  </a:ext>
                </a:extLst>
              </a:tr>
              <a:tr h="278164">
                <a:tc rowSpan="3">
                  <a:txBody>
                    <a:bodyPr/>
                    <a:lstStyle/>
                    <a:p>
                      <a:pPr>
                        <a:lnSpc>
                          <a:spcPct val="100000"/>
                        </a:lnSpc>
                        <a:spcBef>
                          <a:spcPts val="25"/>
                        </a:spcBef>
                      </a:pPr>
                      <a:endParaRPr sz="1800" dirty="0">
                        <a:latin typeface="Times New Roman"/>
                        <a:cs typeface="Times New Roman"/>
                      </a:endParaRPr>
                    </a:p>
                    <a:p>
                      <a:pPr marL="50165">
                        <a:lnSpc>
                          <a:spcPct val="100000"/>
                        </a:lnSpc>
                      </a:pPr>
                      <a:r>
                        <a:rPr sz="1400" b="1" spc="-10" dirty="0">
                          <a:solidFill>
                            <a:srgbClr val="3B3A3B"/>
                          </a:solidFill>
                          <a:latin typeface="Myriad Pro"/>
                          <a:cs typeface="Myriad Pro"/>
                        </a:rPr>
                        <a:t>Örnek</a:t>
                      </a:r>
                      <a:endParaRPr sz="1400" dirty="0">
                        <a:latin typeface="Myriad Pro"/>
                        <a:cs typeface="Myriad Pro"/>
                      </a:endParaRPr>
                    </a:p>
                  </a:txBody>
                  <a:tcPr marL="0" marR="0" marT="31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30504">
                        <a:lnSpc>
                          <a:spcPct val="100000"/>
                        </a:lnSpc>
                        <a:spcBef>
                          <a:spcPts val="125"/>
                        </a:spcBef>
                      </a:pPr>
                      <a:r>
                        <a:rPr sz="1400" spc="-10" dirty="0">
                          <a:solidFill>
                            <a:srgbClr val="3B3A3B"/>
                          </a:solidFill>
                          <a:latin typeface="Myriad Pro"/>
                          <a:cs typeface="Myriad Pro"/>
                        </a:rPr>
                        <a:t>D</a:t>
                      </a:r>
                      <a:r>
                        <a:rPr sz="1400" b="1" spc="-10" dirty="0">
                          <a:solidFill>
                            <a:srgbClr val="3B3A3B"/>
                          </a:solidFill>
                          <a:latin typeface="Myriad Pro"/>
                          <a:cs typeface="Myriad Pro"/>
                        </a:rPr>
                        <a:t>y</a:t>
                      </a:r>
                      <a:r>
                        <a:rPr sz="1400" spc="-10" dirty="0">
                          <a:solidFill>
                            <a:srgbClr val="3B3A3B"/>
                          </a:solidFill>
                          <a:latin typeface="Myriad Pro"/>
                          <a:cs typeface="Myriad Pro"/>
                        </a:rPr>
                        <a:t>spnea</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tc>
                  <a:txBody>
                    <a:bodyPr/>
                    <a:lstStyle/>
                    <a:p>
                      <a:pPr marL="230504">
                        <a:lnSpc>
                          <a:spcPct val="100000"/>
                        </a:lnSpc>
                        <a:spcBef>
                          <a:spcPts val="125"/>
                        </a:spcBef>
                      </a:pPr>
                      <a:r>
                        <a:rPr sz="1400" spc="-10" dirty="0">
                          <a:solidFill>
                            <a:srgbClr val="3B3A3B"/>
                          </a:solidFill>
                          <a:latin typeface="Myriad Pro"/>
                          <a:cs typeface="Myriad Pro"/>
                        </a:rPr>
                        <a:t>Dispne</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tc>
                  <a:txBody>
                    <a:bodyPr/>
                    <a:lstStyle/>
                    <a:p>
                      <a:pPr marL="230504">
                        <a:lnSpc>
                          <a:spcPct val="100000"/>
                        </a:lnSpc>
                        <a:spcBef>
                          <a:spcPts val="125"/>
                        </a:spcBef>
                      </a:pPr>
                      <a:r>
                        <a:rPr sz="1400" dirty="0">
                          <a:solidFill>
                            <a:srgbClr val="3B3A3B"/>
                          </a:solidFill>
                          <a:latin typeface="Myriad Pro"/>
                          <a:cs typeface="Myriad Pro"/>
                        </a:rPr>
                        <a:t>Solunum</a:t>
                      </a:r>
                      <a:r>
                        <a:rPr sz="1400" spc="-5" dirty="0">
                          <a:solidFill>
                            <a:srgbClr val="3B3A3B"/>
                          </a:solidFill>
                          <a:latin typeface="Myriad Pro"/>
                          <a:cs typeface="Myriad Pro"/>
                        </a:rPr>
                        <a:t> </a:t>
                      </a:r>
                      <a:r>
                        <a:rPr sz="1400" spc="-10" dirty="0">
                          <a:solidFill>
                            <a:srgbClr val="3B3A3B"/>
                          </a:solidFill>
                          <a:latin typeface="Myriad Pro"/>
                          <a:cs typeface="Myriad Pro"/>
                        </a:rPr>
                        <a:t>güçlüğü</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extLst>
                  <a:ext uri="{0D108BD9-81ED-4DB2-BD59-A6C34878D82A}">
                    <a16:rowId xmlns:a16="http://schemas.microsoft.com/office/drawing/2014/main" val="10002"/>
                  </a:ext>
                </a:extLst>
              </a:tr>
              <a:tr h="278164">
                <a:tc vMerge="1">
                  <a:txBody>
                    <a:bodyPr/>
                    <a:lstStyle/>
                    <a:p>
                      <a:endParaRPr/>
                    </a:p>
                  </a:txBody>
                  <a:tcPr marL="0" marR="0" marT="31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30504">
                        <a:lnSpc>
                          <a:spcPct val="100000"/>
                        </a:lnSpc>
                        <a:spcBef>
                          <a:spcPts val="125"/>
                        </a:spcBef>
                      </a:pPr>
                      <a:r>
                        <a:rPr sz="1400" spc="-10" dirty="0">
                          <a:solidFill>
                            <a:srgbClr val="3B3A3B"/>
                          </a:solidFill>
                          <a:latin typeface="Myriad Pro"/>
                          <a:cs typeface="Myriad Pro"/>
                        </a:rPr>
                        <a:t>S</a:t>
                      </a:r>
                      <a:r>
                        <a:rPr sz="1400" b="1" spc="-10" dirty="0">
                          <a:solidFill>
                            <a:srgbClr val="3B3A3B"/>
                          </a:solidFill>
                          <a:latin typeface="Myriad Pro"/>
                          <a:cs typeface="Myriad Pro"/>
                        </a:rPr>
                        <a:t>y</a:t>
                      </a:r>
                      <a:r>
                        <a:rPr sz="1400" spc="-10" dirty="0">
                          <a:solidFill>
                            <a:srgbClr val="3B3A3B"/>
                          </a:solidFill>
                          <a:latin typeface="Myriad Pro"/>
                          <a:cs typeface="Myriad Pro"/>
                        </a:rPr>
                        <a:t>stole</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400" spc="-10" dirty="0">
                          <a:solidFill>
                            <a:srgbClr val="3B3A3B"/>
                          </a:solidFill>
                          <a:latin typeface="Myriad Pro"/>
                          <a:cs typeface="Myriad Pro"/>
                        </a:rPr>
                        <a:t>Sistol</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400" dirty="0">
                          <a:solidFill>
                            <a:srgbClr val="3B3A3B"/>
                          </a:solidFill>
                          <a:latin typeface="Myriad Pro"/>
                          <a:cs typeface="Myriad Pro"/>
                        </a:rPr>
                        <a:t>Kalbin</a:t>
                      </a:r>
                      <a:r>
                        <a:rPr sz="1400" spc="15" dirty="0">
                          <a:solidFill>
                            <a:srgbClr val="3B3A3B"/>
                          </a:solidFill>
                          <a:latin typeface="Myriad Pro"/>
                          <a:cs typeface="Myriad Pro"/>
                        </a:rPr>
                        <a:t> </a:t>
                      </a:r>
                      <a:r>
                        <a:rPr sz="1400" dirty="0">
                          <a:solidFill>
                            <a:srgbClr val="3B3A3B"/>
                          </a:solidFill>
                          <a:latin typeface="Myriad Pro"/>
                          <a:cs typeface="Myriad Pro"/>
                        </a:rPr>
                        <a:t>kasılma</a:t>
                      </a:r>
                      <a:r>
                        <a:rPr sz="1400" spc="15" dirty="0">
                          <a:solidFill>
                            <a:srgbClr val="3B3A3B"/>
                          </a:solidFill>
                          <a:latin typeface="Myriad Pro"/>
                          <a:cs typeface="Myriad Pro"/>
                        </a:rPr>
                        <a:t> </a:t>
                      </a:r>
                      <a:r>
                        <a:rPr sz="1400" spc="-10" dirty="0">
                          <a:solidFill>
                            <a:srgbClr val="3B3A3B"/>
                          </a:solidFill>
                          <a:latin typeface="Myriad Pro"/>
                          <a:cs typeface="Myriad Pro"/>
                        </a:rPr>
                        <a:t>evresi</a:t>
                      </a:r>
                      <a:endParaRPr sz="1400" dirty="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3"/>
                  </a:ext>
                </a:extLst>
              </a:tr>
              <a:tr h="278164">
                <a:tc vMerge="1">
                  <a:txBody>
                    <a:bodyPr/>
                    <a:lstStyle/>
                    <a:p>
                      <a:endParaRPr/>
                    </a:p>
                  </a:txBody>
                  <a:tcPr marL="0" marR="0" marT="31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400" spc="-10" dirty="0">
                          <a:solidFill>
                            <a:srgbClr val="3B3A3B"/>
                          </a:solidFill>
                          <a:latin typeface="Myriad Pro"/>
                          <a:cs typeface="Myriad Pro"/>
                        </a:rPr>
                        <a:t>Th</a:t>
                      </a:r>
                      <a:r>
                        <a:rPr sz="1400" b="1" spc="-10" dirty="0">
                          <a:solidFill>
                            <a:srgbClr val="3B3A3B"/>
                          </a:solidFill>
                          <a:latin typeface="Myriad Pro"/>
                          <a:cs typeface="Myriad Pro"/>
                        </a:rPr>
                        <a:t>y</a:t>
                      </a:r>
                      <a:r>
                        <a:rPr sz="1400" spc="-10" dirty="0">
                          <a:solidFill>
                            <a:srgbClr val="3B3A3B"/>
                          </a:solidFill>
                          <a:latin typeface="Myriad Pro"/>
                          <a:cs typeface="Myriad Pro"/>
                        </a:rPr>
                        <a:t>mus</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400" spc="-20" dirty="0">
                          <a:solidFill>
                            <a:srgbClr val="3B3A3B"/>
                          </a:solidFill>
                          <a:latin typeface="Myriad Pro"/>
                          <a:cs typeface="Myriad Pro"/>
                        </a:rPr>
                        <a:t>Timüs</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400" dirty="0">
                          <a:solidFill>
                            <a:srgbClr val="3B3A3B"/>
                          </a:solidFill>
                          <a:latin typeface="Myriad Pro"/>
                          <a:cs typeface="Myriad Pro"/>
                        </a:rPr>
                        <a:t>Timüs</a:t>
                      </a:r>
                      <a:r>
                        <a:rPr sz="1400" spc="-15" dirty="0">
                          <a:solidFill>
                            <a:srgbClr val="3B3A3B"/>
                          </a:solidFill>
                          <a:latin typeface="Myriad Pro"/>
                          <a:cs typeface="Myriad Pro"/>
                        </a:rPr>
                        <a:t> </a:t>
                      </a:r>
                      <a:r>
                        <a:rPr sz="1400" spc="-20" dirty="0">
                          <a:solidFill>
                            <a:srgbClr val="3B3A3B"/>
                          </a:solidFill>
                          <a:latin typeface="Myriad Pro"/>
                          <a:cs typeface="Myriad Pro"/>
                        </a:rPr>
                        <a:t>bezi</a:t>
                      </a:r>
                      <a:endParaRPr sz="1400" dirty="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307082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ilgi Yer Tutucusu 3">
            <a:extLst>
              <a:ext uri="{FF2B5EF4-FFF2-40B4-BE49-F238E27FC236}">
                <a16:creationId xmlns:a16="http://schemas.microsoft.com/office/drawing/2014/main" id="{5509B69F-DC51-3479-6BAB-B822FB2AE2DD}"/>
              </a:ext>
            </a:extLst>
          </p:cNvPr>
          <p:cNvSpPr>
            <a:spLocks noGrp="1"/>
          </p:cNvSpPr>
          <p:nvPr>
            <p:ph type="ftr" sz="quarter" idx="11"/>
          </p:nvPr>
        </p:nvSpPr>
        <p:spPr/>
        <p:txBody>
          <a:bodyPr/>
          <a:lstStyle/>
          <a:p>
            <a:r>
              <a:rPr lang="tr-TR"/>
              <a:t>Dr. Ali Tekin GÜNER - BİYOMEKANİK</a:t>
            </a:r>
          </a:p>
        </p:txBody>
      </p:sp>
      <p:sp>
        <p:nvSpPr>
          <p:cNvPr id="5" name="Slayt Numarası Yer Tutucusu 4">
            <a:extLst>
              <a:ext uri="{FF2B5EF4-FFF2-40B4-BE49-F238E27FC236}">
                <a16:creationId xmlns:a16="http://schemas.microsoft.com/office/drawing/2014/main" id="{BFD294E9-5F4D-5D65-3A65-1929F21263E9}"/>
              </a:ext>
            </a:extLst>
          </p:cNvPr>
          <p:cNvSpPr>
            <a:spLocks noGrp="1"/>
          </p:cNvSpPr>
          <p:nvPr>
            <p:ph type="sldNum" sz="quarter" idx="12"/>
          </p:nvPr>
        </p:nvSpPr>
        <p:spPr/>
        <p:txBody>
          <a:bodyPr/>
          <a:lstStyle/>
          <a:p>
            <a:fld id="{60FF87A7-9A7A-4B3D-9625-8440EC4947F9}" type="slidenum">
              <a:rPr lang="tr-TR" smtClean="0"/>
              <a:pPr/>
              <a:t>54</a:t>
            </a:fld>
            <a:endParaRPr lang="tr-TR"/>
          </a:p>
        </p:txBody>
      </p:sp>
      <p:graphicFrame>
        <p:nvGraphicFramePr>
          <p:cNvPr id="6" name="object 10">
            <a:extLst>
              <a:ext uri="{FF2B5EF4-FFF2-40B4-BE49-F238E27FC236}">
                <a16:creationId xmlns:a16="http://schemas.microsoft.com/office/drawing/2014/main" id="{70B835CD-290F-F799-41A1-E35D59CA4B1B}"/>
              </a:ext>
            </a:extLst>
          </p:cNvPr>
          <p:cNvGraphicFramePr>
            <a:graphicFrameLocks noGrp="1"/>
          </p:cNvGraphicFramePr>
          <p:nvPr>
            <p:extLst>
              <p:ext uri="{D42A27DB-BD31-4B8C-83A1-F6EECF244321}">
                <p14:modId xmlns:p14="http://schemas.microsoft.com/office/powerpoint/2010/main" val="1508620085"/>
              </p:ext>
            </p:extLst>
          </p:nvPr>
        </p:nvGraphicFramePr>
        <p:xfrm>
          <a:off x="2051720" y="188640"/>
          <a:ext cx="6777287" cy="1712996"/>
        </p:xfrm>
        <a:graphic>
          <a:graphicData uri="http://schemas.openxmlformats.org/drawingml/2006/table">
            <a:tbl>
              <a:tblPr firstRow="1" bandRow="1">
                <a:tableStyleId>{2D5ABB26-0587-4C30-8999-92F81FD0307C}</a:tableStyleId>
              </a:tblPr>
              <a:tblGrid>
                <a:gridCol w="660745">
                  <a:extLst>
                    <a:ext uri="{9D8B030D-6E8A-4147-A177-3AD203B41FA5}">
                      <a16:colId xmlns:a16="http://schemas.microsoft.com/office/drawing/2014/main" val="20000"/>
                    </a:ext>
                  </a:extLst>
                </a:gridCol>
                <a:gridCol w="1787578">
                  <a:extLst>
                    <a:ext uri="{9D8B030D-6E8A-4147-A177-3AD203B41FA5}">
                      <a16:colId xmlns:a16="http://schemas.microsoft.com/office/drawing/2014/main" val="20001"/>
                    </a:ext>
                  </a:extLst>
                </a:gridCol>
                <a:gridCol w="1979133">
                  <a:extLst>
                    <a:ext uri="{9D8B030D-6E8A-4147-A177-3AD203B41FA5}">
                      <a16:colId xmlns:a16="http://schemas.microsoft.com/office/drawing/2014/main" val="20002"/>
                    </a:ext>
                  </a:extLst>
                </a:gridCol>
                <a:gridCol w="2349831">
                  <a:extLst>
                    <a:ext uri="{9D8B030D-6E8A-4147-A177-3AD203B41FA5}">
                      <a16:colId xmlns:a16="http://schemas.microsoft.com/office/drawing/2014/main" val="20003"/>
                    </a:ext>
                  </a:extLst>
                </a:gridCol>
              </a:tblGrid>
              <a:tr h="329832">
                <a:tc rowSpan="2">
                  <a:txBody>
                    <a:bodyPr/>
                    <a:lstStyle/>
                    <a:p>
                      <a:pPr marL="50800">
                        <a:lnSpc>
                          <a:spcPct val="100000"/>
                        </a:lnSpc>
                        <a:spcBef>
                          <a:spcPts val="900"/>
                        </a:spcBef>
                      </a:pPr>
                      <a:r>
                        <a:rPr sz="1400" b="1" spc="-10" dirty="0">
                          <a:solidFill>
                            <a:srgbClr val="3B3A3B"/>
                          </a:solidFill>
                          <a:latin typeface="Myriad Pro"/>
                          <a:cs typeface="Myriad Pro"/>
                        </a:rPr>
                        <a:t>Kural</a:t>
                      </a:r>
                      <a:endParaRPr sz="1400">
                        <a:latin typeface="Myriad Pro"/>
                        <a:cs typeface="Myriad Pro"/>
                      </a:endParaRPr>
                    </a:p>
                  </a:txBody>
                  <a:tcPr marL="0" marR="0" marT="11430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gridSpan="3">
                  <a:txBody>
                    <a:bodyPr/>
                    <a:lstStyle/>
                    <a:p>
                      <a:pPr marL="50800">
                        <a:lnSpc>
                          <a:spcPct val="100000"/>
                        </a:lnSpc>
                        <a:spcBef>
                          <a:spcPts val="150"/>
                        </a:spcBef>
                      </a:pPr>
                      <a:r>
                        <a:rPr sz="1100" dirty="0">
                          <a:solidFill>
                            <a:srgbClr val="3B3A3B"/>
                          </a:solidFill>
                          <a:latin typeface="Myriad Pro"/>
                          <a:cs typeface="Myriad Pro"/>
                        </a:rPr>
                        <a:t>“x”</a:t>
                      </a:r>
                      <a:r>
                        <a:rPr sz="1100" spc="-85" dirty="0">
                          <a:solidFill>
                            <a:srgbClr val="3B3A3B"/>
                          </a:solidFill>
                          <a:latin typeface="Myriad Pro"/>
                          <a:cs typeface="Myriad Pro"/>
                        </a:rPr>
                        <a:t> </a:t>
                      </a:r>
                      <a:r>
                        <a:rPr sz="1100" dirty="0">
                          <a:solidFill>
                            <a:srgbClr val="3B3A3B"/>
                          </a:solidFill>
                          <a:latin typeface="Myriad Pro"/>
                          <a:cs typeface="Myriad Pro"/>
                        </a:rPr>
                        <a:t>harfi</a:t>
                      </a:r>
                      <a:r>
                        <a:rPr sz="1100" spc="-60" dirty="0">
                          <a:solidFill>
                            <a:srgbClr val="3B3A3B"/>
                          </a:solidFill>
                          <a:latin typeface="Myriad Pro"/>
                          <a:cs typeface="Myriad Pro"/>
                        </a:rPr>
                        <a:t> </a:t>
                      </a:r>
                      <a:r>
                        <a:rPr sz="1100" spc="-10" dirty="0">
                          <a:solidFill>
                            <a:srgbClr val="3B3A3B"/>
                          </a:solidFill>
                          <a:latin typeface="Myriad Pro"/>
                          <a:cs typeface="Myriad Pro"/>
                        </a:rPr>
                        <a:t>“ks”</a:t>
                      </a:r>
                      <a:r>
                        <a:rPr sz="1100" spc="-70" dirty="0">
                          <a:solidFill>
                            <a:srgbClr val="3B3A3B"/>
                          </a:solidFill>
                          <a:latin typeface="Myriad Pro"/>
                          <a:cs typeface="Myriad Pro"/>
                        </a:rPr>
                        <a:t> </a:t>
                      </a:r>
                      <a:r>
                        <a:rPr sz="1100" dirty="0">
                          <a:solidFill>
                            <a:srgbClr val="3B3A3B"/>
                          </a:solidFill>
                          <a:latin typeface="Myriad Pro"/>
                          <a:cs typeface="Myriad Pro"/>
                        </a:rPr>
                        <a:t>şeklinde</a:t>
                      </a:r>
                      <a:r>
                        <a:rPr sz="1100" spc="35" dirty="0">
                          <a:solidFill>
                            <a:srgbClr val="3B3A3B"/>
                          </a:solidFill>
                          <a:latin typeface="Myriad Pro"/>
                          <a:cs typeface="Myriad Pro"/>
                        </a:rPr>
                        <a:t> </a:t>
                      </a:r>
                      <a:r>
                        <a:rPr sz="1100" spc="-10" dirty="0">
                          <a:solidFill>
                            <a:srgbClr val="3B3A3B"/>
                          </a:solidFill>
                          <a:latin typeface="Myriad Pro"/>
                          <a:cs typeface="Myriad Pro"/>
                        </a:rPr>
                        <a:t>okunur.</a:t>
                      </a:r>
                      <a:endParaRPr sz="11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FFFFFF"/>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45791">
                <a:tc vMerge="1">
                  <a:txBody>
                    <a:bodyPr/>
                    <a:lstStyle/>
                    <a:p>
                      <a:endParaRPr/>
                    </a:p>
                  </a:txBody>
                  <a:tcPr marL="0" marR="0" marT="11430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30504">
                        <a:lnSpc>
                          <a:spcPct val="100000"/>
                        </a:lnSpc>
                        <a:spcBef>
                          <a:spcPts val="125"/>
                        </a:spcBef>
                      </a:pPr>
                      <a:r>
                        <a:rPr sz="1400" b="1" spc="-10" dirty="0">
                          <a:solidFill>
                            <a:srgbClr val="FFFFFF"/>
                          </a:solidFill>
                          <a:latin typeface="Myriad Pro"/>
                          <a:cs typeface="Myriad Pro"/>
                        </a:rPr>
                        <a:t>Yazılışı</a:t>
                      </a:r>
                      <a:endParaRPr sz="1400">
                        <a:latin typeface="Myriad Pro"/>
                        <a:cs typeface="Myriad Pro"/>
                      </a:endParaRPr>
                    </a:p>
                  </a:txBody>
                  <a:tcPr marL="0" marR="0" marT="15875" marB="0">
                    <a:lnL w="12700">
                      <a:solidFill>
                        <a:srgbClr val="90AD63"/>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90AD63"/>
                    </a:solidFill>
                  </a:tcPr>
                </a:tc>
                <a:tc>
                  <a:txBody>
                    <a:bodyPr/>
                    <a:lstStyle/>
                    <a:p>
                      <a:pPr marL="230504">
                        <a:lnSpc>
                          <a:spcPct val="100000"/>
                        </a:lnSpc>
                        <a:spcBef>
                          <a:spcPts val="125"/>
                        </a:spcBef>
                      </a:pPr>
                      <a:r>
                        <a:rPr sz="1400" b="1" spc="-10" dirty="0">
                          <a:solidFill>
                            <a:srgbClr val="FFFFFF"/>
                          </a:solidFill>
                          <a:latin typeface="Myriad Pro"/>
                          <a:cs typeface="Myriad Pro"/>
                        </a:rPr>
                        <a:t>Okunuşu</a:t>
                      </a:r>
                      <a:endParaRPr sz="1400">
                        <a:latin typeface="Myriad Pro"/>
                        <a:cs typeface="Myriad Pro"/>
                      </a:endParaRPr>
                    </a:p>
                  </a:txBody>
                  <a:tcPr marL="0" marR="0" marT="15875" marB="0">
                    <a:lnL w="19050">
                      <a:solidFill>
                        <a:srgbClr val="FFFFFF"/>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90AD63"/>
                    </a:solidFill>
                  </a:tcPr>
                </a:tc>
                <a:tc>
                  <a:txBody>
                    <a:bodyPr/>
                    <a:lstStyle/>
                    <a:p>
                      <a:pPr marL="230504">
                        <a:lnSpc>
                          <a:spcPct val="100000"/>
                        </a:lnSpc>
                        <a:spcBef>
                          <a:spcPts val="125"/>
                        </a:spcBef>
                      </a:pPr>
                      <a:r>
                        <a:rPr sz="1400" b="1" spc="-10" dirty="0">
                          <a:solidFill>
                            <a:srgbClr val="FFFFFF"/>
                          </a:solidFill>
                          <a:latin typeface="Myriad Pro"/>
                          <a:cs typeface="Myriad Pro"/>
                        </a:rPr>
                        <a:t>Anlamı</a:t>
                      </a:r>
                      <a:endParaRPr sz="1400">
                        <a:latin typeface="Myriad Pro"/>
                        <a:cs typeface="Myriad Pro"/>
                      </a:endParaRPr>
                    </a:p>
                  </a:txBody>
                  <a:tcPr marL="0" marR="0" marT="15875" marB="0">
                    <a:lnL w="19050">
                      <a:solidFill>
                        <a:srgbClr val="FFFFFF"/>
                      </a:solidFill>
                      <a:prstDash val="solid"/>
                    </a:lnL>
                    <a:lnR w="12700">
                      <a:solidFill>
                        <a:srgbClr val="90AD63"/>
                      </a:solidFill>
                      <a:prstDash val="solid"/>
                    </a:lnR>
                    <a:lnT w="12700">
                      <a:solidFill>
                        <a:srgbClr val="FFFFFF"/>
                      </a:solidFill>
                      <a:prstDash val="solid"/>
                    </a:lnT>
                    <a:lnB w="12700">
                      <a:solidFill>
                        <a:srgbClr val="FFFFFF"/>
                      </a:solidFill>
                      <a:prstDash val="solid"/>
                    </a:lnB>
                    <a:solidFill>
                      <a:srgbClr val="90AD63"/>
                    </a:solidFill>
                  </a:tcPr>
                </a:tc>
                <a:extLst>
                  <a:ext uri="{0D108BD9-81ED-4DB2-BD59-A6C34878D82A}">
                    <a16:rowId xmlns:a16="http://schemas.microsoft.com/office/drawing/2014/main" val="10001"/>
                  </a:ext>
                </a:extLst>
              </a:tr>
              <a:tr h="345791">
                <a:tc rowSpan="3">
                  <a:txBody>
                    <a:bodyPr/>
                    <a:lstStyle/>
                    <a:p>
                      <a:pPr>
                        <a:lnSpc>
                          <a:spcPct val="100000"/>
                        </a:lnSpc>
                        <a:spcBef>
                          <a:spcPts val="25"/>
                        </a:spcBef>
                      </a:pPr>
                      <a:endParaRPr sz="1800">
                        <a:latin typeface="Times New Roman"/>
                        <a:cs typeface="Times New Roman"/>
                      </a:endParaRPr>
                    </a:p>
                    <a:p>
                      <a:pPr marL="50165">
                        <a:lnSpc>
                          <a:spcPct val="100000"/>
                        </a:lnSpc>
                      </a:pPr>
                      <a:r>
                        <a:rPr sz="1400" b="1" spc="-10" dirty="0">
                          <a:solidFill>
                            <a:srgbClr val="3B3A3B"/>
                          </a:solidFill>
                          <a:latin typeface="Myriad Pro"/>
                          <a:cs typeface="Myriad Pro"/>
                        </a:rPr>
                        <a:t>Örnek</a:t>
                      </a:r>
                      <a:endParaRPr sz="1400">
                        <a:latin typeface="Myriad Pro"/>
                        <a:cs typeface="Myriad Pro"/>
                      </a:endParaRPr>
                    </a:p>
                  </a:txBody>
                  <a:tcPr marL="0" marR="0" marT="31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30504">
                        <a:lnSpc>
                          <a:spcPct val="100000"/>
                        </a:lnSpc>
                        <a:spcBef>
                          <a:spcPts val="125"/>
                        </a:spcBef>
                      </a:pPr>
                      <a:r>
                        <a:rPr sz="1400" spc="-20" dirty="0">
                          <a:solidFill>
                            <a:srgbClr val="3B3A3B"/>
                          </a:solidFill>
                          <a:latin typeface="Myriad Pro"/>
                          <a:cs typeface="Myriad Pro"/>
                        </a:rPr>
                        <a:t>A</a:t>
                      </a:r>
                      <a:r>
                        <a:rPr sz="1400" b="1" spc="-20" dirty="0">
                          <a:solidFill>
                            <a:srgbClr val="3B3A3B"/>
                          </a:solidFill>
                          <a:latin typeface="Myriad Pro"/>
                          <a:cs typeface="Myriad Pro"/>
                        </a:rPr>
                        <a:t>x</a:t>
                      </a:r>
                      <a:r>
                        <a:rPr sz="1400" spc="-20" dirty="0">
                          <a:solidFill>
                            <a:srgbClr val="3B3A3B"/>
                          </a:solidFill>
                          <a:latin typeface="Myriad Pro"/>
                          <a:cs typeface="Myriad Pro"/>
                        </a:rPr>
                        <a:t>is</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tc>
                  <a:txBody>
                    <a:bodyPr/>
                    <a:lstStyle/>
                    <a:p>
                      <a:pPr marL="230504">
                        <a:lnSpc>
                          <a:spcPct val="100000"/>
                        </a:lnSpc>
                        <a:spcBef>
                          <a:spcPts val="125"/>
                        </a:spcBef>
                      </a:pPr>
                      <a:r>
                        <a:rPr sz="1400" spc="-20" dirty="0">
                          <a:solidFill>
                            <a:srgbClr val="3B3A3B"/>
                          </a:solidFill>
                          <a:latin typeface="Myriad Pro"/>
                          <a:cs typeface="Myriad Pro"/>
                        </a:rPr>
                        <a:t>Aksis</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tc>
                  <a:txBody>
                    <a:bodyPr/>
                    <a:lstStyle/>
                    <a:p>
                      <a:pPr marL="230504">
                        <a:lnSpc>
                          <a:spcPct val="100000"/>
                        </a:lnSpc>
                        <a:spcBef>
                          <a:spcPts val="125"/>
                        </a:spcBef>
                      </a:pPr>
                      <a:r>
                        <a:rPr sz="1400" spc="-20" dirty="0">
                          <a:solidFill>
                            <a:srgbClr val="3B3A3B"/>
                          </a:solidFill>
                          <a:latin typeface="Myriad Pro"/>
                          <a:cs typeface="Myriad Pro"/>
                        </a:rPr>
                        <a:t>Eksen</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extLst>
                  <a:ext uri="{0D108BD9-81ED-4DB2-BD59-A6C34878D82A}">
                    <a16:rowId xmlns:a16="http://schemas.microsoft.com/office/drawing/2014/main" val="10002"/>
                  </a:ext>
                </a:extLst>
              </a:tr>
              <a:tr h="345791">
                <a:tc vMerge="1">
                  <a:txBody>
                    <a:bodyPr/>
                    <a:lstStyle/>
                    <a:p>
                      <a:endParaRPr/>
                    </a:p>
                  </a:txBody>
                  <a:tcPr marL="0" marR="0" marT="31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30504">
                        <a:lnSpc>
                          <a:spcPct val="100000"/>
                        </a:lnSpc>
                        <a:spcBef>
                          <a:spcPts val="125"/>
                        </a:spcBef>
                      </a:pPr>
                      <a:r>
                        <a:rPr sz="1400" spc="-10" dirty="0">
                          <a:solidFill>
                            <a:srgbClr val="3B3A3B"/>
                          </a:solidFill>
                          <a:latin typeface="Myriad Pro"/>
                          <a:cs typeface="Myriad Pro"/>
                        </a:rPr>
                        <a:t>De</a:t>
                      </a:r>
                      <a:r>
                        <a:rPr sz="1400" b="1" spc="-10" dirty="0">
                          <a:solidFill>
                            <a:srgbClr val="3B3A3B"/>
                          </a:solidFill>
                          <a:latin typeface="Myriad Pro"/>
                          <a:cs typeface="Myriad Pro"/>
                        </a:rPr>
                        <a:t>x</a:t>
                      </a:r>
                      <a:r>
                        <a:rPr sz="1400" spc="-10" dirty="0">
                          <a:solidFill>
                            <a:srgbClr val="3B3A3B"/>
                          </a:solidFill>
                          <a:latin typeface="Myriad Pro"/>
                          <a:cs typeface="Myriad Pro"/>
                        </a:rPr>
                        <a:t>ter</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400" spc="-10" dirty="0">
                          <a:solidFill>
                            <a:srgbClr val="3B3A3B"/>
                          </a:solidFill>
                          <a:latin typeface="Myriad Pro"/>
                          <a:cs typeface="Myriad Pro"/>
                        </a:rPr>
                        <a:t>Dekster</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400" dirty="0">
                          <a:solidFill>
                            <a:srgbClr val="3B3A3B"/>
                          </a:solidFill>
                          <a:latin typeface="Myriad Pro"/>
                          <a:cs typeface="Myriad Pro"/>
                        </a:rPr>
                        <a:t>Sağ </a:t>
                      </a:r>
                      <a:r>
                        <a:rPr sz="1400" spc="-20" dirty="0">
                          <a:solidFill>
                            <a:srgbClr val="3B3A3B"/>
                          </a:solidFill>
                          <a:latin typeface="Myriad Pro"/>
                          <a:cs typeface="Myriad Pro"/>
                        </a:rPr>
                        <a:t>taraf</a:t>
                      </a:r>
                      <a:endParaRPr sz="1400" dirty="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3"/>
                  </a:ext>
                </a:extLst>
              </a:tr>
              <a:tr h="345791">
                <a:tc vMerge="1">
                  <a:txBody>
                    <a:bodyPr/>
                    <a:lstStyle/>
                    <a:p>
                      <a:endParaRPr/>
                    </a:p>
                  </a:txBody>
                  <a:tcPr marL="0" marR="0" marT="31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400" spc="-10" dirty="0">
                          <a:solidFill>
                            <a:srgbClr val="3B3A3B"/>
                          </a:solidFill>
                          <a:latin typeface="Myriad Pro"/>
                          <a:cs typeface="Myriad Pro"/>
                        </a:rPr>
                        <a:t>E</a:t>
                      </a:r>
                      <a:r>
                        <a:rPr sz="1400" b="1" spc="-10" dirty="0">
                          <a:solidFill>
                            <a:srgbClr val="3B3A3B"/>
                          </a:solidFill>
                          <a:latin typeface="Myriad Pro"/>
                          <a:cs typeface="Myriad Pro"/>
                        </a:rPr>
                        <a:t>x</a:t>
                      </a:r>
                      <a:r>
                        <a:rPr sz="1400" spc="-10" dirty="0">
                          <a:solidFill>
                            <a:srgbClr val="3B3A3B"/>
                          </a:solidFill>
                          <a:latin typeface="Myriad Pro"/>
                          <a:cs typeface="Myriad Pro"/>
                        </a:rPr>
                        <a:t>tra</a:t>
                      </a:r>
                      <a:endParaRPr sz="1400" dirty="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400" spc="-10" dirty="0">
                          <a:solidFill>
                            <a:srgbClr val="3B3A3B"/>
                          </a:solidFill>
                          <a:latin typeface="Myriad Pro"/>
                          <a:cs typeface="Myriad Pro"/>
                        </a:rPr>
                        <a:t>Ekstra</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400" spc="-10" dirty="0">
                          <a:solidFill>
                            <a:srgbClr val="3B3A3B"/>
                          </a:solidFill>
                          <a:latin typeface="Myriad Pro"/>
                          <a:cs typeface="Myriad Pro"/>
                        </a:rPr>
                        <a:t>Dışında</a:t>
                      </a:r>
                      <a:endParaRPr sz="1400" dirty="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4"/>
                  </a:ext>
                </a:extLst>
              </a:tr>
            </a:tbl>
          </a:graphicData>
        </a:graphic>
      </p:graphicFrame>
      <p:graphicFrame>
        <p:nvGraphicFramePr>
          <p:cNvPr id="7" name="object 11">
            <a:extLst>
              <a:ext uri="{FF2B5EF4-FFF2-40B4-BE49-F238E27FC236}">
                <a16:creationId xmlns:a16="http://schemas.microsoft.com/office/drawing/2014/main" id="{FF1F5A36-606C-0DDA-D944-758018C6E48C}"/>
              </a:ext>
            </a:extLst>
          </p:cNvPr>
          <p:cNvGraphicFramePr>
            <a:graphicFrameLocks noGrp="1"/>
          </p:cNvGraphicFramePr>
          <p:nvPr>
            <p:extLst>
              <p:ext uri="{D42A27DB-BD31-4B8C-83A1-F6EECF244321}">
                <p14:modId xmlns:p14="http://schemas.microsoft.com/office/powerpoint/2010/main" val="747740258"/>
              </p:ext>
            </p:extLst>
          </p:nvPr>
        </p:nvGraphicFramePr>
        <p:xfrm>
          <a:off x="2051719" y="4452308"/>
          <a:ext cx="6739285" cy="1712996"/>
        </p:xfrm>
        <a:graphic>
          <a:graphicData uri="http://schemas.openxmlformats.org/drawingml/2006/table">
            <a:tbl>
              <a:tblPr firstRow="1" bandRow="1">
                <a:tableStyleId>{2D5ABB26-0587-4C30-8999-92F81FD0307C}</a:tableStyleId>
              </a:tblPr>
              <a:tblGrid>
                <a:gridCol w="660744">
                  <a:extLst>
                    <a:ext uri="{9D8B030D-6E8A-4147-A177-3AD203B41FA5}">
                      <a16:colId xmlns:a16="http://schemas.microsoft.com/office/drawing/2014/main" val="20000"/>
                    </a:ext>
                  </a:extLst>
                </a:gridCol>
                <a:gridCol w="1787579">
                  <a:extLst>
                    <a:ext uri="{9D8B030D-6E8A-4147-A177-3AD203B41FA5}">
                      <a16:colId xmlns:a16="http://schemas.microsoft.com/office/drawing/2014/main" val="20001"/>
                    </a:ext>
                  </a:extLst>
                </a:gridCol>
                <a:gridCol w="1979132">
                  <a:extLst>
                    <a:ext uri="{9D8B030D-6E8A-4147-A177-3AD203B41FA5}">
                      <a16:colId xmlns:a16="http://schemas.microsoft.com/office/drawing/2014/main" val="20002"/>
                    </a:ext>
                  </a:extLst>
                </a:gridCol>
                <a:gridCol w="2311830">
                  <a:extLst>
                    <a:ext uri="{9D8B030D-6E8A-4147-A177-3AD203B41FA5}">
                      <a16:colId xmlns:a16="http://schemas.microsoft.com/office/drawing/2014/main" val="20003"/>
                    </a:ext>
                  </a:extLst>
                </a:gridCol>
              </a:tblGrid>
              <a:tr h="329832">
                <a:tc rowSpan="2">
                  <a:txBody>
                    <a:bodyPr/>
                    <a:lstStyle/>
                    <a:p>
                      <a:pPr marL="50800">
                        <a:lnSpc>
                          <a:spcPct val="100000"/>
                        </a:lnSpc>
                        <a:spcBef>
                          <a:spcPts val="900"/>
                        </a:spcBef>
                      </a:pPr>
                      <a:r>
                        <a:rPr sz="1400" b="1" spc="-10" dirty="0">
                          <a:solidFill>
                            <a:srgbClr val="3B3A3B"/>
                          </a:solidFill>
                          <a:latin typeface="Myriad Pro"/>
                          <a:cs typeface="Myriad Pro"/>
                        </a:rPr>
                        <a:t>Kural</a:t>
                      </a:r>
                      <a:endParaRPr sz="1400">
                        <a:latin typeface="Myriad Pro"/>
                        <a:cs typeface="Myriad Pro"/>
                      </a:endParaRPr>
                    </a:p>
                  </a:txBody>
                  <a:tcPr marL="0" marR="0" marT="11430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gridSpan="3">
                  <a:txBody>
                    <a:bodyPr/>
                    <a:lstStyle/>
                    <a:p>
                      <a:pPr marL="50800">
                        <a:lnSpc>
                          <a:spcPct val="100000"/>
                        </a:lnSpc>
                        <a:spcBef>
                          <a:spcPts val="150"/>
                        </a:spcBef>
                      </a:pPr>
                      <a:r>
                        <a:rPr sz="1100" spc="-15" dirty="0">
                          <a:solidFill>
                            <a:srgbClr val="3B3A3B"/>
                          </a:solidFill>
                          <a:latin typeface="Myriad Pro"/>
                          <a:cs typeface="Myriad Pro"/>
                        </a:rPr>
                        <a:t>“rh”</a:t>
                      </a:r>
                      <a:r>
                        <a:rPr sz="1100" spc="-85" dirty="0">
                          <a:solidFill>
                            <a:srgbClr val="3B3A3B"/>
                          </a:solidFill>
                          <a:latin typeface="Myriad Pro"/>
                          <a:cs typeface="Myriad Pro"/>
                        </a:rPr>
                        <a:t> </a:t>
                      </a:r>
                      <a:r>
                        <a:rPr sz="1100" dirty="0">
                          <a:solidFill>
                            <a:srgbClr val="3B3A3B"/>
                          </a:solidFill>
                          <a:latin typeface="Myriad Pro"/>
                          <a:cs typeface="Myriad Pro"/>
                        </a:rPr>
                        <a:t>harfleri</a:t>
                      </a:r>
                      <a:r>
                        <a:rPr sz="1100" spc="-80" dirty="0">
                          <a:solidFill>
                            <a:srgbClr val="3B3A3B"/>
                          </a:solidFill>
                          <a:latin typeface="Myriad Pro"/>
                          <a:cs typeface="Myriad Pro"/>
                        </a:rPr>
                        <a:t> </a:t>
                      </a:r>
                      <a:r>
                        <a:rPr sz="1100" dirty="0">
                          <a:solidFill>
                            <a:srgbClr val="3B3A3B"/>
                          </a:solidFill>
                          <a:latin typeface="Myriad Pro"/>
                          <a:cs typeface="Myriad Pro"/>
                        </a:rPr>
                        <a:t>“r”</a:t>
                      </a:r>
                      <a:r>
                        <a:rPr sz="1100" spc="-80" dirty="0">
                          <a:solidFill>
                            <a:srgbClr val="3B3A3B"/>
                          </a:solidFill>
                          <a:latin typeface="Myriad Pro"/>
                          <a:cs typeface="Myriad Pro"/>
                        </a:rPr>
                        <a:t> </a:t>
                      </a:r>
                      <a:r>
                        <a:rPr sz="1100" dirty="0">
                          <a:solidFill>
                            <a:srgbClr val="3B3A3B"/>
                          </a:solidFill>
                          <a:latin typeface="Myriad Pro"/>
                          <a:cs typeface="Myriad Pro"/>
                        </a:rPr>
                        <a:t>şeklinde</a:t>
                      </a:r>
                      <a:r>
                        <a:rPr sz="1100" spc="10" dirty="0">
                          <a:solidFill>
                            <a:srgbClr val="3B3A3B"/>
                          </a:solidFill>
                          <a:latin typeface="Myriad Pro"/>
                          <a:cs typeface="Myriad Pro"/>
                        </a:rPr>
                        <a:t> </a:t>
                      </a:r>
                      <a:r>
                        <a:rPr sz="1100" spc="-10" dirty="0">
                          <a:solidFill>
                            <a:srgbClr val="3B3A3B"/>
                          </a:solidFill>
                          <a:latin typeface="Myriad Pro"/>
                          <a:cs typeface="Myriad Pro"/>
                        </a:rPr>
                        <a:t>okunur.</a:t>
                      </a:r>
                      <a:endParaRPr sz="11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FFFFFF"/>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45791">
                <a:tc vMerge="1">
                  <a:txBody>
                    <a:bodyPr/>
                    <a:lstStyle/>
                    <a:p>
                      <a:endParaRPr/>
                    </a:p>
                  </a:txBody>
                  <a:tcPr marL="0" marR="0" marT="11430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30504">
                        <a:lnSpc>
                          <a:spcPct val="100000"/>
                        </a:lnSpc>
                        <a:spcBef>
                          <a:spcPts val="125"/>
                        </a:spcBef>
                      </a:pPr>
                      <a:r>
                        <a:rPr sz="1400" b="1" spc="-10" dirty="0">
                          <a:solidFill>
                            <a:srgbClr val="FFFFFF"/>
                          </a:solidFill>
                          <a:latin typeface="Myriad Pro"/>
                          <a:cs typeface="Myriad Pro"/>
                        </a:rPr>
                        <a:t>Yazılışı</a:t>
                      </a:r>
                      <a:endParaRPr sz="1400">
                        <a:latin typeface="Myriad Pro"/>
                        <a:cs typeface="Myriad Pro"/>
                      </a:endParaRPr>
                    </a:p>
                  </a:txBody>
                  <a:tcPr marL="0" marR="0" marT="15875" marB="0">
                    <a:lnL w="12700">
                      <a:solidFill>
                        <a:srgbClr val="90AD63"/>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90AD63"/>
                    </a:solidFill>
                  </a:tcPr>
                </a:tc>
                <a:tc>
                  <a:txBody>
                    <a:bodyPr/>
                    <a:lstStyle/>
                    <a:p>
                      <a:pPr marL="230504">
                        <a:lnSpc>
                          <a:spcPct val="100000"/>
                        </a:lnSpc>
                        <a:spcBef>
                          <a:spcPts val="125"/>
                        </a:spcBef>
                      </a:pPr>
                      <a:r>
                        <a:rPr sz="1400" b="1" spc="-10" dirty="0">
                          <a:solidFill>
                            <a:srgbClr val="FFFFFF"/>
                          </a:solidFill>
                          <a:latin typeface="Myriad Pro"/>
                          <a:cs typeface="Myriad Pro"/>
                        </a:rPr>
                        <a:t>Okunuşu</a:t>
                      </a:r>
                      <a:endParaRPr sz="1400">
                        <a:latin typeface="Myriad Pro"/>
                        <a:cs typeface="Myriad Pro"/>
                      </a:endParaRPr>
                    </a:p>
                  </a:txBody>
                  <a:tcPr marL="0" marR="0" marT="15875" marB="0">
                    <a:lnL w="19050">
                      <a:solidFill>
                        <a:srgbClr val="FFFFFF"/>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90AD63"/>
                    </a:solidFill>
                  </a:tcPr>
                </a:tc>
                <a:tc>
                  <a:txBody>
                    <a:bodyPr/>
                    <a:lstStyle/>
                    <a:p>
                      <a:pPr marL="230504">
                        <a:lnSpc>
                          <a:spcPct val="100000"/>
                        </a:lnSpc>
                        <a:spcBef>
                          <a:spcPts val="125"/>
                        </a:spcBef>
                      </a:pPr>
                      <a:r>
                        <a:rPr sz="1400" b="1" spc="-10" dirty="0">
                          <a:solidFill>
                            <a:srgbClr val="FFFFFF"/>
                          </a:solidFill>
                          <a:latin typeface="Myriad Pro"/>
                          <a:cs typeface="Myriad Pro"/>
                        </a:rPr>
                        <a:t>Anlamı</a:t>
                      </a:r>
                      <a:endParaRPr sz="1400">
                        <a:latin typeface="Myriad Pro"/>
                        <a:cs typeface="Myriad Pro"/>
                      </a:endParaRPr>
                    </a:p>
                  </a:txBody>
                  <a:tcPr marL="0" marR="0" marT="15875" marB="0">
                    <a:lnL w="19050">
                      <a:solidFill>
                        <a:srgbClr val="FFFFFF"/>
                      </a:solidFill>
                      <a:prstDash val="solid"/>
                    </a:lnL>
                    <a:lnR w="12700">
                      <a:solidFill>
                        <a:srgbClr val="90AD63"/>
                      </a:solidFill>
                      <a:prstDash val="solid"/>
                    </a:lnR>
                    <a:lnT w="12700">
                      <a:solidFill>
                        <a:srgbClr val="FFFFFF"/>
                      </a:solidFill>
                      <a:prstDash val="solid"/>
                    </a:lnT>
                    <a:lnB w="12700">
                      <a:solidFill>
                        <a:srgbClr val="FFFFFF"/>
                      </a:solidFill>
                      <a:prstDash val="solid"/>
                    </a:lnB>
                    <a:solidFill>
                      <a:srgbClr val="90AD63"/>
                    </a:solidFill>
                  </a:tcPr>
                </a:tc>
                <a:extLst>
                  <a:ext uri="{0D108BD9-81ED-4DB2-BD59-A6C34878D82A}">
                    <a16:rowId xmlns:a16="http://schemas.microsoft.com/office/drawing/2014/main" val="10001"/>
                  </a:ext>
                </a:extLst>
              </a:tr>
              <a:tr h="345791">
                <a:tc rowSpan="3">
                  <a:txBody>
                    <a:bodyPr/>
                    <a:lstStyle/>
                    <a:p>
                      <a:pPr>
                        <a:lnSpc>
                          <a:spcPct val="100000"/>
                        </a:lnSpc>
                        <a:spcBef>
                          <a:spcPts val="25"/>
                        </a:spcBef>
                      </a:pPr>
                      <a:endParaRPr sz="1800">
                        <a:latin typeface="Times New Roman"/>
                        <a:cs typeface="Times New Roman"/>
                      </a:endParaRPr>
                    </a:p>
                    <a:p>
                      <a:pPr marL="50165">
                        <a:lnSpc>
                          <a:spcPct val="100000"/>
                        </a:lnSpc>
                      </a:pPr>
                      <a:r>
                        <a:rPr sz="1400" b="1" spc="-10" dirty="0">
                          <a:solidFill>
                            <a:srgbClr val="3B3A3B"/>
                          </a:solidFill>
                          <a:latin typeface="Myriad Pro"/>
                          <a:cs typeface="Myriad Pro"/>
                        </a:rPr>
                        <a:t>Örnek</a:t>
                      </a:r>
                      <a:endParaRPr sz="1400">
                        <a:latin typeface="Myriad Pro"/>
                        <a:cs typeface="Myriad Pro"/>
                      </a:endParaRPr>
                    </a:p>
                  </a:txBody>
                  <a:tcPr marL="0" marR="0" marT="31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30504">
                        <a:lnSpc>
                          <a:spcPct val="100000"/>
                        </a:lnSpc>
                        <a:spcBef>
                          <a:spcPts val="125"/>
                        </a:spcBef>
                      </a:pPr>
                      <a:r>
                        <a:rPr sz="1400" b="1" spc="-10" dirty="0">
                          <a:solidFill>
                            <a:srgbClr val="3B3A3B"/>
                          </a:solidFill>
                          <a:latin typeface="Myriad Pro"/>
                          <a:cs typeface="Myriad Pro"/>
                        </a:rPr>
                        <a:t>Rh</a:t>
                      </a:r>
                      <a:r>
                        <a:rPr sz="1400" spc="-10" dirty="0">
                          <a:solidFill>
                            <a:srgbClr val="3B3A3B"/>
                          </a:solidFill>
                          <a:latin typeface="Myriad Pro"/>
                          <a:cs typeface="Myriad Pro"/>
                        </a:rPr>
                        <a:t>omboid</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tc>
                  <a:txBody>
                    <a:bodyPr/>
                    <a:lstStyle/>
                    <a:p>
                      <a:pPr marL="230504">
                        <a:lnSpc>
                          <a:spcPct val="100000"/>
                        </a:lnSpc>
                        <a:spcBef>
                          <a:spcPts val="125"/>
                        </a:spcBef>
                      </a:pPr>
                      <a:r>
                        <a:rPr sz="1400" spc="-10" dirty="0">
                          <a:solidFill>
                            <a:srgbClr val="3B3A3B"/>
                          </a:solidFill>
                          <a:latin typeface="Myriad Pro"/>
                          <a:cs typeface="Myriad Pro"/>
                        </a:rPr>
                        <a:t>Romboid</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tc>
                  <a:txBody>
                    <a:bodyPr/>
                    <a:lstStyle/>
                    <a:p>
                      <a:pPr marL="230504">
                        <a:lnSpc>
                          <a:spcPct val="100000"/>
                        </a:lnSpc>
                        <a:spcBef>
                          <a:spcPts val="125"/>
                        </a:spcBef>
                      </a:pPr>
                      <a:r>
                        <a:rPr sz="1400" dirty="0">
                          <a:solidFill>
                            <a:srgbClr val="3B3A3B"/>
                          </a:solidFill>
                          <a:latin typeface="Myriad Pro"/>
                          <a:cs typeface="Myriad Pro"/>
                        </a:rPr>
                        <a:t>Eşkenar </a:t>
                      </a:r>
                      <a:r>
                        <a:rPr sz="1400" spc="-10" dirty="0">
                          <a:solidFill>
                            <a:srgbClr val="3B3A3B"/>
                          </a:solidFill>
                          <a:latin typeface="Myriad Pro"/>
                          <a:cs typeface="Myriad Pro"/>
                        </a:rPr>
                        <a:t>dörtgen</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extLst>
                  <a:ext uri="{0D108BD9-81ED-4DB2-BD59-A6C34878D82A}">
                    <a16:rowId xmlns:a16="http://schemas.microsoft.com/office/drawing/2014/main" val="10002"/>
                  </a:ext>
                </a:extLst>
              </a:tr>
              <a:tr h="345791">
                <a:tc vMerge="1">
                  <a:txBody>
                    <a:bodyPr/>
                    <a:lstStyle/>
                    <a:p>
                      <a:endParaRPr/>
                    </a:p>
                  </a:txBody>
                  <a:tcPr marL="0" marR="0" marT="31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30504">
                        <a:lnSpc>
                          <a:spcPct val="100000"/>
                        </a:lnSpc>
                        <a:spcBef>
                          <a:spcPts val="125"/>
                        </a:spcBef>
                      </a:pPr>
                      <a:r>
                        <a:rPr sz="1400" b="1" spc="-10" dirty="0">
                          <a:solidFill>
                            <a:srgbClr val="3B3A3B"/>
                          </a:solidFill>
                          <a:latin typeface="Myriad Pro"/>
                          <a:cs typeface="Myriad Pro"/>
                        </a:rPr>
                        <a:t>Rh</a:t>
                      </a:r>
                      <a:r>
                        <a:rPr sz="1400" spc="-10" dirty="0">
                          <a:solidFill>
                            <a:srgbClr val="3B3A3B"/>
                          </a:solidFill>
                          <a:latin typeface="Myriad Pro"/>
                          <a:cs typeface="Myriad Pro"/>
                        </a:rPr>
                        <a:t>ombencephalon</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400" spc="-10" dirty="0">
                          <a:solidFill>
                            <a:srgbClr val="3B3A3B"/>
                          </a:solidFill>
                          <a:latin typeface="Myriad Pro"/>
                          <a:cs typeface="Myriad Pro"/>
                        </a:rPr>
                        <a:t>Rombensefalon</a:t>
                      </a:r>
                      <a:endParaRPr sz="1400" dirty="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400" dirty="0">
                          <a:solidFill>
                            <a:srgbClr val="3B3A3B"/>
                          </a:solidFill>
                          <a:latin typeface="Myriad Pro"/>
                          <a:cs typeface="Myriad Pro"/>
                        </a:rPr>
                        <a:t>Arka</a:t>
                      </a:r>
                      <a:r>
                        <a:rPr sz="1400" spc="10" dirty="0">
                          <a:solidFill>
                            <a:srgbClr val="3B3A3B"/>
                          </a:solidFill>
                          <a:latin typeface="Myriad Pro"/>
                          <a:cs typeface="Myriad Pro"/>
                        </a:rPr>
                        <a:t> </a:t>
                      </a:r>
                      <a:r>
                        <a:rPr sz="1400" spc="-10" dirty="0">
                          <a:solidFill>
                            <a:srgbClr val="3B3A3B"/>
                          </a:solidFill>
                          <a:latin typeface="Myriad Pro"/>
                          <a:cs typeface="Myriad Pro"/>
                        </a:rPr>
                        <a:t>beyin</a:t>
                      </a:r>
                      <a:endParaRPr sz="1400" dirty="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3"/>
                  </a:ext>
                </a:extLst>
              </a:tr>
              <a:tr h="345791">
                <a:tc vMerge="1">
                  <a:txBody>
                    <a:bodyPr/>
                    <a:lstStyle/>
                    <a:p>
                      <a:endParaRPr/>
                    </a:p>
                  </a:txBody>
                  <a:tcPr marL="0" marR="0" marT="31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400" b="1" spc="-10" dirty="0">
                          <a:solidFill>
                            <a:srgbClr val="3B3A3B"/>
                          </a:solidFill>
                          <a:latin typeface="Myriad Pro"/>
                          <a:cs typeface="Myriad Pro"/>
                        </a:rPr>
                        <a:t>Rh</a:t>
                      </a:r>
                      <a:r>
                        <a:rPr sz="1400" spc="-10" dirty="0">
                          <a:solidFill>
                            <a:srgbClr val="3B3A3B"/>
                          </a:solidFill>
                          <a:latin typeface="Myriad Pro"/>
                          <a:cs typeface="Myriad Pro"/>
                        </a:rPr>
                        <a:t>odopsin</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400" spc="-10" dirty="0">
                          <a:solidFill>
                            <a:srgbClr val="3B3A3B"/>
                          </a:solidFill>
                          <a:latin typeface="Myriad Pro"/>
                          <a:cs typeface="Myriad Pro"/>
                        </a:rPr>
                        <a:t>Rodopsin</a:t>
                      </a:r>
                      <a:endParaRPr sz="1400" dirty="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400" dirty="0">
                          <a:solidFill>
                            <a:srgbClr val="3B3A3B"/>
                          </a:solidFill>
                          <a:latin typeface="Myriad Pro"/>
                          <a:cs typeface="Myriad Pro"/>
                        </a:rPr>
                        <a:t>Retinadaki</a:t>
                      </a:r>
                      <a:r>
                        <a:rPr sz="1400" spc="5" dirty="0">
                          <a:solidFill>
                            <a:srgbClr val="3B3A3B"/>
                          </a:solidFill>
                          <a:latin typeface="Myriad Pro"/>
                          <a:cs typeface="Myriad Pro"/>
                        </a:rPr>
                        <a:t> </a:t>
                      </a:r>
                      <a:r>
                        <a:rPr sz="1400" dirty="0">
                          <a:solidFill>
                            <a:srgbClr val="3B3A3B"/>
                          </a:solidFill>
                          <a:latin typeface="Myriad Pro"/>
                          <a:cs typeface="Myriad Pro"/>
                        </a:rPr>
                        <a:t>kırmızı</a:t>
                      </a:r>
                      <a:r>
                        <a:rPr sz="1400" spc="15" dirty="0">
                          <a:solidFill>
                            <a:srgbClr val="3B3A3B"/>
                          </a:solidFill>
                          <a:latin typeface="Myriad Pro"/>
                          <a:cs typeface="Myriad Pro"/>
                        </a:rPr>
                        <a:t> </a:t>
                      </a:r>
                      <a:r>
                        <a:rPr sz="1400" spc="-10" dirty="0">
                          <a:solidFill>
                            <a:srgbClr val="3B3A3B"/>
                          </a:solidFill>
                          <a:latin typeface="Myriad Pro"/>
                          <a:cs typeface="Myriad Pro"/>
                        </a:rPr>
                        <a:t>pigment</a:t>
                      </a:r>
                      <a:endParaRPr sz="1400" dirty="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4"/>
                  </a:ext>
                </a:extLst>
              </a:tr>
            </a:tbl>
          </a:graphicData>
        </a:graphic>
      </p:graphicFrame>
      <p:graphicFrame>
        <p:nvGraphicFramePr>
          <p:cNvPr id="8" name="object 13">
            <a:extLst>
              <a:ext uri="{FF2B5EF4-FFF2-40B4-BE49-F238E27FC236}">
                <a16:creationId xmlns:a16="http://schemas.microsoft.com/office/drawing/2014/main" id="{2B1651BA-687D-ACE4-6E6A-21B97BFC5CC1}"/>
              </a:ext>
            </a:extLst>
          </p:cNvPr>
          <p:cNvGraphicFramePr>
            <a:graphicFrameLocks noGrp="1"/>
          </p:cNvGraphicFramePr>
          <p:nvPr>
            <p:extLst>
              <p:ext uri="{D42A27DB-BD31-4B8C-83A1-F6EECF244321}">
                <p14:modId xmlns:p14="http://schemas.microsoft.com/office/powerpoint/2010/main" val="3047456419"/>
              </p:ext>
            </p:extLst>
          </p:nvPr>
        </p:nvGraphicFramePr>
        <p:xfrm>
          <a:off x="2051718" y="2162301"/>
          <a:ext cx="6768753" cy="2058787"/>
        </p:xfrm>
        <a:graphic>
          <a:graphicData uri="http://schemas.openxmlformats.org/drawingml/2006/table">
            <a:tbl>
              <a:tblPr firstRow="1" bandRow="1">
                <a:tableStyleId>{2D5ABB26-0587-4C30-8999-92F81FD0307C}</a:tableStyleId>
              </a:tblPr>
              <a:tblGrid>
                <a:gridCol w="660744">
                  <a:extLst>
                    <a:ext uri="{9D8B030D-6E8A-4147-A177-3AD203B41FA5}">
                      <a16:colId xmlns:a16="http://schemas.microsoft.com/office/drawing/2014/main" val="20000"/>
                    </a:ext>
                  </a:extLst>
                </a:gridCol>
                <a:gridCol w="1787578">
                  <a:extLst>
                    <a:ext uri="{9D8B030D-6E8A-4147-A177-3AD203B41FA5}">
                      <a16:colId xmlns:a16="http://schemas.microsoft.com/office/drawing/2014/main" val="20001"/>
                    </a:ext>
                  </a:extLst>
                </a:gridCol>
                <a:gridCol w="1979132">
                  <a:extLst>
                    <a:ext uri="{9D8B030D-6E8A-4147-A177-3AD203B41FA5}">
                      <a16:colId xmlns:a16="http://schemas.microsoft.com/office/drawing/2014/main" val="20002"/>
                    </a:ext>
                  </a:extLst>
                </a:gridCol>
                <a:gridCol w="2341299">
                  <a:extLst>
                    <a:ext uri="{9D8B030D-6E8A-4147-A177-3AD203B41FA5}">
                      <a16:colId xmlns:a16="http://schemas.microsoft.com/office/drawing/2014/main" val="20003"/>
                    </a:ext>
                  </a:extLst>
                </a:gridCol>
              </a:tblGrid>
              <a:tr h="329832">
                <a:tc rowSpan="2">
                  <a:txBody>
                    <a:bodyPr/>
                    <a:lstStyle/>
                    <a:p>
                      <a:pPr marL="50800">
                        <a:lnSpc>
                          <a:spcPct val="100000"/>
                        </a:lnSpc>
                        <a:spcBef>
                          <a:spcPts val="900"/>
                        </a:spcBef>
                      </a:pPr>
                      <a:r>
                        <a:rPr sz="1400" b="1" spc="-10" dirty="0">
                          <a:solidFill>
                            <a:srgbClr val="3B3A3B"/>
                          </a:solidFill>
                          <a:latin typeface="Myriad Pro"/>
                          <a:cs typeface="Myriad Pro"/>
                        </a:rPr>
                        <a:t>Kural</a:t>
                      </a:r>
                      <a:endParaRPr sz="1400">
                        <a:latin typeface="Myriad Pro"/>
                        <a:cs typeface="Myriad Pro"/>
                      </a:endParaRPr>
                    </a:p>
                  </a:txBody>
                  <a:tcPr marL="0" marR="0" marT="11430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gridSpan="3">
                  <a:txBody>
                    <a:bodyPr/>
                    <a:lstStyle/>
                    <a:p>
                      <a:pPr marL="50800">
                        <a:lnSpc>
                          <a:spcPct val="100000"/>
                        </a:lnSpc>
                        <a:spcBef>
                          <a:spcPts val="150"/>
                        </a:spcBef>
                      </a:pPr>
                      <a:r>
                        <a:rPr sz="1100" spc="-15" dirty="0">
                          <a:solidFill>
                            <a:srgbClr val="3B3A3B"/>
                          </a:solidFill>
                          <a:latin typeface="Myriad Pro"/>
                          <a:cs typeface="Myriad Pro"/>
                        </a:rPr>
                        <a:t>“ph”</a:t>
                      </a:r>
                      <a:r>
                        <a:rPr sz="1100" spc="-80" dirty="0">
                          <a:solidFill>
                            <a:srgbClr val="3B3A3B"/>
                          </a:solidFill>
                          <a:latin typeface="Myriad Pro"/>
                          <a:cs typeface="Myriad Pro"/>
                        </a:rPr>
                        <a:t> </a:t>
                      </a:r>
                      <a:r>
                        <a:rPr sz="1100" dirty="0">
                          <a:solidFill>
                            <a:srgbClr val="3B3A3B"/>
                          </a:solidFill>
                          <a:latin typeface="Myriad Pro"/>
                          <a:cs typeface="Myriad Pro"/>
                        </a:rPr>
                        <a:t>harfleri</a:t>
                      </a:r>
                      <a:r>
                        <a:rPr sz="1100" spc="-75" dirty="0">
                          <a:solidFill>
                            <a:srgbClr val="3B3A3B"/>
                          </a:solidFill>
                          <a:latin typeface="Myriad Pro"/>
                          <a:cs typeface="Myriad Pro"/>
                        </a:rPr>
                        <a:t> </a:t>
                      </a:r>
                      <a:r>
                        <a:rPr sz="1100" dirty="0">
                          <a:solidFill>
                            <a:srgbClr val="3B3A3B"/>
                          </a:solidFill>
                          <a:latin typeface="Myriad Pro"/>
                          <a:cs typeface="Myriad Pro"/>
                        </a:rPr>
                        <a:t>“f”</a:t>
                      </a:r>
                      <a:r>
                        <a:rPr sz="1100" spc="-80" dirty="0">
                          <a:solidFill>
                            <a:srgbClr val="3B3A3B"/>
                          </a:solidFill>
                          <a:latin typeface="Myriad Pro"/>
                          <a:cs typeface="Myriad Pro"/>
                        </a:rPr>
                        <a:t> </a:t>
                      </a:r>
                      <a:r>
                        <a:rPr sz="1100" dirty="0">
                          <a:solidFill>
                            <a:srgbClr val="3B3A3B"/>
                          </a:solidFill>
                          <a:latin typeface="Myriad Pro"/>
                          <a:cs typeface="Myriad Pro"/>
                        </a:rPr>
                        <a:t>şeklinde</a:t>
                      </a:r>
                      <a:r>
                        <a:rPr sz="1100" spc="20" dirty="0">
                          <a:solidFill>
                            <a:srgbClr val="3B3A3B"/>
                          </a:solidFill>
                          <a:latin typeface="Myriad Pro"/>
                          <a:cs typeface="Myriad Pro"/>
                        </a:rPr>
                        <a:t> </a:t>
                      </a:r>
                      <a:r>
                        <a:rPr sz="1100" spc="-10" dirty="0">
                          <a:solidFill>
                            <a:srgbClr val="3B3A3B"/>
                          </a:solidFill>
                          <a:latin typeface="Myriad Pro"/>
                          <a:cs typeface="Myriad Pro"/>
                        </a:rPr>
                        <a:t>okunur.</a:t>
                      </a:r>
                      <a:r>
                        <a:rPr sz="1100" spc="-75" dirty="0">
                          <a:solidFill>
                            <a:srgbClr val="3B3A3B"/>
                          </a:solidFill>
                          <a:latin typeface="Myriad Pro"/>
                          <a:cs typeface="Myriad Pro"/>
                        </a:rPr>
                        <a:t> </a:t>
                      </a:r>
                      <a:r>
                        <a:rPr sz="1100" spc="-10" dirty="0">
                          <a:solidFill>
                            <a:srgbClr val="3B3A3B"/>
                          </a:solidFill>
                          <a:latin typeface="Myriad Pro"/>
                          <a:cs typeface="Myriad Pro"/>
                        </a:rPr>
                        <a:t>“ch</a:t>
                      </a:r>
                      <a:r>
                        <a:rPr sz="1100" spc="20" dirty="0">
                          <a:solidFill>
                            <a:srgbClr val="3B3A3B"/>
                          </a:solidFill>
                          <a:latin typeface="Myriad Pro"/>
                          <a:cs typeface="Myriad Pro"/>
                        </a:rPr>
                        <a:t> </a:t>
                      </a:r>
                      <a:r>
                        <a:rPr sz="1100" dirty="0">
                          <a:solidFill>
                            <a:srgbClr val="3B3A3B"/>
                          </a:solidFill>
                          <a:latin typeface="Myriad Pro"/>
                          <a:cs typeface="Myriad Pro"/>
                        </a:rPr>
                        <a:t>harfleri</a:t>
                      </a:r>
                      <a:r>
                        <a:rPr sz="1100" spc="-75" dirty="0">
                          <a:solidFill>
                            <a:srgbClr val="3B3A3B"/>
                          </a:solidFill>
                          <a:latin typeface="Myriad Pro"/>
                          <a:cs typeface="Myriad Pro"/>
                        </a:rPr>
                        <a:t> </a:t>
                      </a:r>
                      <a:r>
                        <a:rPr sz="1100" dirty="0">
                          <a:solidFill>
                            <a:srgbClr val="3B3A3B"/>
                          </a:solidFill>
                          <a:latin typeface="Myriad Pro"/>
                          <a:cs typeface="Myriad Pro"/>
                        </a:rPr>
                        <a:t>“k”</a:t>
                      </a:r>
                      <a:r>
                        <a:rPr sz="1100" spc="-80" dirty="0">
                          <a:solidFill>
                            <a:srgbClr val="3B3A3B"/>
                          </a:solidFill>
                          <a:latin typeface="Myriad Pro"/>
                          <a:cs typeface="Myriad Pro"/>
                        </a:rPr>
                        <a:t> </a:t>
                      </a:r>
                      <a:r>
                        <a:rPr sz="1100" dirty="0">
                          <a:solidFill>
                            <a:srgbClr val="3B3A3B"/>
                          </a:solidFill>
                          <a:latin typeface="Myriad Pro"/>
                          <a:cs typeface="Myriad Pro"/>
                        </a:rPr>
                        <a:t>şeklinde</a:t>
                      </a:r>
                      <a:r>
                        <a:rPr sz="1100" spc="20" dirty="0">
                          <a:solidFill>
                            <a:srgbClr val="3B3A3B"/>
                          </a:solidFill>
                          <a:latin typeface="Myriad Pro"/>
                          <a:cs typeface="Myriad Pro"/>
                        </a:rPr>
                        <a:t> </a:t>
                      </a:r>
                      <a:r>
                        <a:rPr sz="1100" spc="-10" dirty="0">
                          <a:solidFill>
                            <a:srgbClr val="3B3A3B"/>
                          </a:solidFill>
                          <a:latin typeface="Myriad Pro"/>
                          <a:cs typeface="Myriad Pro"/>
                        </a:rPr>
                        <a:t>okunur.</a:t>
                      </a:r>
                      <a:endParaRPr sz="11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FFFFFF"/>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45791">
                <a:tc vMerge="1">
                  <a:txBody>
                    <a:bodyPr/>
                    <a:lstStyle/>
                    <a:p>
                      <a:endParaRPr/>
                    </a:p>
                  </a:txBody>
                  <a:tcPr marL="0" marR="0" marT="11430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30504">
                        <a:lnSpc>
                          <a:spcPct val="100000"/>
                        </a:lnSpc>
                        <a:spcBef>
                          <a:spcPts val="125"/>
                        </a:spcBef>
                      </a:pPr>
                      <a:r>
                        <a:rPr sz="1400" b="1" spc="-10" dirty="0">
                          <a:solidFill>
                            <a:srgbClr val="FFFFFF"/>
                          </a:solidFill>
                          <a:latin typeface="Myriad Pro"/>
                          <a:cs typeface="Myriad Pro"/>
                        </a:rPr>
                        <a:t>Yazılışı</a:t>
                      </a:r>
                      <a:endParaRPr sz="1400">
                        <a:latin typeface="Myriad Pro"/>
                        <a:cs typeface="Myriad Pro"/>
                      </a:endParaRPr>
                    </a:p>
                  </a:txBody>
                  <a:tcPr marL="0" marR="0" marT="15875" marB="0">
                    <a:lnL w="12700">
                      <a:solidFill>
                        <a:srgbClr val="90AD63"/>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90AD63"/>
                    </a:solidFill>
                  </a:tcPr>
                </a:tc>
                <a:tc>
                  <a:txBody>
                    <a:bodyPr/>
                    <a:lstStyle/>
                    <a:p>
                      <a:pPr marL="230504">
                        <a:lnSpc>
                          <a:spcPct val="100000"/>
                        </a:lnSpc>
                        <a:spcBef>
                          <a:spcPts val="125"/>
                        </a:spcBef>
                      </a:pPr>
                      <a:r>
                        <a:rPr sz="1400" b="1" spc="-10" dirty="0">
                          <a:solidFill>
                            <a:srgbClr val="FFFFFF"/>
                          </a:solidFill>
                          <a:latin typeface="Myriad Pro"/>
                          <a:cs typeface="Myriad Pro"/>
                        </a:rPr>
                        <a:t>Okunuşu</a:t>
                      </a:r>
                      <a:endParaRPr sz="1400">
                        <a:latin typeface="Myriad Pro"/>
                        <a:cs typeface="Myriad Pro"/>
                      </a:endParaRPr>
                    </a:p>
                  </a:txBody>
                  <a:tcPr marL="0" marR="0" marT="15875" marB="0">
                    <a:lnL w="19050">
                      <a:solidFill>
                        <a:srgbClr val="FFFFFF"/>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90AD63"/>
                    </a:solidFill>
                  </a:tcPr>
                </a:tc>
                <a:tc>
                  <a:txBody>
                    <a:bodyPr/>
                    <a:lstStyle/>
                    <a:p>
                      <a:pPr marL="230504">
                        <a:lnSpc>
                          <a:spcPct val="100000"/>
                        </a:lnSpc>
                        <a:spcBef>
                          <a:spcPts val="125"/>
                        </a:spcBef>
                      </a:pPr>
                      <a:r>
                        <a:rPr sz="1400" b="1" spc="-10" dirty="0">
                          <a:solidFill>
                            <a:srgbClr val="FFFFFF"/>
                          </a:solidFill>
                          <a:latin typeface="Myriad Pro"/>
                          <a:cs typeface="Myriad Pro"/>
                        </a:rPr>
                        <a:t>Anlamı</a:t>
                      </a:r>
                      <a:endParaRPr sz="1400">
                        <a:latin typeface="Myriad Pro"/>
                        <a:cs typeface="Myriad Pro"/>
                      </a:endParaRPr>
                    </a:p>
                  </a:txBody>
                  <a:tcPr marL="0" marR="0" marT="15875" marB="0">
                    <a:lnL w="19050">
                      <a:solidFill>
                        <a:srgbClr val="FFFFFF"/>
                      </a:solidFill>
                      <a:prstDash val="solid"/>
                    </a:lnL>
                    <a:lnR w="12700">
                      <a:solidFill>
                        <a:srgbClr val="90AD63"/>
                      </a:solidFill>
                      <a:prstDash val="solid"/>
                    </a:lnR>
                    <a:lnT w="12700">
                      <a:solidFill>
                        <a:srgbClr val="FFFFFF"/>
                      </a:solidFill>
                      <a:prstDash val="solid"/>
                    </a:lnT>
                    <a:lnB w="12700">
                      <a:solidFill>
                        <a:srgbClr val="FFFFFF"/>
                      </a:solidFill>
                      <a:prstDash val="solid"/>
                    </a:lnB>
                    <a:solidFill>
                      <a:srgbClr val="90AD63"/>
                    </a:solidFill>
                  </a:tcPr>
                </a:tc>
                <a:extLst>
                  <a:ext uri="{0D108BD9-81ED-4DB2-BD59-A6C34878D82A}">
                    <a16:rowId xmlns:a16="http://schemas.microsoft.com/office/drawing/2014/main" val="10001"/>
                  </a:ext>
                </a:extLst>
              </a:tr>
              <a:tr h="345791">
                <a:tc rowSpan="4">
                  <a:txBody>
                    <a:bodyPr/>
                    <a:lstStyle/>
                    <a:p>
                      <a:pPr>
                        <a:lnSpc>
                          <a:spcPct val="100000"/>
                        </a:lnSpc>
                      </a:pPr>
                      <a:endParaRPr sz="1600">
                        <a:latin typeface="Times New Roman"/>
                        <a:cs typeface="Times New Roman"/>
                      </a:endParaRPr>
                    </a:p>
                    <a:p>
                      <a:pPr marL="50165">
                        <a:lnSpc>
                          <a:spcPct val="100000"/>
                        </a:lnSpc>
                        <a:spcBef>
                          <a:spcPts val="1065"/>
                        </a:spcBef>
                      </a:pPr>
                      <a:r>
                        <a:rPr sz="1400" b="1" spc="-10" dirty="0">
                          <a:solidFill>
                            <a:srgbClr val="3B3A3B"/>
                          </a:solidFill>
                          <a:latin typeface="Myriad Pro"/>
                          <a:cs typeface="Myriad Pro"/>
                        </a:rPr>
                        <a:t>Örnek</a:t>
                      </a:r>
                      <a:endParaRPr sz="1400">
                        <a:latin typeface="Myriad Pro"/>
                        <a:cs typeface="Myriad Pro"/>
                      </a:endParaRPr>
                    </a:p>
                  </a:txBody>
                  <a:tcPr marL="0" marR="0" marT="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30504">
                        <a:lnSpc>
                          <a:spcPct val="100000"/>
                        </a:lnSpc>
                        <a:spcBef>
                          <a:spcPts val="125"/>
                        </a:spcBef>
                      </a:pPr>
                      <a:r>
                        <a:rPr sz="1400" spc="-10" dirty="0">
                          <a:solidFill>
                            <a:srgbClr val="3B3A3B"/>
                          </a:solidFill>
                          <a:latin typeface="Myriad Pro"/>
                          <a:cs typeface="Myriad Pro"/>
                        </a:rPr>
                        <a:t>Ence</a:t>
                      </a:r>
                      <a:r>
                        <a:rPr sz="1400" b="1" spc="-10" dirty="0">
                          <a:solidFill>
                            <a:srgbClr val="3B3A3B"/>
                          </a:solidFill>
                          <a:latin typeface="Myriad Pro"/>
                          <a:cs typeface="Myriad Pro"/>
                        </a:rPr>
                        <a:t>ph</a:t>
                      </a:r>
                      <a:r>
                        <a:rPr sz="1400" spc="-10" dirty="0">
                          <a:solidFill>
                            <a:srgbClr val="3B3A3B"/>
                          </a:solidFill>
                          <a:latin typeface="Myriad Pro"/>
                          <a:cs typeface="Myriad Pro"/>
                        </a:rPr>
                        <a:t>alon</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tc>
                  <a:txBody>
                    <a:bodyPr/>
                    <a:lstStyle/>
                    <a:p>
                      <a:pPr marL="230504">
                        <a:lnSpc>
                          <a:spcPct val="100000"/>
                        </a:lnSpc>
                        <a:spcBef>
                          <a:spcPts val="125"/>
                        </a:spcBef>
                      </a:pPr>
                      <a:r>
                        <a:rPr sz="1400" spc="-10" dirty="0">
                          <a:solidFill>
                            <a:srgbClr val="3B3A3B"/>
                          </a:solidFill>
                          <a:latin typeface="Myriad Pro"/>
                          <a:cs typeface="Myriad Pro"/>
                        </a:rPr>
                        <a:t>Ensefalon</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tc>
                  <a:txBody>
                    <a:bodyPr/>
                    <a:lstStyle/>
                    <a:p>
                      <a:pPr marL="230504">
                        <a:lnSpc>
                          <a:spcPct val="100000"/>
                        </a:lnSpc>
                        <a:spcBef>
                          <a:spcPts val="125"/>
                        </a:spcBef>
                      </a:pPr>
                      <a:r>
                        <a:rPr sz="1400" dirty="0">
                          <a:solidFill>
                            <a:srgbClr val="3B3A3B"/>
                          </a:solidFill>
                          <a:latin typeface="Myriad Pro"/>
                          <a:cs typeface="Myriad Pro"/>
                        </a:rPr>
                        <a:t>Tüm</a:t>
                      </a:r>
                      <a:r>
                        <a:rPr sz="1400" spc="-50" dirty="0">
                          <a:solidFill>
                            <a:srgbClr val="3B3A3B"/>
                          </a:solidFill>
                          <a:latin typeface="Myriad Pro"/>
                          <a:cs typeface="Myriad Pro"/>
                        </a:rPr>
                        <a:t> </a:t>
                      </a:r>
                      <a:r>
                        <a:rPr sz="1400" spc="-10" dirty="0">
                          <a:solidFill>
                            <a:srgbClr val="3B3A3B"/>
                          </a:solidFill>
                          <a:latin typeface="Myriad Pro"/>
                          <a:cs typeface="Myriad Pro"/>
                        </a:rPr>
                        <a:t>beyin</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extLst>
                  <a:ext uri="{0D108BD9-81ED-4DB2-BD59-A6C34878D82A}">
                    <a16:rowId xmlns:a16="http://schemas.microsoft.com/office/drawing/2014/main" val="10002"/>
                  </a:ext>
                </a:extLst>
              </a:tr>
              <a:tr h="345791">
                <a:tc vMerge="1">
                  <a:txBody>
                    <a:bodyPr/>
                    <a:lstStyle/>
                    <a:p>
                      <a:endParaRPr/>
                    </a:p>
                  </a:txBody>
                  <a:tcPr marL="0" marR="0" marT="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30504">
                        <a:lnSpc>
                          <a:spcPct val="100000"/>
                        </a:lnSpc>
                        <a:spcBef>
                          <a:spcPts val="125"/>
                        </a:spcBef>
                      </a:pPr>
                      <a:r>
                        <a:rPr sz="1400" b="1" spc="-10" dirty="0">
                          <a:solidFill>
                            <a:srgbClr val="3B3A3B"/>
                          </a:solidFill>
                          <a:latin typeface="Myriad Pro"/>
                          <a:cs typeface="Myriad Pro"/>
                        </a:rPr>
                        <a:t>Ph</a:t>
                      </a:r>
                      <a:r>
                        <a:rPr sz="1400" spc="-10" dirty="0">
                          <a:solidFill>
                            <a:srgbClr val="3B3A3B"/>
                          </a:solidFill>
                          <a:latin typeface="Myriad Pro"/>
                          <a:cs typeface="Myriad Pro"/>
                        </a:rPr>
                        <a:t>arynx</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400" spc="-10" dirty="0">
                          <a:solidFill>
                            <a:srgbClr val="3B3A3B"/>
                          </a:solidFill>
                          <a:latin typeface="Myriad Pro"/>
                          <a:cs typeface="Myriad Pro"/>
                        </a:rPr>
                        <a:t>Farinks</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400" spc="-20" dirty="0">
                          <a:solidFill>
                            <a:srgbClr val="3B3A3B"/>
                          </a:solidFill>
                          <a:latin typeface="Myriad Pro"/>
                          <a:cs typeface="Myriad Pro"/>
                        </a:rPr>
                        <a:t>Yutak</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3"/>
                  </a:ext>
                </a:extLst>
              </a:tr>
              <a:tr h="345791">
                <a:tc vMerge="1">
                  <a:txBody>
                    <a:bodyPr/>
                    <a:lstStyle/>
                    <a:p>
                      <a:endParaRPr/>
                    </a:p>
                  </a:txBody>
                  <a:tcPr marL="0" marR="0" marT="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400" b="1" spc="-10" dirty="0">
                          <a:solidFill>
                            <a:srgbClr val="3B3A3B"/>
                          </a:solidFill>
                          <a:latin typeface="Myriad Pro"/>
                          <a:cs typeface="Myriad Pro"/>
                        </a:rPr>
                        <a:t>Ch</a:t>
                      </a:r>
                      <a:r>
                        <a:rPr sz="1400" spc="-10" dirty="0">
                          <a:solidFill>
                            <a:srgbClr val="3B3A3B"/>
                          </a:solidFill>
                          <a:latin typeface="Myriad Pro"/>
                          <a:cs typeface="Myriad Pro"/>
                        </a:rPr>
                        <a:t>iasma</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400" spc="-10" dirty="0">
                          <a:solidFill>
                            <a:srgbClr val="3B3A3B"/>
                          </a:solidFill>
                          <a:latin typeface="Myriad Pro"/>
                          <a:cs typeface="Myriad Pro"/>
                        </a:rPr>
                        <a:t>Kiyazma</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400" spc="-10" dirty="0">
                          <a:solidFill>
                            <a:srgbClr val="3B3A3B"/>
                          </a:solidFill>
                          <a:latin typeface="Myriad Pro"/>
                          <a:cs typeface="Myriad Pro"/>
                        </a:rPr>
                        <a:t>Çapraz</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4"/>
                  </a:ext>
                </a:extLst>
              </a:tr>
              <a:tr h="345791">
                <a:tc vMerge="1">
                  <a:txBody>
                    <a:bodyPr/>
                    <a:lstStyle/>
                    <a:p>
                      <a:endParaRPr/>
                    </a:p>
                  </a:txBody>
                  <a:tcPr marL="0" marR="0" marT="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0"/>
                        </a:spcBef>
                      </a:pPr>
                      <a:r>
                        <a:rPr sz="1400" spc="-10" dirty="0">
                          <a:solidFill>
                            <a:srgbClr val="3B3A3B"/>
                          </a:solidFill>
                          <a:latin typeface="Myriad Pro"/>
                          <a:cs typeface="Myriad Pro"/>
                        </a:rPr>
                        <a:t>Bra</a:t>
                      </a:r>
                      <a:r>
                        <a:rPr sz="1400" b="1" spc="-10" dirty="0">
                          <a:solidFill>
                            <a:srgbClr val="3B3A3B"/>
                          </a:solidFill>
                          <a:latin typeface="Myriad Pro"/>
                          <a:cs typeface="Myriad Pro"/>
                        </a:rPr>
                        <a:t>ch</a:t>
                      </a:r>
                      <a:r>
                        <a:rPr sz="1400" spc="-10" dirty="0">
                          <a:solidFill>
                            <a:srgbClr val="3B3A3B"/>
                          </a:solidFill>
                          <a:latin typeface="Myriad Pro"/>
                          <a:cs typeface="Myriad Pro"/>
                        </a:rPr>
                        <a:t>ium</a:t>
                      </a:r>
                      <a:endParaRPr sz="1400">
                        <a:latin typeface="Myriad Pro"/>
                        <a:cs typeface="Myriad Pro"/>
                      </a:endParaRPr>
                    </a:p>
                  </a:txBody>
                  <a:tcPr marL="0" marR="0" marT="1524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0"/>
                        </a:spcBef>
                      </a:pPr>
                      <a:r>
                        <a:rPr sz="1400" spc="-10" dirty="0">
                          <a:solidFill>
                            <a:srgbClr val="3B3A3B"/>
                          </a:solidFill>
                          <a:latin typeface="Myriad Pro"/>
                          <a:cs typeface="Myriad Pro"/>
                        </a:rPr>
                        <a:t>Brakium</a:t>
                      </a:r>
                      <a:endParaRPr sz="1400">
                        <a:latin typeface="Myriad Pro"/>
                        <a:cs typeface="Myriad Pro"/>
                      </a:endParaRPr>
                    </a:p>
                  </a:txBody>
                  <a:tcPr marL="0" marR="0" marT="1524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0"/>
                        </a:spcBef>
                      </a:pPr>
                      <a:r>
                        <a:rPr sz="1400" spc="-25" dirty="0">
                          <a:solidFill>
                            <a:srgbClr val="3B3A3B"/>
                          </a:solidFill>
                          <a:latin typeface="Myriad Pro"/>
                          <a:cs typeface="Myriad Pro"/>
                        </a:rPr>
                        <a:t>Kol</a:t>
                      </a:r>
                      <a:endParaRPr sz="1400" dirty="0">
                        <a:latin typeface="Myriad Pro"/>
                        <a:cs typeface="Myriad Pro"/>
                      </a:endParaRPr>
                    </a:p>
                  </a:txBody>
                  <a:tcPr marL="0" marR="0" marT="1524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5"/>
                  </a:ext>
                </a:extLst>
              </a:tr>
            </a:tbl>
          </a:graphicData>
        </a:graphic>
      </p:graphicFrame>
      <p:sp>
        <p:nvSpPr>
          <p:cNvPr id="9" name="Başlık 1">
            <a:extLst>
              <a:ext uri="{FF2B5EF4-FFF2-40B4-BE49-F238E27FC236}">
                <a16:creationId xmlns:a16="http://schemas.microsoft.com/office/drawing/2014/main" id="{996D0BA3-3B45-857B-D763-5E461B0FB0A8}"/>
              </a:ext>
            </a:extLst>
          </p:cNvPr>
          <p:cNvSpPr txBox="1">
            <a:spLocks/>
          </p:cNvSpPr>
          <p:nvPr/>
        </p:nvSpPr>
        <p:spPr>
          <a:xfrm>
            <a:off x="142179" y="188640"/>
            <a:ext cx="1981547" cy="156898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000" b="1" kern="1200" spc="-50" baseline="0">
                <a:solidFill>
                  <a:schemeClr val="accent2"/>
                </a:solidFill>
                <a:latin typeface="+mj-lt"/>
                <a:ea typeface="+mj-ea"/>
                <a:cs typeface="+mj-cs"/>
              </a:defRPr>
            </a:lvl1pPr>
          </a:lstStyle>
          <a:p>
            <a:r>
              <a:rPr lang="tr-TR" sz="3600" dirty="0"/>
              <a:t>Latince harflerin okunuşu</a:t>
            </a:r>
          </a:p>
        </p:txBody>
      </p:sp>
    </p:spTree>
    <p:extLst>
      <p:ext uri="{BB962C8B-B14F-4D97-AF65-F5344CB8AC3E}">
        <p14:creationId xmlns:p14="http://schemas.microsoft.com/office/powerpoint/2010/main" val="39688193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ilgi Yer Tutucusu 3">
            <a:extLst>
              <a:ext uri="{FF2B5EF4-FFF2-40B4-BE49-F238E27FC236}">
                <a16:creationId xmlns:a16="http://schemas.microsoft.com/office/drawing/2014/main" id="{8B14687B-DA95-A503-223F-713D9A7AF1B3}"/>
              </a:ext>
            </a:extLst>
          </p:cNvPr>
          <p:cNvSpPr>
            <a:spLocks noGrp="1"/>
          </p:cNvSpPr>
          <p:nvPr>
            <p:ph type="ftr" sz="quarter" idx="11"/>
          </p:nvPr>
        </p:nvSpPr>
        <p:spPr/>
        <p:txBody>
          <a:bodyPr/>
          <a:lstStyle/>
          <a:p>
            <a:r>
              <a:rPr lang="tr-TR"/>
              <a:t>Dr. Ali Tekin GÜNER - BİYOMEKANİK</a:t>
            </a:r>
          </a:p>
        </p:txBody>
      </p:sp>
      <p:sp>
        <p:nvSpPr>
          <p:cNvPr id="5" name="Slayt Numarası Yer Tutucusu 4">
            <a:extLst>
              <a:ext uri="{FF2B5EF4-FFF2-40B4-BE49-F238E27FC236}">
                <a16:creationId xmlns:a16="http://schemas.microsoft.com/office/drawing/2014/main" id="{4B137D3E-8E4D-EAE7-6B8F-DDB313B3DFD6}"/>
              </a:ext>
            </a:extLst>
          </p:cNvPr>
          <p:cNvSpPr>
            <a:spLocks noGrp="1"/>
          </p:cNvSpPr>
          <p:nvPr>
            <p:ph type="sldNum" sz="quarter" idx="12"/>
          </p:nvPr>
        </p:nvSpPr>
        <p:spPr/>
        <p:txBody>
          <a:bodyPr/>
          <a:lstStyle/>
          <a:p>
            <a:fld id="{60FF87A7-9A7A-4B3D-9625-8440EC4947F9}" type="slidenum">
              <a:rPr lang="tr-TR" smtClean="0"/>
              <a:pPr/>
              <a:t>55</a:t>
            </a:fld>
            <a:endParaRPr lang="tr-TR"/>
          </a:p>
        </p:txBody>
      </p:sp>
      <p:graphicFrame>
        <p:nvGraphicFramePr>
          <p:cNvPr id="6" name="object 12">
            <a:extLst>
              <a:ext uri="{FF2B5EF4-FFF2-40B4-BE49-F238E27FC236}">
                <a16:creationId xmlns:a16="http://schemas.microsoft.com/office/drawing/2014/main" id="{45C225DC-027B-A95D-A29D-3FEF101155E2}"/>
              </a:ext>
            </a:extLst>
          </p:cNvPr>
          <p:cNvGraphicFramePr>
            <a:graphicFrameLocks noGrp="1"/>
          </p:cNvGraphicFramePr>
          <p:nvPr>
            <p:extLst>
              <p:ext uri="{D42A27DB-BD31-4B8C-83A1-F6EECF244321}">
                <p14:modId xmlns:p14="http://schemas.microsoft.com/office/powerpoint/2010/main" val="1709561562"/>
              </p:ext>
            </p:extLst>
          </p:nvPr>
        </p:nvGraphicFramePr>
        <p:xfrm>
          <a:off x="2195736" y="3630786"/>
          <a:ext cx="6552728" cy="2276719"/>
        </p:xfrm>
        <a:graphic>
          <a:graphicData uri="http://schemas.openxmlformats.org/drawingml/2006/table">
            <a:tbl>
              <a:tblPr firstRow="1" bandRow="1">
                <a:tableStyleId>{2D5ABB26-0587-4C30-8999-92F81FD0307C}</a:tableStyleId>
              </a:tblPr>
              <a:tblGrid>
                <a:gridCol w="642454">
                  <a:extLst>
                    <a:ext uri="{9D8B030D-6E8A-4147-A177-3AD203B41FA5}">
                      <a16:colId xmlns:a16="http://schemas.microsoft.com/office/drawing/2014/main" val="20000"/>
                    </a:ext>
                  </a:extLst>
                </a:gridCol>
                <a:gridCol w="1738094">
                  <a:extLst>
                    <a:ext uri="{9D8B030D-6E8A-4147-A177-3AD203B41FA5}">
                      <a16:colId xmlns:a16="http://schemas.microsoft.com/office/drawing/2014/main" val="20001"/>
                    </a:ext>
                  </a:extLst>
                </a:gridCol>
                <a:gridCol w="1924345">
                  <a:extLst>
                    <a:ext uri="{9D8B030D-6E8A-4147-A177-3AD203B41FA5}">
                      <a16:colId xmlns:a16="http://schemas.microsoft.com/office/drawing/2014/main" val="20002"/>
                    </a:ext>
                  </a:extLst>
                </a:gridCol>
                <a:gridCol w="2247835">
                  <a:extLst>
                    <a:ext uri="{9D8B030D-6E8A-4147-A177-3AD203B41FA5}">
                      <a16:colId xmlns:a16="http://schemas.microsoft.com/office/drawing/2014/main" val="20003"/>
                    </a:ext>
                  </a:extLst>
                </a:gridCol>
              </a:tblGrid>
              <a:tr h="438375">
                <a:tc rowSpan="2">
                  <a:txBody>
                    <a:bodyPr/>
                    <a:lstStyle/>
                    <a:p>
                      <a:pPr marL="50800">
                        <a:lnSpc>
                          <a:spcPct val="100000"/>
                        </a:lnSpc>
                        <a:spcBef>
                          <a:spcPts val="900"/>
                        </a:spcBef>
                      </a:pPr>
                      <a:r>
                        <a:rPr sz="1400" b="1" spc="-10" dirty="0">
                          <a:solidFill>
                            <a:srgbClr val="3B3A3B"/>
                          </a:solidFill>
                          <a:latin typeface="Myriad Pro"/>
                          <a:cs typeface="Myriad Pro"/>
                        </a:rPr>
                        <a:t>Kural</a:t>
                      </a:r>
                      <a:endParaRPr sz="1400">
                        <a:latin typeface="Myriad Pro"/>
                        <a:cs typeface="Myriad Pro"/>
                      </a:endParaRPr>
                    </a:p>
                  </a:txBody>
                  <a:tcPr marL="0" marR="0" marT="11430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gridSpan="3">
                  <a:txBody>
                    <a:bodyPr/>
                    <a:lstStyle/>
                    <a:p>
                      <a:pPr marL="50800">
                        <a:lnSpc>
                          <a:spcPct val="100000"/>
                        </a:lnSpc>
                        <a:spcBef>
                          <a:spcPts val="150"/>
                        </a:spcBef>
                      </a:pPr>
                      <a:r>
                        <a:rPr sz="1100" spc="-10" dirty="0">
                          <a:solidFill>
                            <a:srgbClr val="3B3A3B"/>
                          </a:solidFill>
                          <a:latin typeface="Myriad Pro"/>
                          <a:cs typeface="Myriad Pro"/>
                        </a:rPr>
                        <a:t>“eu,</a:t>
                      </a:r>
                      <a:r>
                        <a:rPr sz="1100" spc="10" dirty="0">
                          <a:solidFill>
                            <a:srgbClr val="3B3A3B"/>
                          </a:solidFill>
                          <a:latin typeface="Myriad Pro"/>
                          <a:cs typeface="Myriad Pro"/>
                        </a:rPr>
                        <a:t> </a:t>
                      </a:r>
                      <a:r>
                        <a:rPr sz="1100" spc="-10" dirty="0">
                          <a:solidFill>
                            <a:srgbClr val="3B3A3B"/>
                          </a:solidFill>
                          <a:latin typeface="Myriad Pro"/>
                          <a:cs typeface="Myriad Pro"/>
                        </a:rPr>
                        <a:t>oe”</a:t>
                      </a:r>
                      <a:r>
                        <a:rPr sz="1100" spc="-80" dirty="0">
                          <a:solidFill>
                            <a:srgbClr val="3B3A3B"/>
                          </a:solidFill>
                          <a:latin typeface="Myriad Pro"/>
                          <a:cs typeface="Myriad Pro"/>
                        </a:rPr>
                        <a:t> </a:t>
                      </a:r>
                      <a:r>
                        <a:rPr sz="1100" dirty="0">
                          <a:solidFill>
                            <a:srgbClr val="3B3A3B"/>
                          </a:solidFill>
                          <a:latin typeface="Myriad Pro"/>
                          <a:cs typeface="Myriad Pro"/>
                        </a:rPr>
                        <a:t>harfleri</a:t>
                      </a:r>
                      <a:r>
                        <a:rPr sz="1100" spc="-75" dirty="0">
                          <a:solidFill>
                            <a:srgbClr val="3B3A3B"/>
                          </a:solidFill>
                          <a:latin typeface="Myriad Pro"/>
                          <a:cs typeface="Myriad Pro"/>
                        </a:rPr>
                        <a:t> </a:t>
                      </a:r>
                      <a:r>
                        <a:rPr sz="1100" spc="-40" dirty="0">
                          <a:solidFill>
                            <a:srgbClr val="3B3A3B"/>
                          </a:solidFill>
                          <a:latin typeface="Myriad Pro"/>
                          <a:cs typeface="Myriad Pro"/>
                        </a:rPr>
                        <a:t>“ö”</a:t>
                      </a:r>
                      <a:r>
                        <a:rPr sz="1100" spc="-85" dirty="0">
                          <a:solidFill>
                            <a:srgbClr val="3B3A3B"/>
                          </a:solidFill>
                          <a:latin typeface="Myriad Pro"/>
                          <a:cs typeface="Myriad Pro"/>
                        </a:rPr>
                        <a:t> </a:t>
                      </a:r>
                      <a:r>
                        <a:rPr sz="1100" dirty="0">
                          <a:solidFill>
                            <a:srgbClr val="3B3A3B"/>
                          </a:solidFill>
                          <a:latin typeface="Myriad Pro"/>
                          <a:cs typeface="Myriad Pro"/>
                        </a:rPr>
                        <a:t>harfi</a:t>
                      </a:r>
                      <a:r>
                        <a:rPr sz="1100" spc="15" dirty="0">
                          <a:solidFill>
                            <a:srgbClr val="3B3A3B"/>
                          </a:solidFill>
                          <a:latin typeface="Myriad Pro"/>
                          <a:cs typeface="Myriad Pro"/>
                        </a:rPr>
                        <a:t> </a:t>
                      </a:r>
                      <a:r>
                        <a:rPr sz="1100" dirty="0">
                          <a:solidFill>
                            <a:srgbClr val="3B3A3B"/>
                          </a:solidFill>
                          <a:latin typeface="Myriad Pro"/>
                          <a:cs typeface="Myriad Pro"/>
                        </a:rPr>
                        <a:t>şeklinde</a:t>
                      </a:r>
                      <a:r>
                        <a:rPr sz="1100" spc="15" dirty="0">
                          <a:solidFill>
                            <a:srgbClr val="3B3A3B"/>
                          </a:solidFill>
                          <a:latin typeface="Myriad Pro"/>
                          <a:cs typeface="Myriad Pro"/>
                        </a:rPr>
                        <a:t> </a:t>
                      </a:r>
                      <a:r>
                        <a:rPr sz="1100" spc="-10" dirty="0">
                          <a:solidFill>
                            <a:srgbClr val="3B3A3B"/>
                          </a:solidFill>
                          <a:latin typeface="Myriad Pro"/>
                          <a:cs typeface="Myriad Pro"/>
                        </a:rPr>
                        <a:t>okunur.</a:t>
                      </a:r>
                      <a:r>
                        <a:rPr sz="1100" spc="-80" dirty="0">
                          <a:solidFill>
                            <a:srgbClr val="3B3A3B"/>
                          </a:solidFill>
                          <a:latin typeface="Myriad Pro"/>
                          <a:cs typeface="Myriad Pro"/>
                        </a:rPr>
                        <a:t> </a:t>
                      </a:r>
                      <a:r>
                        <a:rPr sz="1100" spc="-15" dirty="0">
                          <a:solidFill>
                            <a:srgbClr val="3B3A3B"/>
                          </a:solidFill>
                          <a:latin typeface="Myriad Pro"/>
                          <a:cs typeface="Myriad Pro"/>
                        </a:rPr>
                        <a:t>“au”</a:t>
                      </a:r>
                      <a:r>
                        <a:rPr sz="1100" spc="-80" dirty="0">
                          <a:solidFill>
                            <a:srgbClr val="3B3A3B"/>
                          </a:solidFill>
                          <a:latin typeface="Myriad Pro"/>
                          <a:cs typeface="Myriad Pro"/>
                        </a:rPr>
                        <a:t> </a:t>
                      </a:r>
                      <a:r>
                        <a:rPr sz="1100" dirty="0">
                          <a:solidFill>
                            <a:srgbClr val="3B3A3B"/>
                          </a:solidFill>
                          <a:latin typeface="Myriad Pro"/>
                          <a:cs typeface="Myriad Pro"/>
                        </a:rPr>
                        <a:t>harfleri</a:t>
                      </a:r>
                      <a:r>
                        <a:rPr sz="1100" spc="-75" dirty="0">
                          <a:solidFill>
                            <a:srgbClr val="3B3A3B"/>
                          </a:solidFill>
                          <a:latin typeface="Myriad Pro"/>
                          <a:cs typeface="Myriad Pro"/>
                        </a:rPr>
                        <a:t> </a:t>
                      </a:r>
                      <a:r>
                        <a:rPr sz="1100" spc="-40" dirty="0">
                          <a:solidFill>
                            <a:srgbClr val="3B3A3B"/>
                          </a:solidFill>
                          <a:latin typeface="Myriad Pro"/>
                          <a:cs typeface="Myriad Pro"/>
                        </a:rPr>
                        <a:t>“o”</a:t>
                      </a:r>
                      <a:r>
                        <a:rPr sz="1100" spc="-85" dirty="0">
                          <a:solidFill>
                            <a:srgbClr val="3B3A3B"/>
                          </a:solidFill>
                          <a:latin typeface="Myriad Pro"/>
                          <a:cs typeface="Myriad Pro"/>
                        </a:rPr>
                        <a:t> </a:t>
                      </a:r>
                      <a:r>
                        <a:rPr sz="1100" dirty="0">
                          <a:solidFill>
                            <a:srgbClr val="3B3A3B"/>
                          </a:solidFill>
                          <a:latin typeface="Myriad Pro"/>
                          <a:cs typeface="Myriad Pro"/>
                        </a:rPr>
                        <a:t>şeklinde</a:t>
                      </a:r>
                      <a:r>
                        <a:rPr sz="1100" spc="15" dirty="0">
                          <a:solidFill>
                            <a:srgbClr val="3B3A3B"/>
                          </a:solidFill>
                          <a:latin typeface="Myriad Pro"/>
                          <a:cs typeface="Myriad Pro"/>
                        </a:rPr>
                        <a:t> </a:t>
                      </a:r>
                      <a:r>
                        <a:rPr sz="1100" spc="-10" dirty="0">
                          <a:solidFill>
                            <a:srgbClr val="3B3A3B"/>
                          </a:solidFill>
                          <a:latin typeface="Myriad Pro"/>
                          <a:cs typeface="Myriad Pro"/>
                        </a:rPr>
                        <a:t>okunur.</a:t>
                      </a:r>
                      <a:endParaRPr sz="11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FFFFFF"/>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59586">
                <a:tc vMerge="1">
                  <a:txBody>
                    <a:bodyPr/>
                    <a:lstStyle/>
                    <a:p>
                      <a:endParaRPr/>
                    </a:p>
                  </a:txBody>
                  <a:tcPr marL="0" marR="0" marT="11430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30504">
                        <a:lnSpc>
                          <a:spcPct val="100000"/>
                        </a:lnSpc>
                        <a:spcBef>
                          <a:spcPts val="125"/>
                        </a:spcBef>
                      </a:pPr>
                      <a:r>
                        <a:rPr sz="1400" b="1" spc="-10" dirty="0">
                          <a:solidFill>
                            <a:srgbClr val="FFFFFF"/>
                          </a:solidFill>
                          <a:latin typeface="Myriad Pro"/>
                          <a:cs typeface="Myriad Pro"/>
                        </a:rPr>
                        <a:t>Yazılışı</a:t>
                      </a:r>
                      <a:endParaRPr sz="1400">
                        <a:latin typeface="Myriad Pro"/>
                        <a:cs typeface="Myriad Pro"/>
                      </a:endParaRPr>
                    </a:p>
                  </a:txBody>
                  <a:tcPr marL="0" marR="0" marT="15875" marB="0">
                    <a:lnL w="12700">
                      <a:solidFill>
                        <a:srgbClr val="90AD63"/>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90AD63"/>
                    </a:solidFill>
                  </a:tcPr>
                </a:tc>
                <a:tc>
                  <a:txBody>
                    <a:bodyPr/>
                    <a:lstStyle/>
                    <a:p>
                      <a:pPr marL="230504">
                        <a:lnSpc>
                          <a:spcPct val="100000"/>
                        </a:lnSpc>
                        <a:spcBef>
                          <a:spcPts val="125"/>
                        </a:spcBef>
                      </a:pPr>
                      <a:r>
                        <a:rPr sz="1400" b="1" spc="-10" dirty="0">
                          <a:solidFill>
                            <a:srgbClr val="FFFFFF"/>
                          </a:solidFill>
                          <a:latin typeface="Myriad Pro"/>
                          <a:cs typeface="Myriad Pro"/>
                        </a:rPr>
                        <a:t>Okunuşu</a:t>
                      </a:r>
                      <a:endParaRPr sz="1400">
                        <a:latin typeface="Myriad Pro"/>
                        <a:cs typeface="Myriad Pro"/>
                      </a:endParaRPr>
                    </a:p>
                  </a:txBody>
                  <a:tcPr marL="0" marR="0" marT="15875" marB="0">
                    <a:lnL w="19050">
                      <a:solidFill>
                        <a:srgbClr val="FFFFFF"/>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90AD63"/>
                    </a:solidFill>
                  </a:tcPr>
                </a:tc>
                <a:tc>
                  <a:txBody>
                    <a:bodyPr/>
                    <a:lstStyle/>
                    <a:p>
                      <a:pPr marL="230504">
                        <a:lnSpc>
                          <a:spcPct val="100000"/>
                        </a:lnSpc>
                        <a:spcBef>
                          <a:spcPts val="125"/>
                        </a:spcBef>
                      </a:pPr>
                      <a:r>
                        <a:rPr sz="1400" b="1" spc="-10" dirty="0">
                          <a:solidFill>
                            <a:srgbClr val="FFFFFF"/>
                          </a:solidFill>
                          <a:latin typeface="Myriad Pro"/>
                          <a:cs typeface="Myriad Pro"/>
                        </a:rPr>
                        <a:t>Anlamı</a:t>
                      </a:r>
                      <a:endParaRPr sz="1400">
                        <a:latin typeface="Myriad Pro"/>
                        <a:cs typeface="Myriad Pro"/>
                      </a:endParaRPr>
                    </a:p>
                  </a:txBody>
                  <a:tcPr marL="0" marR="0" marT="15875" marB="0">
                    <a:lnL w="19050">
                      <a:solidFill>
                        <a:srgbClr val="FFFFFF"/>
                      </a:solidFill>
                      <a:prstDash val="solid"/>
                    </a:lnL>
                    <a:lnR w="12700">
                      <a:solidFill>
                        <a:srgbClr val="90AD63"/>
                      </a:solidFill>
                      <a:prstDash val="solid"/>
                    </a:lnR>
                    <a:lnT w="12700">
                      <a:solidFill>
                        <a:srgbClr val="FFFFFF"/>
                      </a:solidFill>
                      <a:prstDash val="solid"/>
                    </a:lnT>
                    <a:lnB w="12700">
                      <a:solidFill>
                        <a:srgbClr val="FFFFFF"/>
                      </a:solidFill>
                      <a:prstDash val="solid"/>
                    </a:lnB>
                    <a:solidFill>
                      <a:srgbClr val="90AD63"/>
                    </a:solidFill>
                  </a:tcPr>
                </a:tc>
                <a:extLst>
                  <a:ext uri="{0D108BD9-81ED-4DB2-BD59-A6C34878D82A}">
                    <a16:rowId xmlns:a16="http://schemas.microsoft.com/office/drawing/2014/main" val="10001"/>
                  </a:ext>
                </a:extLst>
              </a:tr>
              <a:tr h="459586">
                <a:tc rowSpan="3">
                  <a:txBody>
                    <a:bodyPr/>
                    <a:lstStyle/>
                    <a:p>
                      <a:pPr>
                        <a:lnSpc>
                          <a:spcPct val="100000"/>
                        </a:lnSpc>
                        <a:spcBef>
                          <a:spcPts val="25"/>
                        </a:spcBef>
                      </a:pPr>
                      <a:endParaRPr sz="1800">
                        <a:latin typeface="Times New Roman"/>
                        <a:cs typeface="Times New Roman"/>
                      </a:endParaRPr>
                    </a:p>
                    <a:p>
                      <a:pPr marL="50165">
                        <a:lnSpc>
                          <a:spcPct val="100000"/>
                        </a:lnSpc>
                      </a:pPr>
                      <a:r>
                        <a:rPr sz="1400" b="1" spc="-10" dirty="0">
                          <a:solidFill>
                            <a:srgbClr val="3B3A3B"/>
                          </a:solidFill>
                          <a:latin typeface="Myriad Pro"/>
                          <a:cs typeface="Myriad Pro"/>
                        </a:rPr>
                        <a:t>Örnek</a:t>
                      </a:r>
                      <a:endParaRPr sz="1400">
                        <a:latin typeface="Myriad Pro"/>
                        <a:cs typeface="Myriad Pro"/>
                      </a:endParaRPr>
                    </a:p>
                  </a:txBody>
                  <a:tcPr marL="0" marR="0" marT="31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30504">
                        <a:lnSpc>
                          <a:spcPct val="100000"/>
                        </a:lnSpc>
                        <a:spcBef>
                          <a:spcPts val="125"/>
                        </a:spcBef>
                      </a:pPr>
                      <a:r>
                        <a:rPr sz="1400" spc="-10" dirty="0">
                          <a:solidFill>
                            <a:srgbClr val="3B3A3B"/>
                          </a:solidFill>
                          <a:latin typeface="Myriad Pro"/>
                          <a:cs typeface="Myriad Pro"/>
                        </a:rPr>
                        <a:t>N</a:t>
                      </a:r>
                      <a:r>
                        <a:rPr sz="1400" b="1" spc="-10" dirty="0">
                          <a:solidFill>
                            <a:srgbClr val="3B3A3B"/>
                          </a:solidFill>
                          <a:latin typeface="Myriad Pro"/>
                          <a:cs typeface="Myriad Pro"/>
                        </a:rPr>
                        <a:t>eu</a:t>
                      </a:r>
                      <a:r>
                        <a:rPr sz="1400" spc="-10" dirty="0">
                          <a:solidFill>
                            <a:srgbClr val="3B3A3B"/>
                          </a:solidFill>
                          <a:latin typeface="Myriad Pro"/>
                          <a:cs typeface="Myriad Pro"/>
                        </a:rPr>
                        <a:t>ron</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tc>
                  <a:txBody>
                    <a:bodyPr/>
                    <a:lstStyle/>
                    <a:p>
                      <a:pPr marL="230504">
                        <a:lnSpc>
                          <a:spcPct val="100000"/>
                        </a:lnSpc>
                        <a:spcBef>
                          <a:spcPts val="125"/>
                        </a:spcBef>
                      </a:pPr>
                      <a:r>
                        <a:rPr sz="1400" spc="-10" dirty="0">
                          <a:solidFill>
                            <a:srgbClr val="3B3A3B"/>
                          </a:solidFill>
                          <a:latin typeface="Myriad Pro"/>
                          <a:cs typeface="Myriad Pro"/>
                        </a:rPr>
                        <a:t>Nöron</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tc>
                  <a:txBody>
                    <a:bodyPr/>
                    <a:lstStyle/>
                    <a:p>
                      <a:pPr marL="230504">
                        <a:lnSpc>
                          <a:spcPct val="100000"/>
                        </a:lnSpc>
                        <a:spcBef>
                          <a:spcPts val="125"/>
                        </a:spcBef>
                      </a:pPr>
                      <a:r>
                        <a:rPr sz="1400" dirty="0">
                          <a:solidFill>
                            <a:srgbClr val="3B3A3B"/>
                          </a:solidFill>
                          <a:latin typeface="Myriad Pro"/>
                          <a:cs typeface="Myriad Pro"/>
                        </a:rPr>
                        <a:t>Sinir </a:t>
                      </a:r>
                      <a:r>
                        <a:rPr sz="1400" spc="-10" dirty="0">
                          <a:solidFill>
                            <a:srgbClr val="3B3A3B"/>
                          </a:solidFill>
                          <a:latin typeface="Myriad Pro"/>
                          <a:cs typeface="Myriad Pro"/>
                        </a:rPr>
                        <a:t>hücresi</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extLst>
                  <a:ext uri="{0D108BD9-81ED-4DB2-BD59-A6C34878D82A}">
                    <a16:rowId xmlns:a16="http://schemas.microsoft.com/office/drawing/2014/main" val="10002"/>
                  </a:ext>
                </a:extLst>
              </a:tr>
              <a:tr h="459586">
                <a:tc vMerge="1">
                  <a:txBody>
                    <a:bodyPr/>
                    <a:lstStyle/>
                    <a:p>
                      <a:endParaRPr/>
                    </a:p>
                  </a:txBody>
                  <a:tcPr marL="0" marR="0" marT="31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30504">
                        <a:lnSpc>
                          <a:spcPct val="100000"/>
                        </a:lnSpc>
                        <a:spcBef>
                          <a:spcPts val="125"/>
                        </a:spcBef>
                      </a:pPr>
                      <a:r>
                        <a:rPr sz="1400" b="1" spc="-10" dirty="0">
                          <a:solidFill>
                            <a:srgbClr val="3B3A3B"/>
                          </a:solidFill>
                          <a:latin typeface="Myriad Pro"/>
                          <a:cs typeface="Myriad Pro"/>
                        </a:rPr>
                        <a:t>Oe</a:t>
                      </a:r>
                      <a:r>
                        <a:rPr sz="1400" spc="-10" dirty="0">
                          <a:solidFill>
                            <a:srgbClr val="3B3A3B"/>
                          </a:solidFill>
                          <a:latin typeface="Myriad Pro"/>
                          <a:cs typeface="Myriad Pro"/>
                        </a:rPr>
                        <a:t>sophagus</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400" spc="-10" dirty="0">
                          <a:solidFill>
                            <a:srgbClr val="3B3A3B"/>
                          </a:solidFill>
                          <a:latin typeface="Myriad Pro"/>
                          <a:cs typeface="Myriad Pro"/>
                        </a:rPr>
                        <a:t>Özofagus</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400" spc="-10" dirty="0">
                          <a:solidFill>
                            <a:srgbClr val="3B3A3B"/>
                          </a:solidFill>
                          <a:latin typeface="Myriad Pro"/>
                          <a:cs typeface="Myriad Pro"/>
                        </a:rPr>
                        <a:t>Yemek</a:t>
                      </a:r>
                      <a:r>
                        <a:rPr sz="1400" spc="-35" dirty="0">
                          <a:solidFill>
                            <a:srgbClr val="3B3A3B"/>
                          </a:solidFill>
                          <a:latin typeface="Myriad Pro"/>
                          <a:cs typeface="Myriad Pro"/>
                        </a:rPr>
                        <a:t> </a:t>
                      </a:r>
                      <a:r>
                        <a:rPr sz="1400" spc="-10" dirty="0">
                          <a:solidFill>
                            <a:srgbClr val="3B3A3B"/>
                          </a:solidFill>
                          <a:latin typeface="Myriad Pro"/>
                          <a:cs typeface="Myriad Pro"/>
                        </a:rPr>
                        <a:t>borusu</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3"/>
                  </a:ext>
                </a:extLst>
              </a:tr>
              <a:tr h="459586">
                <a:tc vMerge="1">
                  <a:txBody>
                    <a:bodyPr/>
                    <a:lstStyle/>
                    <a:p>
                      <a:endParaRPr/>
                    </a:p>
                  </a:txBody>
                  <a:tcPr marL="0" marR="0" marT="31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400" b="1" spc="-10" dirty="0">
                          <a:solidFill>
                            <a:srgbClr val="3B3A3B"/>
                          </a:solidFill>
                          <a:latin typeface="Myriad Pro"/>
                          <a:cs typeface="Myriad Pro"/>
                        </a:rPr>
                        <a:t>Au</a:t>
                      </a:r>
                      <a:r>
                        <a:rPr sz="1400" spc="-10" dirty="0">
                          <a:solidFill>
                            <a:srgbClr val="3B3A3B"/>
                          </a:solidFill>
                          <a:latin typeface="Myriad Pro"/>
                          <a:cs typeface="Myriad Pro"/>
                        </a:rPr>
                        <a:t>tomatic</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400" spc="-10" dirty="0">
                          <a:solidFill>
                            <a:srgbClr val="3B3A3B"/>
                          </a:solidFill>
                          <a:latin typeface="Myriad Pro"/>
                          <a:cs typeface="Myriad Pro"/>
                        </a:rPr>
                        <a:t>Otomatik</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400" spc="-10" dirty="0">
                          <a:solidFill>
                            <a:srgbClr val="3B3A3B"/>
                          </a:solidFill>
                          <a:latin typeface="Myriad Pro"/>
                          <a:cs typeface="Myriad Pro"/>
                        </a:rPr>
                        <a:t>Kendiliğinden</a:t>
                      </a:r>
                      <a:endParaRPr sz="1400" dirty="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4"/>
                  </a:ext>
                </a:extLst>
              </a:tr>
            </a:tbl>
          </a:graphicData>
        </a:graphic>
      </p:graphicFrame>
      <p:graphicFrame>
        <p:nvGraphicFramePr>
          <p:cNvPr id="7" name="object 14">
            <a:extLst>
              <a:ext uri="{FF2B5EF4-FFF2-40B4-BE49-F238E27FC236}">
                <a16:creationId xmlns:a16="http://schemas.microsoft.com/office/drawing/2014/main" id="{4492C8CB-515D-D359-77C7-83210E701E25}"/>
              </a:ext>
            </a:extLst>
          </p:cNvPr>
          <p:cNvGraphicFramePr>
            <a:graphicFrameLocks noGrp="1"/>
          </p:cNvGraphicFramePr>
          <p:nvPr>
            <p:extLst>
              <p:ext uri="{D42A27DB-BD31-4B8C-83A1-F6EECF244321}">
                <p14:modId xmlns:p14="http://schemas.microsoft.com/office/powerpoint/2010/main" val="2442232637"/>
              </p:ext>
            </p:extLst>
          </p:nvPr>
        </p:nvGraphicFramePr>
        <p:xfrm>
          <a:off x="2195736" y="476672"/>
          <a:ext cx="6552728" cy="2736305"/>
        </p:xfrm>
        <a:graphic>
          <a:graphicData uri="http://schemas.openxmlformats.org/drawingml/2006/table">
            <a:tbl>
              <a:tblPr firstRow="1" bandRow="1">
                <a:tableStyleId>{2D5ABB26-0587-4C30-8999-92F81FD0307C}</a:tableStyleId>
              </a:tblPr>
              <a:tblGrid>
                <a:gridCol w="642454">
                  <a:extLst>
                    <a:ext uri="{9D8B030D-6E8A-4147-A177-3AD203B41FA5}">
                      <a16:colId xmlns:a16="http://schemas.microsoft.com/office/drawing/2014/main" val="20000"/>
                    </a:ext>
                  </a:extLst>
                </a:gridCol>
                <a:gridCol w="1738094">
                  <a:extLst>
                    <a:ext uri="{9D8B030D-6E8A-4147-A177-3AD203B41FA5}">
                      <a16:colId xmlns:a16="http://schemas.microsoft.com/office/drawing/2014/main" val="20001"/>
                    </a:ext>
                  </a:extLst>
                </a:gridCol>
                <a:gridCol w="1924345">
                  <a:extLst>
                    <a:ext uri="{9D8B030D-6E8A-4147-A177-3AD203B41FA5}">
                      <a16:colId xmlns:a16="http://schemas.microsoft.com/office/drawing/2014/main" val="20002"/>
                    </a:ext>
                  </a:extLst>
                </a:gridCol>
                <a:gridCol w="2247835">
                  <a:extLst>
                    <a:ext uri="{9D8B030D-6E8A-4147-A177-3AD203B41FA5}">
                      <a16:colId xmlns:a16="http://schemas.microsoft.com/office/drawing/2014/main" val="20003"/>
                    </a:ext>
                  </a:extLst>
                </a:gridCol>
              </a:tblGrid>
              <a:tr h="438375">
                <a:tc rowSpan="2">
                  <a:txBody>
                    <a:bodyPr/>
                    <a:lstStyle/>
                    <a:p>
                      <a:pPr marL="50800">
                        <a:lnSpc>
                          <a:spcPct val="100000"/>
                        </a:lnSpc>
                        <a:spcBef>
                          <a:spcPts val="900"/>
                        </a:spcBef>
                      </a:pPr>
                      <a:r>
                        <a:rPr sz="1400" b="1" spc="-10" dirty="0">
                          <a:solidFill>
                            <a:srgbClr val="3B3A3B"/>
                          </a:solidFill>
                          <a:latin typeface="Myriad Pro"/>
                          <a:cs typeface="Myriad Pro"/>
                        </a:rPr>
                        <a:t>Kural</a:t>
                      </a:r>
                      <a:endParaRPr sz="1400">
                        <a:latin typeface="Myriad Pro"/>
                        <a:cs typeface="Myriad Pro"/>
                      </a:endParaRPr>
                    </a:p>
                  </a:txBody>
                  <a:tcPr marL="0" marR="0" marT="11430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gridSpan="3">
                  <a:txBody>
                    <a:bodyPr/>
                    <a:lstStyle/>
                    <a:p>
                      <a:pPr marL="50800">
                        <a:lnSpc>
                          <a:spcPct val="100000"/>
                        </a:lnSpc>
                        <a:spcBef>
                          <a:spcPts val="150"/>
                        </a:spcBef>
                      </a:pPr>
                      <a:r>
                        <a:rPr sz="1100" spc="-15" dirty="0">
                          <a:solidFill>
                            <a:srgbClr val="3B3A3B"/>
                          </a:solidFill>
                          <a:latin typeface="Myriad Pro"/>
                          <a:cs typeface="Myriad Pro"/>
                        </a:rPr>
                        <a:t>“ae”</a:t>
                      </a:r>
                      <a:r>
                        <a:rPr sz="1100" spc="-85" dirty="0">
                          <a:solidFill>
                            <a:srgbClr val="3B3A3B"/>
                          </a:solidFill>
                          <a:latin typeface="Myriad Pro"/>
                          <a:cs typeface="Myriad Pro"/>
                        </a:rPr>
                        <a:t> </a:t>
                      </a:r>
                      <a:r>
                        <a:rPr sz="1100" dirty="0">
                          <a:solidFill>
                            <a:srgbClr val="3B3A3B"/>
                          </a:solidFill>
                          <a:latin typeface="Myriad Pro"/>
                          <a:cs typeface="Myriad Pro"/>
                        </a:rPr>
                        <a:t>harfleri</a:t>
                      </a:r>
                      <a:r>
                        <a:rPr sz="1100" spc="-80" dirty="0">
                          <a:solidFill>
                            <a:srgbClr val="3B3A3B"/>
                          </a:solidFill>
                          <a:latin typeface="Myriad Pro"/>
                          <a:cs typeface="Myriad Pro"/>
                        </a:rPr>
                        <a:t> </a:t>
                      </a:r>
                      <a:r>
                        <a:rPr sz="1100" spc="-30" dirty="0">
                          <a:solidFill>
                            <a:srgbClr val="3B3A3B"/>
                          </a:solidFill>
                          <a:latin typeface="Myriad Pro"/>
                          <a:cs typeface="Myriad Pro"/>
                        </a:rPr>
                        <a:t>“a”</a:t>
                      </a:r>
                      <a:r>
                        <a:rPr sz="1100" spc="-85" dirty="0">
                          <a:solidFill>
                            <a:srgbClr val="3B3A3B"/>
                          </a:solidFill>
                          <a:latin typeface="Myriad Pro"/>
                          <a:cs typeface="Myriad Pro"/>
                        </a:rPr>
                        <a:t> </a:t>
                      </a:r>
                      <a:r>
                        <a:rPr sz="1100" dirty="0">
                          <a:solidFill>
                            <a:srgbClr val="3B3A3B"/>
                          </a:solidFill>
                          <a:latin typeface="Myriad Pro"/>
                          <a:cs typeface="Myriad Pro"/>
                        </a:rPr>
                        <a:t>ya</a:t>
                      </a:r>
                      <a:r>
                        <a:rPr sz="1100" spc="10" dirty="0">
                          <a:solidFill>
                            <a:srgbClr val="3B3A3B"/>
                          </a:solidFill>
                          <a:latin typeface="Myriad Pro"/>
                          <a:cs typeface="Myriad Pro"/>
                        </a:rPr>
                        <a:t> </a:t>
                      </a:r>
                      <a:r>
                        <a:rPr sz="1100" dirty="0">
                          <a:solidFill>
                            <a:srgbClr val="3B3A3B"/>
                          </a:solidFill>
                          <a:latin typeface="Myriad Pro"/>
                          <a:cs typeface="Myriad Pro"/>
                        </a:rPr>
                        <a:t>da</a:t>
                      </a:r>
                      <a:r>
                        <a:rPr sz="1100" spc="-80" dirty="0">
                          <a:solidFill>
                            <a:srgbClr val="3B3A3B"/>
                          </a:solidFill>
                          <a:latin typeface="Myriad Pro"/>
                          <a:cs typeface="Myriad Pro"/>
                        </a:rPr>
                        <a:t> </a:t>
                      </a:r>
                      <a:r>
                        <a:rPr sz="1100" spc="-30" dirty="0">
                          <a:solidFill>
                            <a:srgbClr val="3B3A3B"/>
                          </a:solidFill>
                          <a:latin typeface="Myriad Pro"/>
                          <a:cs typeface="Myriad Pro"/>
                        </a:rPr>
                        <a:t>“e”</a:t>
                      </a:r>
                      <a:r>
                        <a:rPr sz="1100" spc="-80" dirty="0">
                          <a:solidFill>
                            <a:srgbClr val="3B3A3B"/>
                          </a:solidFill>
                          <a:latin typeface="Myriad Pro"/>
                          <a:cs typeface="Myriad Pro"/>
                        </a:rPr>
                        <a:t> </a:t>
                      </a:r>
                      <a:r>
                        <a:rPr sz="1100" dirty="0">
                          <a:solidFill>
                            <a:srgbClr val="3B3A3B"/>
                          </a:solidFill>
                          <a:latin typeface="Myriad Pro"/>
                          <a:cs typeface="Myriad Pro"/>
                        </a:rPr>
                        <a:t>şeklinde</a:t>
                      </a:r>
                      <a:r>
                        <a:rPr sz="1100" spc="10" dirty="0">
                          <a:solidFill>
                            <a:srgbClr val="3B3A3B"/>
                          </a:solidFill>
                          <a:latin typeface="Myriad Pro"/>
                          <a:cs typeface="Myriad Pro"/>
                        </a:rPr>
                        <a:t> </a:t>
                      </a:r>
                      <a:r>
                        <a:rPr sz="1100" spc="-10" dirty="0">
                          <a:solidFill>
                            <a:srgbClr val="3B3A3B"/>
                          </a:solidFill>
                          <a:latin typeface="Myriad Pro"/>
                          <a:cs typeface="Myriad Pro"/>
                        </a:rPr>
                        <a:t>okunur.</a:t>
                      </a:r>
                      <a:r>
                        <a:rPr sz="1100" spc="-80" dirty="0">
                          <a:solidFill>
                            <a:srgbClr val="3B3A3B"/>
                          </a:solidFill>
                          <a:latin typeface="Myriad Pro"/>
                          <a:cs typeface="Myriad Pro"/>
                        </a:rPr>
                        <a:t> </a:t>
                      </a:r>
                      <a:r>
                        <a:rPr sz="1100" spc="-30" dirty="0">
                          <a:solidFill>
                            <a:srgbClr val="3B3A3B"/>
                          </a:solidFill>
                          <a:latin typeface="Myriad Pro"/>
                          <a:cs typeface="Myriad Pro"/>
                        </a:rPr>
                        <a:t>“g”</a:t>
                      </a:r>
                      <a:r>
                        <a:rPr sz="1100" spc="-85" dirty="0">
                          <a:solidFill>
                            <a:srgbClr val="3B3A3B"/>
                          </a:solidFill>
                          <a:latin typeface="Myriad Pro"/>
                          <a:cs typeface="Myriad Pro"/>
                        </a:rPr>
                        <a:t> </a:t>
                      </a:r>
                      <a:r>
                        <a:rPr sz="1100" dirty="0">
                          <a:solidFill>
                            <a:srgbClr val="3B3A3B"/>
                          </a:solidFill>
                          <a:latin typeface="Myriad Pro"/>
                          <a:cs typeface="Myriad Pro"/>
                        </a:rPr>
                        <a:t>harfi</a:t>
                      </a:r>
                      <a:r>
                        <a:rPr sz="1100" spc="-80" dirty="0">
                          <a:solidFill>
                            <a:srgbClr val="3B3A3B"/>
                          </a:solidFill>
                          <a:latin typeface="Myriad Pro"/>
                          <a:cs typeface="Myriad Pro"/>
                        </a:rPr>
                        <a:t> </a:t>
                      </a:r>
                      <a:r>
                        <a:rPr sz="1100" spc="-30" dirty="0">
                          <a:solidFill>
                            <a:srgbClr val="3B3A3B"/>
                          </a:solidFill>
                          <a:latin typeface="Myriad Pro"/>
                          <a:cs typeface="Myriad Pro"/>
                        </a:rPr>
                        <a:t>“g”</a:t>
                      </a:r>
                      <a:r>
                        <a:rPr sz="1100" spc="-85" dirty="0">
                          <a:solidFill>
                            <a:srgbClr val="3B3A3B"/>
                          </a:solidFill>
                          <a:latin typeface="Myriad Pro"/>
                          <a:cs typeface="Myriad Pro"/>
                        </a:rPr>
                        <a:t> </a:t>
                      </a:r>
                      <a:r>
                        <a:rPr sz="1100" dirty="0">
                          <a:solidFill>
                            <a:srgbClr val="3B3A3B"/>
                          </a:solidFill>
                          <a:latin typeface="Myriad Pro"/>
                          <a:cs typeface="Myriad Pro"/>
                        </a:rPr>
                        <a:t>ya</a:t>
                      </a:r>
                      <a:r>
                        <a:rPr sz="1100" spc="10" dirty="0">
                          <a:solidFill>
                            <a:srgbClr val="3B3A3B"/>
                          </a:solidFill>
                          <a:latin typeface="Myriad Pro"/>
                          <a:cs typeface="Myriad Pro"/>
                        </a:rPr>
                        <a:t> </a:t>
                      </a:r>
                      <a:r>
                        <a:rPr sz="1100" dirty="0">
                          <a:solidFill>
                            <a:srgbClr val="3B3A3B"/>
                          </a:solidFill>
                          <a:latin typeface="Myriad Pro"/>
                          <a:cs typeface="Myriad Pro"/>
                        </a:rPr>
                        <a:t>da</a:t>
                      </a:r>
                      <a:r>
                        <a:rPr sz="1100" spc="-75" dirty="0">
                          <a:solidFill>
                            <a:srgbClr val="3B3A3B"/>
                          </a:solidFill>
                          <a:latin typeface="Myriad Pro"/>
                          <a:cs typeface="Myriad Pro"/>
                        </a:rPr>
                        <a:t> </a:t>
                      </a:r>
                      <a:r>
                        <a:rPr sz="1100" dirty="0">
                          <a:solidFill>
                            <a:srgbClr val="3B3A3B"/>
                          </a:solidFill>
                          <a:latin typeface="Myriad Pro"/>
                          <a:cs typeface="Myriad Pro"/>
                        </a:rPr>
                        <a:t>“j”</a:t>
                      </a:r>
                      <a:r>
                        <a:rPr sz="1100" spc="-85" dirty="0">
                          <a:solidFill>
                            <a:srgbClr val="3B3A3B"/>
                          </a:solidFill>
                          <a:latin typeface="Myriad Pro"/>
                          <a:cs typeface="Myriad Pro"/>
                        </a:rPr>
                        <a:t> </a:t>
                      </a:r>
                      <a:r>
                        <a:rPr sz="1100" dirty="0">
                          <a:solidFill>
                            <a:srgbClr val="3B3A3B"/>
                          </a:solidFill>
                          <a:latin typeface="Myriad Pro"/>
                          <a:cs typeface="Myriad Pro"/>
                        </a:rPr>
                        <a:t>şeklinde</a:t>
                      </a:r>
                      <a:r>
                        <a:rPr sz="1100" spc="10" dirty="0">
                          <a:solidFill>
                            <a:srgbClr val="3B3A3B"/>
                          </a:solidFill>
                          <a:latin typeface="Myriad Pro"/>
                          <a:cs typeface="Myriad Pro"/>
                        </a:rPr>
                        <a:t> </a:t>
                      </a:r>
                      <a:r>
                        <a:rPr sz="1100" spc="-10" dirty="0">
                          <a:solidFill>
                            <a:srgbClr val="3B3A3B"/>
                          </a:solidFill>
                          <a:latin typeface="Myriad Pro"/>
                          <a:cs typeface="Myriad Pro"/>
                        </a:rPr>
                        <a:t>okunur.</a:t>
                      </a:r>
                      <a:endParaRPr sz="11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FFFFFF"/>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59586">
                <a:tc vMerge="1">
                  <a:txBody>
                    <a:bodyPr/>
                    <a:lstStyle/>
                    <a:p>
                      <a:endParaRPr/>
                    </a:p>
                  </a:txBody>
                  <a:tcPr marL="0" marR="0" marT="11430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30504">
                        <a:lnSpc>
                          <a:spcPct val="100000"/>
                        </a:lnSpc>
                        <a:spcBef>
                          <a:spcPts val="125"/>
                        </a:spcBef>
                      </a:pPr>
                      <a:r>
                        <a:rPr sz="1400" b="1" spc="-10" dirty="0">
                          <a:solidFill>
                            <a:srgbClr val="FFFFFF"/>
                          </a:solidFill>
                          <a:latin typeface="Myriad Pro"/>
                          <a:cs typeface="Myriad Pro"/>
                        </a:rPr>
                        <a:t>Yazılışı</a:t>
                      </a:r>
                      <a:endParaRPr sz="1400">
                        <a:latin typeface="Myriad Pro"/>
                        <a:cs typeface="Myriad Pro"/>
                      </a:endParaRPr>
                    </a:p>
                  </a:txBody>
                  <a:tcPr marL="0" marR="0" marT="15875" marB="0">
                    <a:lnL w="12700">
                      <a:solidFill>
                        <a:srgbClr val="90AD63"/>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90AD63"/>
                    </a:solidFill>
                  </a:tcPr>
                </a:tc>
                <a:tc>
                  <a:txBody>
                    <a:bodyPr/>
                    <a:lstStyle/>
                    <a:p>
                      <a:pPr marL="230504">
                        <a:lnSpc>
                          <a:spcPct val="100000"/>
                        </a:lnSpc>
                        <a:spcBef>
                          <a:spcPts val="125"/>
                        </a:spcBef>
                      </a:pPr>
                      <a:r>
                        <a:rPr sz="1400" b="1" spc="-10" dirty="0">
                          <a:solidFill>
                            <a:srgbClr val="FFFFFF"/>
                          </a:solidFill>
                          <a:latin typeface="Myriad Pro"/>
                          <a:cs typeface="Myriad Pro"/>
                        </a:rPr>
                        <a:t>Okunuşu</a:t>
                      </a:r>
                      <a:endParaRPr sz="1400">
                        <a:latin typeface="Myriad Pro"/>
                        <a:cs typeface="Myriad Pro"/>
                      </a:endParaRPr>
                    </a:p>
                  </a:txBody>
                  <a:tcPr marL="0" marR="0" marT="15875" marB="0">
                    <a:lnL w="19050">
                      <a:solidFill>
                        <a:srgbClr val="FFFFFF"/>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90AD63"/>
                    </a:solidFill>
                  </a:tcPr>
                </a:tc>
                <a:tc>
                  <a:txBody>
                    <a:bodyPr/>
                    <a:lstStyle/>
                    <a:p>
                      <a:pPr marL="230504">
                        <a:lnSpc>
                          <a:spcPct val="100000"/>
                        </a:lnSpc>
                        <a:spcBef>
                          <a:spcPts val="125"/>
                        </a:spcBef>
                      </a:pPr>
                      <a:r>
                        <a:rPr sz="1400" b="1" spc="-10" dirty="0">
                          <a:solidFill>
                            <a:srgbClr val="FFFFFF"/>
                          </a:solidFill>
                          <a:latin typeface="Myriad Pro"/>
                          <a:cs typeface="Myriad Pro"/>
                        </a:rPr>
                        <a:t>Anlamı</a:t>
                      </a:r>
                      <a:endParaRPr sz="1400">
                        <a:latin typeface="Myriad Pro"/>
                        <a:cs typeface="Myriad Pro"/>
                      </a:endParaRPr>
                    </a:p>
                  </a:txBody>
                  <a:tcPr marL="0" marR="0" marT="15875" marB="0">
                    <a:lnL w="19050">
                      <a:solidFill>
                        <a:srgbClr val="FFFFFF"/>
                      </a:solidFill>
                      <a:prstDash val="solid"/>
                    </a:lnL>
                    <a:lnR w="12700">
                      <a:solidFill>
                        <a:srgbClr val="90AD63"/>
                      </a:solidFill>
                      <a:prstDash val="solid"/>
                    </a:lnR>
                    <a:lnT w="12700">
                      <a:solidFill>
                        <a:srgbClr val="FFFFFF"/>
                      </a:solidFill>
                      <a:prstDash val="solid"/>
                    </a:lnT>
                    <a:lnB w="12700">
                      <a:solidFill>
                        <a:srgbClr val="FFFFFF"/>
                      </a:solidFill>
                      <a:prstDash val="solid"/>
                    </a:lnB>
                    <a:solidFill>
                      <a:srgbClr val="90AD63"/>
                    </a:solidFill>
                  </a:tcPr>
                </a:tc>
                <a:extLst>
                  <a:ext uri="{0D108BD9-81ED-4DB2-BD59-A6C34878D82A}">
                    <a16:rowId xmlns:a16="http://schemas.microsoft.com/office/drawing/2014/main" val="10001"/>
                  </a:ext>
                </a:extLst>
              </a:tr>
              <a:tr h="459586">
                <a:tc rowSpan="4">
                  <a:txBody>
                    <a:bodyPr/>
                    <a:lstStyle/>
                    <a:p>
                      <a:pPr>
                        <a:lnSpc>
                          <a:spcPct val="100000"/>
                        </a:lnSpc>
                      </a:pPr>
                      <a:endParaRPr sz="1600">
                        <a:latin typeface="Times New Roman"/>
                        <a:cs typeface="Times New Roman"/>
                      </a:endParaRPr>
                    </a:p>
                    <a:p>
                      <a:pPr marL="50165">
                        <a:lnSpc>
                          <a:spcPct val="100000"/>
                        </a:lnSpc>
                        <a:spcBef>
                          <a:spcPts val="1065"/>
                        </a:spcBef>
                      </a:pPr>
                      <a:r>
                        <a:rPr sz="1400" b="1" spc="-10" dirty="0">
                          <a:solidFill>
                            <a:srgbClr val="3B3A3B"/>
                          </a:solidFill>
                          <a:latin typeface="Myriad Pro"/>
                          <a:cs typeface="Myriad Pro"/>
                        </a:rPr>
                        <a:t>Örnek</a:t>
                      </a:r>
                      <a:endParaRPr sz="1400">
                        <a:latin typeface="Myriad Pro"/>
                        <a:cs typeface="Myriad Pro"/>
                      </a:endParaRPr>
                    </a:p>
                  </a:txBody>
                  <a:tcPr marL="0" marR="0" marT="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30504">
                        <a:lnSpc>
                          <a:spcPct val="100000"/>
                        </a:lnSpc>
                        <a:spcBef>
                          <a:spcPts val="125"/>
                        </a:spcBef>
                      </a:pPr>
                      <a:r>
                        <a:rPr sz="1400" spc="-10" dirty="0">
                          <a:solidFill>
                            <a:srgbClr val="3B3A3B"/>
                          </a:solidFill>
                          <a:latin typeface="Myriad Pro"/>
                          <a:cs typeface="Myriad Pro"/>
                        </a:rPr>
                        <a:t>T</a:t>
                      </a:r>
                      <a:r>
                        <a:rPr sz="1400" b="1" spc="-10" dirty="0">
                          <a:solidFill>
                            <a:srgbClr val="3B3A3B"/>
                          </a:solidFill>
                          <a:latin typeface="Myriad Pro"/>
                          <a:cs typeface="Myriad Pro"/>
                        </a:rPr>
                        <a:t>ae</a:t>
                      </a:r>
                      <a:r>
                        <a:rPr sz="1400" spc="-10" dirty="0">
                          <a:solidFill>
                            <a:srgbClr val="3B3A3B"/>
                          </a:solidFill>
                          <a:latin typeface="Myriad Pro"/>
                          <a:cs typeface="Myriad Pro"/>
                        </a:rPr>
                        <a:t>nia</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tc>
                  <a:txBody>
                    <a:bodyPr/>
                    <a:lstStyle/>
                    <a:p>
                      <a:pPr marL="230504">
                        <a:lnSpc>
                          <a:spcPct val="100000"/>
                        </a:lnSpc>
                        <a:spcBef>
                          <a:spcPts val="125"/>
                        </a:spcBef>
                      </a:pPr>
                      <a:r>
                        <a:rPr sz="1400" spc="-20" dirty="0">
                          <a:solidFill>
                            <a:srgbClr val="3B3A3B"/>
                          </a:solidFill>
                          <a:latin typeface="Myriad Pro"/>
                          <a:cs typeface="Myriad Pro"/>
                        </a:rPr>
                        <a:t>Tenya</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tc>
                  <a:txBody>
                    <a:bodyPr/>
                    <a:lstStyle/>
                    <a:p>
                      <a:pPr marL="230504">
                        <a:lnSpc>
                          <a:spcPct val="100000"/>
                        </a:lnSpc>
                        <a:spcBef>
                          <a:spcPts val="125"/>
                        </a:spcBef>
                      </a:pPr>
                      <a:r>
                        <a:rPr sz="1400" spc="-10" dirty="0">
                          <a:solidFill>
                            <a:srgbClr val="3B3A3B"/>
                          </a:solidFill>
                          <a:latin typeface="Myriad Pro"/>
                          <a:cs typeface="Myriad Pro"/>
                        </a:rPr>
                        <a:t>Şerit</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extLst>
                  <a:ext uri="{0D108BD9-81ED-4DB2-BD59-A6C34878D82A}">
                    <a16:rowId xmlns:a16="http://schemas.microsoft.com/office/drawing/2014/main" val="10002"/>
                  </a:ext>
                </a:extLst>
              </a:tr>
              <a:tr h="459586">
                <a:tc vMerge="1">
                  <a:txBody>
                    <a:bodyPr/>
                    <a:lstStyle/>
                    <a:p>
                      <a:endParaRPr/>
                    </a:p>
                  </a:txBody>
                  <a:tcPr marL="0" marR="0" marT="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30504">
                        <a:lnSpc>
                          <a:spcPct val="100000"/>
                        </a:lnSpc>
                        <a:spcBef>
                          <a:spcPts val="125"/>
                        </a:spcBef>
                      </a:pPr>
                      <a:r>
                        <a:rPr sz="1400" spc="-10" dirty="0">
                          <a:solidFill>
                            <a:srgbClr val="3B3A3B"/>
                          </a:solidFill>
                          <a:latin typeface="Myriad Pro"/>
                          <a:cs typeface="Myriad Pro"/>
                        </a:rPr>
                        <a:t>H</a:t>
                      </a:r>
                      <a:r>
                        <a:rPr sz="1400" b="1" spc="-10" dirty="0">
                          <a:solidFill>
                            <a:srgbClr val="3B3A3B"/>
                          </a:solidFill>
                          <a:latin typeface="Myriad Pro"/>
                          <a:cs typeface="Myriad Pro"/>
                        </a:rPr>
                        <a:t>ae</a:t>
                      </a:r>
                      <a:r>
                        <a:rPr sz="1400" spc="-10" dirty="0">
                          <a:solidFill>
                            <a:srgbClr val="3B3A3B"/>
                          </a:solidFill>
                          <a:latin typeface="Myriad Pro"/>
                          <a:cs typeface="Myriad Pro"/>
                        </a:rPr>
                        <a:t>ma</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400" spc="-20" dirty="0">
                          <a:solidFill>
                            <a:srgbClr val="3B3A3B"/>
                          </a:solidFill>
                          <a:latin typeface="Myriad Pro"/>
                          <a:cs typeface="Myriad Pro"/>
                        </a:rPr>
                        <a:t>Hema</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400" spc="-25" dirty="0">
                          <a:solidFill>
                            <a:srgbClr val="3B3A3B"/>
                          </a:solidFill>
                          <a:latin typeface="Myriad Pro"/>
                          <a:cs typeface="Myriad Pro"/>
                        </a:rPr>
                        <a:t>Kan</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3"/>
                  </a:ext>
                </a:extLst>
              </a:tr>
              <a:tr h="459586">
                <a:tc vMerge="1">
                  <a:txBody>
                    <a:bodyPr/>
                    <a:lstStyle/>
                    <a:p>
                      <a:endParaRPr/>
                    </a:p>
                  </a:txBody>
                  <a:tcPr marL="0" marR="0" marT="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400" b="1" spc="-25" dirty="0">
                          <a:solidFill>
                            <a:srgbClr val="3B3A3B"/>
                          </a:solidFill>
                          <a:latin typeface="Myriad Pro"/>
                          <a:cs typeface="Myriad Pro"/>
                        </a:rPr>
                        <a:t>G</a:t>
                      </a:r>
                      <a:r>
                        <a:rPr sz="1400" spc="-25" dirty="0">
                          <a:solidFill>
                            <a:srgbClr val="3B3A3B"/>
                          </a:solidFill>
                          <a:latin typeface="Myriad Pro"/>
                          <a:cs typeface="Myriad Pro"/>
                        </a:rPr>
                        <a:t>el</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400" spc="-25" dirty="0">
                          <a:solidFill>
                            <a:srgbClr val="3B3A3B"/>
                          </a:solidFill>
                          <a:latin typeface="Myriad Pro"/>
                          <a:cs typeface="Myriad Pro"/>
                        </a:rPr>
                        <a:t>Jel</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400" dirty="0">
                          <a:solidFill>
                            <a:srgbClr val="3B3A3B"/>
                          </a:solidFill>
                          <a:latin typeface="Myriad Pro"/>
                          <a:cs typeface="Myriad Pro"/>
                        </a:rPr>
                        <a:t>Pelte</a:t>
                      </a:r>
                      <a:r>
                        <a:rPr sz="1400" spc="-15" dirty="0">
                          <a:solidFill>
                            <a:srgbClr val="3B3A3B"/>
                          </a:solidFill>
                          <a:latin typeface="Myriad Pro"/>
                          <a:cs typeface="Myriad Pro"/>
                        </a:rPr>
                        <a:t> </a:t>
                      </a:r>
                      <a:r>
                        <a:rPr sz="1400" dirty="0">
                          <a:solidFill>
                            <a:srgbClr val="3B3A3B"/>
                          </a:solidFill>
                          <a:latin typeface="Myriad Pro"/>
                          <a:cs typeface="Myriad Pro"/>
                        </a:rPr>
                        <a:t>kıvamlı</a:t>
                      </a:r>
                      <a:r>
                        <a:rPr sz="1400" spc="-15" dirty="0">
                          <a:solidFill>
                            <a:srgbClr val="3B3A3B"/>
                          </a:solidFill>
                          <a:latin typeface="Myriad Pro"/>
                          <a:cs typeface="Myriad Pro"/>
                        </a:rPr>
                        <a:t> </a:t>
                      </a:r>
                      <a:r>
                        <a:rPr sz="1400" spc="-20" dirty="0">
                          <a:solidFill>
                            <a:srgbClr val="3B3A3B"/>
                          </a:solidFill>
                          <a:latin typeface="Myriad Pro"/>
                          <a:cs typeface="Myriad Pro"/>
                        </a:rPr>
                        <a:t>madde</a:t>
                      </a:r>
                      <a:endParaRPr sz="14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4"/>
                  </a:ext>
                </a:extLst>
              </a:tr>
              <a:tr h="459586">
                <a:tc vMerge="1">
                  <a:txBody>
                    <a:bodyPr/>
                    <a:lstStyle/>
                    <a:p>
                      <a:endParaRPr/>
                    </a:p>
                  </a:txBody>
                  <a:tcPr marL="0" marR="0" marT="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0"/>
                        </a:spcBef>
                      </a:pPr>
                      <a:r>
                        <a:rPr sz="1400" b="1" spc="-10" dirty="0">
                          <a:solidFill>
                            <a:srgbClr val="3B3A3B"/>
                          </a:solidFill>
                          <a:latin typeface="Myriad Pro"/>
                          <a:cs typeface="Myriad Pro"/>
                        </a:rPr>
                        <a:t>G</a:t>
                      </a:r>
                      <a:r>
                        <a:rPr sz="1400" spc="-10" dirty="0">
                          <a:solidFill>
                            <a:srgbClr val="3B3A3B"/>
                          </a:solidFill>
                          <a:latin typeface="Myriad Pro"/>
                          <a:cs typeface="Myriad Pro"/>
                        </a:rPr>
                        <a:t>aster</a:t>
                      </a:r>
                      <a:endParaRPr sz="1400">
                        <a:latin typeface="Myriad Pro"/>
                        <a:cs typeface="Myriad Pro"/>
                      </a:endParaRPr>
                    </a:p>
                  </a:txBody>
                  <a:tcPr marL="0" marR="0" marT="1524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0"/>
                        </a:spcBef>
                      </a:pPr>
                      <a:r>
                        <a:rPr sz="1400" spc="-10" dirty="0">
                          <a:solidFill>
                            <a:srgbClr val="3B3A3B"/>
                          </a:solidFill>
                          <a:latin typeface="Myriad Pro"/>
                          <a:cs typeface="Myriad Pro"/>
                        </a:rPr>
                        <a:t>Gaster</a:t>
                      </a:r>
                      <a:endParaRPr sz="1400">
                        <a:latin typeface="Myriad Pro"/>
                        <a:cs typeface="Myriad Pro"/>
                      </a:endParaRPr>
                    </a:p>
                  </a:txBody>
                  <a:tcPr marL="0" marR="0" marT="1524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0"/>
                        </a:spcBef>
                      </a:pPr>
                      <a:r>
                        <a:rPr sz="1400" spc="-20" dirty="0">
                          <a:solidFill>
                            <a:srgbClr val="3B3A3B"/>
                          </a:solidFill>
                          <a:latin typeface="Myriad Pro"/>
                          <a:cs typeface="Myriad Pro"/>
                        </a:rPr>
                        <a:t>Mide</a:t>
                      </a:r>
                      <a:endParaRPr sz="1400" dirty="0">
                        <a:latin typeface="Myriad Pro"/>
                        <a:cs typeface="Myriad Pro"/>
                      </a:endParaRPr>
                    </a:p>
                  </a:txBody>
                  <a:tcPr marL="0" marR="0" marT="1524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5"/>
                  </a:ext>
                </a:extLst>
              </a:tr>
            </a:tbl>
          </a:graphicData>
        </a:graphic>
      </p:graphicFrame>
      <p:sp>
        <p:nvSpPr>
          <p:cNvPr id="8" name="Başlık 1">
            <a:extLst>
              <a:ext uri="{FF2B5EF4-FFF2-40B4-BE49-F238E27FC236}">
                <a16:creationId xmlns:a16="http://schemas.microsoft.com/office/drawing/2014/main" id="{EEC52DD5-B2B0-17CC-6339-FC1D647729A0}"/>
              </a:ext>
            </a:extLst>
          </p:cNvPr>
          <p:cNvSpPr txBox="1">
            <a:spLocks/>
          </p:cNvSpPr>
          <p:nvPr/>
        </p:nvSpPr>
        <p:spPr>
          <a:xfrm>
            <a:off x="142179" y="188640"/>
            <a:ext cx="1981547" cy="156898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000" b="1" kern="1200" spc="-50" baseline="0">
                <a:solidFill>
                  <a:schemeClr val="accent2"/>
                </a:solidFill>
                <a:latin typeface="+mj-lt"/>
                <a:ea typeface="+mj-ea"/>
                <a:cs typeface="+mj-cs"/>
              </a:defRPr>
            </a:lvl1pPr>
          </a:lstStyle>
          <a:p>
            <a:r>
              <a:rPr lang="tr-TR" sz="3600" dirty="0"/>
              <a:t>Latince harflerin okunuşu</a:t>
            </a:r>
          </a:p>
        </p:txBody>
      </p:sp>
    </p:spTree>
    <p:extLst>
      <p:ext uri="{BB962C8B-B14F-4D97-AF65-F5344CB8AC3E}">
        <p14:creationId xmlns:p14="http://schemas.microsoft.com/office/powerpoint/2010/main" val="3697277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C4971B-BEF2-325E-539A-C5DF93F19EC5}"/>
              </a:ext>
            </a:extLst>
          </p:cNvPr>
          <p:cNvSpPr>
            <a:spLocks noGrp="1"/>
          </p:cNvSpPr>
          <p:nvPr>
            <p:ph type="title"/>
          </p:nvPr>
        </p:nvSpPr>
        <p:spPr/>
        <p:txBody>
          <a:bodyPr/>
          <a:lstStyle/>
          <a:p>
            <a:r>
              <a:rPr lang="tr-TR" dirty="0"/>
              <a:t>Çok kullanılan kısaltmalar</a:t>
            </a:r>
          </a:p>
        </p:txBody>
      </p:sp>
      <p:sp>
        <p:nvSpPr>
          <p:cNvPr id="4" name="Alt Bilgi Yer Tutucusu 3">
            <a:extLst>
              <a:ext uri="{FF2B5EF4-FFF2-40B4-BE49-F238E27FC236}">
                <a16:creationId xmlns:a16="http://schemas.microsoft.com/office/drawing/2014/main" id="{D2019290-AD73-DDC7-DE7D-F2164EC5AAEC}"/>
              </a:ext>
            </a:extLst>
          </p:cNvPr>
          <p:cNvSpPr>
            <a:spLocks noGrp="1"/>
          </p:cNvSpPr>
          <p:nvPr>
            <p:ph type="ftr" sz="quarter" idx="11"/>
          </p:nvPr>
        </p:nvSpPr>
        <p:spPr/>
        <p:txBody>
          <a:bodyPr/>
          <a:lstStyle/>
          <a:p>
            <a:r>
              <a:rPr lang="tr-TR"/>
              <a:t>Dr. Ali Tekin GÜNER - BİYOMEKANİK</a:t>
            </a:r>
          </a:p>
        </p:txBody>
      </p:sp>
      <p:sp>
        <p:nvSpPr>
          <p:cNvPr id="5" name="Slayt Numarası Yer Tutucusu 4">
            <a:extLst>
              <a:ext uri="{FF2B5EF4-FFF2-40B4-BE49-F238E27FC236}">
                <a16:creationId xmlns:a16="http://schemas.microsoft.com/office/drawing/2014/main" id="{E85C94D5-D5A5-308E-261F-13A172AC29E5}"/>
              </a:ext>
            </a:extLst>
          </p:cNvPr>
          <p:cNvSpPr>
            <a:spLocks noGrp="1"/>
          </p:cNvSpPr>
          <p:nvPr>
            <p:ph type="sldNum" sz="quarter" idx="12"/>
          </p:nvPr>
        </p:nvSpPr>
        <p:spPr/>
        <p:txBody>
          <a:bodyPr/>
          <a:lstStyle/>
          <a:p>
            <a:fld id="{60FF87A7-9A7A-4B3D-9625-8440EC4947F9}" type="slidenum">
              <a:rPr lang="tr-TR" smtClean="0"/>
              <a:pPr/>
              <a:t>56</a:t>
            </a:fld>
            <a:endParaRPr lang="tr-TR"/>
          </a:p>
        </p:txBody>
      </p:sp>
      <p:graphicFrame>
        <p:nvGraphicFramePr>
          <p:cNvPr id="6" name="object 4">
            <a:extLst>
              <a:ext uri="{FF2B5EF4-FFF2-40B4-BE49-F238E27FC236}">
                <a16:creationId xmlns:a16="http://schemas.microsoft.com/office/drawing/2014/main" id="{B1734F7A-F5A0-A58F-8E30-2D6046892368}"/>
              </a:ext>
            </a:extLst>
          </p:cNvPr>
          <p:cNvGraphicFramePr>
            <a:graphicFrameLocks noGrp="1"/>
          </p:cNvGraphicFramePr>
          <p:nvPr>
            <p:extLst>
              <p:ext uri="{D42A27DB-BD31-4B8C-83A1-F6EECF244321}">
                <p14:modId xmlns:p14="http://schemas.microsoft.com/office/powerpoint/2010/main" val="3116769531"/>
              </p:ext>
            </p:extLst>
          </p:nvPr>
        </p:nvGraphicFramePr>
        <p:xfrm>
          <a:off x="1115616" y="980731"/>
          <a:ext cx="7056784" cy="5184573"/>
        </p:xfrm>
        <a:graphic>
          <a:graphicData uri="http://schemas.openxmlformats.org/drawingml/2006/table">
            <a:tbl>
              <a:tblPr firstRow="1" bandRow="1">
                <a:tableStyleId>{C083E6E3-FA7D-4D7B-A595-EF9225AFEA82}</a:tableStyleId>
              </a:tblPr>
              <a:tblGrid>
                <a:gridCol w="648072">
                  <a:extLst>
                    <a:ext uri="{9D8B030D-6E8A-4147-A177-3AD203B41FA5}">
                      <a16:colId xmlns:a16="http://schemas.microsoft.com/office/drawing/2014/main" val="20000"/>
                    </a:ext>
                  </a:extLst>
                </a:gridCol>
                <a:gridCol w="2781692">
                  <a:extLst>
                    <a:ext uri="{9D8B030D-6E8A-4147-A177-3AD203B41FA5}">
                      <a16:colId xmlns:a16="http://schemas.microsoft.com/office/drawing/2014/main" val="20001"/>
                    </a:ext>
                  </a:extLst>
                </a:gridCol>
                <a:gridCol w="746700">
                  <a:extLst>
                    <a:ext uri="{9D8B030D-6E8A-4147-A177-3AD203B41FA5}">
                      <a16:colId xmlns:a16="http://schemas.microsoft.com/office/drawing/2014/main" val="20002"/>
                    </a:ext>
                  </a:extLst>
                </a:gridCol>
                <a:gridCol w="2880320">
                  <a:extLst>
                    <a:ext uri="{9D8B030D-6E8A-4147-A177-3AD203B41FA5}">
                      <a16:colId xmlns:a16="http://schemas.microsoft.com/office/drawing/2014/main" val="20003"/>
                    </a:ext>
                  </a:extLst>
                </a:gridCol>
              </a:tblGrid>
              <a:tr h="312349">
                <a:tc>
                  <a:txBody>
                    <a:bodyPr/>
                    <a:lstStyle/>
                    <a:p>
                      <a:pPr marR="43815" algn="r">
                        <a:lnSpc>
                          <a:spcPct val="100000"/>
                        </a:lnSpc>
                        <a:spcBef>
                          <a:spcPts val="100"/>
                        </a:spcBef>
                      </a:pPr>
                      <a:r>
                        <a:rPr sz="1400" b="1" spc="-25" dirty="0">
                          <a:solidFill>
                            <a:srgbClr val="3B3A3B"/>
                          </a:solidFill>
                        </a:rPr>
                        <a:t>MR</a:t>
                      </a:r>
                      <a:endParaRPr sz="1400" dirty="0">
                        <a:latin typeface="Myriad Pro"/>
                        <a:cs typeface="Myriad Pro"/>
                      </a:endParaRPr>
                    </a:p>
                  </a:txBody>
                  <a:tcPr marL="0" marR="0" marT="12700" marB="0"/>
                </a:tc>
                <a:tc>
                  <a:txBody>
                    <a:bodyPr/>
                    <a:lstStyle/>
                    <a:p>
                      <a:pPr marL="50800">
                        <a:lnSpc>
                          <a:spcPct val="100000"/>
                        </a:lnSpc>
                        <a:spcBef>
                          <a:spcPts val="100"/>
                        </a:spcBef>
                      </a:pPr>
                      <a:r>
                        <a:rPr sz="1400" b="1" dirty="0">
                          <a:solidFill>
                            <a:srgbClr val="3B3A3B"/>
                          </a:solidFill>
                        </a:rPr>
                        <a:t>M</a:t>
                      </a:r>
                      <a:r>
                        <a:rPr sz="1400" dirty="0">
                          <a:solidFill>
                            <a:srgbClr val="3B3A3B"/>
                          </a:solidFill>
                        </a:rPr>
                        <a:t>anyetik</a:t>
                      </a:r>
                      <a:r>
                        <a:rPr sz="1400" spc="-20" dirty="0">
                          <a:solidFill>
                            <a:srgbClr val="3B3A3B"/>
                          </a:solidFill>
                        </a:rPr>
                        <a:t> </a:t>
                      </a:r>
                      <a:r>
                        <a:rPr sz="1400" b="1" dirty="0">
                          <a:solidFill>
                            <a:srgbClr val="3B3A3B"/>
                          </a:solidFill>
                        </a:rPr>
                        <a:t>R</a:t>
                      </a:r>
                      <a:r>
                        <a:rPr sz="1400" dirty="0">
                          <a:solidFill>
                            <a:srgbClr val="3B3A3B"/>
                          </a:solidFill>
                        </a:rPr>
                        <a:t>ezonans</a:t>
                      </a:r>
                      <a:r>
                        <a:rPr sz="1400" spc="-15" dirty="0">
                          <a:solidFill>
                            <a:srgbClr val="3B3A3B"/>
                          </a:solidFill>
                        </a:rPr>
                        <a:t> </a:t>
                      </a:r>
                      <a:r>
                        <a:rPr sz="1400" spc="-10" dirty="0">
                          <a:solidFill>
                            <a:srgbClr val="3B3A3B"/>
                          </a:solidFill>
                        </a:rPr>
                        <a:t>Görüntüleme</a:t>
                      </a:r>
                      <a:endParaRPr sz="1400" dirty="0">
                        <a:latin typeface="Myriad Pro"/>
                        <a:cs typeface="Myriad Pro"/>
                      </a:endParaRPr>
                    </a:p>
                  </a:txBody>
                  <a:tcPr marL="0" marR="0" marT="12700" marB="0">
                    <a:lnR w="12700" cap="flat" cmpd="sng" algn="ctr">
                      <a:solidFill>
                        <a:schemeClr val="accent3"/>
                      </a:solidFill>
                      <a:prstDash val="solid"/>
                      <a:round/>
                      <a:headEnd type="none" w="med" len="med"/>
                      <a:tailEnd type="none" w="med" len="med"/>
                    </a:lnR>
                  </a:tcPr>
                </a:tc>
                <a:tc>
                  <a:txBody>
                    <a:bodyPr/>
                    <a:lstStyle/>
                    <a:p>
                      <a:pPr marR="43815" algn="r">
                        <a:lnSpc>
                          <a:spcPct val="100000"/>
                        </a:lnSpc>
                        <a:spcBef>
                          <a:spcPts val="100"/>
                        </a:spcBef>
                      </a:pPr>
                      <a:r>
                        <a:rPr sz="1400" b="1" spc="-25" dirty="0">
                          <a:solidFill>
                            <a:srgbClr val="3B3A3B"/>
                          </a:solidFill>
                        </a:rPr>
                        <a:t>Ab</a:t>
                      </a:r>
                      <a:endParaRPr sz="1400" dirty="0">
                        <a:latin typeface="Myriad Pro"/>
                        <a:cs typeface="Myriad Pro"/>
                      </a:endParaRPr>
                    </a:p>
                  </a:txBody>
                  <a:tcPr marL="0" marR="0" marT="12700" marB="0">
                    <a:lnL w="12700" cap="flat" cmpd="sng" algn="ctr">
                      <a:solidFill>
                        <a:schemeClr val="accent3"/>
                      </a:solidFill>
                      <a:prstDash val="solid"/>
                      <a:round/>
                      <a:headEnd type="none" w="med" len="med"/>
                      <a:tailEnd type="none" w="med" len="med"/>
                    </a:lnL>
                  </a:tcPr>
                </a:tc>
                <a:tc>
                  <a:txBody>
                    <a:bodyPr/>
                    <a:lstStyle/>
                    <a:p>
                      <a:pPr marL="50800">
                        <a:lnSpc>
                          <a:spcPct val="100000"/>
                        </a:lnSpc>
                        <a:spcBef>
                          <a:spcPts val="100"/>
                        </a:spcBef>
                      </a:pPr>
                      <a:r>
                        <a:rPr sz="1400" dirty="0">
                          <a:solidFill>
                            <a:srgbClr val="3B3A3B"/>
                          </a:solidFill>
                        </a:rPr>
                        <a:t>Antibody,</a:t>
                      </a:r>
                      <a:r>
                        <a:rPr sz="1400" spc="-50" dirty="0">
                          <a:solidFill>
                            <a:srgbClr val="3B3A3B"/>
                          </a:solidFill>
                        </a:rPr>
                        <a:t> </a:t>
                      </a:r>
                      <a:r>
                        <a:rPr sz="1400" spc="-10" dirty="0">
                          <a:solidFill>
                            <a:srgbClr val="3B3A3B"/>
                          </a:solidFill>
                        </a:rPr>
                        <a:t>Antikor</a:t>
                      </a:r>
                      <a:endParaRPr sz="1400" dirty="0">
                        <a:latin typeface="Myriad Pro"/>
                        <a:cs typeface="Myriad Pro"/>
                      </a:endParaRPr>
                    </a:p>
                  </a:txBody>
                  <a:tcPr marL="0" marR="0" marT="12700" marB="0"/>
                </a:tc>
                <a:extLst>
                  <a:ext uri="{0D108BD9-81ED-4DB2-BD59-A6C34878D82A}">
                    <a16:rowId xmlns:a16="http://schemas.microsoft.com/office/drawing/2014/main" val="10001"/>
                  </a:ext>
                </a:extLst>
              </a:tr>
              <a:tr h="323840">
                <a:tc>
                  <a:txBody>
                    <a:bodyPr/>
                    <a:lstStyle/>
                    <a:p>
                      <a:pPr marR="43815" algn="r">
                        <a:lnSpc>
                          <a:spcPct val="100000"/>
                        </a:lnSpc>
                        <a:spcBef>
                          <a:spcPts val="150"/>
                        </a:spcBef>
                      </a:pPr>
                      <a:r>
                        <a:rPr sz="1400" b="1" spc="-25" dirty="0">
                          <a:solidFill>
                            <a:srgbClr val="3B3A3B"/>
                          </a:solidFill>
                        </a:rPr>
                        <a:t>PET</a:t>
                      </a:r>
                      <a:endParaRPr sz="1400">
                        <a:latin typeface="Myriad Pro"/>
                        <a:cs typeface="Myriad Pro"/>
                      </a:endParaRPr>
                    </a:p>
                  </a:txBody>
                  <a:tcPr marL="0" marR="0" marT="19050" marB="0"/>
                </a:tc>
                <a:tc>
                  <a:txBody>
                    <a:bodyPr/>
                    <a:lstStyle/>
                    <a:p>
                      <a:pPr marL="50800">
                        <a:lnSpc>
                          <a:spcPct val="100000"/>
                        </a:lnSpc>
                        <a:spcBef>
                          <a:spcPts val="150"/>
                        </a:spcBef>
                      </a:pPr>
                      <a:r>
                        <a:rPr sz="1400" b="1" dirty="0">
                          <a:solidFill>
                            <a:srgbClr val="3B3A3B"/>
                          </a:solidFill>
                        </a:rPr>
                        <a:t>P</a:t>
                      </a:r>
                      <a:r>
                        <a:rPr sz="1400" dirty="0">
                          <a:solidFill>
                            <a:srgbClr val="3B3A3B"/>
                          </a:solidFill>
                        </a:rPr>
                        <a:t>ozitron</a:t>
                      </a:r>
                      <a:r>
                        <a:rPr sz="1400" spc="-15" dirty="0">
                          <a:solidFill>
                            <a:srgbClr val="3B3A3B"/>
                          </a:solidFill>
                        </a:rPr>
                        <a:t> </a:t>
                      </a:r>
                      <a:r>
                        <a:rPr sz="1400" b="1" dirty="0">
                          <a:solidFill>
                            <a:srgbClr val="3B3A3B"/>
                          </a:solidFill>
                        </a:rPr>
                        <a:t>E</a:t>
                      </a:r>
                      <a:r>
                        <a:rPr sz="1400" dirty="0">
                          <a:solidFill>
                            <a:srgbClr val="3B3A3B"/>
                          </a:solidFill>
                        </a:rPr>
                        <a:t>misyon</a:t>
                      </a:r>
                      <a:r>
                        <a:rPr sz="1400" spc="-15" dirty="0">
                          <a:solidFill>
                            <a:srgbClr val="3B3A3B"/>
                          </a:solidFill>
                        </a:rPr>
                        <a:t> </a:t>
                      </a:r>
                      <a:r>
                        <a:rPr sz="1400" b="1" spc="-10" dirty="0">
                          <a:solidFill>
                            <a:srgbClr val="3B3A3B"/>
                          </a:solidFill>
                        </a:rPr>
                        <a:t>T</a:t>
                      </a:r>
                      <a:r>
                        <a:rPr sz="1400" spc="-10" dirty="0">
                          <a:solidFill>
                            <a:srgbClr val="3B3A3B"/>
                          </a:solidFill>
                        </a:rPr>
                        <a:t>omografi</a:t>
                      </a:r>
                      <a:endParaRPr sz="1400" dirty="0">
                        <a:latin typeface="Myriad Pro"/>
                        <a:cs typeface="Myriad Pro"/>
                      </a:endParaRPr>
                    </a:p>
                  </a:txBody>
                  <a:tcPr marL="0" marR="0" marT="19050" marB="0">
                    <a:lnR w="12700" cap="flat" cmpd="sng" algn="ctr">
                      <a:solidFill>
                        <a:schemeClr val="accent3"/>
                      </a:solidFill>
                      <a:prstDash val="solid"/>
                      <a:round/>
                      <a:headEnd type="none" w="med" len="med"/>
                      <a:tailEnd type="none" w="med" len="med"/>
                    </a:lnR>
                  </a:tcPr>
                </a:tc>
                <a:tc>
                  <a:txBody>
                    <a:bodyPr/>
                    <a:lstStyle/>
                    <a:p>
                      <a:pPr marR="44450" algn="r">
                        <a:lnSpc>
                          <a:spcPct val="100000"/>
                        </a:lnSpc>
                        <a:spcBef>
                          <a:spcPts val="150"/>
                        </a:spcBef>
                      </a:pPr>
                      <a:r>
                        <a:rPr sz="1400" b="1" spc="-25" dirty="0">
                          <a:solidFill>
                            <a:srgbClr val="3B3A3B"/>
                          </a:solidFill>
                        </a:rPr>
                        <a:t>Ag</a:t>
                      </a:r>
                      <a:endParaRPr sz="1400">
                        <a:latin typeface="Myriad Pro"/>
                        <a:cs typeface="Myriad Pro"/>
                      </a:endParaRPr>
                    </a:p>
                  </a:txBody>
                  <a:tcPr marL="0" marR="0" marT="19050" marB="0">
                    <a:lnL w="12700" cap="flat" cmpd="sng" algn="ctr">
                      <a:solidFill>
                        <a:schemeClr val="accent3"/>
                      </a:solidFill>
                      <a:prstDash val="solid"/>
                      <a:round/>
                      <a:headEnd type="none" w="med" len="med"/>
                      <a:tailEnd type="none" w="med" len="med"/>
                    </a:lnL>
                  </a:tcPr>
                </a:tc>
                <a:tc>
                  <a:txBody>
                    <a:bodyPr/>
                    <a:lstStyle/>
                    <a:p>
                      <a:pPr marL="50800">
                        <a:lnSpc>
                          <a:spcPct val="100000"/>
                        </a:lnSpc>
                        <a:spcBef>
                          <a:spcPts val="150"/>
                        </a:spcBef>
                      </a:pPr>
                      <a:r>
                        <a:rPr sz="1400" spc="-10" dirty="0">
                          <a:solidFill>
                            <a:srgbClr val="3B3A3B"/>
                          </a:solidFill>
                        </a:rPr>
                        <a:t>Antijen</a:t>
                      </a:r>
                      <a:endParaRPr sz="1400">
                        <a:latin typeface="Myriad Pro"/>
                        <a:cs typeface="Myriad Pro"/>
                      </a:endParaRPr>
                    </a:p>
                  </a:txBody>
                  <a:tcPr marL="0" marR="0" marT="19050" marB="0"/>
                </a:tc>
                <a:extLst>
                  <a:ext uri="{0D108BD9-81ED-4DB2-BD59-A6C34878D82A}">
                    <a16:rowId xmlns:a16="http://schemas.microsoft.com/office/drawing/2014/main" val="10002"/>
                  </a:ext>
                </a:extLst>
              </a:tr>
              <a:tr h="323840">
                <a:tc>
                  <a:txBody>
                    <a:bodyPr/>
                    <a:lstStyle/>
                    <a:p>
                      <a:pPr marR="45085" algn="r">
                        <a:lnSpc>
                          <a:spcPct val="100000"/>
                        </a:lnSpc>
                        <a:spcBef>
                          <a:spcPts val="150"/>
                        </a:spcBef>
                      </a:pPr>
                      <a:r>
                        <a:rPr sz="1400" b="1" spc="-25" dirty="0">
                          <a:solidFill>
                            <a:srgbClr val="3B3A3B"/>
                          </a:solidFill>
                        </a:rPr>
                        <a:t>BT</a:t>
                      </a:r>
                      <a:endParaRPr sz="1400">
                        <a:latin typeface="Myriad Pro"/>
                        <a:cs typeface="Myriad Pro"/>
                      </a:endParaRPr>
                    </a:p>
                  </a:txBody>
                  <a:tcPr marL="0" marR="0" marT="19050" marB="0"/>
                </a:tc>
                <a:tc>
                  <a:txBody>
                    <a:bodyPr/>
                    <a:lstStyle/>
                    <a:p>
                      <a:pPr marL="50800">
                        <a:lnSpc>
                          <a:spcPct val="100000"/>
                        </a:lnSpc>
                        <a:spcBef>
                          <a:spcPts val="150"/>
                        </a:spcBef>
                      </a:pPr>
                      <a:r>
                        <a:rPr sz="1400" b="1" dirty="0">
                          <a:solidFill>
                            <a:srgbClr val="3B3A3B"/>
                          </a:solidFill>
                        </a:rPr>
                        <a:t>B</a:t>
                      </a:r>
                      <a:r>
                        <a:rPr sz="1400" dirty="0">
                          <a:solidFill>
                            <a:srgbClr val="3B3A3B"/>
                          </a:solidFill>
                        </a:rPr>
                        <a:t>ilgisayarlı</a:t>
                      </a:r>
                      <a:r>
                        <a:rPr sz="1400" spc="-35" dirty="0">
                          <a:solidFill>
                            <a:srgbClr val="3B3A3B"/>
                          </a:solidFill>
                        </a:rPr>
                        <a:t> </a:t>
                      </a:r>
                      <a:r>
                        <a:rPr sz="1400" b="1" spc="-10" dirty="0">
                          <a:solidFill>
                            <a:srgbClr val="3B3A3B"/>
                          </a:solidFill>
                        </a:rPr>
                        <a:t>T</a:t>
                      </a:r>
                      <a:r>
                        <a:rPr sz="1400" spc="-10" dirty="0">
                          <a:solidFill>
                            <a:srgbClr val="3B3A3B"/>
                          </a:solidFill>
                        </a:rPr>
                        <a:t>omografi</a:t>
                      </a:r>
                      <a:endParaRPr sz="1400" dirty="0">
                        <a:latin typeface="Myriad Pro"/>
                        <a:cs typeface="Myriad Pro"/>
                      </a:endParaRPr>
                    </a:p>
                  </a:txBody>
                  <a:tcPr marL="0" marR="0" marT="19050" marB="0">
                    <a:lnR w="12700" cap="flat" cmpd="sng" algn="ctr">
                      <a:solidFill>
                        <a:schemeClr val="accent3"/>
                      </a:solidFill>
                      <a:prstDash val="solid"/>
                      <a:round/>
                      <a:headEnd type="none" w="med" len="med"/>
                      <a:tailEnd type="none" w="med" len="med"/>
                    </a:lnR>
                  </a:tcPr>
                </a:tc>
                <a:tc>
                  <a:txBody>
                    <a:bodyPr/>
                    <a:lstStyle/>
                    <a:p>
                      <a:pPr marR="42545" algn="r">
                        <a:lnSpc>
                          <a:spcPct val="100000"/>
                        </a:lnSpc>
                        <a:spcBef>
                          <a:spcPts val="150"/>
                        </a:spcBef>
                      </a:pPr>
                      <a:r>
                        <a:rPr sz="1400" b="1" spc="-25" dirty="0">
                          <a:solidFill>
                            <a:srgbClr val="3B3A3B"/>
                          </a:solidFill>
                        </a:rPr>
                        <a:t>Hb</a:t>
                      </a:r>
                      <a:endParaRPr sz="1400">
                        <a:latin typeface="Myriad Pro"/>
                        <a:cs typeface="Myriad Pro"/>
                      </a:endParaRPr>
                    </a:p>
                  </a:txBody>
                  <a:tcPr marL="0" marR="0" marT="19050" marB="0">
                    <a:lnL w="12700" cap="flat" cmpd="sng" algn="ctr">
                      <a:solidFill>
                        <a:schemeClr val="accent3"/>
                      </a:solidFill>
                      <a:prstDash val="solid"/>
                      <a:round/>
                      <a:headEnd type="none" w="med" len="med"/>
                      <a:tailEnd type="none" w="med" len="med"/>
                    </a:lnL>
                  </a:tcPr>
                </a:tc>
                <a:tc>
                  <a:txBody>
                    <a:bodyPr/>
                    <a:lstStyle/>
                    <a:p>
                      <a:pPr marL="50800">
                        <a:lnSpc>
                          <a:spcPct val="100000"/>
                        </a:lnSpc>
                        <a:spcBef>
                          <a:spcPts val="150"/>
                        </a:spcBef>
                      </a:pPr>
                      <a:r>
                        <a:rPr sz="1400" spc="-10" dirty="0">
                          <a:solidFill>
                            <a:srgbClr val="3B3A3B"/>
                          </a:solidFill>
                        </a:rPr>
                        <a:t>Hemoglobin</a:t>
                      </a:r>
                      <a:endParaRPr sz="1400">
                        <a:latin typeface="Myriad Pro"/>
                        <a:cs typeface="Myriad Pro"/>
                      </a:endParaRPr>
                    </a:p>
                  </a:txBody>
                  <a:tcPr marL="0" marR="0" marT="19050" marB="0"/>
                </a:tc>
                <a:extLst>
                  <a:ext uri="{0D108BD9-81ED-4DB2-BD59-A6C34878D82A}">
                    <a16:rowId xmlns:a16="http://schemas.microsoft.com/office/drawing/2014/main" val="10003"/>
                  </a:ext>
                </a:extLst>
              </a:tr>
              <a:tr h="323840">
                <a:tc>
                  <a:txBody>
                    <a:bodyPr/>
                    <a:lstStyle/>
                    <a:p>
                      <a:pPr marR="41275" algn="r">
                        <a:lnSpc>
                          <a:spcPct val="100000"/>
                        </a:lnSpc>
                        <a:spcBef>
                          <a:spcPts val="150"/>
                        </a:spcBef>
                      </a:pPr>
                      <a:r>
                        <a:rPr sz="1400" b="1" spc="-25" dirty="0">
                          <a:solidFill>
                            <a:srgbClr val="3B3A3B"/>
                          </a:solidFill>
                        </a:rPr>
                        <a:t>CT</a:t>
                      </a:r>
                      <a:endParaRPr sz="1400">
                        <a:latin typeface="Myriad Pro"/>
                        <a:cs typeface="Myriad Pro"/>
                      </a:endParaRPr>
                    </a:p>
                  </a:txBody>
                  <a:tcPr marL="0" marR="0" marT="19050" marB="0"/>
                </a:tc>
                <a:tc>
                  <a:txBody>
                    <a:bodyPr/>
                    <a:lstStyle/>
                    <a:p>
                      <a:pPr marL="50800">
                        <a:lnSpc>
                          <a:spcPct val="100000"/>
                        </a:lnSpc>
                        <a:spcBef>
                          <a:spcPts val="150"/>
                        </a:spcBef>
                      </a:pPr>
                      <a:r>
                        <a:rPr sz="1400" b="1" dirty="0">
                          <a:solidFill>
                            <a:srgbClr val="3B3A3B"/>
                          </a:solidFill>
                        </a:rPr>
                        <a:t>C</a:t>
                      </a:r>
                      <a:r>
                        <a:rPr sz="1400" dirty="0">
                          <a:solidFill>
                            <a:srgbClr val="3B3A3B"/>
                          </a:solidFill>
                        </a:rPr>
                        <a:t>omputed</a:t>
                      </a:r>
                      <a:r>
                        <a:rPr sz="1400" spc="-10" dirty="0">
                          <a:solidFill>
                            <a:srgbClr val="3B3A3B"/>
                          </a:solidFill>
                        </a:rPr>
                        <a:t> </a:t>
                      </a:r>
                      <a:r>
                        <a:rPr sz="1400" b="1" spc="-10" dirty="0">
                          <a:solidFill>
                            <a:srgbClr val="3B3A3B"/>
                          </a:solidFill>
                        </a:rPr>
                        <a:t>T</a:t>
                      </a:r>
                      <a:r>
                        <a:rPr sz="1400" spc="-10" dirty="0">
                          <a:solidFill>
                            <a:srgbClr val="3B3A3B"/>
                          </a:solidFill>
                        </a:rPr>
                        <a:t>omografi</a:t>
                      </a:r>
                      <a:endParaRPr sz="1400">
                        <a:latin typeface="Myriad Pro"/>
                        <a:cs typeface="Myriad Pro"/>
                      </a:endParaRPr>
                    </a:p>
                  </a:txBody>
                  <a:tcPr marL="0" marR="0" marT="19050" marB="0">
                    <a:lnR w="12700" cap="flat" cmpd="sng" algn="ctr">
                      <a:solidFill>
                        <a:schemeClr val="accent3"/>
                      </a:solidFill>
                      <a:prstDash val="solid"/>
                      <a:round/>
                      <a:headEnd type="none" w="med" len="med"/>
                      <a:tailEnd type="none" w="med" len="med"/>
                    </a:lnR>
                  </a:tcPr>
                </a:tc>
                <a:tc>
                  <a:txBody>
                    <a:bodyPr/>
                    <a:lstStyle/>
                    <a:p>
                      <a:pPr marR="42545" algn="r">
                        <a:lnSpc>
                          <a:spcPct val="100000"/>
                        </a:lnSpc>
                        <a:spcBef>
                          <a:spcPts val="150"/>
                        </a:spcBef>
                      </a:pPr>
                      <a:r>
                        <a:rPr sz="1400" b="1" spc="-25" dirty="0">
                          <a:solidFill>
                            <a:srgbClr val="3B3A3B"/>
                          </a:solidFill>
                        </a:rPr>
                        <a:t>HCT</a:t>
                      </a:r>
                      <a:endParaRPr sz="1400">
                        <a:latin typeface="Myriad Pro"/>
                        <a:cs typeface="Myriad Pro"/>
                      </a:endParaRPr>
                    </a:p>
                  </a:txBody>
                  <a:tcPr marL="0" marR="0" marT="19050" marB="0">
                    <a:lnL w="12700" cap="flat" cmpd="sng" algn="ctr">
                      <a:solidFill>
                        <a:schemeClr val="accent3"/>
                      </a:solidFill>
                      <a:prstDash val="solid"/>
                      <a:round/>
                      <a:headEnd type="none" w="med" len="med"/>
                      <a:tailEnd type="none" w="med" len="med"/>
                    </a:lnL>
                  </a:tcPr>
                </a:tc>
                <a:tc>
                  <a:txBody>
                    <a:bodyPr/>
                    <a:lstStyle/>
                    <a:p>
                      <a:pPr marL="50800">
                        <a:lnSpc>
                          <a:spcPct val="100000"/>
                        </a:lnSpc>
                        <a:spcBef>
                          <a:spcPts val="150"/>
                        </a:spcBef>
                      </a:pPr>
                      <a:r>
                        <a:rPr sz="1400" spc="-10" dirty="0">
                          <a:solidFill>
                            <a:srgbClr val="3B3A3B"/>
                          </a:solidFill>
                        </a:rPr>
                        <a:t>Hematokrit</a:t>
                      </a:r>
                      <a:endParaRPr sz="1400">
                        <a:latin typeface="Myriad Pro"/>
                        <a:cs typeface="Myriad Pro"/>
                      </a:endParaRPr>
                    </a:p>
                  </a:txBody>
                  <a:tcPr marL="0" marR="0" marT="19050" marB="0"/>
                </a:tc>
                <a:extLst>
                  <a:ext uri="{0D108BD9-81ED-4DB2-BD59-A6C34878D82A}">
                    <a16:rowId xmlns:a16="http://schemas.microsoft.com/office/drawing/2014/main" val="10004"/>
                  </a:ext>
                </a:extLst>
              </a:tr>
              <a:tr h="323840">
                <a:tc>
                  <a:txBody>
                    <a:bodyPr/>
                    <a:lstStyle/>
                    <a:p>
                      <a:pPr marR="43815" algn="r">
                        <a:lnSpc>
                          <a:spcPct val="100000"/>
                        </a:lnSpc>
                        <a:spcBef>
                          <a:spcPts val="150"/>
                        </a:spcBef>
                      </a:pPr>
                      <a:r>
                        <a:rPr sz="1400" b="1" spc="-25" dirty="0">
                          <a:solidFill>
                            <a:srgbClr val="3B3A3B"/>
                          </a:solidFill>
                        </a:rPr>
                        <a:t>BOS</a:t>
                      </a:r>
                      <a:endParaRPr sz="1400">
                        <a:latin typeface="Myriad Pro"/>
                        <a:cs typeface="Myriad Pro"/>
                      </a:endParaRPr>
                    </a:p>
                  </a:txBody>
                  <a:tcPr marL="0" marR="0" marT="19050" marB="0"/>
                </a:tc>
                <a:tc>
                  <a:txBody>
                    <a:bodyPr/>
                    <a:lstStyle/>
                    <a:p>
                      <a:pPr marL="50800">
                        <a:lnSpc>
                          <a:spcPct val="100000"/>
                        </a:lnSpc>
                        <a:spcBef>
                          <a:spcPts val="150"/>
                        </a:spcBef>
                      </a:pPr>
                      <a:r>
                        <a:rPr sz="1400" b="1" dirty="0">
                          <a:solidFill>
                            <a:srgbClr val="3B3A3B"/>
                          </a:solidFill>
                        </a:rPr>
                        <a:t>B</a:t>
                      </a:r>
                      <a:r>
                        <a:rPr sz="1400" dirty="0">
                          <a:solidFill>
                            <a:srgbClr val="3B3A3B"/>
                          </a:solidFill>
                        </a:rPr>
                        <a:t>eyin </a:t>
                      </a:r>
                      <a:r>
                        <a:rPr sz="1400" b="1" dirty="0">
                          <a:solidFill>
                            <a:srgbClr val="3B3A3B"/>
                          </a:solidFill>
                        </a:rPr>
                        <a:t>O</a:t>
                      </a:r>
                      <a:r>
                        <a:rPr sz="1400" dirty="0">
                          <a:solidFill>
                            <a:srgbClr val="3B3A3B"/>
                          </a:solidFill>
                        </a:rPr>
                        <a:t>murilik </a:t>
                      </a:r>
                      <a:r>
                        <a:rPr sz="1400" b="1" spc="-10" dirty="0">
                          <a:solidFill>
                            <a:srgbClr val="3B3A3B"/>
                          </a:solidFill>
                        </a:rPr>
                        <a:t>S</a:t>
                      </a:r>
                      <a:r>
                        <a:rPr sz="1400" spc="-10" dirty="0">
                          <a:solidFill>
                            <a:srgbClr val="3B3A3B"/>
                          </a:solidFill>
                        </a:rPr>
                        <a:t>ıvısı</a:t>
                      </a:r>
                      <a:endParaRPr sz="1400">
                        <a:latin typeface="Myriad Pro"/>
                        <a:cs typeface="Myriad Pro"/>
                      </a:endParaRPr>
                    </a:p>
                  </a:txBody>
                  <a:tcPr marL="0" marR="0" marT="19050" marB="0">
                    <a:lnR w="12700" cap="flat" cmpd="sng" algn="ctr">
                      <a:solidFill>
                        <a:schemeClr val="accent3"/>
                      </a:solidFill>
                      <a:prstDash val="solid"/>
                      <a:round/>
                      <a:headEnd type="none" w="med" len="med"/>
                      <a:tailEnd type="none" w="med" len="med"/>
                    </a:lnR>
                  </a:tcPr>
                </a:tc>
                <a:tc>
                  <a:txBody>
                    <a:bodyPr/>
                    <a:lstStyle/>
                    <a:p>
                      <a:pPr marR="41275" algn="r">
                        <a:lnSpc>
                          <a:spcPct val="100000"/>
                        </a:lnSpc>
                        <a:spcBef>
                          <a:spcPts val="150"/>
                        </a:spcBef>
                      </a:pPr>
                      <a:r>
                        <a:rPr sz="1400" b="1" spc="-25" dirty="0">
                          <a:solidFill>
                            <a:srgbClr val="3B3A3B"/>
                          </a:solidFill>
                        </a:rPr>
                        <a:t>CA</a:t>
                      </a:r>
                      <a:endParaRPr sz="1400">
                        <a:latin typeface="Myriad Pro"/>
                        <a:cs typeface="Myriad Pro"/>
                      </a:endParaRPr>
                    </a:p>
                  </a:txBody>
                  <a:tcPr marL="0" marR="0" marT="19050" marB="0">
                    <a:lnL w="12700" cap="flat" cmpd="sng" algn="ctr">
                      <a:solidFill>
                        <a:schemeClr val="accent3"/>
                      </a:solidFill>
                      <a:prstDash val="solid"/>
                      <a:round/>
                      <a:headEnd type="none" w="med" len="med"/>
                      <a:tailEnd type="none" w="med" len="med"/>
                    </a:lnL>
                  </a:tcPr>
                </a:tc>
                <a:tc>
                  <a:txBody>
                    <a:bodyPr/>
                    <a:lstStyle/>
                    <a:p>
                      <a:pPr marL="50800">
                        <a:lnSpc>
                          <a:spcPct val="100000"/>
                        </a:lnSpc>
                        <a:spcBef>
                          <a:spcPts val="150"/>
                        </a:spcBef>
                      </a:pPr>
                      <a:r>
                        <a:rPr sz="1400" spc="-10" dirty="0">
                          <a:solidFill>
                            <a:srgbClr val="3B3A3B"/>
                          </a:solidFill>
                        </a:rPr>
                        <a:t>Canser</a:t>
                      </a:r>
                      <a:endParaRPr sz="1400">
                        <a:latin typeface="Myriad Pro"/>
                        <a:cs typeface="Myriad Pro"/>
                      </a:endParaRPr>
                    </a:p>
                  </a:txBody>
                  <a:tcPr marL="0" marR="0" marT="19050" marB="0"/>
                </a:tc>
                <a:extLst>
                  <a:ext uri="{0D108BD9-81ED-4DB2-BD59-A6C34878D82A}">
                    <a16:rowId xmlns:a16="http://schemas.microsoft.com/office/drawing/2014/main" val="10005"/>
                  </a:ext>
                </a:extLst>
              </a:tr>
              <a:tr h="323840">
                <a:tc>
                  <a:txBody>
                    <a:bodyPr/>
                    <a:lstStyle/>
                    <a:p>
                      <a:pPr marR="43815" algn="r">
                        <a:lnSpc>
                          <a:spcPct val="100000"/>
                        </a:lnSpc>
                        <a:spcBef>
                          <a:spcPts val="150"/>
                        </a:spcBef>
                      </a:pPr>
                      <a:r>
                        <a:rPr sz="1400" b="1" spc="-25" dirty="0">
                          <a:solidFill>
                            <a:srgbClr val="3B3A3B"/>
                          </a:solidFill>
                        </a:rPr>
                        <a:t>VKİ</a:t>
                      </a:r>
                      <a:endParaRPr sz="1400">
                        <a:latin typeface="Myriad Pro"/>
                        <a:cs typeface="Myriad Pro"/>
                      </a:endParaRPr>
                    </a:p>
                  </a:txBody>
                  <a:tcPr marL="0" marR="0" marT="19050" marB="0"/>
                </a:tc>
                <a:tc>
                  <a:txBody>
                    <a:bodyPr/>
                    <a:lstStyle/>
                    <a:p>
                      <a:pPr marL="50800">
                        <a:lnSpc>
                          <a:spcPct val="100000"/>
                        </a:lnSpc>
                        <a:spcBef>
                          <a:spcPts val="150"/>
                        </a:spcBef>
                      </a:pPr>
                      <a:r>
                        <a:rPr sz="1400" b="1" dirty="0">
                          <a:solidFill>
                            <a:srgbClr val="3B3A3B"/>
                          </a:solidFill>
                        </a:rPr>
                        <a:t>V</a:t>
                      </a:r>
                      <a:r>
                        <a:rPr sz="1400" dirty="0">
                          <a:solidFill>
                            <a:srgbClr val="3B3A3B"/>
                          </a:solidFill>
                        </a:rPr>
                        <a:t>ücut </a:t>
                      </a:r>
                      <a:r>
                        <a:rPr sz="1400" b="1" dirty="0">
                          <a:solidFill>
                            <a:srgbClr val="3B3A3B"/>
                          </a:solidFill>
                        </a:rPr>
                        <a:t>K</a:t>
                      </a:r>
                      <a:r>
                        <a:rPr sz="1400" dirty="0">
                          <a:solidFill>
                            <a:srgbClr val="3B3A3B"/>
                          </a:solidFill>
                        </a:rPr>
                        <a:t>itle </a:t>
                      </a:r>
                      <a:r>
                        <a:rPr sz="1400" b="1" spc="-10" dirty="0">
                          <a:solidFill>
                            <a:srgbClr val="3B3A3B"/>
                          </a:solidFill>
                        </a:rPr>
                        <a:t>İ</a:t>
                      </a:r>
                      <a:r>
                        <a:rPr sz="1400" spc="-10" dirty="0">
                          <a:solidFill>
                            <a:srgbClr val="3B3A3B"/>
                          </a:solidFill>
                        </a:rPr>
                        <a:t>ndeksi</a:t>
                      </a:r>
                      <a:endParaRPr sz="1400" dirty="0">
                        <a:latin typeface="Myriad Pro"/>
                        <a:cs typeface="Myriad Pro"/>
                      </a:endParaRPr>
                    </a:p>
                  </a:txBody>
                  <a:tcPr marL="0" marR="0" marT="19050" marB="0">
                    <a:lnR w="12700" cap="flat" cmpd="sng" algn="ctr">
                      <a:solidFill>
                        <a:schemeClr val="accent3"/>
                      </a:solidFill>
                      <a:prstDash val="solid"/>
                      <a:round/>
                      <a:headEnd type="none" w="med" len="med"/>
                      <a:tailEnd type="none" w="med" len="med"/>
                    </a:lnR>
                  </a:tcPr>
                </a:tc>
                <a:tc>
                  <a:txBody>
                    <a:bodyPr/>
                    <a:lstStyle/>
                    <a:p>
                      <a:pPr marR="42545" algn="r">
                        <a:lnSpc>
                          <a:spcPct val="100000"/>
                        </a:lnSpc>
                        <a:spcBef>
                          <a:spcPts val="150"/>
                        </a:spcBef>
                      </a:pPr>
                      <a:r>
                        <a:rPr sz="1400" b="1" dirty="0">
                          <a:solidFill>
                            <a:srgbClr val="3B3A3B"/>
                          </a:solidFill>
                        </a:rPr>
                        <a:t>A., </a:t>
                      </a:r>
                      <a:r>
                        <a:rPr sz="1400" b="1" spc="-35" dirty="0">
                          <a:solidFill>
                            <a:srgbClr val="3B3A3B"/>
                          </a:solidFill>
                        </a:rPr>
                        <a:t>a.</a:t>
                      </a:r>
                      <a:endParaRPr sz="1400">
                        <a:latin typeface="Myriad Pro"/>
                        <a:cs typeface="Myriad Pro"/>
                      </a:endParaRPr>
                    </a:p>
                  </a:txBody>
                  <a:tcPr marL="0" marR="0" marT="19050" marB="0">
                    <a:lnL w="12700" cap="flat" cmpd="sng" algn="ctr">
                      <a:solidFill>
                        <a:schemeClr val="accent3"/>
                      </a:solidFill>
                      <a:prstDash val="solid"/>
                      <a:round/>
                      <a:headEnd type="none" w="med" len="med"/>
                      <a:tailEnd type="none" w="med" len="med"/>
                    </a:lnL>
                  </a:tcPr>
                </a:tc>
                <a:tc>
                  <a:txBody>
                    <a:bodyPr/>
                    <a:lstStyle/>
                    <a:p>
                      <a:pPr marL="50800">
                        <a:lnSpc>
                          <a:spcPct val="100000"/>
                        </a:lnSpc>
                        <a:spcBef>
                          <a:spcPts val="150"/>
                        </a:spcBef>
                      </a:pPr>
                      <a:r>
                        <a:rPr sz="1400" spc="-10" dirty="0">
                          <a:solidFill>
                            <a:srgbClr val="3B3A3B"/>
                          </a:solidFill>
                        </a:rPr>
                        <a:t>Arteria</a:t>
                      </a:r>
                      <a:endParaRPr sz="1400">
                        <a:latin typeface="Myriad Pro"/>
                        <a:cs typeface="Myriad Pro"/>
                      </a:endParaRPr>
                    </a:p>
                  </a:txBody>
                  <a:tcPr marL="0" marR="0" marT="19050" marB="0"/>
                </a:tc>
                <a:extLst>
                  <a:ext uri="{0D108BD9-81ED-4DB2-BD59-A6C34878D82A}">
                    <a16:rowId xmlns:a16="http://schemas.microsoft.com/office/drawing/2014/main" val="10006"/>
                  </a:ext>
                </a:extLst>
              </a:tr>
              <a:tr h="323840">
                <a:tc>
                  <a:txBody>
                    <a:bodyPr/>
                    <a:lstStyle/>
                    <a:p>
                      <a:pPr marR="46990" algn="r">
                        <a:lnSpc>
                          <a:spcPct val="100000"/>
                        </a:lnSpc>
                        <a:spcBef>
                          <a:spcPts val="150"/>
                        </a:spcBef>
                      </a:pPr>
                      <a:r>
                        <a:rPr sz="1400" b="1" spc="-25" dirty="0">
                          <a:solidFill>
                            <a:srgbClr val="3B3A3B"/>
                          </a:solidFill>
                        </a:rPr>
                        <a:t>EKG</a:t>
                      </a:r>
                      <a:endParaRPr sz="1400">
                        <a:latin typeface="Myriad Pro"/>
                        <a:cs typeface="Myriad Pro"/>
                      </a:endParaRPr>
                    </a:p>
                  </a:txBody>
                  <a:tcPr marL="0" marR="0" marT="19050" marB="0"/>
                </a:tc>
                <a:tc>
                  <a:txBody>
                    <a:bodyPr/>
                    <a:lstStyle/>
                    <a:p>
                      <a:pPr marL="50800">
                        <a:lnSpc>
                          <a:spcPct val="100000"/>
                        </a:lnSpc>
                        <a:spcBef>
                          <a:spcPts val="150"/>
                        </a:spcBef>
                      </a:pPr>
                      <a:r>
                        <a:rPr sz="1400" b="1" spc="-10" dirty="0">
                          <a:solidFill>
                            <a:srgbClr val="3B3A3B"/>
                          </a:solidFill>
                        </a:rPr>
                        <a:t>E</a:t>
                      </a:r>
                      <a:r>
                        <a:rPr sz="1400" spc="-10" dirty="0">
                          <a:solidFill>
                            <a:srgbClr val="3B3A3B"/>
                          </a:solidFill>
                        </a:rPr>
                        <a:t>lektro</a:t>
                      </a:r>
                      <a:r>
                        <a:rPr sz="1400" b="1" spc="-10" dirty="0">
                          <a:solidFill>
                            <a:srgbClr val="3B3A3B"/>
                          </a:solidFill>
                        </a:rPr>
                        <a:t>k</a:t>
                      </a:r>
                      <a:r>
                        <a:rPr sz="1400" spc="-10" dirty="0">
                          <a:solidFill>
                            <a:srgbClr val="3B3A3B"/>
                          </a:solidFill>
                        </a:rPr>
                        <a:t>ardiyo</a:t>
                      </a:r>
                      <a:r>
                        <a:rPr sz="1400" b="1" spc="-10" dirty="0">
                          <a:solidFill>
                            <a:srgbClr val="3B3A3B"/>
                          </a:solidFill>
                        </a:rPr>
                        <a:t>g</a:t>
                      </a:r>
                      <a:r>
                        <a:rPr sz="1400" spc="-10" dirty="0">
                          <a:solidFill>
                            <a:srgbClr val="3B3A3B"/>
                          </a:solidFill>
                        </a:rPr>
                        <a:t>rafi</a:t>
                      </a:r>
                      <a:endParaRPr sz="1400">
                        <a:latin typeface="Myriad Pro"/>
                        <a:cs typeface="Myriad Pro"/>
                      </a:endParaRPr>
                    </a:p>
                  </a:txBody>
                  <a:tcPr marL="0" marR="0" marT="19050" marB="0">
                    <a:lnR w="12700" cap="flat" cmpd="sng" algn="ctr">
                      <a:solidFill>
                        <a:schemeClr val="accent3"/>
                      </a:solidFill>
                      <a:prstDash val="solid"/>
                      <a:round/>
                      <a:headEnd type="none" w="med" len="med"/>
                      <a:tailEnd type="none" w="med" len="med"/>
                    </a:lnR>
                  </a:tcPr>
                </a:tc>
                <a:tc>
                  <a:txBody>
                    <a:bodyPr/>
                    <a:lstStyle/>
                    <a:p>
                      <a:pPr marR="42545" algn="r">
                        <a:lnSpc>
                          <a:spcPct val="100000"/>
                        </a:lnSpc>
                        <a:spcBef>
                          <a:spcPts val="150"/>
                        </a:spcBef>
                      </a:pPr>
                      <a:r>
                        <a:rPr sz="1400" b="1" spc="-10" dirty="0">
                          <a:solidFill>
                            <a:srgbClr val="3B3A3B"/>
                          </a:solidFill>
                        </a:rPr>
                        <a:t>V.,</a:t>
                      </a:r>
                      <a:r>
                        <a:rPr sz="1400" b="1" spc="-50" dirty="0">
                          <a:solidFill>
                            <a:srgbClr val="3B3A3B"/>
                          </a:solidFill>
                        </a:rPr>
                        <a:t> </a:t>
                      </a:r>
                      <a:r>
                        <a:rPr sz="1400" b="1" spc="-25" dirty="0">
                          <a:solidFill>
                            <a:srgbClr val="3B3A3B"/>
                          </a:solidFill>
                        </a:rPr>
                        <a:t>v.</a:t>
                      </a:r>
                      <a:endParaRPr sz="1400">
                        <a:latin typeface="Myriad Pro"/>
                        <a:cs typeface="Myriad Pro"/>
                      </a:endParaRPr>
                    </a:p>
                  </a:txBody>
                  <a:tcPr marL="0" marR="0" marT="19050" marB="0">
                    <a:lnL w="12700" cap="flat" cmpd="sng" algn="ctr">
                      <a:solidFill>
                        <a:schemeClr val="accent3"/>
                      </a:solidFill>
                      <a:prstDash val="solid"/>
                      <a:round/>
                      <a:headEnd type="none" w="med" len="med"/>
                      <a:tailEnd type="none" w="med" len="med"/>
                    </a:lnL>
                  </a:tcPr>
                </a:tc>
                <a:tc>
                  <a:txBody>
                    <a:bodyPr/>
                    <a:lstStyle/>
                    <a:p>
                      <a:pPr marL="50800">
                        <a:lnSpc>
                          <a:spcPct val="100000"/>
                        </a:lnSpc>
                        <a:spcBef>
                          <a:spcPts val="150"/>
                        </a:spcBef>
                      </a:pPr>
                      <a:r>
                        <a:rPr sz="1400" spc="-20" dirty="0">
                          <a:solidFill>
                            <a:srgbClr val="3B3A3B"/>
                          </a:solidFill>
                        </a:rPr>
                        <a:t>Vena</a:t>
                      </a:r>
                      <a:endParaRPr sz="1400">
                        <a:latin typeface="Myriad Pro"/>
                        <a:cs typeface="Myriad Pro"/>
                      </a:endParaRPr>
                    </a:p>
                  </a:txBody>
                  <a:tcPr marL="0" marR="0" marT="19050" marB="0"/>
                </a:tc>
                <a:extLst>
                  <a:ext uri="{0D108BD9-81ED-4DB2-BD59-A6C34878D82A}">
                    <a16:rowId xmlns:a16="http://schemas.microsoft.com/office/drawing/2014/main" val="10007"/>
                  </a:ext>
                </a:extLst>
              </a:tr>
              <a:tr h="323840">
                <a:tc>
                  <a:txBody>
                    <a:bodyPr/>
                    <a:lstStyle/>
                    <a:p>
                      <a:pPr marR="43815" algn="r">
                        <a:lnSpc>
                          <a:spcPct val="100000"/>
                        </a:lnSpc>
                        <a:spcBef>
                          <a:spcPts val="150"/>
                        </a:spcBef>
                      </a:pPr>
                      <a:r>
                        <a:rPr sz="1400" b="1" spc="-25" dirty="0">
                          <a:solidFill>
                            <a:srgbClr val="3B3A3B"/>
                          </a:solidFill>
                        </a:rPr>
                        <a:t>TİT</a:t>
                      </a:r>
                      <a:endParaRPr sz="1400">
                        <a:latin typeface="Myriad Pro"/>
                        <a:cs typeface="Myriad Pro"/>
                      </a:endParaRPr>
                    </a:p>
                  </a:txBody>
                  <a:tcPr marL="0" marR="0" marT="19050" marB="0"/>
                </a:tc>
                <a:tc>
                  <a:txBody>
                    <a:bodyPr/>
                    <a:lstStyle/>
                    <a:p>
                      <a:pPr marL="50800">
                        <a:lnSpc>
                          <a:spcPct val="100000"/>
                        </a:lnSpc>
                        <a:spcBef>
                          <a:spcPts val="150"/>
                        </a:spcBef>
                      </a:pPr>
                      <a:r>
                        <a:rPr sz="1400" b="1" dirty="0">
                          <a:solidFill>
                            <a:srgbClr val="3B3A3B"/>
                          </a:solidFill>
                        </a:rPr>
                        <a:t>T</a:t>
                      </a:r>
                      <a:r>
                        <a:rPr sz="1400" dirty="0">
                          <a:solidFill>
                            <a:srgbClr val="3B3A3B"/>
                          </a:solidFill>
                        </a:rPr>
                        <a:t>am</a:t>
                      </a:r>
                      <a:r>
                        <a:rPr sz="1400" spc="-5" dirty="0">
                          <a:solidFill>
                            <a:srgbClr val="3B3A3B"/>
                          </a:solidFill>
                        </a:rPr>
                        <a:t> </a:t>
                      </a:r>
                      <a:r>
                        <a:rPr sz="1400" b="1" dirty="0">
                          <a:solidFill>
                            <a:srgbClr val="3B3A3B"/>
                          </a:solidFill>
                        </a:rPr>
                        <a:t>İ</a:t>
                      </a:r>
                      <a:r>
                        <a:rPr sz="1400" dirty="0">
                          <a:solidFill>
                            <a:srgbClr val="3B3A3B"/>
                          </a:solidFill>
                        </a:rPr>
                        <a:t>drar </a:t>
                      </a:r>
                      <a:r>
                        <a:rPr sz="1400" b="1" spc="-10" dirty="0">
                          <a:solidFill>
                            <a:srgbClr val="3B3A3B"/>
                          </a:solidFill>
                        </a:rPr>
                        <a:t>T</a:t>
                      </a:r>
                      <a:r>
                        <a:rPr sz="1400" spc="-10" dirty="0">
                          <a:solidFill>
                            <a:srgbClr val="3B3A3B"/>
                          </a:solidFill>
                        </a:rPr>
                        <a:t>etkiki</a:t>
                      </a:r>
                      <a:endParaRPr sz="1400">
                        <a:latin typeface="Myriad Pro"/>
                        <a:cs typeface="Myriad Pro"/>
                      </a:endParaRPr>
                    </a:p>
                  </a:txBody>
                  <a:tcPr marL="0" marR="0" marT="19050" marB="0">
                    <a:lnR w="12700" cap="flat" cmpd="sng" algn="ctr">
                      <a:solidFill>
                        <a:schemeClr val="accent3"/>
                      </a:solidFill>
                      <a:prstDash val="solid"/>
                      <a:round/>
                      <a:headEnd type="none" w="med" len="med"/>
                      <a:tailEnd type="none" w="med" len="med"/>
                    </a:lnR>
                  </a:tcPr>
                </a:tc>
                <a:tc>
                  <a:txBody>
                    <a:bodyPr/>
                    <a:lstStyle/>
                    <a:p>
                      <a:pPr marR="43815" algn="r">
                        <a:lnSpc>
                          <a:spcPct val="100000"/>
                        </a:lnSpc>
                        <a:spcBef>
                          <a:spcPts val="150"/>
                        </a:spcBef>
                      </a:pPr>
                      <a:r>
                        <a:rPr sz="1400" b="1" spc="-20" dirty="0">
                          <a:solidFill>
                            <a:srgbClr val="3B3A3B"/>
                          </a:solidFill>
                        </a:rPr>
                        <a:t>Art.</a:t>
                      </a:r>
                      <a:endParaRPr sz="1400">
                        <a:latin typeface="Myriad Pro"/>
                        <a:cs typeface="Myriad Pro"/>
                      </a:endParaRPr>
                    </a:p>
                  </a:txBody>
                  <a:tcPr marL="0" marR="0" marT="19050" marB="0">
                    <a:lnL w="12700" cap="flat" cmpd="sng" algn="ctr">
                      <a:solidFill>
                        <a:schemeClr val="accent3"/>
                      </a:solidFill>
                      <a:prstDash val="solid"/>
                      <a:round/>
                      <a:headEnd type="none" w="med" len="med"/>
                      <a:tailEnd type="none" w="med" len="med"/>
                    </a:lnL>
                  </a:tcPr>
                </a:tc>
                <a:tc>
                  <a:txBody>
                    <a:bodyPr/>
                    <a:lstStyle/>
                    <a:p>
                      <a:pPr marL="50800">
                        <a:lnSpc>
                          <a:spcPct val="100000"/>
                        </a:lnSpc>
                        <a:spcBef>
                          <a:spcPts val="150"/>
                        </a:spcBef>
                      </a:pPr>
                      <a:r>
                        <a:rPr sz="1400" spc="-10" dirty="0">
                          <a:solidFill>
                            <a:srgbClr val="3B3A3B"/>
                          </a:solidFill>
                        </a:rPr>
                        <a:t>Articulatio</a:t>
                      </a:r>
                      <a:endParaRPr sz="1400">
                        <a:latin typeface="Myriad Pro"/>
                        <a:cs typeface="Myriad Pro"/>
                      </a:endParaRPr>
                    </a:p>
                  </a:txBody>
                  <a:tcPr marL="0" marR="0" marT="19050" marB="0"/>
                </a:tc>
                <a:extLst>
                  <a:ext uri="{0D108BD9-81ED-4DB2-BD59-A6C34878D82A}">
                    <a16:rowId xmlns:a16="http://schemas.microsoft.com/office/drawing/2014/main" val="10008"/>
                  </a:ext>
                </a:extLst>
              </a:tr>
              <a:tr h="323840">
                <a:tc>
                  <a:txBody>
                    <a:bodyPr/>
                    <a:lstStyle/>
                    <a:p>
                      <a:pPr marR="43815" algn="r">
                        <a:lnSpc>
                          <a:spcPct val="100000"/>
                        </a:lnSpc>
                        <a:spcBef>
                          <a:spcPts val="150"/>
                        </a:spcBef>
                      </a:pPr>
                      <a:r>
                        <a:rPr sz="1400" b="1" spc="-20" dirty="0">
                          <a:solidFill>
                            <a:srgbClr val="3B3A3B"/>
                          </a:solidFill>
                        </a:rPr>
                        <a:t>KOAH</a:t>
                      </a:r>
                      <a:endParaRPr sz="1400">
                        <a:latin typeface="Myriad Pro"/>
                        <a:cs typeface="Myriad Pro"/>
                      </a:endParaRPr>
                    </a:p>
                  </a:txBody>
                  <a:tcPr marL="0" marR="0" marT="19050" marB="0"/>
                </a:tc>
                <a:tc>
                  <a:txBody>
                    <a:bodyPr/>
                    <a:lstStyle/>
                    <a:p>
                      <a:pPr marL="50800">
                        <a:lnSpc>
                          <a:spcPct val="100000"/>
                        </a:lnSpc>
                        <a:spcBef>
                          <a:spcPts val="150"/>
                        </a:spcBef>
                      </a:pPr>
                      <a:r>
                        <a:rPr sz="1400" b="1" dirty="0">
                          <a:solidFill>
                            <a:srgbClr val="3B3A3B"/>
                          </a:solidFill>
                        </a:rPr>
                        <a:t>K</a:t>
                      </a:r>
                      <a:r>
                        <a:rPr sz="1400" dirty="0">
                          <a:solidFill>
                            <a:srgbClr val="3B3A3B"/>
                          </a:solidFill>
                        </a:rPr>
                        <a:t>ronik</a:t>
                      </a:r>
                      <a:r>
                        <a:rPr sz="1400" spc="-35" dirty="0">
                          <a:solidFill>
                            <a:srgbClr val="3B3A3B"/>
                          </a:solidFill>
                        </a:rPr>
                        <a:t> </a:t>
                      </a:r>
                      <a:r>
                        <a:rPr sz="1400" b="1" dirty="0">
                          <a:solidFill>
                            <a:srgbClr val="3B3A3B"/>
                          </a:solidFill>
                        </a:rPr>
                        <a:t>O</a:t>
                      </a:r>
                      <a:r>
                        <a:rPr sz="1400" dirty="0">
                          <a:solidFill>
                            <a:srgbClr val="3B3A3B"/>
                          </a:solidFill>
                        </a:rPr>
                        <a:t>bstrüktif</a:t>
                      </a:r>
                      <a:r>
                        <a:rPr sz="1400" spc="-35" dirty="0">
                          <a:solidFill>
                            <a:srgbClr val="3B3A3B"/>
                          </a:solidFill>
                        </a:rPr>
                        <a:t> </a:t>
                      </a:r>
                      <a:r>
                        <a:rPr sz="1400" b="1" dirty="0">
                          <a:solidFill>
                            <a:srgbClr val="3B3A3B"/>
                          </a:solidFill>
                        </a:rPr>
                        <a:t>A</a:t>
                      </a:r>
                      <a:r>
                        <a:rPr sz="1400" dirty="0">
                          <a:solidFill>
                            <a:srgbClr val="3B3A3B"/>
                          </a:solidFill>
                        </a:rPr>
                        <a:t>kciğer</a:t>
                      </a:r>
                      <a:r>
                        <a:rPr sz="1400" spc="-30" dirty="0">
                          <a:solidFill>
                            <a:srgbClr val="3B3A3B"/>
                          </a:solidFill>
                        </a:rPr>
                        <a:t> </a:t>
                      </a:r>
                      <a:r>
                        <a:rPr sz="1400" b="1" spc="-10" dirty="0">
                          <a:solidFill>
                            <a:srgbClr val="3B3A3B"/>
                          </a:solidFill>
                        </a:rPr>
                        <a:t>H</a:t>
                      </a:r>
                      <a:r>
                        <a:rPr sz="1400" spc="-10" dirty="0">
                          <a:solidFill>
                            <a:srgbClr val="3B3A3B"/>
                          </a:solidFill>
                        </a:rPr>
                        <a:t>astalığı</a:t>
                      </a:r>
                      <a:endParaRPr sz="1400">
                        <a:latin typeface="Myriad Pro"/>
                        <a:cs typeface="Myriad Pro"/>
                      </a:endParaRPr>
                    </a:p>
                  </a:txBody>
                  <a:tcPr marL="0" marR="0" marT="19050" marB="0">
                    <a:lnR w="12700" cap="flat" cmpd="sng" algn="ctr">
                      <a:solidFill>
                        <a:schemeClr val="accent3"/>
                      </a:solidFill>
                      <a:prstDash val="solid"/>
                      <a:round/>
                      <a:headEnd type="none" w="med" len="med"/>
                      <a:tailEnd type="none" w="med" len="med"/>
                    </a:lnR>
                  </a:tcPr>
                </a:tc>
                <a:tc>
                  <a:txBody>
                    <a:bodyPr/>
                    <a:lstStyle/>
                    <a:p>
                      <a:pPr marR="43180" algn="r">
                        <a:lnSpc>
                          <a:spcPct val="100000"/>
                        </a:lnSpc>
                        <a:spcBef>
                          <a:spcPts val="150"/>
                        </a:spcBef>
                      </a:pPr>
                      <a:r>
                        <a:rPr sz="1400" b="1" spc="-20" dirty="0">
                          <a:solidFill>
                            <a:srgbClr val="3B3A3B"/>
                          </a:solidFill>
                        </a:rPr>
                        <a:t>Lig.</a:t>
                      </a:r>
                      <a:endParaRPr sz="1400">
                        <a:latin typeface="Myriad Pro"/>
                        <a:cs typeface="Myriad Pro"/>
                      </a:endParaRPr>
                    </a:p>
                  </a:txBody>
                  <a:tcPr marL="0" marR="0" marT="19050" marB="0">
                    <a:lnL w="12700" cap="flat" cmpd="sng" algn="ctr">
                      <a:solidFill>
                        <a:schemeClr val="accent3"/>
                      </a:solidFill>
                      <a:prstDash val="solid"/>
                      <a:round/>
                      <a:headEnd type="none" w="med" len="med"/>
                      <a:tailEnd type="none" w="med" len="med"/>
                    </a:lnL>
                  </a:tcPr>
                </a:tc>
                <a:tc>
                  <a:txBody>
                    <a:bodyPr/>
                    <a:lstStyle/>
                    <a:p>
                      <a:pPr marL="50165">
                        <a:lnSpc>
                          <a:spcPct val="100000"/>
                        </a:lnSpc>
                        <a:spcBef>
                          <a:spcPts val="150"/>
                        </a:spcBef>
                      </a:pPr>
                      <a:r>
                        <a:rPr sz="1400" spc="-10" dirty="0">
                          <a:solidFill>
                            <a:srgbClr val="3B3A3B"/>
                          </a:solidFill>
                        </a:rPr>
                        <a:t>Ligamentum</a:t>
                      </a:r>
                      <a:endParaRPr sz="1400" dirty="0">
                        <a:latin typeface="Myriad Pro"/>
                        <a:cs typeface="Myriad Pro"/>
                      </a:endParaRPr>
                    </a:p>
                  </a:txBody>
                  <a:tcPr marL="0" marR="0" marT="19050" marB="0"/>
                </a:tc>
                <a:extLst>
                  <a:ext uri="{0D108BD9-81ED-4DB2-BD59-A6C34878D82A}">
                    <a16:rowId xmlns:a16="http://schemas.microsoft.com/office/drawing/2014/main" val="10009"/>
                  </a:ext>
                </a:extLst>
              </a:tr>
              <a:tr h="323840">
                <a:tc>
                  <a:txBody>
                    <a:bodyPr/>
                    <a:lstStyle/>
                    <a:p>
                      <a:pPr marR="43180" algn="r">
                        <a:lnSpc>
                          <a:spcPct val="100000"/>
                        </a:lnSpc>
                        <a:spcBef>
                          <a:spcPts val="150"/>
                        </a:spcBef>
                      </a:pPr>
                      <a:r>
                        <a:rPr sz="1400" b="1" spc="-25" dirty="0">
                          <a:solidFill>
                            <a:srgbClr val="3B3A3B"/>
                          </a:solidFill>
                        </a:rPr>
                        <a:t>DM</a:t>
                      </a:r>
                      <a:endParaRPr sz="1400">
                        <a:latin typeface="Myriad Pro"/>
                        <a:cs typeface="Myriad Pro"/>
                      </a:endParaRPr>
                    </a:p>
                  </a:txBody>
                  <a:tcPr marL="0" marR="0" marT="19050" marB="0"/>
                </a:tc>
                <a:tc>
                  <a:txBody>
                    <a:bodyPr/>
                    <a:lstStyle/>
                    <a:p>
                      <a:pPr marL="50165">
                        <a:lnSpc>
                          <a:spcPct val="100000"/>
                        </a:lnSpc>
                        <a:spcBef>
                          <a:spcPts val="150"/>
                        </a:spcBef>
                      </a:pPr>
                      <a:r>
                        <a:rPr sz="1400" b="1" dirty="0">
                          <a:solidFill>
                            <a:srgbClr val="3B3A3B"/>
                          </a:solidFill>
                        </a:rPr>
                        <a:t>D</a:t>
                      </a:r>
                      <a:r>
                        <a:rPr sz="1400" dirty="0">
                          <a:solidFill>
                            <a:srgbClr val="3B3A3B"/>
                          </a:solidFill>
                        </a:rPr>
                        <a:t>iabetes</a:t>
                      </a:r>
                      <a:r>
                        <a:rPr sz="1400" spc="-5" dirty="0">
                          <a:solidFill>
                            <a:srgbClr val="3B3A3B"/>
                          </a:solidFill>
                        </a:rPr>
                        <a:t> </a:t>
                      </a:r>
                      <a:r>
                        <a:rPr sz="1400" b="1" dirty="0">
                          <a:solidFill>
                            <a:srgbClr val="3B3A3B"/>
                          </a:solidFill>
                        </a:rPr>
                        <a:t>M</a:t>
                      </a:r>
                      <a:r>
                        <a:rPr sz="1400" dirty="0">
                          <a:solidFill>
                            <a:srgbClr val="3B3A3B"/>
                          </a:solidFill>
                        </a:rPr>
                        <a:t>ellitus (Şeker </a:t>
                      </a:r>
                      <a:r>
                        <a:rPr sz="1400" spc="-10" dirty="0">
                          <a:solidFill>
                            <a:srgbClr val="3B3A3B"/>
                          </a:solidFill>
                        </a:rPr>
                        <a:t>hastalığı)</a:t>
                      </a:r>
                      <a:endParaRPr sz="1400">
                        <a:latin typeface="Myriad Pro"/>
                        <a:cs typeface="Myriad Pro"/>
                      </a:endParaRPr>
                    </a:p>
                  </a:txBody>
                  <a:tcPr marL="0" marR="0" marT="19050" marB="0">
                    <a:lnR w="12700" cap="flat" cmpd="sng" algn="ctr">
                      <a:solidFill>
                        <a:schemeClr val="accent3"/>
                      </a:solidFill>
                      <a:prstDash val="solid"/>
                      <a:round/>
                      <a:headEnd type="none" w="med" len="med"/>
                      <a:tailEnd type="none" w="med" len="med"/>
                    </a:lnR>
                  </a:tcPr>
                </a:tc>
                <a:tc>
                  <a:txBody>
                    <a:bodyPr/>
                    <a:lstStyle/>
                    <a:p>
                      <a:pPr marR="43815" algn="r">
                        <a:lnSpc>
                          <a:spcPct val="100000"/>
                        </a:lnSpc>
                        <a:spcBef>
                          <a:spcPts val="150"/>
                        </a:spcBef>
                      </a:pPr>
                      <a:r>
                        <a:rPr sz="1400" b="1" spc="-25" dirty="0">
                          <a:solidFill>
                            <a:srgbClr val="3B3A3B"/>
                          </a:solidFill>
                        </a:rPr>
                        <a:t>Gl.</a:t>
                      </a:r>
                      <a:endParaRPr sz="1400">
                        <a:latin typeface="Myriad Pro"/>
                        <a:cs typeface="Myriad Pro"/>
                      </a:endParaRPr>
                    </a:p>
                  </a:txBody>
                  <a:tcPr marL="0" marR="0" marT="19050" marB="0">
                    <a:lnL w="12700" cap="flat" cmpd="sng" algn="ctr">
                      <a:solidFill>
                        <a:schemeClr val="accent3"/>
                      </a:solidFill>
                      <a:prstDash val="solid"/>
                      <a:round/>
                      <a:headEnd type="none" w="med" len="med"/>
                      <a:tailEnd type="none" w="med" len="med"/>
                    </a:lnL>
                  </a:tcPr>
                </a:tc>
                <a:tc>
                  <a:txBody>
                    <a:bodyPr/>
                    <a:lstStyle/>
                    <a:p>
                      <a:pPr marL="50165">
                        <a:lnSpc>
                          <a:spcPct val="100000"/>
                        </a:lnSpc>
                        <a:spcBef>
                          <a:spcPts val="150"/>
                        </a:spcBef>
                      </a:pPr>
                      <a:r>
                        <a:rPr sz="1400" spc="-10" dirty="0">
                          <a:solidFill>
                            <a:srgbClr val="3B3A3B"/>
                          </a:solidFill>
                        </a:rPr>
                        <a:t>Glandula</a:t>
                      </a:r>
                      <a:endParaRPr sz="1400">
                        <a:latin typeface="Myriad Pro"/>
                        <a:cs typeface="Myriad Pro"/>
                      </a:endParaRPr>
                    </a:p>
                  </a:txBody>
                  <a:tcPr marL="0" marR="0" marT="19050" marB="0"/>
                </a:tc>
                <a:extLst>
                  <a:ext uri="{0D108BD9-81ED-4DB2-BD59-A6C34878D82A}">
                    <a16:rowId xmlns:a16="http://schemas.microsoft.com/office/drawing/2014/main" val="10010"/>
                  </a:ext>
                </a:extLst>
              </a:tr>
              <a:tr h="323840">
                <a:tc>
                  <a:txBody>
                    <a:bodyPr/>
                    <a:lstStyle/>
                    <a:p>
                      <a:pPr marR="43180" algn="r">
                        <a:lnSpc>
                          <a:spcPct val="100000"/>
                        </a:lnSpc>
                        <a:spcBef>
                          <a:spcPts val="150"/>
                        </a:spcBef>
                      </a:pPr>
                      <a:r>
                        <a:rPr sz="1400" b="1" spc="-25" dirty="0">
                          <a:solidFill>
                            <a:srgbClr val="3B3A3B"/>
                          </a:solidFill>
                        </a:rPr>
                        <a:t>US</a:t>
                      </a:r>
                      <a:endParaRPr sz="1400">
                        <a:latin typeface="Myriad Pro"/>
                        <a:cs typeface="Myriad Pro"/>
                      </a:endParaRPr>
                    </a:p>
                  </a:txBody>
                  <a:tcPr marL="0" marR="0" marT="19050" marB="0"/>
                </a:tc>
                <a:tc>
                  <a:txBody>
                    <a:bodyPr/>
                    <a:lstStyle/>
                    <a:p>
                      <a:pPr marL="50165">
                        <a:lnSpc>
                          <a:spcPct val="100000"/>
                        </a:lnSpc>
                        <a:spcBef>
                          <a:spcPts val="150"/>
                        </a:spcBef>
                      </a:pPr>
                      <a:r>
                        <a:rPr sz="1400" b="1" spc="-10" dirty="0">
                          <a:solidFill>
                            <a:srgbClr val="3B3A3B"/>
                          </a:solidFill>
                        </a:rPr>
                        <a:t>U</a:t>
                      </a:r>
                      <a:r>
                        <a:rPr sz="1400" spc="-10" dirty="0">
                          <a:solidFill>
                            <a:srgbClr val="3B3A3B"/>
                          </a:solidFill>
                        </a:rPr>
                        <a:t>ltra</a:t>
                      </a:r>
                      <a:r>
                        <a:rPr sz="1400" b="1" spc="-10" dirty="0">
                          <a:solidFill>
                            <a:srgbClr val="3B3A3B"/>
                          </a:solidFill>
                        </a:rPr>
                        <a:t>s</a:t>
                      </a:r>
                      <a:r>
                        <a:rPr sz="1400" spc="-10" dirty="0">
                          <a:solidFill>
                            <a:srgbClr val="3B3A3B"/>
                          </a:solidFill>
                        </a:rPr>
                        <a:t>onografi</a:t>
                      </a:r>
                      <a:endParaRPr sz="1400">
                        <a:latin typeface="Myriad Pro"/>
                        <a:cs typeface="Myriad Pro"/>
                      </a:endParaRPr>
                    </a:p>
                  </a:txBody>
                  <a:tcPr marL="0" marR="0" marT="19050" marB="0">
                    <a:lnR w="12700" cap="flat" cmpd="sng" algn="ctr">
                      <a:solidFill>
                        <a:schemeClr val="accent3"/>
                      </a:solidFill>
                      <a:prstDash val="solid"/>
                      <a:round/>
                      <a:headEnd type="none" w="med" len="med"/>
                      <a:tailEnd type="none" w="med" len="med"/>
                    </a:lnR>
                  </a:tcPr>
                </a:tc>
                <a:tc>
                  <a:txBody>
                    <a:bodyPr/>
                    <a:lstStyle/>
                    <a:p>
                      <a:pPr marR="43180" algn="r">
                        <a:lnSpc>
                          <a:spcPct val="100000"/>
                        </a:lnSpc>
                        <a:spcBef>
                          <a:spcPts val="150"/>
                        </a:spcBef>
                      </a:pPr>
                      <a:r>
                        <a:rPr sz="1400" b="1" dirty="0">
                          <a:solidFill>
                            <a:srgbClr val="3B3A3B"/>
                          </a:solidFill>
                        </a:rPr>
                        <a:t>M.,</a:t>
                      </a:r>
                      <a:r>
                        <a:rPr sz="1400" b="1" spc="-10" dirty="0">
                          <a:solidFill>
                            <a:srgbClr val="3B3A3B"/>
                          </a:solidFill>
                        </a:rPr>
                        <a:t> </a:t>
                      </a:r>
                      <a:r>
                        <a:rPr sz="1400" b="1" spc="-35" dirty="0">
                          <a:solidFill>
                            <a:srgbClr val="3B3A3B"/>
                          </a:solidFill>
                        </a:rPr>
                        <a:t>m.</a:t>
                      </a:r>
                      <a:endParaRPr sz="1400">
                        <a:latin typeface="Myriad Pro"/>
                        <a:cs typeface="Myriad Pro"/>
                      </a:endParaRPr>
                    </a:p>
                  </a:txBody>
                  <a:tcPr marL="0" marR="0" marT="19050" marB="0">
                    <a:lnL w="12700" cap="flat" cmpd="sng" algn="ctr">
                      <a:solidFill>
                        <a:schemeClr val="accent3"/>
                      </a:solidFill>
                      <a:prstDash val="solid"/>
                      <a:round/>
                      <a:headEnd type="none" w="med" len="med"/>
                      <a:tailEnd type="none" w="med" len="med"/>
                    </a:lnL>
                  </a:tcPr>
                </a:tc>
                <a:tc>
                  <a:txBody>
                    <a:bodyPr/>
                    <a:lstStyle/>
                    <a:p>
                      <a:pPr marL="50165">
                        <a:lnSpc>
                          <a:spcPct val="100000"/>
                        </a:lnSpc>
                        <a:spcBef>
                          <a:spcPts val="150"/>
                        </a:spcBef>
                      </a:pPr>
                      <a:r>
                        <a:rPr sz="1400" spc="-10" dirty="0">
                          <a:solidFill>
                            <a:srgbClr val="3B3A3B"/>
                          </a:solidFill>
                        </a:rPr>
                        <a:t>Musculus</a:t>
                      </a:r>
                      <a:endParaRPr sz="1400" dirty="0">
                        <a:latin typeface="Myriad Pro"/>
                        <a:cs typeface="Myriad Pro"/>
                      </a:endParaRPr>
                    </a:p>
                  </a:txBody>
                  <a:tcPr marL="0" marR="0" marT="19050" marB="0"/>
                </a:tc>
                <a:extLst>
                  <a:ext uri="{0D108BD9-81ED-4DB2-BD59-A6C34878D82A}">
                    <a16:rowId xmlns:a16="http://schemas.microsoft.com/office/drawing/2014/main" val="10011"/>
                  </a:ext>
                </a:extLst>
              </a:tr>
              <a:tr h="323840">
                <a:tc>
                  <a:txBody>
                    <a:bodyPr/>
                    <a:lstStyle/>
                    <a:p>
                      <a:pPr marR="43180" algn="r">
                        <a:lnSpc>
                          <a:spcPct val="100000"/>
                        </a:lnSpc>
                        <a:spcBef>
                          <a:spcPts val="150"/>
                        </a:spcBef>
                      </a:pPr>
                      <a:r>
                        <a:rPr sz="1400" b="1" spc="-25" dirty="0">
                          <a:solidFill>
                            <a:srgbClr val="3B3A3B"/>
                          </a:solidFill>
                        </a:rPr>
                        <a:t>UV</a:t>
                      </a:r>
                      <a:endParaRPr sz="1400">
                        <a:latin typeface="Myriad Pro"/>
                        <a:cs typeface="Myriad Pro"/>
                      </a:endParaRPr>
                    </a:p>
                  </a:txBody>
                  <a:tcPr marL="0" marR="0" marT="19050" marB="0"/>
                </a:tc>
                <a:tc>
                  <a:txBody>
                    <a:bodyPr/>
                    <a:lstStyle/>
                    <a:p>
                      <a:pPr marL="50165">
                        <a:lnSpc>
                          <a:spcPct val="100000"/>
                        </a:lnSpc>
                        <a:spcBef>
                          <a:spcPts val="150"/>
                        </a:spcBef>
                      </a:pPr>
                      <a:r>
                        <a:rPr sz="1400" b="1" spc="-10" dirty="0">
                          <a:solidFill>
                            <a:srgbClr val="3B3A3B"/>
                          </a:solidFill>
                        </a:rPr>
                        <a:t>U</a:t>
                      </a:r>
                      <a:r>
                        <a:rPr sz="1400" spc="-10" dirty="0">
                          <a:solidFill>
                            <a:srgbClr val="3B3A3B"/>
                          </a:solidFill>
                        </a:rPr>
                        <a:t>ltra</a:t>
                      </a:r>
                      <a:r>
                        <a:rPr sz="1400" b="1" spc="-10" dirty="0">
                          <a:solidFill>
                            <a:srgbClr val="3B3A3B"/>
                          </a:solidFill>
                        </a:rPr>
                        <a:t>v</a:t>
                      </a:r>
                      <a:r>
                        <a:rPr sz="1400" spc="-10" dirty="0">
                          <a:solidFill>
                            <a:srgbClr val="3B3A3B"/>
                          </a:solidFill>
                        </a:rPr>
                        <a:t>iyole</a:t>
                      </a:r>
                      <a:endParaRPr sz="1400">
                        <a:latin typeface="Myriad Pro"/>
                        <a:cs typeface="Myriad Pro"/>
                      </a:endParaRPr>
                    </a:p>
                  </a:txBody>
                  <a:tcPr marL="0" marR="0" marT="19050" marB="0">
                    <a:lnR w="12700" cap="flat" cmpd="sng" algn="ctr">
                      <a:solidFill>
                        <a:schemeClr val="accent3"/>
                      </a:solidFill>
                      <a:prstDash val="solid"/>
                      <a:round/>
                      <a:headEnd type="none" w="med" len="med"/>
                      <a:tailEnd type="none" w="med" len="med"/>
                    </a:lnR>
                  </a:tcPr>
                </a:tc>
                <a:tc>
                  <a:txBody>
                    <a:bodyPr/>
                    <a:lstStyle/>
                    <a:p>
                      <a:pPr marR="43180" algn="r">
                        <a:lnSpc>
                          <a:spcPct val="100000"/>
                        </a:lnSpc>
                        <a:spcBef>
                          <a:spcPts val="150"/>
                        </a:spcBef>
                      </a:pPr>
                      <a:r>
                        <a:rPr sz="1400" b="1" dirty="0">
                          <a:solidFill>
                            <a:srgbClr val="3B3A3B"/>
                          </a:solidFill>
                        </a:rPr>
                        <a:t>N., </a:t>
                      </a:r>
                      <a:r>
                        <a:rPr sz="1400" b="1" spc="-35" dirty="0">
                          <a:solidFill>
                            <a:srgbClr val="3B3A3B"/>
                          </a:solidFill>
                        </a:rPr>
                        <a:t>n.</a:t>
                      </a:r>
                      <a:endParaRPr sz="1400">
                        <a:latin typeface="Myriad Pro"/>
                        <a:cs typeface="Myriad Pro"/>
                      </a:endParaRPr>
                    </a:p>
                  </a:txBody>
                  <a:tcPr marL="0" marR="0" marT="19050" marB="0">
                    <a:lnL w="12700" cap="flat" cmpd="sng" algn="ctr">
                      <a:solidFill>
                        <a:schemeClr val="accent3"/>
                      </a:solidFill>
                      <a:prstDash val="solid"/>
                      <a:round/>
                      <a:headEnd type="none" w="med" len="med"/>
                      <a:tailEnd type="none" w="med" len="med"/>
                    </a:lnL>
                  </a:tcPr>
                </a:tc>
                <a:tc>
                  <a:txBody>
                    <a:bodyPr/>
                    <a:lstStyle/>
                    <a:p>
                      <a:pPr marL="50165">
                        <a:lnSpc>
                          <a:spcPct val="100000"/>
                        </a:lnSpc>
                        <a:spcBef>
                          <a:spcPts val="150"/>
                        </a:spcBef>
                      </a:pPr>
                      <a:r>
                        <a:rPr sz="1400" spc="-10" dirty="0">
                          <a:solidFill>
                            <a:srgbClr val="3B3A3B"/>
                          </a:solidFill>
                        </a:rPr>
                        <a:t>Nervus</a:t>
                      </a:r>
                      <a:endParaRPr sz="1400">
                        <a:latin typeface="Myriad Pro"/>
                        <a:cs typeface="Myriad Pro"/>
                      </a:endParaRPr>
                    </a:p>
                  </a:txBody>
                  <a:tcPr marL="0" marR="0" marT="19050" marB="0"/>
                </a:tc>
                <a:extLst>
                  <a:ext uri="{0D108BD9-81ED-4DB2-BD59-A6C34878D82A}">
                    <a16:rowId xmlns:a16="http://schemas.microsoft.com/office/drawing/2014/main" val="10012"/>
                  </a:ext>
                </a:extLst>
              </a:tr>
              <a:tr h="323840">
                <a:tc>
                  <a:txBody>
                    <a:bodyPr/>
                    <a:lstStyle/>
                    <a:p>
                      <a:pPr marR="43180" algn="r">
                        <a:lnSpc>
                          <a:spcPct val="100000"/>
                        </a:lnSpc>
                        <a:spcBef>
                          <a:spcPts val="150"/>
                        </a:spcBef>
                      </a:pPr>
                      <a:r>
                        <a:rPr sz="1400" b="1" spc="-25" dirty="0">
                          <a:solidFill>
                            <a:srgbClr val="3B3A3B"/>
                          </a:solidFill>
                        </a:rPr>
                        <a:t>Mİ</a:t>
                      </a:r>
                      <a:endParaRPr sz="1400">
                        <a:latin typeface="Myriad Pro"/>
                        <a:cs typeface="Myriad Pro"/>
                      </a:endParaRPr>
                    </a:p>
                  </a:txBody>
                  <a:tcPr marL="0" marR="0" marT="19050" marB="0"/>
                </a:tc>
                <a:tc>
                  <a:txBody>
                    <a:bodyPr/>
                    <a:lstStyle/>
                    <a:p>
                      <a:pPr marL="50165">
                        <a:lnSpc>
                          <a:spcPct val="100000"/>
                        </a:lnSpc>
                        <a:spcBef>
                          <a:spcPts val="150"/>
                        </a:spcBef>
                      </a:pPr>
                      <a:r>
                        <a:rPr sz="1400" b="1" dirty="0">
                          <a:solidFill>
                            <a:srgbClr val="3B3A3B"/>
                          </a:solidFill>
                        </a:rPr>
                        <a:t>M</a:t>
                      </a:r>
                      <a:r>
                        <a:rPr sz="1400" dirty="0">
                          <a:solidFill>
                            <a:srgbClr val="3B3A3B"/>
                          </a:solidFill>
                        </a:rPr>
                        <a:t>yokart</a:t>
                      </a:r>
                      <a:r>
                        <a:rPr sz="1400" spc="10" dirty="0">
                          <a:solidFill>
                            <a:srgbClr val="3B3A3B"/>
                          </a:solidFill>
                        </a:rPr>
                        <a:t> </a:t>
                      </a:r>
                      <a:r>
                        <a:rPr sz="1400" b="1" dirty="0">
                          <a:solidFill>
                            <a:srgbClr val="3B3A3B"/>
                          </a:solidFill>
                        </a:rPr>
                        <a:t>İ</a:t>
                      </a:r>
                      <a:r>
                        <a:rPr sz="1400" dirty="0">
                          <a:solidFill>
                            <a:srgbClr val="3B3A3B"/>
                          </a:solidFill>
                        </a:rPr>
                        <a:t>nfarktüsü</a:t>
                      </a:r>
                      <a:r>
                        <a:rPr sz="1400" spc="15" dirty="0">
                          <a:solidFill>
                            <a:srgbClr val="3B3A3B"/>
                          </a:solidFill>
                        </a:rPr>
                        <a:t> </a:t>
                      </a:r>
                      <a:r>
                        <a:rPr sz="1400" dirty="0">
                          <a:solidFill>
                            <a:srgbClr val="3B3A3B"/>
                          </a:solidFill>
                        </a:rPr>
                        <a:t>(Kalp</a:t>
                      </a:r>
                      <a:r>
                        <a:rPr sz="1400" spc="15" dirty="0">
                          <a:solidFill>
                            <a:srgbClr val="3B3A3B"/>
                          </a:solidFill>
                        </a:rPr>
                        <a:t> </a:t>
                      </a:r>
                      <a:r>
                        <a:rPr sz="1400" spc="-10" dirty="0">
                          <a:solidFill>
                            <a:srgbClr val="3B3A3B"/>
                          </a:solidFill>
                        </a:rPr>
                        <a:t>krizi)</a:t>
                      </a:r>
                      <a:endParaRPr sz="1400">
                        <a:latin typeface="Myriad Pro"/>
                        <a:cs typeface="Myriad Pro"/>
                      </a:endParaRPr>
                    </a:p>
                  </a:txBody>
                  <a:tcPr marL="0" marR="0" marT="19050" marB="0">
                    <a:lnR w="12700" cap="flat" cmpd="sng" algn="ctr">
                      <a:solidFill>
                        <a:schemeClr val="accent3"/>
                      </a:solidFill>
                      <a:prstDash val="solid"/>
                      <a:round/>
                      <a:headEnd type="none" w="med" len="med"/>
                      <a:tailEnd type="none" w="med" len="med"/>
                    </a:lnR>
                  </a:tcPr>
                </a:tc>
                <a:tc>
                  <a:txBody>
                    <a:bodyPr/>
                    <a:lstStyle/>
                    <a:p>
                      <a:pPr marR="43180" algn="r">
                        <a:lnSpc>
                          <a:spcPct val="100000"/>
                        </a:lnSpc>
                        <a:spcBef>
                          <a:spcPts val="150"/>
                        </a:spcBef>
                      </a:pPr>
                      <a:r>
                        <a:rPr sz="1400" b="1" spc="-10" dirty="0">
                          <a:solidFill>
                            <a:srgbClr val="3B3A3B"/>
                          </a:solidFill>
                        </a:rPr>
                        <a:t>Post.</a:t>
                      </a:r>
                      <a:endParaRPr sz="1400">
                        <a:latin typeface="Myriad Pro"/>
                        <a:cs typeface="Myriad Pro"/>
                      </a:endParaRPr>
                    </a:p>
                  </a:txBody>
                  <a:tcPr marL="0" marR="0" marT="19050" marB="0">
                    <a:lnL w="12700" cap="flat" cmpd="sng" algn="ctr">
                      <a:solidFill>
                        <a:schemeClr val="accent3"/>
                      </a:solidFill>
                      <a:prstDash val="solid"/>
                      <a:round/>
                      <a:headEnd type="none" w="med" len="med"/>
                      <a:tailEnd type="none" w="med" len="med"/>
                    </a:lnL>
                  </a:tcPr>
                </a:tc>
                <a:tc>
                  <a:txBody>
                    <a:bodyPr/>
                    <a:lstStyle/>
                    <a:p>
                      <a:pPr marL="50165">
                        <a:lnSpc>
                          <a:spcPct val="100000"/>
                        </a:lnSpc>
                        <a:spcBef>
                          <a:spcPts val="150"/>
                        </a:spcBef>
                      </a:pPr>
                      <a:r>
                        <a:rPr sz="1400" spc="-10" dirty="0">
                          <a:solidFill>
                            <a:srgbClr val="3B3A3B"/>
                          </a:solidFill>
                        </a:rPr>
                        <a:t>Posterior</a:t>
                      </a:r>
                      <a:endParaRPr sz="1400" dirty="0">
                        <a:latin typeface="Myriad Pro"/>
                        <a:cs typeface="Myriad Pro"/>
                      </a:endParaRPr>
                    </a:p>
                  </a:txBody>
                  <a:tcPr marL="0" marR="0" marT="19050" marB="0"/>
                </a:tc>
                <a:extLst>
                  <a:ext uri="{0D108BD9-81ED-4DB2-BD59-A6C34878D82A}">
                    <a16:rowId xmlns:a16="http://schemas.microsoft.com/office/drawing/2014/main" val="10013"/>
                  </a:ext>
                </a:extLst>
              </a:tr>
              <a:tr h="323840">
                <a:tc>
                  <a:txBody>
                    <a:bodyPr/>
                    <a:lstStyle/>
                    <a:p>
                      <a:pPr marR="43180" algn="r">
                        <a:lnSpc>
                          <a:spcPct val="100000"/>
                        </a:lnSpc>
                        <a:spcBef>
                          <a:spcPts val="150"/>
                        </a:spcBef>
                      </a:pPr>
                      <a:r>
                        <a:rPr sz="1400" b="1" spc="-25" dirty="0">
                          <a:solidFill>
                            <a:srgbClr val="3B3A3B"/>
                          </a:solidFill>
                        </a:rPr>
                        <a:t>İV</a:t>
                      </a:r>
                      <a:endParaRPr sz="1400">
                        <a:latin typeface="Myriad Pro"/>
                        <a:cs typeface="Myriad Pro"/>
                      </a:endParaRPr>
                    </a:p>
                  </a:txBody>
                  <a:tcPr marL="0" marR="0" marT="19050" marB="0"/>
                </a:tc>
                <a:tc>
                  <a:txBody>
                    <a:bodyPr/>
                    <a:lstStyle/>
                    <a:p>
                      <a:pPr marL="50165">
                        <a:lnSpc>
                          <a:spcPct val="100000"/>
                        </a:lnSpc>
                        <a:spcBef>
                          <a:spcPts val="150"/>
                        </a:spcBef>
                      </a:pPr>
                      <a:r>
                        <a:rPr sz="1400" b="1" dirty="0">
                          <a:solidFill>
                            <a:srgbClr val="3B3A3B"/>
                          </a:solidFill>
                        </a:rPr>
                        <a:t>İ</a:t>
                      </a:r>
                      <a:r>
                        <a:rPr sz="1400" dirty="0">
                          <a:solidFill>
                            <a:srgbClr val="3B3A3B"/>
                          </a:solidFill>
                        </a:rPr>
                        <a:t>ntra</a:t>
                      </a:r>
                      <a:r>
                        <a:rPr sz="1400" b="1" dirty="0">
                          <a:solidFill>
                            <a:srgbClr val="3B3A3B"/>
                          </a:solidFill>
                        </a:rPr>
                        <a:t>v</a:t>
                      </a:r>
                      <a:r>
                        <a:rPr sz="1400" dirty="0">
                          <a:solidFill>
                            <a:srgbClr val="3B3A3B"/>
                          </a:solidFill>
                        </a:rPr>
                        <a:t>enöz</a:t>
                      </a:r>
                      <a:r>
                        <a:rPr sz="1400" spc="-20" dirty="0">
                          <a:solidFill>
                            <a:srgbClr val="3B3A3B"/>
                          </a:solidFill>
                        </a:rPr>
                        <a:t> </a:t>
                      </a:r>
                      <a:r>
                        <a:rPr sz="1400" dirty="0">
                          <a:solidFill>
                            <a:srgbClr val="3B3A3B"/>
                          </a:solidFill>
                        </a:rPr>
                        <a:t>(Damar</a:t>
                      </a:r>
                      <a:r>
                        <a:rPr sz="1400" spc="-10" dirty="0">
                          <a:solidFill>
                            <a:srgbClr val="3B3A3B"/>
                          </a:solidFill>
                        </a:rPr>
                        <a:t> </a:t>
                      </a:r>
                      <a:r>
                        <a:rPr sz="1400" spc="-20" dirty="0">
                          <a:solidFill>
                            <a:srgbClr val="3B3A3B"/>
                          </a:solidFill>
                        </a:rPr>
                        <a:t>içi)</a:t>
                      </a:r>
                      <a:endParaRPr sz="1400">
                        <a:latin typeface="Myriad Pro"/>
                        <a:cs typeface="Myriad Pro"/>
                      </a:endParaRPr>
                    </a:p>
                  </a:txBody>
                  <a:tcPr marL="0" marR="0" marT="19050" marB="0">
                    <a:lnR w="12700" cap="flat" cmpd="sng" algn="ctr">
                      <a:solidFill>
                        <a:schemeClr val="accent3"/>
                      </a:solidFill>
                      <a:prstDash val="solid"/>
                      <a:round/>
                      <a:headEnd type="none" w="med" len="med"/>
                      <a:tailEnd type="none" w="med" len="med"/>
                    </a:lnR>
                  </a:tcPr>
                </a:tc>
                <a:tc>
                  <a:txBody>
                    <a:bodyPr/>
                    <a:lstStyle/>
                    <a:p>
                      <a:pPr marR="43180" algn="r">
                        <a:lnSpc>
                          <a:spcPct val="100000"/>
                        </a:lnSpc>
                        <a:spcBef>
                          <a:spcPts val="150"/>
                        </a:spcBef>
                      </a:pPr>
                      <a:r>
                        <a:rPr sz="1400" b="1" spc="-20" dirty="0">
                          <a:solidFill>
                            <a:srgbClr val="3B3A3B"/>
                          </a:solidFill>
                        </a:rPr>
                        <a:t>Sup.</a:t>
                      </a:r>
                      <a:endParaRPr sz="1400">
                        <a:latin typeface="Myriad Pro"/>
                        <a:cs typeface="Myriad Pro"/>
                      </a:endParaRPr>
                    </a:p>
                  </a:txBody>
                  <a:tcPr marL="0" marR="0" marT="19050" marB="0">
                    <a:lnL w="12700" cap="flat" cmpd="sng" algn="ctr">
                      <a:solidFill>
                        <a:schemeClr val="accent3"/>
                      </a:solidFill>
                      <a:prstDash val="solid"/>
                      <a:round/>
                      <a:headEnd type="none" w="med" len="med"/>
                      <a:tailEnd type="none" w="med" len="med"/>
                    </a:lnL>
                  </a:tcPr>
                </a:tc>
                <a:tc>
                  <a:txBody>
                    <a:bodyPr/>
                    <a:lstStyle/>
                    <a:p>
                      <a:pPr marL="50165">
                        <a:lnSpc>
                          <a:spcPct val="100000"/>
                        </a:lnSpc>
                        <a:spcBef>
                          <a:spcPts val="150"/>
                        </a:spcBef>
                      </a:pPr>
                      <a:r>
                        <a:rPr sz="1400" spc="-10" dirty="0">
                          <a:solidFill>
                            <a:srgbClr val="3B3A3B"/>
                          </a:solidFill>
                        </a:rPr>
                        <a:t>Superior</a:t>
                      </a:r>
                      <a:endParaRPr sz="1400">
                        <a:latin typeface="Myriad Pro"/>
                        <a:cs typeface="Myriad Pro"/>
                      </a:endParaRPr>
                    </a:p>
                  </a:txBody>
                  <a:tcPr marL="0" marR="0" marT="19050" marB="0"/>
                </a:tc>
                <a:extLst>
                  <a:ext uri="{0D108BD9-81ED-4DB2-BD59-A6C34878D82A}">
                    <a16:rowId xmlns:a16="http://schemas.microsoft.com/office/drawing/2014/main" val="10014"/>
                  </a:ext>
                </a:extLst>
              </a:tr>
              <a:tr h="323840">
                <a:tc>
                  <a:txBody>
                    <a:bodyPr/>
                    <a:lstStyle/>
                    <a:p>
                      <a:pPr marR="43180" algn="r">
                        <a:lnSpc>
                          <a:spcPct val="100000"/>
                        </a:lnSpc>
                        <a:spcBef>
                          <a:spcPts val="150"/>
                        </a:spcBef>
                      </a:pPr>
                      <a:r>
                        <a:rPr sz="1400" b="1" spc="-25" dirty="0">
                          <a:solidFill>
                            <a:srgbClr val="3B3A3B"/>
                          </a:solidFill>
                        </a:rPr>
                        <a:t>İM</a:t>
                      </a:r>
                      <a:endParaRPr sz="1400">
                        <a:latin typeface="Myriad Pro"/>
                        <a:cs typeface="Myriad Pro"/>
                      </a:endParaRPr>
                    </a:p>
                  </a:txBody>
                  <a:tcPr marL="0" marR="0" marT="19050" marB="0"/>
                </a:tc>
                <a:tc>
                  <a:txBody>
                    <a:bodyPr/>
                    <a:lstStyle/>
                    <a:p>
                      <a:pPr marL="50165">
                        <a:lnSpc>
                          <a:spcPct val="100000"/>
                        </a:lnSpc>
                        <a:spcBef>
                          <a:spcPts val="150"/>
                        </a:spcBef>
                      </a:pPr>
                      <a:r>
                        <a:rPr sz="1400" b="1" dirty="0">
                          <a:solidFill>
                            <a:srgbClr val="3B3A3B"/>
                          </a:solidFill>
                        </a:rPr>
                        <a:t>İ</a:t>
                      </a:r>
                      <a:r>
                        <a:rPr sz="1400" dirty="0">
                          <a:solidFill>
                            <a:srgbClr val="3B3A3B"/>
                          </a:solidFill>
                        </a:rPr>
                        <a:t>ntra</a:t>
                      </a:r>
                      <a:r>
                        <a:rPr sz="1400" b="1" dirty="0">
                          <a:solidFill>
                            <a:srgbClr val="3B3A3B"/>
                          </a:solidFill>
                        </a:rPr>
                        <a:t>m</a:t>
                      </a:r>
                      <a:r>
                        <a:rPr sz="1400" dirty="0">
                          <a:solidFill>
                            <a:srgbClr val="3B3A3B"/>
                          </a:solidFill>
                        </a:rPr>
                        <a:t>üsküler</a:t>
                      </a:r>
                      <a:r>
                        <a:rPr sz="1400" spc="-10" dirty="0">
                          <a:solidFill>
                            <a:srgbClr val="3B3A3B"/>
                          </a:solidFill>
                        </a:rPr>
                        <a:t> </a:t>
                      </a:r>
                      <a:r>
                        <a:rPr sz="1400" dirty="0">
                          <a:solidFill>
                            <a:srgbClr val="3B3A3B"/>
                          </a:solidFill>
                        </a:rPr>
                        <a:t>(Kas</a:t>
                      </a:r>
                      <a:r>
                        <a:rPr sz="1400" spc="5" dirty="0">
                          <a:solidFill>
                            <a:srgbClr val="3B3A3B"/>
                          </a:solidFill>
                        </a:rPr>
                        <a:t> </a:t>
                      </a:r>
                      <a:r>
                        <a:rPr sz="1400" spc="-20" dirty="0">
                          <a:solidFill>
                            <a:srgbClr val="3B3A3B"/>
                          </a:solidFill>
                        </a:rPr>
                        <a:t>içi)</a:t>
                      </a:r>
                      <a:endParaRPr sz="1400">
                        <a:latin typeface="Myriad Pro"/>
                        <a:cs typeface="Myriad Pro"/>
                      </a:endParaRPr>
                    </a:p>
                  </a:txBody>
                  <a:tcPr marL="0" marR="0" marT="19050" marB="0">
                    <a:lnR w="12700" cap="flat" cmpd="sng" algn="ctr">
                      <a:solidFill>
                        <a:schemeClr val="accent3"/>
                      </a:solidFill>
                      <a:prstDash val="solid"/>
                      <a:round/>
                      <a:headEnd type="none" w="med" len="med"/>
                      <a:tailEnd type="none" w="med" len="med"/>
                    </a:lnR>
                  </a:tcPr>
                </a:tc>
                <a:tc>
                  <a:txBody>
                    <a:bodyPr/>
                    <a:lstStyle/>
                    <a:p>
                      <a:pPr marR="43180" algn="r">
                        <a:lnSpc>
                          <a:spcPct val="100000"/>
                        </a:lnSpc>
                        <a:spcBef>
                          <a:spcPts val="150"/>
                        </a:spcBef>
                      </a:pPr>
                      <a:r>
                        <a:rPr sz="1400" b="1" spc="-20" dirty="0">
                          <a:solidFill>
                            <a:srgbClr val="3B3A3B"/>
                          </a:solidFill>
                        </a:rPr>
                        <a:t>Dex.</a:t>
                      </a:r>
                      <a:endParaRPr sz="1400">
                        <a:latin typeface="Myriad Pro"/>
                        <a:cs typeface="Myriad Pro"/>
                      </a:endParaRPr>
                    </a:p>
                  </a:txBody>
                  <a:tcPr marL="0" marR="0" marT="19050" marB="0">
                    <a:lnL w="12700" cap="flat" cmpd="sng" algn="ctr">
                      <a:solidFill>
                        <a:schemeClr val="accent3"/>
                      </a:solidFill>
                      <a:prstDash val="solid"/>
                      <a:round/>
                      <a:headEnd type="none" w="med" len="med"/>
                      <a:tailEnd type="none" w="med" len="med"/>
                    </a:lnL>
                  </a:tcPr>
                </a:tc>
                <a:tc>
                  <a:txBody>
                    <a:bodyPr/>
                    <a:lstStyle/>
                    <a:p>
                      <a:pPr marL="50165">
                        <a:lnSpc>
                          <a:spcPct val="100000"/>
                        </a:lnSpc>
                        <a:spcBef>
                          <a:spcPts val="150"/>
                        </a:spcBef>
                      </a:pPr>
                      <a:r>
                        <a:rPr sz="1400" spc="-10" dirty="0">
                          <a:solidFill>
                            <a:srgbClr val="3B3A3B"/>
                          </a:solidFill>
                        </a:rPr>
                        <a:t>Dexter</a:t>
                      </a:r>
                      <a:endParaRPr sz="1400" dirty="0">
                        <a:latin typeface="Myriad Pro"/>
                        <a:cs typeface="Myriad Pro"/>
                      </a:endParaRPr>
                    </a:p>
                  </a:txBody>
                  <a:tcPr marL="0" marR="0" marT="19050" marB="0"/>
                </a:tc>
                <a:extLst>
                  <a:ext uri="{0D108BD9-81ED-4DB2-BD59-A6C34878D82A}">
                    <a16:rowId xmlns:a16="http://schemas.microsoft.com/office/drawing/2014/main" val="10015"/>
                  </a:ext>
                </a:extLst>
              </a:tr>
              <a:tr h="338464">
                <a:tc>
                  <a:txBody>
                    <a:bodyPr/>
                    <a:lstStyle/>
                    <a:p>
                      <a:pPr marR="43180" algn="r">
                        <a:lnSpc>
                          <a:spcPct val="100000"/>
                        </a:lnSpc>
                        <a:spcBef>
                          <a:spcPts val="150"/>
                        </a:spcBef>
                      </a:pPr>
                      <a:r>
                        <a:rPr sz="1400" b="1" spc="-25" dirty="0">
                          <a:solidFill>
                            <a:srgbClr val="3B3A3B"/>
                          </a:solidFill>
                        </a:rPr>
                        <a:t>EX</a:t>
                      </a:r>
                      <a:endParaRPr sz="1400">
                        <a:latin typeface="Myriad Pro"/>
                        <a:cs typeface="Myriad Pro"/>
                      </a:endParaRPr>
                    </a:p>
                  </a:txBody>
                  <a:tcPr marL="0" marR="0" marT="19050" marB="0"/>
                </a:tc>
                <a:tc>
                  <a:txBody>
                    <a:bodyPr/>
                    <a:lstStyle/>
                    <a:p>
                      <a:pPr marL="50165">
                        <a:lnSpc>
                          <a:spcPct val="100000"/>
                        </a:lnSpc>
                        <a:spcBef>
                          <a:spcPts val="150"/>
                        </a:spcBef>
                      </a:pPr>
                      <a:r>
                        <a:rPr sz="1400" b="1" dirty="0">
                          <a:solidFill>
                            <a:srgbClr val="3B3A3B"/>
                          </a:solidFill>
                        </a:rPr>
                        <a:t>Ex</a:t>
                      </a:r>
                      <a:r>
                        <a:rPr sz="1400" dirty="0">
                          <a:solidFill>
                            <a:srgbClr val="3B3A3B"/>
                          </a:solidFill>
                        </a:rPr>
                        <a:t>itus </a:t>
                      </a:r>
                      <a:r>
                        <a:rPr sz="1400" spc="-10" dirty="0">
                          <a:solidFill>
                            <a:srgbClr val="3B3A3B"/>
                          </a:solidFill>
                        </a:rPr>
                        <a:t>(Ölüm)</a:t>
                      </a:r>
                      <a:endParaRPr sz="1400">
                        <a:latin typeface="Myriad Pro"/>
                        <a:cs typeface="Myriad Pro"/>
                      </a:endParaRPr>
                    </a:p>
                  </a:txBody>
                  <a:tcPr marL="0" marR="0" marT="19050" marB="0">
                    <a:lnR w="12700" cap="flat" cmpd="sng" algn="ctr">
                      <a:solidFill>
                        <a:schemeClr val="accent3"/>
                      </a:solidFill>
                      <a:prstDash val="solid"/>
                      <a:round/>
                      <a:headEnd type="none" w="med" len="med"/>
                      <a:tailEnd type="none" w="med" len="med"/>
                    </a:lnR>
                  </a:tcPr>
                </a:tc>
                <a:tc>
                  <a:txBody>
                    <a:bodyPr/>
                    <a:lstStyle/>
                    <a:p>
                      <a:pPr marR="43180" algn="r">
                        <a:lnSpc>
                          <a:spcPct val="100000"/>
                        </a:lnSpc>
                        <a:spcBef>
                          <a:spcPts val="150"/>
                        </a:spcBef>
                      </a:pPr>
                      <a:r>
                        <a:rPr sz="1400" b="1" spc="-10" dirty="0">
                          <a:solidFill>
                            <a:srgbClr val="3B3A3B"/>
                          </a:solidFill>
                        </a:rPr>
                        <a:t>Dist.</a:t>
                      </a:r>
                      <a:endParaRPr sz="1400">
                        <a:latin typeface="Myriad Pro"/>
                        <a:cs typeface="Myriad Pro"/>
                      </a:endParaRPr>
                    </a:p>
                  </a:txBody>
                  <a:tcPr marL="0" marR="0" marT="19050" marB="0">
                    <a:lnL w="12700" cap="flat" cmpd="sng" algn="ctr">
                      <a:solidFill>
                        <a:schemeClr val="accent3"/>
                      </a:solidFill>
                      <a:prstDash val="solid"/>
                      <a:round/>
                      <a:headEnd type="none" w="med" len="med"/>
                      <a:tailEnd type="none" w="med" len="med"/>
                    </a:lnL>
                  </a:tcPr>
                </a:tc>
                <a:tc>
                  <a:txBody>
                    <a:bodyPr/>
                    <a:lstStyle/>
                    <a:p>
                      <a:pPr marL="50165">
                        <a:lnSpc>
                          <a:spcPct val="100000"/>
                        </a:lnSpc>
                        <a:spcBef>
                          <a:spcPts val="150"/>
                        </a:spcBef>
                      </a:pPr>
                      <a:r>
                        <a:rPr sz="1400" spc="-10" dirty="0">
                          <a:solidFill>
                            <a:srgbClr val="3B3A3B"/>
                          </a:solidFill>
                        </a:rPr>
                        <a:t>Distalis</a:t>
                      </a:r>
                      <a:endParaRPr sz="1400" dirty="0">
                        <a:latin typeface="Myriad Pro"/>
                        <a:cs typeface="Myriad Pro"/>
                      </a:endParaRPr>
                    </a:p>
                  </a:txBody>
                  <a:tcPr marL="0" marR="0" marT="19050" marB="0"/>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5707507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ilgi Yer Tutucusu 3">
            <a:extLst>
              <a:ext uri="{FF2B5EF4-FFF2-40B4-BE49-F238E27FC236}">
                <a16:creationId xmlns:a16="http://schemas.microsoft.com/office/drawing/2014/main" id="{D0E08628-8DDE-0812-4D65-3F2C196A0472}"/>
              </a:ext>
            </a:extLst>
          </p:cNvPr>
          <p:cNvSpPr>
            <a:spLocks noGrp="1"/>
          </p:cNvSpPr>
          <p:nvPr>
            <p:ph type="ftr" sz="quarter" idx="11"/>
          </p:nvPr>
        </p:nvSpPr>
        <p:spPr/>
        <p:txBody>
          <a:bodyPr/>
          <a:lstStyle/>
          <a:p>
            <a:r>
              <a:rPr lang="tr-TR"/>
              <a:t>Dr. Ali Tekin GÜNER - BİYOMEKANİK</a:t>
            </a:r>
          </a:p>
        </p:txBody>
      </p:sp>
      <p:sp>
        <p:nvSpPr>
          <p:cNvPr id="5" name="Slayt Numarası Yer Tutucusu 4">
            <a:extLst>
              <a:ext uri="{FF2B5EF4-FFF2-40B4-BE49-F238E27FC236}">
                <a16:creationId xmlns:a16="http://schemas.microsoft.com/office/drawing/2014/main" id="{BABC6D4D-A3A8-A889-97B0-DE06BFEB2EC8}"/>
              </a:ext>
            </a:extLst>
          </p:cNvPr>
          <p:cNvSpPr>
            <a:spLocks noGrp="1"/>
          </p:cNvSpPr>
          <p:nvPr>
            <p:ph type="sldNum" sz="quarter" idx="12"/>
          </p:nvPr>
        </p:nvSpPr>
        <p:spPr/>
        <p:txBody>
          <a:bodyPr/>
          <a:lstStyle/>
          <a:p>
            <a:fld id="{60FF87A7-9A7A-4B3D-9625-8440EC4947F9}" type="slidenum">
              <a:rPr lang="tr-TR" smtClean="0"/>
              <a:pPr/>
              <a:t>57</a:t>
            </a:fld>
            <a:endParaRPr lang="tr-TR"/>
          </a:p>
        </p:txBody>
      </p:sp>
      <p:sp>
        <p:nvSpPr>
          <p:cNvPr id="2" name="Başlık 1">
            <a:extLst>
              <a:ext uri="{FF2B5EF4-FFF2-40B4-BE49-F238E27FC236}">
                <a16:creationId xmlns:a16="http://schemas.microsoft.com/office/drawing/2014/main" id="{D25C21AB-09EB-3659-D296-90DFC21C98F5}"/>
              </a:ext>
            </a:extLst>
          </p:cNvPr>
          <p:cNvSpPr>
            <a:spLocks noGrp="1"/>
          </p:cNvSpPr>
          <p:nvPr>
            <p:ph type="title" idx="4294967295"/>
          </p:nvPr>
        </p:nvSpPr>
        <p:spPr>
          <a:xfrm>
            <a:off x="251521" y="404664"/>
            <a:ext cx="2246952" cy="1486843"/>
          </a:xfrm>
        </p:spPr>
        <p:txBody>
          <a:bodyPr/>
          <a:lstStyle/>
          <a:p>
            <a:r>
              <a:rPr lang="tr-TR" sz="2400" dirty="0"/>
              <a:t>Anatomi terminolojisinde sık kullanılan ön ekler</a:t>
            </a:r>
          </a:p>
        </p:txBody>
      </p:sp>
      <p:graphicFrame>
        <p:nvGraphicFramePr>
          <p:cNvPr id="6" name="object 5">
            <a:extLst>
              <a:ext uri="{FF2B5EF4-FFF2-40B4-BE49-F238E27FC236}">
                <a16:creationId xmlns:a16="http://schemas.microsoft.com/office/drawing/2014/main" id="{2522B6BE-AEAE-C6AD-EB9B-B863CB348EB9}"/>
              </a:ext>
            </a:extLst>
          </p:cNvPr>
          <p:cNvGraphicFramePr>
            <a:graphicFrameLocks noGrp="1"/>
          </p:cNvGraphicFramePr>
          <p:nvPr>
            <p:extLst>
              <p:ext uri="{D42A27DB-BD31-4B8C-83A1-F6EECF244321}">
                <p14:modId xmlns:p14="http://schemas.microsoft.com/office/powerpoint/2010/main" val="195202313"/>
              </p:ext>
            </p:extLst>
          </p:nvPr>
        </p:nvGraphicFramePr>
        <p:xfrm>
          <a:off x="2498473" y="188640"/>
          <a:ext cx="6322000" cy="5904654"/>
        </p:xfrm>
        <a:graphic>
          <a:graphicData uri="http://schemas.openxmlformats.org/drawingml/2006/table">
            <a:tbl>
              <a:tblPr firstRow="1" bandRow="1">
                <a:tableStyleId>{F2DE63D5-997A-4646-A377-4702673A728D}</a:tableStyleId>
              </a:tblPr>
              <a:tblGrid>
                <a:gridCol w="955027">
                  <a:extLst>
                    <a:ext uri="{9D8B030D-6E8A-4147-A177-3AD203B41FA5}">
                      <a16:colId xmlns:a16="http://schemas.microsoft.com/office/drawing/2014/main" val="20000"/>
                    </a:ext>
                  </a:extLst>
                </a:gridCol>
                <a:gridCol w="1844527">
                  <a:extLst>
                    <a:ext uri="{9D8B030D-6E8A-4147-A177-3AD203B41FA5}">
                      <a16:colId xmlns:a16="http://schemas.microsoft.com/office/drawing/2014/main" val="20001"/>
                    </a:ext>
                  </a:extLst>
                </a:gridCol>
                <a:gridCol w="1218190">
                  <a:extLst>
                    <a:ext uri="{9D8B030D-6E8A-4147-A177-3AD203B41FA5}">
                      <a16:colId xmlns:a16="http://schemas.microsoft.com/office/drawing/2014/main" val="20002"/>
                    </a:ext>
                  </a:extLst>
                </a:gridCol>
                <a:gridCol w="2304256">
                  <a:extLst>
                    <a:ext uri="{9D8B030D-6E8A-4147-A177-3AD203B41FA5}">
                      <a16:colId xmlns:a16="http://schemas.microsoft.com/office/drawing/2014/main" val="20003"/>
                    </a:ext>
                  </a:extLst>
                </a:gridCol>
              </a:tblGrid>
              <a:tr h="392360">
                <a:tc>
                  <a:txBody>
                    <a:bodyPr/>
                    <a:lstStyle/>
                    <a:p>
                      <a:pPr marL="253365" algn="r">
                        <a:lnSpc>
                          <a:spcPct val="100000"/>
                        </a:lnSpc>
                        <a:spcBef>
                          <a:spcPts val="459"/>
                        </a:spcBef>
                      </a:pPr>
                      <a:r>
                        <a:rPr sz="1800" b="1" dirty="0">
                          <a:solidFill>
                            <a:srgbClr val="FFFFFF"/>
                          </a:solidFill>
                        </a:rPr>
                        <a:t>Ön </a:t>
                      </a:r>
                      <a:r>
                        <a:rPr sz="1800" b="1" spc="-25" dirty="0">
                          <a:solidFill>
                            <a:srgbClr val="FFFFFF"/>
                          </a:solidFill>
                        </a:rPr>
                        <a:t>Ek</a:t>
                      </a:r>
                      <a:endParaRPr sz="1800" dirty="0">
                        <a:latin typeface="Myriad Pro"/>
                        <a:cs typeface="Myriad Pro"/>
                      </a:endParaRPr>
                    </a:p>
                  </a:txBody>
                  <a:tcPr marL="0" marR="0" marT="58419" marB="0"/>
                </a:tc>
                <a:tc>
                  <a:txBody>
                    <a:bodyPr/>
                    <a:lstStyle/>
                    <a:p>
                      <a:pPr algn="ctr">
                        <a:lnSpc>
                          <a:spcPct val="100000"/>
                        </a:lnSpc>
                        <a:spcBef>
                          <a:spcPts val="459"/>
                        </a:spcBef>
                      </a:pPr>
                      <a:r>
                        <a:rPr sz="1800" b="1" spc="-10" dirty="0">
                          <a:solidFill>
                            <a:srgbClr val="FFFFFF"/>
                          </a:solidFill>
                        </a:rPr>
                        <a:t>Anlamı</a:t>
                      </a:r>
                      <a:endParaRPr sz="1800" dirty="0">
                        <a:latin typeface="Myriad Pro"/>
                        <a:cs typeface="Myriad Pro"/>
                      </a:endParaRPr>
                    </a:p>
                  </a:txBody>
                  <a:tcPr marL="0" marR="0" marT="58419" marB="0"/>
                </a:tc>
                <a:tc>
                  <a:txBody>
                    <a:bodyPr/>
                    <a:lstStyle/>
                    <a:p>
                      <a:pPr marL="0" indent="0" algn="ctr">
                        <a:lnSpc>
                          <a:spcPct val="100000"/>
                        </a:lnSpc>
                        <a:spcBef>
                          <a:spcPts val="459"/>
                        </a:spcBef>
                      </a:pPr>
                      <a:r>
                        <a:rPr sz="1800" b="1" spc="-10" dirty="0">
                          <a:solidFill>
                            <a:srgbClr val="FFFFFF"/>
                          </a:solidFill>
                        </a:rPr>
                        <a:t>Örnek</a:t>
                      </a:r>
                      <a:endParaRPr sz="1800" dirty="0">
                        <a:latin typeface="Myriad Pro"/>
                        <a:cs typeface="Myriad Pro"/>
                      </a:endParaRPr>
                    </a:p>
                  </a:txBody>
                  <a:tcPr marL="0" marR="0" marT="58419" marB="0"/>
                </a:tc>
                <a:tc>
                  <a:txBody>
                    <a:bodyPr/>
                    <a:lstStyle/>
                    <a:p>
                      <a:pPr algn="l">
                        <a:lnSpc>
                          <a:spcPct val="100000"/>
                        </a:lnSpc>
                        <a:spcBef>
                          <a:spcPts val="459"/>
                        </a:spcBef>
                      </a:pPr>
                      <a:r>
                        <a:rPr sz="1800" b="1" spc="-10" dirty="0">
                          <a:solidFill>
                            <a:srgbClr val="FFFFFF"/>
                          </a:solidFill>
                        </a:rPr>
                        <a:t>Anlamı</a:t>
                      </a:r>
                      <a:endParaRPr sz="1800" dirty="0">
                        <a:latin typeface="Myriad Pro"/>
                        <a:cs typeface="Myriad Pro"/>
                      </a:endParaRPr>
                    </a:p>
                  </a:txBody>
                  <a:tcPr marL="0" marR="0" marT="58419" marB="0"/>
                </a:tc>
                <a:extLst>
                  <a:ext uri="{0D108BD9-81ED-4DB2-BD59-A6C34878D82A}">
                    <a16:rowId xmlns:a16="http://schemas.microsoft.com/office/drawing/2014/main" val="10001"/>
                  </a:ext>
                </a:extLst>
              </a:tr>
              <a:tr h="250140">
                <a:tc>
                  <a:txBody>
                    <a:bodyPr/>
                    <a:lstStyle/>
                    <a:p>
                      <a:pPr marR="43815" algn="r">
                        <a:lnSpc>
                          <a:spcPct val="100000"/>
                        </a:lnSpc>
                        <a:spcBef>
                          <a:spcPts val="100"/>
                        </a:spcBef>
                      </a:pPr>
                      <a:r>
                        <a:rPr sz="1400" b="1" spc="-20" dirty="0">
                          <a:solidFill>
                            <a:srgbClr val="3B3A3B"/>
                          </a:solidFill>
                        </a:rPr>
                        <a:t>ante–</a:t>
                      </a:r>
                      <a:endParaRPr sz="1400" dirty="0">
                        <a:latin typeface="Myriad Pro"/>
                        <a:cs typeface="Myriad Pro"/>
                      </a:endParaRPr>
                    </a:p>
                  </a:txBody>
                  <a:tcPr marL="0" marR="0" marT="12700" marB="0"/>
                </a:tc>
                <a:tc>
                  <a:txBody>
                    <a:bodyPr/>
                    <a:lstStyle/>
                    <a:p>
                      <a:pPr marL="50800" algn="ctr">
                        <a:lnSpc>
                          <a:spcPct val="100000"/>
                        </a:lnSpc>
                        <a:spcBef>
                          <a:spcPts val="100"/>
                        </a:spcBef>
                      </a:pPr>
                      <a:r>
                        <a:rPr sz="1400" dirty="0">
                          <a:solidFill>
                            <a:srgbClr val="3B3A3B"/>
                          </a:solidFill>
                        </a:rPr>
                        <a:t>Önce,</a:t>
                      </a:r>
                      <a:r>
                        <a:rPr sz="1400" spc="-30" dirty="0">
                          <a:solidFill>
                            <a:srgbClr val="3B3A3B"/>
                          </a:solidFill>
                        </a:rPr>
                        <a:t> </a:t>
                      </a:r>
                      <a:r>
                        <a:rPr sz="1400" spc="-10" dirty="0">
                          <a:solidFill>
                            <a:srgbClr val="3B3A3B"/>
                          </a:solidFill>
                        </a:rPr>
                        <a:t>evvel</a:t>
                      </a:r>
                      <a:endParaRPr sz="1400" dirty="0">
                        <a:latin typeface="Myriad Pro"/>
                        <a:cs typeface="Myriad Pro"/>
                      </a:endParaRPr>
                    </a:p>
                  </a:txBody>
                  <a:tcPr marL="0" marR="0" marT="12700" marB="0"/>
                </a:tc>
                <a:tc>
                  <a:txBody>
                    <a:bodyPr/>
                    <a:lstStyle/>
                    <a:p>
                      <a:pPr marR="43180" algn="ctr">
                        <a:lnSpc>
                          <a:spcPct val="100000"/>
                        </a:lnSpc>
                        <a:spcBef>
                          <a:spcPts val="100"/>
                        </a:spcBef>
                      </a:pPr>
                      <a:r>
                        <a:rPr sz="1400" b="1" spc="-10" dirty="0">
                          <a:solidFill>
                            <a:srgbClr val="3B3A3B"/>
                          </a:solidFill>
                        </a:rPr>
                        <a:t>ante</a:t>
                      </a:r>
                      <a:r>
                        <a:rPr sz="1400" spc="-10" dirty="0">
                          <a:solidFill>
                            <a:srgbClr val="3B3A3B"/>
                          </a:solidFill>
                        </a:rPr>
                        <a:t>natal</a:t>
                      </a:r>
                      <a:endParaRPr sz="1400" dirty="0">
                        <a:latin typeface="Myriad Pro"/>
                        <a:cs typeface="Myriad Pro"/>
                      </a:endParaRPr>
                    </a:p>
                  </a:txBody>
                  <a:tcPr marL="0" marR="0" marT="12700" marB="0"/>
                </a:tc>
                <a:tc>
                  <a:txBody>
                    <a:bodyPr/>
                    <a:lstStyle/>
                    <a:p>
                      <a:pPr marL="50165">
                        <a:lnSpc>
                          <a:spcPct val="100000"/>
                        </a:lnSpc>
                        <a:spcBef>
                          <a:spcPts val="100"/>
                        </a:spcBef>
                      </a:pPr>
                      <a:r>
                        <a:rPr sz="1400" dirty="0">
                          <a:solidFill>
                            <a:srgbClr val="3B3A3B"/>
                          </a:solidFill>
                        </a:rPr>
                        <a:t>Doğum </a:t>
                      </a:r>
                      <a:r>
                        <a:rPr sz="1400" spc="-10" dirty="0">
                          <a:solidFill>
                            <a:srgbClr val="3B3A3B"/>
                          </a:solidFill>
                        </a:rPr>
                        <a:t>öncesi</a:t>
                      </a:r>
                      <a:endParaRPr sz="1400" dirty="0">
                        <a:latin typeface="Myriad Pro"/>
                        <a:cs typeface="Myriad Pro"/>
                      </a:endParaRPr>
                    </a:p>
                  </a:txBody>
                  <a:tcPr marL="0" marR="0" marT="12700" marB="0"/>
                </a:tc>
                <a:extLst>
                  <a:ext uri="{0D108BD9-81ED-4DB2-BD59-A6C34878D82A}">
                    <a16:rowId xmlns:a16="http://schemas.microsoft.com/office/drawing/2014/main" val="10002"/>
                  </a:ext>
                </a:extLst>
              </a:tr>
              <a:tr h="259343">
                <a:tc>
                  <a:txBody>
                    <a:bodyPr/>
                    <a:lstStyle/>
                    <a:p>
                      <a:pPr marR="43815" algn="r">
                        <a:lnSpc>
                          <a:spcPct val="100000"/>
                        </a:lnSpc>
                        <a:spcBef>
                          <a:spcPts val="150"/>
                        </a:spcBef>
                      </a:pPr>
                      <a:r>
                        <a:rPr sz="1400" b="1" spc="-25" dirty="0">
                          <a:solidFill>
                            <a:srgbClr val="3B3A3B"/>
                          </a:solidFill>
                        </a:rPr>
                        <a:t>bi–</a:t>
                      </a:r>
                      <a:endParaRPr sz="1400">
                        <a:latin typeface="Myriad Pro"/>
                        <a:cs typeface="Myriad Pro"/>
                      </a:endParaRPr>
                    </a:p>
                  </a:txBody>
                  <a:tcPr marL="0" marR="0" marT="19050" marB="0"/>
                </a:tc>
                <a:tc>
                  <a:txBody>
                    <a:bodyPr/>
                    <a:lstStyle/>
                    <a:p>
                      <a:pPr marL="50165" algn="ctr">
                        <a:lnSpc>
                          <a:spcPct val="100000"/>
                        </a:lnSpc>
                        <a:spcBef>
                          <a:spcPts val="150"/>
                        </a:spcBef>
                      </a:pPr>
                      <a:r>
                        <a:rPr sz="1400" dirty="0">
                          <a:solidFill>
                            <a:srgbClr val="3B3A3B"/>
                          </a:solidFill>
                        </a:rPr>
                        <a:t>Çift,</a:t>
                      </a:r>
                      <a:r>
                        <a:rPr sz="1400" spc="-10" dirty="0">
                          <a:solidFill>
                            <a:srgbClr val="3B3A3B"/>
                          </a:solidFill>
                        </a:rPr>
                        <a:t> </a:t>
                      </a:r>
                      <a:r>
                        <a:rPr sz="1400" spc="-25" dirty="0">
                          <a:solidFill>
                            <a:srgbClr val="3B3A3B"/>
                          </a:solidFill>
                        </a:rPr>
                        <a:t>iki</a:t>
                      </a:r>
                      <a:endParaRPr sz="1400" dirty="0">
                        <a:latin typeface="Myriad Pro"/>
                        <a:cs typeface="Myriad Pro"/>
                      </a:endParaRPr>
                    </a:p>
                  </a:txBody>
                  <a:tcPr marL="0" marR="0" marT="19050" marB="0"/>
                </a:tc>
                <a:tc>
                  <a:txBody>
                    <a:bodyPr/>
                    <a:lstStyle/>
                    <a:p>
                      <a:pPr marR="43180" algn="ctr">
                        <a:lnSpc>
                          <a:spcPct val="100000"/>
                        </a:lnSpc>
                        <a:spcBef>
                          <a:spcPts val="150"/>
                        </a:spcBef>
                      </a:pPr>
                      <a:r>
                        <a:rPr sz="1400" b="1" spc="-10" dirty="0">
                          <a:solidFill>
                            <a:srgbClr val="3B3A3B"/>
                          </a:solidFill>
                        </a:rPr>
                        <a:t>bi</a:t>
                      </a:r>
                      <a:r>
                        <a:rPr sz="1400" spc="-10" dirty="0">
                          <a:solidFill>
                            <a:srgbClr val="3B3A3B"/>
                          </a:solidFill>
                        </a:rPr>
                        <a:t>lateral</a:t>
                      </a:r>
                      <a:endParaRPr sz="1400" dirty="0">
                        <a:latin typeface="Myriad Pro"/>
                        <a:cs typeface="Myriad Pro"/>
                      </a:endParaRPr>
                    </a:p>
                  </a:txBody>
                  <a:tcPr marL="0" marR="0" marT="19050" marB="0"/>
                </a:tc>
                <a:tc>
                  <a:txBody>
                    <a:bodyPr/>
                    <a:lstStyle/>
                    <a:p>
                      <a:pPr marL="50165">
                        <a:lnSpc>
                          <a:spcPct val="100000"/>
                        </a:lnSpc>
                        <a:spcBef>
                          <a:spcPts val="150"/>
                        </a:spcBef>
                      </a:pPr>
                      <a:r>
                        <a:rPr sz="1400" dirty="0">
                          <a:solidFill>
                            <a:srgbClr val="3B3A3B"/>
                          </a:solidFill>
                        </a:rPr>
                        <a:t>Çift</a:t>
                      </a:r>
                      <a:r>
                        <a:rPr sz="1400" spc="-5" dirty="0">
                          <a:solidFill>
                            <a:srgbClr val="3B3A3B"/>
                          </a:solidFill>
                        </a:rPr>
                        <a:t> </a:t>
                      </a:r>
                      <a:r>
                        <a:rPr sz="1400" spc="-10" dirty="0">
                          <a:solidFill>
                            <a:srgbClr val="3B3A3B"/>
                          </a:solidFill>
                        </a:rPr>
                        <a:t>taraflı</a:t>
                      </a:r>
                      <a:endParaRPr sz="1400">
                        <a:latin typeface="Myriad Pro"/>
                        <a:cs typeface="Myriad Pro"/>
                      </a:endParaRPr>
                    </a:p>
                  </a:txBody>
                  <a:tcPr marL="0" marR="0" marT="19050" marB="0"/>
                </a:tc>
                <a:extLst>
                  <a:ext uri="{0D108BD9-81ED-4DB2-BD59-A6C34878D82A}">
                    <a16:rowId xmlns:a16="http://schemas.microsoft.com/office/drawing/2014/main" val="10003"/>
                  </a:ext>
                </a:extLst>
              </a:tr>
              <a:tr h="259343">
                <a:tc>
                  <a:txBody>
                    <a:bodyPr/>
                    <a:lstStyle/>
                    <a:p>
                      <a:pPr marR="43815" algn="r">
                        <a:lnSpc>
                          <a:spcPct val="100000"/>
                        </a:lnSpc>
                        <a:spcBef>
                          <a:spcPts val="150"/>
                        </a:spcBef>
                      </a:pPr>
                      <a:r>
                        <a:rPr sz="1400" b="1" spc="-10" dirty="0">
                          <a:solidFill>
                            <a:srgbClr val="3B3A3B"/>
                          </a:solidFill>
                        </a:rPr>
                        <a:t>brady–</a:t>
                      </a:r>
                      <a:endParaRPr sz="1400">
                        <a:latin typeface="Myriad Pro"/>
                        <a:cs typeface="Myriad Pro"/>
                      </a:endParaRPr>
                    </a:p>
                  </a:txBody>
                  <a:tcPr marL="0" marR="0" marT="19050" marB="0"/>
                </a:tc>
                <a:tc>
                  <a:txBody>
                    <a:bodyPr/>
                    <a:lstStyle/>
                    <a:p>
                      <a:pPr marL="50165" algn="ctr">
                        <a:lnSpc>
                          <a:spcPct val="100000"/>
                        </a:lnSpc>
                        <a:spcBef>
                          <a:spcPts val="150"/>
                        </a:spcBef>
                      </a:pPr>
                      <a:r>
                        <a:rPr sz="1400" spc="-20" dirty="0">
                          <a:solidFill>
                            <a:srgbClr val="3B3A3B"/>
                          </a:solidFill>
                        </a:rPr>
                        <a:t>Yavaş,</a:t>
                      </a:r>
                      <a:r>
                        <a:rPr sz="1400" spc="5" dirty="0">
                          <a:solidFill>
                            <a:srgbClr val="3B3A3B"/>
                          </a:solidFill>
                        </a:rPr>
                        <a:t> </a:t>
                      </a:r>
                      <a:r>
                        <a:rPr sz="1400" spc="-10" dirty="0">
                          <a:solidFill>
                            <a:srgbClr val="3B3A3B"/>
                          </a:solidFill>
                        </a:rPr>
                        <a:t>düşük</a:t>
                      </a:r>
                      <a:endParaRPr sz="1400">
                        <a:latin typeface="Myriad Pro"/>
                        <a:cs typeface="Myriad Pro"/>
                      </a:endParaRPr>
                    </a:p>
                  </a:txBody>
                  <a:tcPr marL="0" marR="0" marT="19050" marB="0"/>
                </a:tc>
                <a:tc>
                  <a:txBody>
                    <a:bodyPr/>
                    <a:lstStyle/>
                    <a:p>
                      <a:pPr marR="43180" algn="ctr">
                        <a:lnSpc>
                          <a:spcPct val="100000"/>
                        </a:lnSpc>
                        <a:spcBef>
                          <a:spcPts val="150"/>
                        </a:spcBef>
                      </a:pPr>
                      <a:r>
                        <a:rPr sz="1400" b="1" spc="-10" dirty="0">
                          <a:solidFill>
                            <a:srgbClr val="3B3A3B"/>
                          </a:solidFill>
                        </a:rPr>
                        <a:t>brady</a:t>
                      </a:r>
                      <a:r>
                        <a:rPr sz="1400" spc="-10" dirty="0">
                          <a:solidFill>
                            <a:srgbClr val="3B3A3B"/>
                          </a:solidFill>
                        </a:rPr>
                        <a:t>cardia</a:t>
                      </a:r>
                      <a:endParaRPr sz="1400" dirty="0">
                        <a:latin typeface="Myriad Pro"/>
                        <a:cs typeface="Myriad Pro"/>
                      </a:endParaRPr>
                    </a:p>
                  </a:txBody>
                  <a:tcPr marL="0" marR="0" marT="19050" marB="0"/>
                </a:tc>
                <a:tc>
                  <a:txBody>
                    <a:bodyPr/>
                    <a:lstStyle/>
                    <a:p>
                      <a:pPr marL="50165">
                        <a:lnSpc>
                          <a:spcPct val="100000"/>
                        </a:lnSpc>
                        <a:spcBef>
                          <a:spcPts val="150"/>
                        </a:spcBef>
                      </a:pPr>
                      <a:r>
                        <a:rPr sz="1400" dirty="0">
                          <a:solidFill>
                            <a:srgbClr val="3B3A3B"/>
                          </a:solidFill>
                        </a:rPr>
                        <a:t>Nabzın</a:t>
                      </a:r>
                      <a:r>
                        <a:rPr sz="1400" spc="-10" dirty="0">
                          <a:solidFill>
                            <a:srgbClr val="3B3A3B"/>
                          </a:solidFill>
                        </a:rPr>
                        <a:t> düşmesi</a:t>
                      </a:r>
                      <a:endParaRPr sz="1400" dirty="0">
                        <a:latin typeface="Myriad Pro"/>
                        <a:cs typeface="Myriad Pro"/>
                      </a:endParaRPr>
                    </a:p>
                  </a:txBody>
                  <a:tcPr marL="0" marR="0" marT="19050" marB="0"/>
                </a:tc>
                <a:extLst>
                  <a:ext uri="{0D108BD9-81ED-4DB2-BD59-A6C34878D82A}">
                    <a16:rowId xmlns:a16="http://schemas.microsoft.com/office/drawing/2014/main" val="10004"/>
                  </a:ext>
                </a:extLst>
              </a:tr>
              <a:tr h="259343">
                <a:tc>
                  <a:txBody>
                    <a:bodyPr/>
                    <a:lstStyle/>
                    <a:p>
                      <a:pPr marR="43815" algn="r">
                        <a:lnSpc>
                          <a:spcPct val="100000"/>
                        </a:lnSpc>
                        <a:spcBef>
                          <a:spcPts val="150"/>
                        </a:spcBef>
                      </a:pPr>
                      <a:r>
                        <a:rPr sz="1400" b="1" spc="-10" dirty="0">
                          <a:solidFill>
                            <a:srgbClr val="3B3A3B"/>
                          </a:solidFill>
                        </a:rPr>
                        <a:t>circum–</a:t>
                      </a:r>
                      <a:endParaRPr sz="1400" dirty="0">
                        <a:latin typeface="Myriad Pro"/>
                        <a:cs typeface="Myriad Pro"/>
                      </a:endParaRPr>
                    </a:p>
                  </a:txBody>
                  <a:tcPr marL="0" marR="0" marT="19050" marB="0"/>
                </a:tc>
                <a:tc>
                  <a:txBody>
                    <a:bodyPr/>
                    <a:lstStyle/>
                    <a:p>
                      <a:pPr marL="50165" algn="ctr">
                        <a:lnSpc>
                          <a:spcPct val="100000"/>
                        </a:lnSpc>
                        <a:spcBef>
                          <a:spcPts val="150"/>
                        </a:spcBef>
                      </a:pPr>
                      <a:r>
                        <a:rPr sz="1400" spc="-10" dirty="0">
                          <a:solidFill>
                            <a:srgbClr val="3B3A3B"/>
                          </a:solidFill>
                        </a:rPr>
                        <a:t>Çevresinde</a:t>
                      </a:r>
                      <a:endParaRPr sz="1400" dirty="0">
                        <a:latin typeface="Myriad Pro"/>
                        <a:cs typeface="Myriad Pro"/>
                      </a:endParaRPr>
                    </a:p>
                  </a:txBody>
                  <a:tcPr marL="0" marR="0" marT="19050" marB="0"/>
                </a:tc>
                <a:tc>
                  <a:txBody>
                    <a:bodyPr/>
                    <a:lstStyle/>
                    <a:p>
                      <a:pPr marR="42545" algn="ctr">
                        <a:lnSpc>
                          <a:spcPct val="100000"/>
                        </a:lnSpc>
                        <a:spcBef>
                          <a:spcPts val="150"/>
                        </a:spcBef>
                      </a:pPr>
                      <a:r>
                        <a:rPr sz="1400" b="1" spc="-10" dirty="0">
                          <a:solidFill>
                            <a:srgbClr val="3B3A3B"/>
                          </a:solidFill>
                        </a:rPr>
                        <a:t>circum</a:t>
                      </a:r>
                      <a:r>
                        <a:rPr sz="1400" spc="-10" dirty="0">
                          <a:solidFill>
                            <a:srgbClr val="3B3A3B"/>
                          </a:solidFill>
                        </a:rPr>
                        <a:t>renal</a:t>
                      </a:r>
                      <a:endParaRPr sz="1400" dirty="0">
                        <a:latin typeface="Myriad Pro"/>
                        <a:cs typeface="Myriad Pro"/>
                      </a:endParaRPr>
                    </a:p>
                  </a:txBody>
                  <a:tcPr marL="0" marR="0" marT="19050" marB="0"/>
                </a:tc>
                <a:tc>
                  <a:txBody>
                    <a:bodyPr/>
                    <a:lstStyle/>
                    <a:p>
                      <a:pPr marL="50800">
                        <a:lnSpc>
                          <a:spcPct val="100000"/>
                        </a:lnSpc>
                        <a:spcBef>
                          <a:spcPts val="150"/>
                        </a:spcBef>
                      </a:pPr>
                      <a:r>
                        <a:rPr sz="1400" dirty="0">
                          <a:solidFill>
                            <a:srgbClr val="3B3A3B"/>
                          </a:solidFill>
                        </a:rPr>
                        <a:t>Böbrek</a:t>
                      </a:r>
                      <a:r>
                        <a:rPr sz="1400" spc="-10" dirty="0">
                          <a:solidFill>
                            <a:srgbClr val="3B3A3B"/>
                          </a:solidFill>
                        </a:rPr>
                        <a:t> çevresinde</a:t>
                      </a:r>
                      <a:endParaRPr sz="1400">
                        <a:latin typeface="Myriad Pro"/>
                        <a:cs typeface="Myriad Pro"/>
                      </a:endParaRPr>
                    </a:p>
                  </a:txBody>
                  <a:tcPr marL="0" marR="0" marT="19050" marB="0"/>
                </a:tc>
                <a:extLst>
                  <a:ext uri="{0D108BD9-81ED-4DB2-BD59-A6C34878D82A}">
                    <a16:rowId xmlns:a16="http://schemas.microsoft.com/office/drawing/2014/main" val="10005"/>
                  </a:ext>
                </a:extLst>
              </a:tr>
              <a:tr h="259343">
                <a:tc>
                  <a:txBody>
                    <a:bodyPr/>
                    <a:lstStyle/>
                    <a:p>
                      <a:pPr marR="40640" algn="r">
                        <a:lnSpc>
                          <a:spcPct val="100000"/>
                        </a:lnSpc>
                        <a:spcBef>
                          <a:spcPts val="150"/>
                        </a:spcBef>
                      </a:pPr>
                      <a:r>
                        <a:rPr sz="1400" b="1" spc="-20" dirty="0">
                          <a:solidFill>
                            <a:srgbClr val="3B3A3B"/>
                          </a:solidFill>
                        </a:rPr>
                        <a:t>ecto–</a:t>
                      </a:r>
                      <a:endParaRPr sz="1400">
                        <a:latin typeface="Myriad Pro"/>
                        <a:cs typeface="Myriad Pro"/>
                      </a:endParaRPr>
                    </a:p>
                  </a:txBody>
                  <a:tcPr marL="0" marR="0" marT="19050" marB="0"/>
                </a:tc>
                <a:tc>
                  <a:txBody>
                    <a:bodyPr/>
                    <a:lstStyle/>
                    <a:p>
                      <a:pPr marL="50800" algn="ctr">
                        <a:lnSpc>
                          <a:spcPct val="100000"/>
                        </a:lnSpc>
                        <a:spcBef>
                          <a:spcPts val="150"/>
                        </a:spcBef>
                      </a:pPr>
                      <a:r>
                        <a:rPr sz="1400" spc="-25" dirty="0">
                          <a:solidFill>
                            <a:srgbClr val="3B3A3B"/>
                          </a:solidFill>
                        </a:rPr>
                        <a:t>Dış</a:t>
                      </a:r>
                      <a:endParaRPr sz="1400" dirty="0">
                        <a:latin typeface="Myriad Pro"/>
                        <a:cs typeface="Myriad Pro"/>
                      </a:endParaRPr>
                    </a:p>
                  </a:txBody>
                  <a:tcPr marL="0" marR="0" marT="19050" marB="0"/>
                </a:tc>
                <a:tc>
                  <a:txBody>
                    <a:bodyPr/>
                    <a:lstStyle/>
                    <a:p>
                      <a:pPr marR="42545" algn="ctr">
                        <a:lnSpc>
                          <a:spcPct val="100000"/>
                        </a:lnSpc>
                        <a:spcBef>
                          <a:spcPts val="150"/>
                        </a:spcBef>
                      </a:pPr>
                      <a:r>
                        <a:rPr sz="1400" b="1" spc="-10" dirty="0">
                          <a:solidFill>
                            <a:srgbClr val="3B3A3B"/>
                          </a:solidFill>
                        </a:rPr>
                        <a:t>ecto</a:t>
                      </a:r>
                      <a:r>
                        <a:rPr sz="1400" spc="-10" dirty="0">
                          <a:solidFill>
                            <a:srgbClr val="3B3A3B"/>
                          </a:solidFill>
                        </a:rPr>
                        <a:t>genous</a:t>
                      </a:r>
                      <a:endParaRPr sz="1400" dirty="0">
                        <a:latin typeface="Myriad Pro"/>
                        <a:cs typeface="Myriad Pro"/>
                      </a:endParaRPr>
                    </a:p>
                  </a:txBody>
                  <a:tcPr marL="0" marR="0" marT="19050" marB="0"/>
                </a:tc>
                <a:tc>
                  <a:txBody>
                    <a:bodyPr/>
                    <a:lstStyle/>
                    <a:p>
                      <a:pPr marL="50800">
                        <a:lnSpc>
                          <a:spcPct val="100000"/>
                        </a:lnSpc>
                        <a:spcBef>
                          <a:spcPts val="150"/>
                        </a:spcBef>
                      </a:pPr>
                      <a:r>
                        <a:rPr sz="1400" dirty="0">
                          <a:solidFill>
                            <a:srgbClr val="3B3A3B"/>
                          </a:solidFill>
                        </a:rPr>
                        <a:t>Vücut</a:t>
                      </a:r>
                      <a:r>
                        <a:rPr sz="1400" spc="-10" dirty="0">
                          <a:solidFill>
                            <a:srgbClr val="3B3A3B"/>
                          </a:solidFill>
                        </a:rPr>
                        <a:t> </a:t>
                      </a:r>
                      <a:r>
                        <a:rPr sz="1400" dirty="0">
                          <a:solidFill>
                            <a:srgbClr val="3B3A3B"/>
                          </a:solidFill>
                        </a:rPr>
                        <a:t>dışından</a:t>
                      </a:r>
                      <a:r>
                        <a:rPr sz="1400" spc="-10" dirty="0">
                          <a:solidFill>
                            <a:srgbClr val="3B3A3B"/>
                          </a:solidFill>
                        </a:rPr>
                        <a:t> </a:t>
                      </a:r>
                      <a:r>
                        <a:rPr sz="1400" spc="-20" dirty="0">
                          <a:solidFill>
                            <a:srgbClr val="3B3A3B"/>
                          </a:solidFill>
                        </a:rPr>
                        <a:t>olan</a:t>
                      </a:r>
                      <a:endParaRPr sz="1400" dirty="0">
                        <a:latin typeface="Myriad Pro"/>
                        <a:cs typeface="Myriad Pro"/>
                      </a:endParaRPr>
                    </a:p>
                  </a:txBody>
                  <a:tcPr marL="0" marR="0" marT="19050" marB="0"/>
                </a:tc>
                <a:extLst>
                  <a:ext uri="{0D108BD9-81ED-4DB2-BD59-A6C34878D82A}">
                    <a16:rowId xmlns:a16="http://schemas.microsoft.com/office/drawing/2014/main" val="10006"/>
                  </a:ext>
                </a:extLst>
              </a:tr>
              <a:tr h="259343">
                <a:tc>
                  <a:txBody>
                    <a:bodyPr/>
                    <a:lstStyle/>
                    <a:p>
                      <a:pPr marR="42545" algn="r">
                        <a:lnSpc>
                          <a:spcPct val="100000"/>
                        </a:lnSpc>
                        <a:spcBef>
                          <a:spcPts val="150"/>
                        </a:spcBef>
                      </a:pPr>
                      <a:r>
                        <a:rPr sz="1400" b="1" spc="-20" dirty="0">
                          <a:solidFill>
                            <a:srgbClr val="3B3A3B"/>
                          </a:solidFill>
                        </a:rPr>
                        <a:t>endo–</a:t>
                      </a:r>
                      <a:endParaRPr sz="1400">
                        <a:latin typeface="Myriad Pro"/>
                        <a:cs typeface="Myriad Pro"/>
                      </a:endParaRPr>
                    </a:p>
                  </a:txBody>
                  <a:tcPr marL="0" marR="0" marT="19050" marB="0"/>
                </a:tc>
                <a:tc>
                  <a:txBody>
                    <a:bodyPr/>
                    <a:lstStyle/>
                    <a:p>
                      <a:pPr marL="50800" algn="ctr">
                        <a:lnSpc>
                          <a:spcPct val="100000"/>
                        </a:lnSpc>
                        <a:spcBef>
                          <a:spcPts val="150"/>
                        </a:spcBef>
                      </a:pPr>
                      <a:r>
                        <a:rPr sz="1400" spc="-25" dirty="0">
                          <a:solidFill>
                            <a:srgbClr val="3B3A3B"/>
                          </a:solidFill>
                        </a:rPr>
                        <a:t>İç</a:t>
                      </a:r>
                      <a:endParaRPr sz="1400" dirty="0">
                        <a:latin typeface="Myriad Pro"/>
                        <a:cs typeface="Myriad Pro"/>
                      </a:endParaRPr>
                    </a:p>
                  </a:txBody>
                  <a:tcPr marL="0" marR="0" marT="19050" marB="0"/>
                </a:tc>
                <a:tc>
                  <a:txBody>
                    <a:bodyPr/>
                    <a:lstStyle/>
                    <a:p>
                      <a:pPr marR="42545" algn="ctr">
                        <a:lnSpc>
                          <a:spcPct val="100000"/>
                        </a:lnSpc>
                        <a:spcBef>
                          <a:spcPts val="150"/>
                        </a:spcBef>
                      </a:pPr>
                      <a:r>
                        <a:rPr sz="1400" b="1" spc="-10" dirty="0">
                          <a:solidFill>
                            <a:srgbClr val="3B3A3B"/>
                          </a:solidFill>
                        </a:rPr>
                        <a:t>endo</a:t>
                      </a:r>
                      <a:r>
                        <a:rPr sz="1400" spc="-10" dirty="0">
                          <a:solidFill>
                            <a:srgbClr val="3B3A3B"/>
                          </a:solidFill>
                        </a:rPr>
                        <a:t>cranial</a:t>
                      </a:r>
                      <a:endParaRPr sz="1400">
                        <a:latin typeface="Myriad Pro"/>
                        <a:cs typeface="Myriad Pro"/>
                      </a:endParaRPr>
                    </a:p>
                  </a:txBody>
                  <a:tcPr marL="0" marR="0" marT="19050" marB="0"/>
                </a:tc>
                <a:tc>
                  <a:txBody>
                    <a:bodyPr/>
                    <a:lstStyle/>
                    <a:p>
                      <a:pPr marL="50800">
                        <a:lnSpc>
                          <a:spcPct val="100000"/>
                        </a:lnSpc>
                        <a:spcBef>
                          <a:spcPts val="150"/>
                        </a:spcBef>
                      </a:pPr>
                      <a:r>
                        <a:rPr sz="1400" dirty="0">
                          <a:solidFill>
                            <a:srgbClr val="3B3A3B"/>
                          </a:solidFill>
                        </a:rPr>
                        <a:t>Kafatası</a:t>
                      </a:r>
                      <a:r>
                        <a:rPr sz="1400" spc="10" dirty="0">
                          <a:solidFill>
                            <a:srgbClr val="3B3A3B"/>
                          </a:solidFill>
                        </a:rPr>
                        <a:t> </a:t>
                      </a:r>
                      <a:r>
                        <a:rPr sz="1400" spc="-10" dirty="0">
                          <a:solidFill>
                            <a:srgbClr val="3B3A3B"/>
                          </a:solidFill>
                        </a:rPr>
                        <a:t>içinde</a:t>
                      </a:r>
                      <a:endParaRPr sz="1400" dirty="0">
                        <a:latin typeface="Myriad Pro"/>
                        <a:cs typeface="Myriad Pro"/>
                      </a:endParaRPr>
                    </a:p>
                  </a:txBody>
                  <a:tcPr marL="0" marR="0" marT="19050" marB="0"/>
                </a:tc>
                <a:extLst>
                  <a:ext uri="{0D108BD9-81ED-4DB2-BD59-A6C34878D82A}">
                    <a16:rowId xmlns:a16="http://schemas.microsoft.com/office/drawing/2014/main" val="10007"/>
                  </a:ext>
                </a:extLst>
              </a:tr>
              <a:tr h="259343">
                <a:tc>
                  <a:txBody>
                    <a:bodyPr/>
                    <a:lstStyle/>
                    <a:p>
                      <a:pPr marR="42545" algn="r">
                        <a:lnSpc>
                          <a:spcPct val="100000"/>
                        </a:lnSpc>
                        <a:spcBef>
                          <a:spcPts val="150"/>
                        </a:spcBef>
                      </a:pPr>
                      <a:r>
                        <a:rPr sz="1400" b="1" spc="-20" dirty="0">
                          <a:solidFill>
                            <a:srgbClr val="3B3A3B"/>
                          </a:solidFill>
                        </a:rPr>
                        <a:t>epi–</a:t>
                      </a:r>
                      <a:endParaRPr sz="1400" dirty="0">
                        <a:latin typeface="Myriad Pro"/>
                        <a:cs typeface="Myriad Pro"/>
                      </a:endParaRPr>
                    </a:p>
                  </a:txBody>
                  <a:tcPr marL="0" marR="0" marT="19050" marB="0"/>
                </a:tc>
                <a:tc>
                  <a:txBody>
                    <a:bodyPr/>
                    <a:lstStyle/>
                    <a:p>
                      <a:pPr marL="50800" algn="ctr">
                        <a:lnSpc>
                          <a:spcPct val="100000"/>
                        </a:lnSpc>
                        <a:spcBef>
                          <a:spcPts val="150"/>
                        </a:spcBef>
                      </a:pPr>
                      <a:r>
                        <a:rPr sz="1400" spc="-10" dirty="0">
                          <a:solidFill>
                            <a:srgbClr val="3B3A3B"/>
                          </a:solidFill>
                        </a:rPr>
                        <a:t>Üzerinde</a:t>
                      </a:r>
                      <a:endParaRPr sz="1400" dirty="0">
                        <a:latin typeface="Myriad Pro"/>
                        <a:cs typeface="Myriad Pro"/>
                      </a:endParaRPr>
                    </a:p>
                  </a:txBody>
                  <a:tcPr marL="0" marR="0" marT="19050" marB="0"/>
                </a:tc>
                <a:tc>
                  <a:txBody>
                    <a:bodyPr/>
                    <a:lstStyle/>
                    <a:p>
                      <a:pPr marR="42545" algn="ctr">
                        <a:lnSpc>
                          <a:spcPct val="100000"/>
                        </a:lnSpc>
                        <a:spcBef>
                          <a:spcPts val="150"/>
                        </a:spcBef>
                      </a:pPr>
                      <a:r>
                        <a:rPr sz="1400" b="1" spc="-10" dirty="0">
                          <a:solidFill>
                            <a:srgbClr val="3B3A3B"/>
                          </a:solidFill>
                        </a:rPr>
                        <a:t>epi</a:t>
                      </a:r>
                      <a:r>
                        <a:rPr sz="1400" spc="-10" dirty="0">
                          <a:solidFill>
                            <a:srgbClr val="3B3A3B"/>
                          </a:solidFill>
                        </a:rPr>
                        <a:t>otic</a:t>
                      </a:r>
                      <a:endParaRPr sz="1400" dirty="0">
                        <a:latin typeface="Myriad Pro"/>
                        <a:cs typeface="Myriad Pro"/>
                      </a:endParaRPr>
                    </a:p>
                  </a:txBody>
                  <a:tcPr marL="0" marR="0" marT="19050" marB="0"/>
                </a:tc>
                <a:tc>
                  <a:txBody>
                    <a:bodyPr/>
                    <a:lstStyle/>
                    <a:p>
                      <a:pPr marL="50800">
                        <a:lnSpc>
                          <a:spcPct val="100000"/>
                        </a:lnSpc>
                        <a:spcBef>
                          <a:spcPts val="150"/>
                        </a:spcBef>
                      </a:pPr>
                      <a:r>
                        <a:rPr sz="1400" dirty="0">
                          <a:solidFill>
                            <a:srgbClr val="3B3A3B"/>
                          </a:solidFill>
                        </a:rPr>
                        <a:t>Kulak</a:t>
                      </a:r>
                      <a:r>
                        <a:rPr sz="1400" spc="-20" dirty="0">
                          <a:solidFill>
                            <a:srgbClr val="3B3A3B"/>
                          </a:solidFill>
                        </a:rPr>
                        <a:t> </a:t>
                      </a:r>
                      <a:r>
                        <a:rPr sz="1400" spc="-10" dirty="0">
                          <a:solidFill>
                            <a:srgbClr val="3B3A3B"/>
                          </a:solidFill>
                        </a:rPr>
                        <a:t>üzerinde</a:t>
                      </a:r>
                      <a:endParaRPr sz="1400" dirty="0">
                        <a:latin typeface="Myriad Pro"/>
                        <a:cs typeface="Myriad Pro"/>
                      </a:endParaRPr>
                    </a:p>
                  </a:txBody>
                  <a:tcPr marL="0" marR="0" marT="19050" marB="0"/>
                </a:tc>
                <a:extLst>
                  <a:ext uri="{0D108BD9-81ED-4DB2-BD59-A6C34878D82A}">
                    <a16:rowId xmlns:a16="http://schemas.microsoft.com/office/drawing/2014/main" val="10008"/>
                  </a:ext>
                </a:extLst>
              </a:tr>
              <a:tr h="259343">
                <a:tc>
                  <a:txBody>
                    <a:bodyPr/>
                    <a:lstStyle/>
                    <a:p>
                      <a:pPr marR="42545" algn="r">
                        <a:lnSpc>
                          <a:spcPct val="100000"/>
                        </a:lnSpc>
                        <a:spcBef>
                          <a:spcPts val="150"/>
                        </a:spcBef>
                      </a:pPr>
                      <a:r>
                        <a:rPr sz="1400" b="1" spc="-10" dirty="0">
                          <a:solidFill>
                            <a:srgbClr val="3B3A3B"/>
                          </a:solidFill>
                        </a:rPr>
                        <a:t>extra–</a:t>
                      </a:r>
                      <a:endParaRPr sz="1400">
                        <a:latin typeface="Myriad Pro"/>
                        <a:cs typeface="Myriad Pro"/>
                      </a:endParaRPr>
                    </a:p>
                  </a:txBody>
                  <a:tcPr marL="0" marR="0" marT="19050" marB="0"/>
                </a:tc>
                <a:tc>
                  <a:txBody>
                    <a:bodyPr/>
                    <a:lstStyle/>
                    <a:p>
                      <a:pPr marL="50800" algn="ctr">
                        <a:lnSpc>
                          <a:spcPct val="100000"/>
                        </a:lnSpc>
                        <a:spcBef>
                          <a:spcPts val="150"/>
                        </a:spcBef>
                      </a:pPr>
                      <a:r>
                        <a:rPr sz="1400" spc="-10" dirty="0">
                          <a:solidFill>
                            <a:srgbClr val="3B3A3B"/>
                          </a:solidFill>
                        </a:rPr>
                        <a:t>Dışında</a:t>
                      </a:r>
                      <a:endParaRPr sz="1400" dirty="0">
                        <a:latin typeface="Myriad Pro"/>
                        <a:cs typeface="Myriad Pro"/>
                      </a:endParaRPr>
                    </a:p>
                  </a:txBody>
                  <a:tcPr marL="0" marR="0" marT="19050" marB="0"/>
                </a:tc>
                <a:tc>
                  <a:txBody>
                    <a:bodyPr/>
                    <a:lstStyle/>
                    <a:p>
                      <a:pPr marR="42545" algn="ctr">
                        <a:lnSpc>
                          <a:spcPct val="100000"/>
                        </a:lnSpc>
                        <a:spcBef>
                          <a:spcPts val="150"/>
                        </a:spcBef>
                      </a:pPr>
                      <a:r>
                        <a:rPr sz="1400" b="1" spc="-10" dirty="0">
                          <a:solidFill>
                            <a:srgbClr val="3B3A3B"/>
                          </a:solidFill>
                        </a:rPr>
                        <a:t>extra</a:t>
                      </a:r>
                      <a:r>
                        <a:rPr sz="1400" spc="-10" dirty="0">
                          <a:solidFill>
                            <a:srgbClr val="3B3A3B"/>
                          </a:solidFill>
                        </a:rPr>
                        <a:t>cellular</a:t>
                      </a:r>
                      <a:endParaRPr sz="1400" dirty="0">
                        <a:latin typeface="Myriad Pro"/>
                        <a:cs typeface="Myriad Pro"/>
                      </a:endParaRPr>
                    </a:p>
                  </a:txBody>
                  <a:tcPr marL="0" marR="0" marT="19050" marB="0"/>
                </a:tc>
                <a:tc>
                  <a:txBody>
                    <a:bodyPr/>
                    <a:lstStyle/>
                    <a:p>
                      <a:pPr marL="50800">
                        <a:lnSpc>
                          <a:spcPct val="100000"/>
                        </a:lnSpc>
                        <a:spcBef>
                          <a:spcPts val="150"/>
                        </a:spcBef>
                      </a:pPr>
                      <a:r>
                        <a:rPr sz="1400" dirty="0">
                          <a:solidFill>
                            <a:srgbClr val="3B3A3B"/>
                          </a:solidFill>
                        </a:rPr>
                        <a:t>Hücre</a:t>
                      </a:r>
                      <a:r>
                        <a:rPr sz="1400" spc="-10" dirty="0">
                          <a:solidFill>
                            <a:srgbClr val="3B3A3B"/>
                          </a:solidFill>
                        </a:rPr>
                        <a:t> </a:t>
                      </a:r>
                      <a:r>
                        <a:rPr sz="1400" spc="-20" dirty="0">
                          <a:solidFill>
                            <a:srgbClr val="3B3A3B"/>
                          </a:solidFill>
                        </a:rPr>
                        <a:t>dışı</a:t>
                      </a:r>
                      <a:endParaRPr sz="1400">
                        <a:latin typeface="Myriad Pro"/>
                        <a:cs typeface="Myriad Pro"/>
                      </a:endParaRPr>
                    </a:p>
                  </a:txBody>
                  <a:tcPr marL="0" marR="0" marT="19050" marB="0"/>
                </a:tc>
                <a:extLst>
                  <a:ext uri="{0D108BD9-81ED-4DB2-BD59-A6C34878D82A}">
                    <a16:rowId xmlns:a16="http://schemas.microsoft.com/office/drawing/2014/main" val="10009"/>
                  </a:ext>
                </a:extLst>
              </a:tr>
              <a:tr h="259343">
                <a:tc>
                  <a:txBody>
                    <a:bodyPr/>
                    <a:lstStyle/>
                    <a:p>
                      <a:pPr marR="42545" algn="r">
                        <a:lnSpc>
                          <a:spcPct val="100000"/>
                        </a:lnSpc>
                        <a:spcBef>
                          <a:spcPts val="150"/>
                        </a:spcBef>
                      </a:pPr>
                      <a:r>
                        <a:rPr sz="1400" b="1" spc="-10" dirty="0">
                          <a:solidFill>
                            <a:srgbClr val="3B3A3B"/>
                          </a:solidFill>
                        </a:rPr>
                        <a:t>hemi–</a:t>
                      </a:r>
                      <a:endParaRPr sz="1400" dirty="0">
                        <a:latin typeface="Myriad Pro"/>
                        <a:cs typeface="Myriad Pro"/>
                      </a:endParaRPr>
                    </a:p>
                  </a:txBody>
                  <a:tcPr marL="0" marR="0" marT="19050" marB="0"/>
                </a:tc>
                <a:tc>
                  <a:txBody>
                    <a:bodyPr/>
                    <a:lstStyle/>
                    <a:p>
                      <a:pPr marL="50800" algn="ctr">
                        <a:lnSpc>
                          <a:spcPct val="100000"/>
                        </a:lnSpc>
                        <a:spcBef>
                          <a:spcPts val="150"/>
                        </a:spcBef>
                      </a:pPr>
                      <a:r>
                        <a:rPr sz="1400" spc="-10" dirty="0">
                          <a:solidFill>
                            <a:srgbClr val="3B3A3B"/>
                          </a:solidFill>
                        </a:rPr>
                        <a:t>Yarım</a:t>
                      </a:r>
                      <a:endParaRPr sz="1400">
                        <a:latin typeface="Myriad Pro"/>
                        <a:cs typeface="Myriad Pro"/>
                      </a:endParaRPr>
                    </a:p>
                  </a:txBody>
                  <a:tcPr marL="0" marR="0" marT="19050" marB="0"/>
                </a:tc>
                <a:tc>
                  <a:txBody>
                    <a:bodyPr/>
                    <a:lstStyle/>
                    <a:p>
                      <a:pPr marR="42545" algn="ctr">
                        <a:lnSpc>
                          <a:spcPct val="100000"/>
                        </a:lnSpc>
                        <a:spcBef>
                          <a:spcPts val="150"/>
                        </a:spcBef>
                      </a:pPr>
                      <a:r>
                        <a:rPr sz="1400" b="1" spc="-10" dirty="0">
                          <a:solidFill>
                            <a:srgbClr val="3B3A3B"/>
                          </a:solidFill>
                        </a:rPr>
                        <a:t>hemi</a:t>
                      </a:r>
                      <a:r>
                        <a:rPr sz="1400" spc="-10" dirty="0">
                          <a:solidFill>
                            <a:srgbClr val="3B3A3B"/>
                          </a:solidFill>
                        </a:rPr>
                        <a:t>sphere</a:t>
                      </a:r>
                      <a:endParaRPr sz="1400" dirty="0">
                        <a:latin typeface="Myriad Pro"/>
                        <a:cs typeface="Myriad Pro"/>
                      </a:endParaRPr>
                    </a:p>
                  </a:txBody>
                  <a:tcPr marL="0" marR="0" marT="19050" marB="0"/>
                </a:tc>
                <a:tc>
                  <a:txBody>
                    <a:bodyPr/>
                    <a:lstStyle/>
                    <a:p>
                      <a:pPr marL="50800">
                        <a:lnSpc>
                          <a:spcPct val="100000"/>
                        </a:lnSpc>
                        <a:spcBef>
                          <a:spcPts val="150"/>
                        </a:spcBef>
                      </a:pPr>
                      <a:r>
                        <a:rPr sz="1400" spc="-10" dirty="0">
                          <a:solidFill>
                            <a:srgbClr val="3B3A3B"/>
                          </a:solidFill>
                        </a:rPr>
                        <a:t>Yarım</a:t>
                      </a:r>
                      <a:r>
                        <a:rPr sz="1400" spc="-20" dirty="0">
                          <a:solidFill>
                            <a:srgbClr val="3B3A3B"/>
                          </a:solidFill>
                        </a:rPr>
                        <a:t> küre</a:t>
                      </a:r>
                      <a:endParaRPr sz="1400">
                        <a:latin typeface="Myriad Pro"/>
                        <a:cs typeface="Myriad Pro"/>
                      </a:endParaRPr>
                    </a:p>
                  </a:txBody>
                  <a:tcPr marL="0" marR="0" marT="19050" marB="0"/>
                </a:tc>
                <a:extLst>
                  <a:ext uri="{0D108BD9-81ED-4DB2-BD59-A6C34878D82A}">
                    <a16:rowId xmlns:a16="http://schemas.microsoft.com/office/drawing/2014/main" val="10010"/>
                  </a:ext>
                </a:extLst>
              </a:tr>
              <a:tr h="259343">
                <a:tc>
                  <a:txBody>
                    <a:bodyPr/>
                    <a:lstStyle/>
                    <a:p>
                      <a:pPr marR="42545" algn="r">
                        <a:lnSpc>
                          <a:spcPct val="100000"/>
                        </a:lnSpc>
                        <a:spcBef>
                          <a:spcPts val="150"/>
                        </a:spcBef>
                      </a:pPr>
                      <a:r>
                        <a:rPr sz="1400" b="1" spc="-10" dirty="0">
                          <a:solidFill>
                            <a:srgbClr val="3B3A3B"/>
                          </a:solidFill>
                        </a:rPr>
                        <a:t>hyper–</a:t>
                      </a:r>
                      <a:endParaRPr sz="1400">
                        <a:latin typeface="Myriad Pro"/>
                        <a:cs typeface="Myriad Pro"/>
                      </a:endParaRPr>
                    </a:p>
                  </a:txBody>
                  <a:tcPr marL="0" marR="0" marT="19050" marB="0"/>
                </a:tc>
                <a:tc>
                  <a:txBody>
                    <a:bodyPr/>
                    <a:lstStyle/>
                    <a:p>
                      <a:pPr marL="50800" algn="ctr">
                        <a:lnSpc>
                          <a:spcPct val="100000"/>
                        </a:lnSpc>
                        <a:spcBef>
                          <a:spcPts val="150"/>
                        </a:spcBef>
                      </a:pPr>
                      <a:r>
                        <a:rPr sz="1400" spc="-10" dirty="0">
                          <a:solidFill>
                            <a:srgbClr val="3B3A3B"/>
                          </a:solidFill>
                        </a:rPr>
                        <a:t>Yüksek,</a:t>
                      </a:r>
                      <a:r>
                        <a:rPr sz="1400" spc="20" dirty="0">
                          <a:solidFill>
                            <a:srgbClr val="3B3A3B"/>
                          </a:solidFill>
                        </a:rPr>
                        <a:t> </a:t>
                      </a:r>
                      <a:r>
                        <a:rPr sz="1400" spc="-10" dirty="0">
                          <a:solidFill>
                            <a:srgbClr val="3B3A3B"/>
                          </a:solidFill>
                        </a:rPr>
                        <a:t>fazla</a:t>
                      </a:r>
                      <a:endParaRPr sz="1400" dirty="0">
                        <a:latin typeface="Myriad Pro"/>
                        <a:cs typeface="Myriad Pro"/>
                      </a:endParaRPr>
                    </a:p>
                  </a:txBody>
                  <a:tcPr marL="0" marR="0" marT="19050" marB="0"/>
                </a:tc>
                <a:tc>
                  <a:txBody>
                    <a:bodyPr/>
                    <a:lstStyle/>
                    <a:p>
                      <a:pPr marR="42545" algn="ctr">
                        <a:lnSpc>
                          <a:spcPct val="100000"/>
                        </a:lnSpc>
                        <a:spcBef>
                          <a:spcPts val="150"/>
                        </a:spcBef>
                      </a:pPr>
                      <a:r>
                        <a:rPr sz="1400" b="1" spc="-10" dirty="0">
                          <a:solidFill>
                            <a:srgbClr val="3B3A3B"/>
                          </a:solidFill>
                        </a:rPr>
                        <a:t>hyper</a:t>
                      </a:r>
                      <a:r>
                        <a:rPr sz="1400" spc="-10" dirty="0">
                          <a:solidFill>
                            <a:srgbClr val="3B3A3B"/>
                          </a:solidFill>
                        </a:rPr>
                        <a:t>tension</a:t>
                      </a:r>
                      <a:endParaRPr sz="1400" dirty="0">
                        <a:latin typeface="Myriad Pro"/>
                        <a:cs typeface="Myriad Pro"/>
                      </a:endParaRPr>
                    </a:p>
                  </a:txBody>
                  <a:tcPr marL="0" marR="0" marT="19050" marB="0"/>
                </a:tc>
                <a:tc>
                  <a:txBody>
                    <a:bodyPr/>
                    <a:lstStyle/>
                    <a:p>
                      <a:pPr marL="50800">
                        <a:lnSpc>
                          <a:spcPct val="100000"/>
                        </a:lnSpc>
                        <a:spcBef>
                          <a:spcPts val="150"/>
                        </a:spcBef>
                      </a:pPr>
                      <a:r>
                        <a:rPr sz="1400" spc="-10" dirty="0">
                          <a:solidFill>
                            <a:srgbClr val="3B3A3B"/>
                          </a:solidFill>
                        </a:rPr>
                        <a:t>Yüksek</a:t>
                      </a:r>
                      <a:r>
                        <a:rPr sz="1400" spc="10" dirty="0">
                          <a:solidFill>
                            <a:srgbClr val="3B3A3B"/>
                          </a:solidFill>
                        </a:rPr>
                        <a:t> </a:t>
                      </a:r>
                      <a:r>
                        <a:rPr sz="1400" dirty="0">
                          <a:solidFill>
                            <a:srgbClr val="3B3A3B"/>
                          </a:solidFill>
                        </a:rPr>
                        <a:t>kan</a:t>
                      </a:r>
                      <a:r>
                        <a:rPr sz="1400" spc="10" dirty="0">
                          <a:solidFill>
                            <a:srgbClr val="3B3A3B"/>
                          </a:solidFill>
                        </a:rPr>
                        <a:t> </a:t>
                      </a:r>
                      <a:r>
                        <a:rPr sz="1400" spc="-10" dirty="0">
                          <a:solidFill>
                            <a:srgbClr val="3B3A3B"/>
                          </a:solidFill>
                        </a:rPr>
                        <a:t>basıncı</a:t>
                      </a:r>
                      <a:endParaRPr sz="1400" dirty="0">
                        <a:latin typeface="Myriad Pro"/>
                        <a:cs typeface="Myriad Pro"/>
                      </a:endParaRPr>
                    </a:p>
                  </a:txBody>
                  <a:tcPr marL="0" marR="0" marT="19050" marB="0"/>
                </a:tc>
                <a:extLst>
                  <a:ext uri="{0D108BD9-81ED-4DB2-BD59-A6C34878D82A}">
                    <a16:rowId xmlns:a16="http://schemas.microsoft.com/office/drawing/2014/main" val="10011"/>
                  </a:ext>
                </a:extLst>
              </a:tr>
              <a:tr h="259343">
                <a:tc>
                  <a:txBody>
                    <a:bodyPr/>
                    <a:lstStyle/>
                    <a:p>
                      <a:pPr marR="43180" algn="r">
                        <a:lnSpc>
                          <a:spcPct val="100000"/>
                        </a:lnSpc>
                        <a:spcBef>
                          <a:spcPts val="150"/>
                        </a:spcBef>
                      </a:pPr>
                      <a:r>
                        <a:rPr sz="1400" b="1" spc="-20" dirty="0">
                          <a:solidFill>
                            <a:srgbClr val="3B3A3B"/>
                          </a:solidFill>
                        </a:rPr>
                        <a:t>hypo–</a:t>
                      </a:r>
                      <a:endParaRPr sz="1400">
                        <a:latin typeface="Myriad Pro"/>
                        <a:cs typeface="Myriad Pro"/>
                      </a:endParaRPr>
                    </a:p>
                  </a:txBody>
                  <a:tcPr marL="0" marR="0" marT="19050" marB="0"/>
                </a:tc>
                <a:tc>
                  <a:txBody>
                    <a:bodyPr/>
                    <a:lstStyle/>
                    <a:p>
                      <a:pPr marL="50800" algn="ctr">
                        <a:lnSpc>
                          <a:spcPct val="100000"/>
                        </a:lnSpc>
                        <a:spcBef>
                          <a:spcPts val="150"/>
                        </a:spcBef>
                      </a:pPr>
                      <a:r>
                        <a:rPr sz="1400" dirty="0">
                          <a:solidFill>
                            <a:srgbClr val="3B3A3B"/>
                          </a:solidFill>
                        </a:rPr>
                        <a:t>Düşük,</a:t>
                      </a:r>
                      <a:r>
                        <a:rPr sz="1400" spc="10" dirty="0">
                          <a:solidFill>
                            <a:srgbClr val="3B3A3B"/>
                          </a:solidFill>
                        </a:rPr>
                        <a:t> </a:t>
                      </a:r>
                      <a:r>
                        <a:rPr sz="1400" spc="-10" dirty="0">
                          <a:solidFill>
                            <a:srgbClr val="3B3A3B"/>
                          </a:solidFill>
                        </a:rPr>
                        <a:t>yetersiz</a:t>
                      </a:r>
                      <a:endParaRPr sz="1400">
                        <a:latin typeface="Myriad Pro"/>
                        <a:cs typeface="Myriad Pro"/>
                      </a:endParaRPr>
                    </a:p>
                  </a:txBody>
                  <a:tcPr marL="0" marR="0" marT="19050" marB="0"/>
                </a:tc>
                <a:tc>
                  <a:txBody>
                    <a:bodyPr/>
                    <a:lstStyle/>
                    <a:p>
                      <a:pPr marR="41910" algn="ctr">
                        <a:lnSpc>
                          <a:spcPct val="100000"/>
                        </a:lnSpc>
                        <a:spcBef>
                          <a:spcPts val="150"/>
                        </a:spcBef>
                      </a:pPr>
                      <a:r>
                        <a:rPr sz="1400" b="1" spc="-10" dirty="0">
                          <a:solidFill>
                            <a:srgbClr val="3B3A3B"/>
                          </a:solidFill>
                        </a:rPr>
                        <a:t>hypo</a:t>
                      </a:r>
                      <a:r>
                        <a:rPr sz="1400" spc="-10" dirty="0">
                          <a:solidFill>
                            <a:srgbClr val="3B3A3B"/>
                          </a:solidFill>
                        </a:rPr>
                        <a:t>thermia</a:t>
                      </a:r>
                      <a:endParaRPr sz="1400" dirty="0">
                        <a:latin typeface="Myriad Pro"/>
                        <a:cs typeface="Myriad Pro"/>
                      </a:endParaRPr>
                    </a:p>
                  </a:txBody>
                  <a:tcPr marL="0" marR="0" marT="19050" marB="0"/>
                </a:tc>
                <a:tc>
                  <a:txBody>
                    <a:bodyPr/>
                    <a:lstStyle/>
                    <a:p>
                      <a:pPr marL="51435">
                        <a:lnSpc>
                          <a:spcPct val="100000"/>
                        </a:lnSpc>
                        <a:spcBef>
                          <a:spcPts val="150"/>
                        </a:spcBef>
                      </a:pPr>
                      <a:r>
                        <a:rPr sz="1400" dirty="0">
                          <a:solidFill>
                            <a:srgbClr val="3B3A3B"/>
                          </a:solidFill>
                        </a:rPr>
                        <a:t>Düşük</a:t>
                      </a:r>
                      <a:r>
                        <a:rPr sz="1400" spc="-10" dirty="0">
                          <a:solidFill>
                            <a:srgbClr val="3B3A3B"/>
                          </a:solidFill>
                        </a:rPr>
                        <a:t> </a:t>
                      </a:r>
                      <a:r>
                        <a:rPr sz="1400" dirty="0">
                          <a:solidFill>
                            <a:srgbClr val="3B3A3B"/>
                          </a:solidFill>
                        </a:rPr>
                        <a:t>vücut </a:t>
                      </a:r>
                      <a:r>
                        <a:rPr sz="1400" spc="-10" dirty="0">
                          <a:solidFill>
                            <a:srgbClr val="3B3A3B"/>
                          </a:solidFill>
                        </a:rPr>
                        <a:t>ısısı</a:t>
                      </a:r>
                      <a:endParaRPr sz="1400" dirty="0">
                        <a:latin typeface="Myriad Pro"/>
                        <a:cs typeface="Myriad Pro"/>
                      </a:endParaRPr>
                    </a:p>
                  </a:txBody>
                  <a:tcPr marL="0" marR="0" marT="19050" marB="0"/>
                </a:tc>
                <a:extLst>
                  <a:ext uri="{0D108BD9-81ED-4DB2-BD59-A6C34878D82A}">
                    <a16:rowId xmlns:a16="http://schemas.microsoft.com/office/drawing/2014/main" val="10012"/>
                  </a:ext>
                </a:extLst>
              </a:tr>
              <a:tr h="259343">
                <a:tc>
                  <a:txBody>
                    <a:bodyPr/>
                    <a:lstStyle/>
                    <a:p>
                      <a:pPr marR="41910" algn="r">
                        <a:lnSpc>
                          <a:spcPct val="100000"/>
                        </a:lnSpc>
                        <a:spcBef>
                          <a:spcPts val="150"/>
                        </a:spcBef>
                      </a:pPr>
                      <a:r>
                        <a:rPr sz="1400" b="1" spc="-10" dirty="0">
                          <a:solidFill>
                            <a:srgbClr val="3B3A3B"/>
                          </a:solidFill>
                        </a:rPr>
                        <a:t>infra–</a:t>
                      </a:r>
                      <a:endParaRPr sz="1400">
                        <a:latin typeface="Myriad Pro"/>
                        <a:cs typeface="Myriad Pro"/>
                      </a:endParaRPr>
                    </a:p>
                  </a:txBody>
                  <a:tcPr marL="0" marR="0" marT="19050" marB="0"/>
                </a:tc>
                <a:tc>
                  <a:txBody>
                    <a:bodyPr/>
                    <a:lstStyle/>
                    <a:p>
                      <a:pPr marL="51435" algn="ctr">
                        <a:lnSpc>
                          <a:spcPct val="100000"/>
                        </a:lnSpc>
                        <a:spcBef>
                          <a:spcPts val="150"/>
                        </a:spcBef>
                      </a:pPr>
                      <a:r>
                        <a:rPr sz="1400" dirty="0">
                          <a:solidFill>
                            <a:srgbClr val="3B3A3B"/>
                          </a:solidFill>
                        </a:rPr>
                        <a:t>Alt, </a:t>
                      </a:r>
                      <a:r>
                        <a:rPr sz="1400" spc="-10" dirty="0">
                          <a:solidFill>
                            <a:srgbClr val="3B3A3B"/>
                          </a:solidFill>
                        </a:rPr>
                        <a:t>altında</a:t>
                      </a:r>
                      <a:endParaRPr sz="1400" dirty="0">
                        <a:latin typeface="Myriad Pro"/>
                        <a:cs typeface="Myriad Pro"/>
                      </a:endParaRPr>
                    </a:p>
                  </a:txBody>
                  <a:tcPr marL="0" marR="0" marT="19050" marB="0"/>
                </a:tc>
                <a:tc>
                  <a:txBody>
                    <a:bodyPr/>
                    <a:lstStyle/>
                    <a:p>
                      <a:pPr marR="41910" algn="ctr">
                        <a:lnSpc>
                          <a:spcPct val="100000"/>
                        </a:lnSpc>
                        <a:spcBef>
                          <a:spcPts val="150"/>
                        </a:spcBef>
                      </a:pPr>
                      <a:r>
                        <a:rPr sz="1400" b="1" spc="-10" dirty="0">
                          <a:solidFill>
                            <a:srgbClr val="3B3A3B"/>
                          </a:solidFill>
                        </a:rPr>
                        <a:t>infra</a:t>
                      </a:r>
                      <a:r>
                        <a:rPr sz="1400" spc="-10" dirty="0">
                          <a:solidFill>
                            <a:srgbClr val="3B3A3B"/>
                          </a:solidFill>
                        </a:rPr>
                        <a:t>patellar</a:t>
                      </a:r>
                      <a:endParaRPr sz="1400">
                        <a:latin typeface="Myriad Pro"/>
                        <a:cs typeface="Myriad Pro"/>
                      </a:endParaRPr>
                    </a:p>
                  </a:txBody>
                  <a:tcPr marL="0" marR="0" marT="19050" marB="0"/>
                </a:tc>
                <a:tc>
                  <a:txBody>
                    <a:bodyPr/>
                    <a:lstStyle/>
                    <a:p>
                      <a:pPr marL="51435">
                        <a:lnSpc>
                          <a:spcPct val="100000"/>
                        </a:lnSpc>
                        <a:spcBef>
                          <a:spcPts val="150"/>
                        </a:spcBef>
                      </a:pPr>
                      <a:r>
                        <a:rPr sz="1400" dirty="0">
                          <a:solidFill>
                            <a:srgbClr val="3B3A3B"/>
                          </a:solidFill>
                        </a:rPr>
                        <a:t>Diz kapağı</a:t>
                      </a:r>
                      <a:r>
                        <a:rPr sz="1400" spc="5" dirty="0">
                          <a:solidFill>
                            <a:srgbClr val="3B3A3B"/>
                          </a:solidFill>
                        </a:rPr>
                        <a:t> </a:t>
                      </a:r>
                      <a:r>
                        <a:rPr sz="1400" spc="-10" dirty="0">
                          <a:solidFill>
                            <a:srgbClr val="3B3A3B"/>
                          </a:solidFill>
                        </a:rPr>
                        <a:t>altında</a:t>
                      </a:r>
                      <a:endParaRPr sz="1400" dirty="0">
                        <a:latin typeface="Myriad Pro"/>
                        <a:cs typeface="Myriad Pro"/>
                      </a:endParaRPr>
                    </a:p>
                  </a:txBody>
                  <a:tcPr marL="0" marR="0" marT="19050" marB="0"/>
                </a:tc>
                <a:extLst>
                  <a:ext uri="{0D108BD9-81ED-4DB2-BD59-A6C34878D82A}">
                    <a16:rowId xmlns:a16="http://schemas.microsoft.com/office/drawing/2014/main" val="10013"/>
                  </a:ext>
                </a:extLst>
              </a:tr>
              <a:tr h="259343">
                <a:tc>
                  <a:txBody>
                    <a:bodyPr/>
                    <a:lstStyle/>
                    <a:p>
                      <a:pPr marR="41910" algn="r">
                        <a:lnSpc>
                          <a:spcPct val="100000"/>
                        </a:lnSpc>
                        <a:spcBef>
                          <a:spcPts val="150"/>
                        </a:spcBef>
                      </a:pPr>
                      <a:r>
                        <a:rPr sz="1400" b="1" spc="-10" dirty="0">
                          <a:solidFill>
                            <a:srgbClr val="3B3A3B"/>
                          </a:solidFill>
                        </a:rPr>
                        <a:t>inter–</a:t>
                      </a:r>
                      <a:endParaRPr sz="1400" dirty="0">
                        <a:latin typeface="Myriad Pro"/>
                        <a:cs typeface="Myriad Pro"/>
                      </a:endParaRPr>
                    </a:p>
                  </a:txBody>
                  <a:tcPr marL="0" marR="0" marT="19050" marB="0"/>
                </a:tc>
                <a:tc>
                  <a:txBody>
                    <a:bodyPr/>
                    <a:lstStyle/>
                    <a:p>
                      <a:pPr marL="51435" algn="ctr">
                        <a:lnSpc>
                          <a:spcPct val="100000"/>
                        </a:lnSpc>
                        <a:spcBef>
                          <a:spcPts val="150"/>
                        </a:spcBef>
                      </a:pPr>
                      <a:r>
                        <a:rPr sz="1400" dirty="0">
                          <a:solidFill>
                            <a:srgbClr val="3B3A3B"/>
                          </a:solidFill>
                        </a:rPr>
                        <a:t>Arası,</a:t>
                      </a:r>
                      <a:r>
                        <a:rPr sz="1400" spc="-20" dirty="0">
                          <a:solidFill>
                            <a:srgbClr val="3B3A3B"/>
                          </a:solidFill>
                        </a:rPr>
                        <a:t> </a:t>
                      </a:r>
                      <a:r>
                        <a:rPr sz="1400" spc="-10" dirty="0">
                          <a:solidFill>
                            <a:srgbClr val="3B3A3B"/>
                          </a:solidFill>
                        </a:rPr>
                        <a:t>arasında</a:t>
                      </a:r>
                      <a:endParaRPr sz="1400">
                        <a:latin typeface="Myriad Pro"/>
                        <a:cs typeface="Myriad Pro"/>
                      </a:endParaRPr>
                    </a:p>
                  </a:txBody>
                  <a:tcPr marL="0" marR="0" marT="19050" marB="0"/>
                </a:tc>
                <a:tc>
                  <a:txBody>
                    <a:bodyPr/>
                    <a:lstStyle/>
                    <a:p>
                      <a:pPr marR="41910" algn="ctr">
                        <a:lnSpc>
                          <a:spcPct val="100000"/>
                        </a:lnSpc>
                        <a:spcBef>
                          <a:spcPts val="150"/>
                        </a:spcBef>
                      </a:pPr>
                      <a:r>
                        <a:rPr sz="1400" b="1" spc="-10" dirty="0">
                          <a:solidFill>
                            <a:srgbClr val="3B3A3B"/>
                          </a:solidFill>
                        </a:rPr>
                        <a:t>inter</a:t>
                      </a:r>
                      <a:r>
                        <a:rPr sz="1400" spc="-10" dirty="0">
                          <a:solidFill>
                            <a:srgbClr val="3B3A3B"/>
                          </a:solidFill>
                        </a:rPr>
                        <a:t>cellular</a:t>
                      </a:r>
                      <a:endParaRPr sz="1400" dirty="0">
                        <a:latin typeface="Myriad Pro"/>
                        <a:cs typeface="Myriad Pro"/>
                      </a:endParaRPr>
                    </a:p>
                  </a:txBody>
                  <a:tcPr marL="0" marR="0" marT="19050" marB="0"/>
                </a:tc>
                <a:tc>
                  <a:txBody>
                    <a:bodyPr/>
                    <a:lstStyle/>
                    <a:p>
                      <a:pPr marL="51435">
                        <a:lnSpc>
                          <a:spcPct val="100000"/>
                        </a:lnSpc>
                        <a:spcBef>
                          <a:spcPts val="150"/>
                        </a:spcBef>
                      </a:pPr>
                      <a:r>
                        <a:rPr sz="1400" dirty="0">
                          <a:solidFill>
                            <a:srgbClr val="3B3A3B"/>
                          </a:solidFill>
                        </a:rPr>
                        <a:t>Hücreler</a:t>
                      </a:r>
                      <a:r>
                        <a:rPr sz="1400" spc="-20" dirty="0">
                          <a:solidFill>
                            <a:srgbClr val="3B3A3B"/>
                          </a:solidFill>
                        </a:rPr>
                        <a:t> </a:t>
                      </a:r>
                      <a:r>
                        <a:rPr sz="1400" spc="-10" dirty="0">
                          <a:solidFill>
                            <a:srgbClr val="3B3A3B"/>
                          </a:solidFill>
                        </a:rPr>
                        <a:t>arası</a:t>
                      </a:r>
                      <a:endParaRPr sz="1400">
                        <a:latin typeface="Myriad Pro"/>
                        <a:cs typeface="Myriad Pro"/>
                      </a:endParaRPr>
                    </a:p>
                  </a:txBody>
                  <a:tcPr marL="0" marR="0" marT="19050" marB="0"/>
                </a:tc>
                <a:extLst>
                  <a:ext uri="{0D108BD9-81ED-4DB2-BD59-A6C34878D82A}">
                    <a16:rowId xmlns:a16="http://schemas.microsoft.com/office/drawing/2014/main" val="10014"/>
                  </a:ext>
                </a:extLst>
              </a:tr>
              <a:tr h="259343">
                <a:tc>
                  <a:txBody>
                    <a:bodyPr/>
                    <a:lstStyle/>
                    <a:p>
                      <a:pPr marR="41910" algn="r">
                        <a:lnSpc>
                          <a:spcPct val="100000"/>
                        </a:lnSpc>
                        <a:spcBef>
                          <a:spcPts val="150"/>
                        </a:spcBef>
                      </a:pPr>
                      <a:r>
                        <a:rPr sz="1400" b="1" spc="-10" dirty="0">
                          <a:solidFill>
                            <a:srgbClr val="3B3A3B"/>
                          </a:solidFill>
                        </a:rPr>
                        <a:t>intra–</a:t>
                      </a:r>
                      <a:endParaRPr sz="1400" dirty="0">
                        <a:latin typeface="Myriad Pro"/>
                        <a:cs typeface="Myriad Pro"/>
                      </a:endParaRPr>
                    </a:p>
                  </a:txBody>
                  <a:tcPr marL="0" marR="0" marT="19050" marB="0"/>
                </a:tc>
                <a:tc>
                  <a:txBody>
                    <a:bodyPr/>
                    <a:lstStyle/>
                    <a:p>
                      <a:pPr marL="51435" algn="ctr">
                        <a:lnSpc>
                          <a:spcPct val="100000"/>
                        </a:lnSpc>
                        <a:spcBef>
                          <a:spcPts val="150"/>
                        </a:spcBef>
                      </a:pPr>
                      <a:r>
                        <a:rPr sz="1400" dirty="0">
                          <a:solidFill>
                            <a:srgbClr val="3B3A3B"/>
                          </a:solidFill>
                        </a:rPr>
                        <a:t>İçi, </a:t>
                      </a:r>
                      <a:r>
                        <a:rPr sz="1400" spc="-10" dirty="0">
                          <a:solidFill>
                            <a:srgbClr val="3B3A3B"/>
                          </a:solidFill>
                        </a:rPr>
                        <a:t>içinde</a:t>
                      </a:r>
                      <a:endParaRPr sz="1400">
                        <a:latin typeface="Myriad Pro"/>
                        <a:cs typeface="Myriad Pro"/>
                      </a:endParaRPr>
                    </a:p>
                  </a:txBody>
                  <a:tcPr marL="0" marR="0" marT="19050" marB="0"/>
                </a:tc>
                <a:tc>
                  <a:txBody>
                    <a:bodyPr/>
                    <a:lstStyle/>
                    <a:p>
                      <a:pPr marR="41910" algn="ctr">
                        <a:lnSpc>
                          <a:spcPct val="100000"/>
                        </a:lnSpc>
                        <a:spcBef>
                          <a:spcPts val="150"/>
                        </a:spcBef>
                      </a:pPr>
                      <a:r>
                        <a:rPr sz="1400" b="1" spc="-10" dirty="0">
                          <a:solidFill>
                            <a:srgbClr val="3B3A3B"/>
                          </a:solidFill>
                        </a:rPr>
                        <a:t>intra</a:t>
                      </a:r>
                      <a:r>
                        <a:rPr sz="1400" spc="-10" dirty="0">
                          <a:solidFill>
                            <a:srgbClr val="3B3A3B"/>
                          </a:solidFill>
                        </a:rPr>
                        <a:t>venous</a:t>
                      </a:r>
                      <a:endParaRPr sz="1400" dirty="0">
                        <a:latin typeface="Myriad Pro"/>
                        <a:cs typeface="Myriad Pro"/>
                      </a:endParaRPr>
                    </a:p>
                  </a:txBody>
                  <a:tcPr marL="0" marR="0" marT="19050" marB="0"/>
                </a:tc>
                <a:tc>
                  <a:txBody>
                    <a:bodyPr/>
                    <a:lstStyle/>
                    <a:p>
                      <a:pPr marL="51435">
                        <a:lnSpc>
                          <a:spcPct val="100000"/>
                        </a:lnSpc>
                        <a:spcBef>
                          <a:spcPts val="150"/>
                        </a:spcBef>
                      </a:pPr>
                      <a:r>
                        <a:rPr sz="1400" dirty="0">
                          <a:solidFill>
                            <a:srgbClr val="3B3A3B"/>
                          </a:solidFill>
                        </a:rPr>
                        <a:t>Ven</a:t>
                      </a:r>
                      <a:r>
                        <a:rPr sz="1400" spc="-35" dirty="0">
                          <a:solidFill>
                            <a:srgbClr val="3B3A3B"/>
                          </a:solidFill>
                        </a:rPr>
                        <a:t> </a:t>
                      </a:r>
                      <a:r>
                        <a:rPr sz="1400" spc="-10" dirty="0">
                          <a:solidFill>
                            <a:srgbClr val="3B3A3B"/>
                          </a:solidFill>
                        </a:rPr>
                        <a:t>içine</a:t>
                      </a:r>
                      <a:endParaRPr sz="1400">
                        <a:latin typeface="Myriad Pro"/>
                        <a:cs typeface="Myriad Pro"/>
                      </a:endParaRPr>
                    </a:p>
                  </a:txBody>
                  <a:tcPr marL="0" marR="0" marT="19050" marB="0"/>
                </a:tc>
                <a:extLst>
                  <a:ext uri="{0D108BD9-81ED-4DB2-BD59-A6C34878D82A}">
                    <a16:rowId xmlns:a16="http://schemas.microsoft.com/office/drawing/2014/main" val="10015"/>
                  </a:ext>
                </a:extLst>
              </a:tr>
              <a:tr h="259343">
                <a:tc>
                  <a:txBody>
                    <a:bodyPr/>
                    <a:lstStyle/>
                    <a:p>
                      <a:pPr marR="41910" algn="r">
                        <a:lnSpc>
                          <a:spcPct val="100000"/>
                        </a:lnSpc>
                        <a:spcBef>
                          <a:spcPts val="150"/>
                        </a:spcBef>
                      </a:pPr>
                      <a:r>
                        <a:rPr sz="1400" b="1" spc="-20" dirty="0">
                          <a:solidFill>
                            <a:srgbClr val="3B3A3B"/>
                          </a:solidFill>
                        </a:rPr>
                        <a:t>iso–</a:t>
                      </a:r>
                      <a:endParaRPr sz="1400" dirty="0">
                        <a:latin typeface="Myriad Pro"/>
                        <a:cs typeface="Myriad Pro"/>
                      </a:endParaRPr>
                    </a:p>
                  </a:txBody>
                  <a:tcPr marL="0" marR="0" marT="19050" marB="0"/>
                </a:tc>
                <a:tc>
                  <a:txBody>
                    <a:bodyPr/>
                    <a:lstStyle/>
                    <a:p>
                      <a:pPr marL="51435" algn="ctr">
                        <a:lnSpc>
                          <a:spcPct val="100000"/>
                        </a:lnSpc>
                        <a:spcBef>
                          <a:spcPts val="150"/>
                        </a:spcBef>
                      </a:pPr>
                      <a:r>
                        <a:rPr sz="1400" dirty="0">
                          <a:solidFill>
                            <a:srgbClr val="3B3A3B"/>
                          </a:solidFill>
                        </a:rPr>
                        <a:t>Aynı,</a:t>
                      </a:r>
                      <a:r>
                        <a:rPr sz="1400" spc="-25" dirty="0">
                          <a:solidFill>
                            <a:srgbClr val="3B3A3B"/>
                          </a:solidFill>
                        </a:rPr>
                        <a:t> </a:t>
                      </a:r>
                      <a:r>
                        <a:rPr sz="1400" spc="-20" dirty="0">
                          <a:solidFill>
                            <a:srgbClr val="3B3A3B"/>
                          </a:solidFill>
                        </a:rPr>
                        <a:t>eşit</a:t>
                      </a:r>
                      <a:endParaRPr sz="1400" dirty="0">
                        <a:latin typeface="Myriad Pro"/>
                        <a:cs typeface="Myriad Pro"/>
                      </a:endParaRPr>
                    </a:p>
                  </a:txBody>
                  <a:tcPr marL="0" marR="0" marT="19050" marB="0"/>
                </a:tc>
                <a:tc>
                  <a:txBody>
                    <a:bodyPr/>
                    <a:lstStyle/>
                    <a:p>
                      <a:pPr marR="41910" algn="ctr">
                        <a:lnSpc>
                          <a:spcPct val="100000"/>
                        </a:lnSpc>
                        <a:spcBef>
                          <a:spcPts val="150"/>
                        </a:spcBef>
                      </a:pPr>
                      <a:r>
                        <a:rPr sz="1400" b="1" spc="-10" dirty="0">
                          <a:solidFill>
                            <a:srgbClr val="3B3A3B"/>
                          </a:solidFill>
                        </a:rPr>
                        <a:t>iso</a:t>
                      </a:r>
                      <a:r>
                        <a:rPr sz="1400" spc="-10" dirty="0">
                          <a:solidFill>
                            <a:srgbClr val="3B3A3B"/>
                          </a:solidFill>
                        </a:rPr>
                        <a:t>tonic</a:t>
                      </a:r>
                      <a:endParaRPr sz="1400" dirty="0">
                        <a:latin typeface="Myriad Pro"/>
                        <a:cs typeface="Myriad Pro"/>
                      </a:endParaRPr>
                    </a:p>
                  </a:txBody>
                  <a:tcPr marL="0" marR="0" marT="19050" marB="0"/>
                </a:tc>
                <a:tc>
                  <a:txBody>
                    <a:bodyPr/>
                    <a:lstStyle/>
                    <a:p>
                      <a:pPr marL="51435">
                        <a:lnSpc>
                          <a:spcPct val="100000"/>
                        </a:lnSpc>
                        <a:spcBef>
                          <a:spcPts val="150"/>
                        </a:spcBef>
                      </a:pPr>
                      <a:r>
                        <a:rPr sz="1400" dirty="0">
                          <a:solidFill>
                            <a:srgbClr val="3B3A3B"/>
                          </a:solidFill>
                        </a:rPr>
                        <a:t>Ozmotik</a:t>
                      </a:r>
                      <a:r>
                        <a:rPr sz="1400" spc="-5" dirty="0">
                          <a:solidFill>
                            <a:srgbClr val="3B3A3B"/>
                          </a:solidFill>
                        </a:rPr>
                        <a:t> </a:t>
                      </a:r>
                      <a:r>
                        <a:rPr sz="1400" dirty="0">
                          <a:solidFill>
                            <a:srgbClr val="3B3A3B"/>
                          </a:solidFill>
                        </a:rPr>
                        <a:t>basıncı </a:t>
                      </a:r>
                      <a:r>
                        <a:rPr sz="1400" spc="-20" dirty="0">
                          <a:solidFill>
                            <a:srgbClr val="3B3A3B"/>
                          </a:solidFill>
                        </a:rPr>
                        <a:t>eşit</a:t>
                      </a:r>
                      <a:endParaRPr sz="1400" dirty="0">
                        <a:latin typeface="Myriad Pro"/>
                        <a:cs typeface="Myriad Pro"/>
                      </a:endParaRPr>
                    </a:p>
                  </a:txBody>
                  <a:tcPr marL="0" marR="0" marT="19050" marB="0"/>
                </a:tc>
                <a:extLst>
                  <a:ext uri="{0D108BD9-81ED-4DB2-BD59-A6C34878D82A}">
                    <a16:rowId xmlns:a16="http://schemas.microsoft.com/office/drawing/2014/main" val="10016"/>
                  </a:ext>
                </a:extLst>
              </a:tr>
              <a:tr h="271892">
                <a:tc>
                  <a:txBody>
                    <a:bodyPr/>
                    <a:lstStyle/>
                    <a:p>
                      <a:pPr marR="41910" algn="r">
                        <a:lnSpc>
                          <a:spcPct val="100000"/>
                        </a:lnSpc>
                        <a:spcBef>
                          <a:spcPts val="150"/>
                        </a:spcBef>
                      </a:pPr>
                      <a:r>
                        <a:rPr sz="1400" b="1" spc="-10" dirty="0">
                          <a:solidFill>
                            <a:srgbClr val="3B3A3B"/>
                          </a:solidFill>
                        </a:rPr>
                        <a:t>macro–</a:t>
                      </a:r>
                      <a:endParaRPr sz="1400" dirty="0">
                        <a:latin typeface="Myriad Pro"/>
                        <a:cs typeface="Myriad Pro"/>
                      </a:endParaRPr>
                    </a:p>
                  </a:txBody>
                  <a:tcPr marL="0" marR="0" marT="19050" marB="0"/>
                </a:tc>
                <a:tc>
                  <a:txBody>
                    <a:bodyPr/>
                    <a:lstStyle/>
                    <a:p>
                      <a:pPr marL="51435" algn="ctr">
                        <a:lnSpc>
                          <a:spcPct val="100000"/>
                        </a:lnSpc>
                        <a:spcBef>
                          <a:spcPts val="150"/>
                        </a:spcBef>
                      </a:pPr>
                      <a:r>
                        <a:rPr sz="1400" spc="-10" dirty="0">
                          <a:solidFill>
                            <a:srgbClr val="3B3A3B"/>
                          </a:solidFill>
                        </a:rPr>
                        <a:t>Büyük</a:t>
                      </a:r>
                      <a:endParaRPr sz="1400" dirty="0">
                        <a:latin typeface="Myriad Pro"/>
                        <a:cs typeface="Myriad Pro"/>
                      </a:endParaRPr>
                    </a:p>
                  </a:txBody>
                  <a:tcPr marL="0" marR="0" marT="19050" marB="0"/>
                </a:tc>
                <a:tc>
                  <a:txBody>
                    <a:bodyPr/>
                    <a:lstStyle/>
                    <a:p>
                      <a:pPr marR="41910" algn="ctr">
                        <a:lnSpc>
                          <a:spcPct val="100000"/>
                        </a:lnSpc>
                        <a:spcBef>
                          <a:spcPts val="150"/>
                        </a:spcBef>
                      </a:pPr>
                      <a:r>
                        <a:rPr sz="1400" b="1" spc="-10" dirty="0">
                          <a:solidFill>
                            <a:srgbClr val="3B3A3B"/>
                          </a:solidFill>
                        </a:rPr>
                        <a:t>macro</a:t>
                      </a:r>
                      <a:r>
                        <a:rPr sz="1400" spc="-10" dirty="0">
                          <a:solidFill>
                            <a:srgbClr val="3B3A3B"/>
                          </a:solidFill>
                        </a:rPr>
                        <a:t>gastria</a:t>
                      </a:r>
                      <a:endParaRPr sz="1400" dirty="0">
                        <a:latin typeface="Myriad Pro"/>
                        <a:cs typeface="Myriad Pro"/>
                      </a:endParaRPr>
                    </a:p>
                  </a:txBody>
                  <a:tcPr marL="0" marR="0" marT="19050" marB="0"/>
                </a:tc>
                <a:tc>
                  <a:txBody>
                    <a:bodyPr/>
                    <a:lstStyle/>
                    <a:p>
                      <a:pPr marL="51435">
                        <a:lnSpc>
                          <a:spcPct val="100000"/>
                        </a:lnSpc>
                        <a:spcBef>
                          <a:spcPts val="150"/>
                        </a:spcBef>
                      </a:pPr>
                      <a:r>
                        <a:rPr sz="1400" dirty="0">
                          <a:solidFill>
                            <a:srgbClr val="3B3A3B"/>
                          </a:solidFill>
                        </a:rPr>
                        <a:t>Midenin</a:t>
                      </a:r>
                      <a:r>
                        <a:rPr sz="1400" spc="5" dirty="0">
                          <a:solidFill>
                            <a:srgbClr val="3B3A3B"/>
                          </a:solidFill>
                        </a:rPr>
                        <a:t> </a:t>
                      </a:r>
                      <a:r>
                        <a:rPr sz="1400" dirty="0">
                          <a:solidFill>
                            <a:srgbClr val="3B3A3B"/>
                          </a:solidFill>
                        </a:rPr>
                        <a:t>büyük</a:t>
                      </a:r>
                      <a:r>
                        <a:rPr sz="1400" spc="5" dirty="0">
                          <a:solidFill>
                            <a:srgbClr val="3B3A3B"/>
                          </a:solidFill>
                        </a:rPr>
                        <a:t> </a:t>
                      </a:r>
                      <a:r>
                        <a:rPr sz="1400" spc="-10" dirty="0">
                          <a:solidFill>
                            <a:srgbClr val="3B3A3B"/>
                          </a:solidFill>
                        </a:rPr>
                        <a:t>olması</a:t>
                      </a:r>
                      <a:endParaRPr sz="1400" dirty="0">
                        <a:latin typeface="Myriad Pro"/>
                        <a:cs typeface="Myriad Pro"/>
                      </a:endParaRPr>
                    </a:p>
                  </a:txBody>
                  <a:tcPr marL="0" marR="0" marT="19050" marB="0"/>
                </a:tc>
                <a:extLst>
                  <a:ext uri="{0D108BD9-81ED-4DB2-BD59-A6C34878D82A}">
                    <a16:rowId xmlns:a16="http://schemas.microsoft.com/office/drawing/2014/main" val="10017"/>
                  </a:ext>
                </a:extLst>
              </a:tr>
              <a:tr h="271892">
                <a:tc>
                  <a:txBody>
                    <a:bodyPr/>
                    <a:lstStyle/>
                    <a:p>
                      <a:pPr marR="42545" algn="r">
                        <a:lnSpc>
                          <a:spcPct val="100000"/>
                        </a:lnSpc>
                        <a:spcBef>
                          <a:spcPts val="150"/>
                        </a:spcBef>
                      </a:pPr>
                      <a:r>
                        <a:rPr sz="1400" b="1" spc="-10" dirty="0">
                          <a:solidFill>
                            <a:srgbClr val="3B3A3B"/>
                          </a:solidFill>
                        </a:rPr>
                        <a:t>mega(lo)–</a:t>
                      </a:r>
                      <a:endParaRPr sz="1400">
                        <a:latin typeface="Myriad Pro"/>
                        <a:cs typeface="Myriad Pro"/>
                      </a:endParaRPr>
                    </a:p>
                  </a:txBody>
                  <a:tcPr marL="0" marR="0" marT="19050" marB="0"/>
                </a:tc>
                <a:tc>
                  <a:txBody>
                    <a:bodyPr/>
                    <a:lstStyle/>
                    <a:p>
                      <a:pPr marL="51435" algn="ctr">
                        <a:lnSpc>
                          <a:spcPct val="100000"/>
                        </a:lnSpc>
                        <a:spcBef>
                          <a:spcPts val="150"/>
                        </a:spcBef>
                      </a:pPr>
                      <a:r>
                        <a:rPr sz="1400" dirty="0">
                          <a:solidFill>
                            <a:srgbClr val="3B3A3B"/>
                          </a:solidFill>
                        </a:rPr>
                        <a:t>Aşırı</a:t>
                      </a:r>
                      <a:r>
                        <a:rPr sz="1400" spc="5" dirty="0">
                          <a:solidFill>
                            <a:srgbClr val="3B3A3B"/>
                          </a:solidFill>
                        </a:rPr>
                        <a:t> </a:t>
                      </a:r>
                      <a:r>
                        <a:rPr sz="1400" spc="-10" dirty="0">
                          <a:solidFill>
                            <a:srgbClr val="3B3A3B"/>
                          </a:solidFill>
                        </a:rPr>
                        <a:t>büyük</a:t>
                      </a:r>
                      <a:endParaRPr sz="1400">
                        <a:latin typeface="Myriad Pro"/>
                        <a:cs typeface="Myriad Pro"/>
                      </a:endParaRPr>
                    </a:p>
                  </a:txBody>
                  <a:tcPr marL="0" marR="0" marT="19050" marB="0"/>
                </a:tc>
                <a:tc>
                  <a:txBody>
                    <a:bodyPr/>
                    <a:lstStyle/>
                    <a:p>
                      <a:pPr marR="41275" algn="ctr">
                        <a:lnSpc>
                          <a:spcPct val="100000"/>
                        </a:lnSpc>
                        <a:spcBef>
                          <a:spcPts val="150"/>
                        </a:spcBef>
                      </a:pPr>
                      <a:r>
                        <a:rPr sz="1400" b="1" spc="-10" dirty="0">
                          <a:solidFill>
                            <a:srgbClr val="3B3A3B"/>
                          </a:solidFill>
                        </a:rPr>
                        <a:t>megalo</a:t>
                      </a:r>
                      <a:r>
                        <a:rPr sz="1400" spc="-10" dirty="0">
                          <a:solidFill>
                            <a:srgbClr val="3B3A3B"/>
                          </a:solidFill>
                        </a:rPr>
                        <a:t>blast</a:t>
                      </a:r>
                      <a:endParaRPr sz="1400" dirty="0">
                        <a:latin typeface="Myriad Pro"/>
                        <a:cs typeface="Myriad Pro"/>
                      </a:endParaRPr>
                    </a:p>
                  </a:txBody>
                  <a:tcPr marL="0" marR="0" marT="19050" marB="0"/>
                </a:tc>
                <a:tc>
                  <a:txBody>
                    <a:bodyPr/>
                    <a:lstStyle/>
                    <a:p>
                      <a:pPr marL="52069">
                        <a:lnSpc>
                          <a:spcPct val="100000"/>
                        </a:lnSpc>
                        <a:spcBef>
                          <a:spcPts val="150"/>
                        </a:spcBef>
                      </a:pPr>
                      <a:r>
                        <a:rPr sz="1400" dirty="0">
                          <a:solidFill>
                            <a:srgbClr val="3B3A3B"/>
                          </a:solidFill>
                        </a:rPr>
                        <a:t>Çekirdekli</a:t>
                      </a:r>
                      <a:r>
                        <a:rPr sz="1400" spc="-5" dirty="0">
                          <a:solidFill>
                            <a:srgbClr val="3B3A3B"/>
                          </a:solidFill>
                        </a:rPr>
                        <a:t> </a:t>
                      </a:r>
                      <a:r>
                        <a:rPr sz="1400" dirty="0">
                          <a:solidFill>
                            <a:srgbClr val="3B3A3B"/>
                          </a:solidFill>
                        </a:rPr>
                        <a:t>iri </a:t>
                      </a:r>
                      <a:r>
                        <a:rPr sz="1400" spc="-10" dirty="0">
                          <a:solidFill>
                            <a:srgbClr val="3B3A3B"/>
                          </a:solidFill>
                        </a:rPr>
                        <a:t>eritrosit</a:t>
                      </a:r>
                      <a:endParaRPr sz="1400" dirty="0">
                        <a:latin typeface="Myriad Pro"/>
                        <a:cs typeface="Myriad Pro"/>
                      </a:endParaRPr>
                    </a:p>
                  </a:txBody>
                  <a:tcPr marL="0" marR="0" marT="19050" marB="0"/>
                </a:tc>
                <a:extLst>
                  <a:ext uri="{0D108BD9-81ED-4DB2-BD59-A6C34878D82A}">
                    <a16:rowId xmlns:a16="http://schemas.microsoft.com/office/drawing/2014/main" val="10018"/>
                  </a:ext>
                </a:extLst>
              </a:tr>
              <a:tr h="271892">
                <a:tc>
                  <a:txBody>
                    <a:bodyPr/>
                    <a:lstStyle/>
                    <a:p>
                      <a:pPr marR="41275" algn="r">
                        <a:lnSpc>
                          <a:spcPct val="100000"/>
                        </a:lnSpc>
                        <a:spcBef>
                          <a:spcPts val="150"/>
                        </a:spcBef>
                      </a:pPr>
                      <a:r>
                        <a:rPr sz="1400" b="1" spc="-10" dirty="0">
                          <a:solidFill>
                            <a:srgbClr val="3B3A3B"/>
                          </a:solidFill>
                        </a:rPr>
                        <a:t>micro–</a:t>
                      </a:r>
                      <a:endParaRPr sz="1400" dirty="0">
                        <a:latin typeface="Myriad Pro"/>
                        <a:cs typeface="Myriad Pro"/>
                      </a:endParaRPr>
                    </a:p>
                  </a:txBody>
                  <a:tcPr marL="0" marR="0" marT="19050" marB="0"/>
                </a:tc>
                <a:tc>
                  <a:txBody>
                    <a:bodyPr/>
                    <a:lstStyle/>
                    <a:p>
                      <a:pPr marL="52069" algn="ctr">
                        <a:lnSpc>
                          <a:spcPct val="100000"/>
                        </a:lnSpc>
                        <a:spcBef>
                          <a:spcPts val="150"/>
                        </a:spcBef>
                      </a:pPr>
                      <a:r>
                        <a:rPr sz="1400" spc="-10" dirty="0">
                          <a:solidFill>
                            <a:srgbClr val="3B3A3B"/>
                          </a:solidFill>
                        </a:rPr>
                        <a:t>Küçük</a:t>
                      </a:r>
                      <a:endParaRPr sz="1400" dirty="0">
                        <a:latin typeface="Myriad Pro"/>
                        <a:cs typeface="Myriad Pro"/>
                      </a:endParaRPr>
                    </a:p>
                  </a:txBody>
                  <a:tcPr marL="0" marR="0" marT="19050" marB="0"/>
                </a:tc>
                <a:tc>
                  <a:txBody>
                    <a:bodyPr/>
                    <a:lstStyle/>
                    <a:p>
                      <a:pPr marR="41275" algn="ctr">
                        <a:lnSpc>
                          <a:spcPct val="100000"/>
                        </a:lnSpc>
                        <a:spcBef>
                          <a:spcPts val="150"/>
                        </a:spcBef>
                      </a:pPr>
                      <a:r>
                        <a:rPr sz="1400" b="1" spc="-10" dirty="0">
                          <a:solidFill>
                            <a:srgbClr val="3B3A3B"/>
                          </a:solidFill>
                        </a:rPr>
                        <a:t>micro</a:t>
                      </a:r>
                      <a:r>
                        <a:rPr sz="1400" spc="-10" dirty="0">
                          <a:solidFill>
                            <a:srgbClr val="3B3A3B"/>
                          </a:solidFill>
                        </a:rPr>
                        <a:t>dose</a:t>
                      </a:r>
                      <a:endParaRPr sz="1400" dirty="0">
                        <a:latin typeface="Myriad Pro"/>
                        <a:cs typeface="Myriad Pro"/>
                      </a:endParaRPr>
                    </a:p>
                  </a:txBody>
                  <a:tcPr marL="0" marR="0" marT="19050" marB="0"/>
                </a:tc>
                <a:tc>
                  <a:txBody>
                    <a:bodyPr/>
                    <a:lstStyle/>
                    <a:p>
                      <a:pPr marL="52069">
                        <a:lnSpc>
                          <a:spcPct val="100000"/>
                        </a:lnSpc>
                        <a:spcBef>
                          <a:spcPts val="150"/>
                        </a:spcBef>
                      </a:pPr>
                      <a:r>
                        <a:rPr sz="1400" dirty="0">
                          <a:solidFill>
                            <a:srgbClr val="3B3A3B"/>
                          </a:solidFill>
                        </a:rPr>
                        <a:t>İlacın çok küçük </a:t>
                      </a:r>
                      <a:r>
                        <a:rPr sz="1400" spc="-20" dirty="0">
                          <a:solidFill>
                            <a:srgbClr val="3B3A3B"/>
                          </a:solidFill>
                        </a:rPr>
                        <a:t>dozu</a:t>
                      </a:r>
                      <a:endParaRPr sz="1400" dirty="0">
                        <a:latin typeface="Myriad Pro"/>
                        <a:cs typeface="Myriad Pro"/>
                      </a:endParaRPr>
                    </a:p>
                  </a:txBody>
                  <a:tcPr marL="0" marR="0" marT="19050" marB="0"/>
                </a:tc>
                <a:extLst>
                  <a:ext uri="{0D108BD9-81ED-4DB2-BD59-A6C34878D82A}">
                    <a16:rowId xmlns:a16="http://schemas.microsoft.com/office/drawing/2014/main" val="10019"/>
                  </a:ext>
                </a:extLst>
              </a:tr>
              <a:tr h="271892">
                <a:tc>
                  <a:txBody>
                    <a:bodyPr/>
                    <a:lstStyle/>
                    <a:p>
                      <a:pPr marR="41275" algn="r">
                        <a:lnSpc>
                          <a:spcPct val="100000"/>
                        </a:lnSpc>
                        <a:spcBef>
                          <a:spcPts val="150"/>
                        </a:spcBef>
                      </a:pPr>
                      <a:r>
                        <a:rPr sz="1400" b="1" spc="-10" dirty="0">
                          <a:solidFill>
                            <a:srgbClr val="3B3A3B"/>
                          </a:solidFill>
                        </a:rPr>
                        <a:t>multi–</a:t>
                      </a:r>
                      <a:endParaRPr sz="1400" dirty="0">
                        <a:latin typeface="Myriad Pro"/>
                        <a:cs typeface="Myriad Pro"/>
                      </a:endParaRPr>
                    </a:p>
                  </a:txBody>
                  <a:tcPr marL="0" marR="0" marT="19050" marB="0"/>
                </a:tc>
                <a:tc>
                  <a:txBody>
                    <a:bodyPr/>
                    <a:lstStyle/>
                    <a:p>
                      <a:pPr marL="52069" algn="ctr">
                        <a:lnSpc>
                          <a:spcPct val="100000"/>
                        </a:lnSpc>
                        <a:spcBef>
                          <a:spcPts val="150"/>
                        </a:spcBef>
                      </a:pPr>
                      <a:r>
                        <a:rPr sz="1400" dirty="0">
                          <a:solidFill>
                            <a:srgbClr val="3B3A3B"/>
                          </a:solidFill>
                        </a:rPr>
                        <a:t>Çok,</a:t>
                      </a:r>
                      <a:r>
                        <a:rPr sz="1400" spc="-10" dirty="0">
                          <a:solidFill>
                            <a:srgbClr val="3B3A3B"/>
                          </a:solidFill>
                        </a:rPr>
                        <a:t> birçok</a:t>
                      </a:r>
                      <a:endParaRPr sz="1400" dirty="0">
                        <a:latin typeface="Myriad Pro"/>
                        <a:cs typeface="Myriad Pro"/>
                      </a:endParaRPr>
                    </a:p>
                  </a:txBody>
                  <a:tcPr marL="0" marR="0" marT="19050" marB="0"/>
                </a:tc>
                <a:tc>
                  <a:txBody>
                    <a:bodyPr/>
                    <a:lstStyle/>
                    <a:p>
                      <a:pPr marR="41275" algn="ctr">
                        <a:lnSpc>
                          <a:spcPct val="100000"/>
                        </a:lnSpc>
                        <a:spcBef>
                          <a:spcPts val="150"/>
                        </a:spcBef>
                      </a:pPr>
                      <a:r>
                        <a:rPr sz="1400" b="1" spc="-10" dirty="0">
                          <a:solidFill>
                            <a:srgbClr val="3B3A3B"/>
                          </a:solidFill>
                        </a:rPr>
                        <a:t>multi</a:t>
                      </a:r>
                      <a:r>
                        <a:rPr sz="1400" spc="-10" dirty="0">
                          <a:solidFill>
                            <a:srgbClr val="3B3A3B"/>
                          </a:solidFill>
                        </a:rPr>
                        <a:t>parous</a:t>
                      </a:r>
                      <a:endParaRPr sz="1400" dirty="0">
                        <a:latin typeface="Myriad Pro"/>
                        <a:cs typeface="Myriad Pro"/>
                      </a:endParaRPr>
                    </a:p>
                  </a:txBody>
                  <a:tcPr marL="0" marR="0" marT="19050" marB="0"/>
                </a:tc>
                <a:tc>
                  <a:txBody>
                    <a:bodyPr/>
                    <a:lstStyle/>
                    <a:p>
                      <a:pPr marL="52069">
                        <a:lnSpc>
                          <a:spcPct val="100000"/>
                        </a:lnSpc>
                        <a:spcBef>
                          <a:spcPts val="150"/>
                        </a:spcBef>
                      </a:pPr>
                      <a:r>
                        <a:rPr sz="1400" dirty="0">
                          <a:solidFill>
                            <a:srgbClr val="3B3A3B"/>
                          </a:solidFill>
                        </a:rPr>
                        <a:t>Çok</a:t>
                      </a:r>
                      <a:r>
                        <a:rPr sz="1400" spc="-15" dirty="0">
                          <a:solidFill>
                            <a:srgbClr val="3B3A3B"/>
                          </a:solidFill>
                        </a:rPr>
                        <a:t> </a:t>
                      </a:r>
                      <a:r>
                        <a:rPr sz="1400" dirty="0">
                          <a:solidFill>
                            <a:srgbClr val="3B3A3B"/>
                          </a:solidFill>
                        </a:rPr>
                        <a:t>doğum</a:t>
                      </a:r>
                      <a:r>
                        <a:rPr sz="1400" spc="-10" dirty="0">
                          <a:solidFill>
                            <a:srgbClr val="3B3A3B"/>
                          </a:solidFill>
                        </a:rPr>
                        <a:t> yapmış</a:t>
                      </a:r>
                      <a:endParaRPr sz="1400" dirty="0">
                        <a:latin typeface="Myriad Pro"/>
                        <a:cs typeface="Myriad Pro"/>
                      </a:endParaRPr>
                    </a:p>
                  </a:txBody>
                  <a:tcPr marL="0" marR="0" marT="19050" marB="0"/>
                </a:tc>
                <a:extLst>
                  <a:ext uri="{0D108BD9-81ED-4DB2-BD59-A6C34878D82A}">
                    <a16:rowId xmlns:a16="http://schemas.microsoft.com/office/drawing/2014/main" val="10020"/>
                  </a:ext>
                </a:extLst>
              </a:tr>
              <a:tr h="271892">
                <a:tc>
                  <a:txBody>
                    <a:bodyPr/>
                    <a:lstStyle/>
                    <a:p>
                      <a:pPr marR="41275" algn="r">
                        <a:lnSpc>
                          <a:spcPct val="100000"/>
                        </a:lnSpc>
                        <a:spcBef>
                          <a:spcPts val="150"/>
                        </a:spcBef>
                      </a:pPr>
                      <a:r>
                        <a:rPr sz="1400" b="1" spc="-20" dirty="0">
                          <a:solidFill>
                            <a:srgbClr val="3B3A3B"/>
                          </a:solidFill>
                        </a:rPr>
                        <a:t>neo–</a:t>
                      </a:r>
                      <a:endParaRPr sz="1400" dirty="0">
                        <a:latin typeface="Myriad Pro"/>
                        <a:cs typeface="Myriad Pro"/>
                      </a:endParaRPr>
                    </a:p>
                  </a:txBody>
                  <a:tcPr marL="0" marR="0" marT="19050" marB="0"/>
                </a:tc>
                <a:tc>
                  <a:txBody>
                    <a:bodyPr/>
                    <a:lstStyle/>
                    <a:p>
                      <a:pPr marL="52069" algn="ctr">
                        <a:lnSpc>
                          <a:spcPct val="100000"/>
                        </a:lnSpc>
                        <a:spcBef>
                          <a:spcPts val="150"/>
                        </a:spcBef>
                      </a:pPr>
                      <a:r>
                        <a:rPr sz="1400" spc="-20" dirty="0">
                          <a:solidFill>
                            <a:srgbClr val="3B3A3B"/>
                          </a:solidFill>
                        </a:rPr>
                        <a:t>Yeni</a:t>
                      </a:r>
                      <a:endParaRPr sz="1400" dirty="0">
                        <a:latin typeface="Myriad Pro"/>
                        <a:cs typeface="Myriad Pro"/>
                      </a:endParaRPr>
                    </a:p>
                  </a:txBody>
                  <a:tcPr marL="0" marR="0" marT="19050" marB="0"/>
                </a:tc>
                <a:tc>
                  <a:txBody>
                    <a:bodyPr/>
                    <a:lstStyle/>
                    <a:p>
                      <a:pPr marR="41275" algn="ctr">
                        <a:lnSpc>
                          <a:spcPct val="100000"/>
                        </a:lnSpc>
                        <a:spcBef>
                          <a:spcPts val="150"/>
                        </a:spcBef>
                      </a:pPr>
                      <a:r>
                        <a:rPr sz="1400" b="1" spc="-10" dirty="0">
                          <a:solidFill>
                            <a:srgbClr val="3B3A3B"/>
                          </a:solidFill>
                        </a:rPr>
                        <a:t>neo</a:t>
                      </a:r>
                      <a:r>
                        <a:rPr sz="1400" spc="-10" dirty="0">
                          <a:solidFill>
                            <a:srgbClr val="3B3A3B"/>
                          </a:solidFill>
                        </a:rPr>
                        <a:t>natal</a:t>
                      </a:r>
                      <a:endParaRPr sz="1400" dirty="0">
                        <a:latin typeface="Myriad Pro"/>
                        <a:cs typeface="Myriad Pro"/>
                      </a:endParaRPr>
                    </a:p>
                  </a:txBody>
                  <a:tcPr marL="0" marR="0" marT="19050" marB="0"/>
                </a:tc>
                <a:tc>
                  <a:txBody>
                    <a:bodyPr/>
                    <a:lstStyle/>
                    <a:p>
                      <a:pPr marL="52069">
                        <a:lnSpc>
                          <a:spcPct val="100000"/>
                        </a:lnSpc>
                        <a:spcBef>
                          <a:spcPts val="150"/>
                        </a:spcBef>
                      </a:pPr>
                      <a:r>
                        <a:rPr sz="1400" spc="-10" dirty="0">
                          <a:solidFill>
                            <a:srgbClr val="3B3A3B"/>
                          </a:solidFill>
                        </a:rPr>
                        <a:t>Yeni</a:t>
                      </a:r>
                      <a:r>
                        <a:rPr sz="1400" spc="-40" dirty="0">
                          <a:solidFill>
                            <a:srgbClr val="3B3A3B"/>
                          </a:solidFill>
                        </a:rPr>
                        <a:t> </a:t>
                      </a:r>
                      <a:r>
                        <a:rPr sz="1400" spc="-20" dirty="0">
                          <a:solidFill>
                            <a:srgbClr val="3B3A3B"/>
                          </a:solidFill>
                        </a:rPr>
                        <a:t>doğan</a:t>
                      </a:r>
                      <a:endParaRPr sz="1400" dirty="0">
                        <a:latin typeface="Myriad Pro"/>
                        <a:cs typeface="Myriad Pro"/>
                      </a:endParaRPr>
                    </a:p>
                  </a:txBody>
                  <a:tcPr marL="0" marR="0" marT="19050" marB="0"/>
                </a:tc>
                <a:extLst>
                  <a:ext uri="{0D108BD9-81ED-4DB2-BD59-A6C34878D82A}">
                    <a16:rowId xmlns:a16="http://schemas.microsoft.com/office/drawing/2014/main" val="10021"/>
                  </a:ext>
                </a:extLst>
              </a:tr>
              <a:tr h="271892">
                <a:tc>
                  <a:txBody>
                    <a:bodyPr/>
                    <a:lstStyle/>
                    <a:p>
                      <a:pPr marR="41275" algn="r">
                        <a:lnSpc>
                          <a:spcPct val="100000"/>
                        </a:lnSpc>
                        <a:spcBef>
                          <a:spcPts val="150"/>
                        </a:spcBef>
                      </a:pPr>
                      <a:r>
                        <a:rPr sz="1400" b="1" spc="-10" dirty="0">
                          <a:solidFill>
                            <a:srgbClr val="3B3A3B"/>
                          </a:solidFill>
                        </a:rPr>
                        <a:t>olig(o)–</a:t>
                      </a:r>
                      <a:endParaRPr sz="1400" dirty="0">
                        <a:latin typeface="Myriad Pro"/>
                        <a:cs typeface="Myriad Pro"/>
                      </a:endParaRPr>
                    </a:p>
                  </a:txBody>
                  <a:tcPr marL="0" marR="0" marT="19050" marB="0"/>
                </a:tc>
                <a:tc>
                  <a:txBody>
                    <a:bodyPr/>
                    <a:lstStyle/>
                    <a:p>
                      <a:pPr marL="52069" algn="ctr">
                        <a:lnSpc>
                          <a:spcPct val="100000"/>
                        </a:lnSpc>
                        <a:spcBef>
                          <a:spcPts val="150"/>
                        </a:spcBef>
                      </a:pPr>
                      <a:r>
                        <a:rPr sz="1400" dirty="0">
                          <a:solidFill>
                            <a:srgbClr val="3B3A3B"/>
                          </a:solidFill>
                        </a:rPr>
                        <a:t>Az,</a:t>
                      </a:r>
                      <a:r>
                        <a:rPr sz="1400" spc="15" dirty="0">
                          <a:solidFill>
                            <a:srgbClr val="3B3A3B"/>
                          </a:solidFill>
                        </a:rPr>
                        <a:t> </a:t>
                      </a:r>
                      <a:r>
                        <a:rPr sz="1400" spc="-10" dirty="0">
                          <a:solidFill>
                            <a:srgbClr val="3B3A3B"/>
                          </a:solidFill>
                        </a:rPr>
                        <a:t>yetersiz</a:t>
                      </a:r>
                      <a:endParaRPr sz="1400" dirty="0">
                        <a:latin typeface="Myriad Pro"/>
                        <a:cs typeface="Myriad Pro"/>
                      </a:endParaRPr>
                    </a:p>
                  </a:txBody>
                  <a:tcPr marL="0" marR="0" marT="19050" marB="0"/>
                </a:tc>
                <a:tc>
                  <a:txBody>
                    <a:bodyPr/>
                    <a:lstStyle/>
                    <a:p>
                      <a:pPr marR="41275" algn="ctr">
                        <a:lnSpc>
                          <a:spcPct val="100000"/>
                        </a:lnSpc>
                        <a:spcBef>
                          <a:spcPts val="150"/>
                        </a:spcBef>
                      </a:pPr>
                      <a:r>
                        <a:rPr sz="1400" b="1" spc="-10" dirty="0">
                          <a:solidFill>
                            <a:srgbClr val="3B3A3B"/>
                          </a:solidFill>
                        </a:rPr>
                        <a:t>olig</a:t>
                      </a:r>
                      <a:r>
                        <a:rPr sz="1400" spc="-10" dirty="0">
                          <a:solidFill>
                            <a:srgbClr val="3B3A3B"/>
                          </a:solidFill>
                        </a:rPr>
                        <a:t>uria</a:t>
                      </a:r>
                      <a:endParaRPr sz="1400" dirty="0">
                        <a:latin typeface="Myriad Pro"/>
                        <a:cs typeface="Myriad Pro"/>
                      </a:endParaRPr>
                    </a:p>
                  </a:txBody>
                  <a:tcPr marL="0" marR="0" marT="19050" marB="0"/>
                </a:tc>
                <a:tc>
                  <a:txBody>
                    <a:bodyPr/>
                    <a:lstStyle/>
                    <a:p>
                      <a:pPr marL="52069">
                        <a:lnSpc>
                          <a:spcPct val="100000"/>
                        </a:lnSpc>
                        <a:spcBef>
                          <a:spcPts val="150"/>
                        </a:spcBef>
                      </a:pPr>
                      <a:r>
                        <a:rPr sz="1400" dirty="0">
                          <a:solidFill>
                            <a:srgbClr val="3B3A3B"/>
                          </a:solidFill>
                        </a:rPr>
                        <a:t>İdrarın</a:t>
                      </a:r>
                      <a:r>
                        <a:rPr sz="1400" spc="-5" dirty="0">
                          <a:solidFill>
                            <a:srgbClr val="3B3A3B"/>
                          </a:solidFill>
                        </a:rPr>
                        <a:t> </a:t>
                      </a:r>
                      <a:r>
                        <a:rPr sz="1400" spc="-10" dirty="0">
                          <a:solidFill>
                            <a:srgbClr val="3B3A3B"/>
                          </a:solidFill>
                        </a:rPr>
                        <a:t>azalması</a:t>
                      </a:r>
                      <a:endParaRPr sz="1400" dirty="0">
                        <a:latin typeface="Myriad Pro"/>
                        <a:cs typeface="Myriad Pro"/>
                      </a:endParaRPr>
                    </a:p>
                  </a:txBody>
                  <a:tcPr marL="0" marR="0" marT="19050" marB="0"/>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10358755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ilgi Yer Tutucusu 3">
            <a:extLst>
              <a:ext uri="{FF2B5EF4-FFF2-40B4-BE49-F238E27FC236}">
                <a16:creationId xmlns:a16="http://schemas.microsoft.com/office/drawing/2014/main" id="{D0E08628-8DDE-0812-4D65-3F2C196A0472}"/>
              </a:ext>
            </a:extLst>
          </p:cNvPr>
          <p:cNvSpPr>
            <a:spLocks noGrp="1"/>
          </p:cNvSpPr>
          <p:nvPr>
            <p:ph type="ftr" sz="quarter" idx="11"/>
          </p:nvPr>
        </p:nvSpPr>
        <p:spPr/>
        <p:txBody>
          <a:bodyPr/>
          <a:lstStyle/>
          <a:p>
            <a:r>
              <a:rPr lang="tr-TR"/>
              <a:t>Dr. Ali Tekin GÜNER - BİYOMEKANİK</a:t>
            </a:r>
          </a:p>
        </p:txBody>
      </p:sp>
      <p:sp>
        <p:nvSpPr>
          <p:cNvPr id="5" name="Slayt Numarası Yer Tutucusu 4">
            <a:extLst>
              <a:ext uri="{FF2B5EF4-FFF2-40B4-BE49-F238E27FC236}">
                <a16:creationId xmlns:a16="http://schemas.microsoft.com/office/drawing/2014/main" id="{BABC6D4D-A3A8-A889-97B0-DE06BFEB2EC8}"/>
              </a:ext>
            </a:extLst>
          </p:cNvPr>
          <p:cNvSpPr>
            <a:spLocks noGrp="1"/>
          </p:cNvSpPr>
          <p:nvPr>
            <p:ph type="sldNum" sz="quarter" idx="12"/>
          </p:nvPr>
        </p:nvSpPr>
        <p:spPr/>
        <p:txBody>
          <a:bodyPr/>
          <a:lstStyle/>
          <a:p>
            <a:fld id="{60FF87A7-9A7A-4B3D-9625-8440EC4947F9}" type="slidenum">
              <a:rPr lang="tr-TR" smtClean="0"/>
              <a:pPr/>
              <a:t>58</a:t>
            </a:fld>
            <a:endParaRPr lang="tr-TR"/>
          </a:p>
        </p:txBody>
      </p:sp>
      <p:graphicFrame>
        <p:nvGraphicFramePr>
          <p:cNvPr id="7" name="object 12">
            <a:extLst>
              <a:ext uri="{FF2B5EF4-FFF2-40B4-BE49-F238E27FC236}">
                <a16:creationId xmlns:a16="http://schemas.microsoft.com/office/drawing/2014/main" id="{6BBABD55-07B3-09BF-614C-3729A7776835}"/>
              </a:ext>
            </a:extLst>
          </p:cNvPr>
          <p:cNvGraphicFramePr>
            <a:graphicFrameLocks noGrp="1"/>
          </p:cNvGraphicFramePr>
          <p:nvPr>
            <p:extLst>
              <p:ext uri="{D42A27DB-BD31-4B8C-83A1-F6EECF244321}">
                <p14:modId xmlns:p14="http://schemas.microsoft.com/office/powerpoint/2010/main" val="2505343111"/>
              </p:ext>
            </p:extLst>
          </p:nvPr>
        </p:nvGraphicFramePr>
        <p:xfrm>
          <a:off x="2764639" y="332656"/>
          <a:ext cx="5758814" cy="5918380"/>
        </p:xfrm>
        <a:graphic>
          <a:graphicData uri="http://schemas.openxmlformats.org/drawingml/2006/table">
            <a:tbl>
              <a:tblPr firstRow="1" bandRow="1">
                <a:tableStyleId>{2D5ABB26-0587-4C30-8999-92F81FD0307C}</a:tableStyleId>
              </a:tblPr>
              <a:tblGrid>
                <a:gridCol w="869950">
                  <a:extLst>
                    <a:ext uri="{9D8B030D-6E8A-4147-A177-3AD203B41FA5}">
                      <a16:colId xmlns:a16="http://schemas.microsoft.com/office/drawing/2014/main" val="20000"/>
                    </a:ext>
                  </a:extLst>
                </a:gridCol>
                <a:gridCol w="1441467">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2007237">
                  <a:extLst>
                    <a:ext uri="{9D8B030D-6E8A-4147-A177-3AD203B41FA5}">
                      <a16:colId xmlns:a16="http://schemas.microsoft.com/office/drawing/2014/main" val="20003"/>
                    </a:ext>
                  </a:extLst>
                </a:gridCol>
              </a:tblGrid>
              <a:tr h="420970">
                <a:tc>
                  <a:txBody>
                    <a:bodyPr/>
                    <a:lstStyle/>
                    <a:p>
                      <a:pPr marL="253365" algn="r">
                        <a:lnSpc>
                          <a:spcPct val="100000"/>
                        </a:lnSpc>
                        <a:spcBef>
                          <a:spcPts val="459"/>
                        </a:spcBef>
                      </a:pPr>
                      <a:r>
                        <a:rPr sz="2000" b="1" dirty="0">
                          <a:solidFill>
                            <a:srgbClr val="FFFFFF"/>
                          </a:solidFill>
                        </a:rPr>
                        <a:t>Ön </a:t>
                      </a:r>
                      <a:r>
                        <a:rPr sz="2000" b="1" spc="-25" dirty="0">
                          <a:solidFill>
                            <a:srgbClr val="FFFFFF"/>
                          </a:solidFill>
                        </a:rPr>
                        <a:t>Ek</a:t>
                      </a:r>
                      <a:endParaRPr sz="2000" dirty="0">
                        <a:latin typeface="Myriad Pro"/>
                        <a:cs typeface="Myriad Pro"/>
                      </a:endParaRPr>
                    </a:p>
                  </a:txBody>
                  <a:tcPr marL="0" marR="0" marT="58419" marB="0">
                    <a:lnL w="12700">
                      <a:solidFill>
                        <a:srgbClr val="90AD63"/>
                      </a:solidFill>
                      <a:prstDash val="solid"/>
                    </a:lnL>
                    <a:lnR w="12700" cap="flat" cmpd="sng" algn="ctr">
                      <a:solidFill>
                        <a:srgbClr val="90AD63"/>
                      </a:solidFill>
                      <a:prstDash val="solid"/>
                      <a:round/>
                      <a:headEnd type="none" w="med" len="med"/>
                      <a:tailEnd type="none" w="med" len="med"/>
                    </a:lnR>
                    <a:lnT w="12700">
                      <a:solidFill>
                        <a:srgbClr val="90AD63"/>
                      </a:solidFill>
                      <a:prstDash val="solid"/>
                    </a:lnT>
                    <a:lnB w="12700">
                      <a:solidFill>
                        <a:srgbClr val="90AD63"/>
                      </a:solidFill>
                      <a:prstDash val="solid"/>
                    </a:lnB>
                    <a:solidFill>
                      <a:schemeClr val="accent3"/>
                    </a:solidFill>
                  </a:tcPr>
                </a:tc>
                <a:tc>
                  <a:txBody>
                    <a:bodyPr/>
                    <a:lstStyle/>
                    <a:p>
                      <a:pPr algn="ctr">
                        <a:lnSpc>
                          <a:spcPct val="100000"/>
                        </a:lnSpc>
                        <a:spcBef>
                          <a:spcPts val="459"/>
                        </a:spcBef>
                      </a:pPr>
                      <a:r>
                        <a:rPr sz="2000" b="1" spc="-10" dirty="0">
                          <a:solidFill>
                            <a:srgbClr val="FFFFFF"/>
                          </a:solidFill>
                        </a:rPr>
                        <a:t>Anlamı</a:t>
                      </a:r>
                      <a:endParaRPr sz="2000" dirty="0">
                        <a:latin typeface="Myriad Pro"/>
                        <a:cs typeface="Myriad Pro"/>
                      </a:endParaRPr>
                    </a:p>
                  </a:txBody>
                  <a:tcPr marL="0" marR="0" marT="58419" marB="0">
                    <a:lnL w="12700" cap="flat" cmpd="sng" algn="ctr">
                      <a:solidFill>
                        <a:srgbClr val="90AD63"/>
                      </a:solidFill>
                      <a:prstDash val="solid"/>
                      <a:round/>
                      <a:headEnd type="none" w="med" len="med"/>
                      <a:tailEnd type="none" w="med" len="med"/>
                    </a:lnL>
                    <a:lnR w="12700" cap="flat" cmpd="sng" algn="ctr">
                      <a:solidFill>
                        <a:srgbClr val="90AD63"/>
                      </a:solidFill>
                      <a:prstDash val="solid"/>
                      <a:round/>
                      <a:headEnd type="none" w="med" len="med"/>
                      <a:tailEnd type="none" w="med" len="med"/>
                    </a:lnR>
                    <a:lnT w="12700">
                      <a:solidFill>
                        <a:srgbClr val="90AD63"/>
                      </a:solidFill>
                      <a:prstDash val="solid"/>
                    </a:lnT>
                    <a:lnB w="12700">
                      <a:solidFill>
                        <a:srgbClr val="90AD63"/>
                      </a:solidFill>
                      <a:prstDash val="solid"/>
                    </a:lnB>
                    <a:solidFill>
                      <a:schemeClr val="accent3"/>
                    </a:solidFill>
                  </a:tcPr>
                </a:tc>
                <a:tc>
                  <a:txBody>
                    <a:bodyPr/>
                    <a:lstStyle/>
                    <a:p>
                      <a:pPr marL="0" indent="0" algn="ctr">
                        <a:lnSpc>
                          <a:spcPct val="100000"/>
                        </a:lnSpc>
                        <a:spcBef>
                          <a:spcPts val="459"/>
                        </a:spcBef>
                      </a:pPr>
                      <a:r>
                        <a:rPr sz="2000" b="1" spc="-10" dirty="0">
                          <a:solidFill>
                            <a:srgbClr val="FFFFFF"/>
                          </a:solidFill>
                        </a:rPr>
                        <a:t>Örnek</a:t>
                      </a:r>
                      <a:endParaRPr sz="2000" dirty="0">
                        <a:latin typeface="Myriad Pro"/>
                        <a:cs typeface="Myriad Pro"/>
                      </a:endParaRPr>
                    </a:p>
                  </a:txBody>
                  <a:tcPr marL="0" marR="0" marT="58419" marB="0">
                    <a:lnL w="12700" cap="flat" cmpd="sng" algn="ctr">
                      <a:solidFill>
                        <a:srgbClr val="90AD63"/>
                      </a:solidFill>
                      <a:prstDash val="solid"/>
                      <a:round/>
                      <a:headEnd type="none" w="med" len="med"/>
                      <a:tailEnd type="none" w="med" len="med"/>
                    </a:lnL>
                    <a:lnR w="12700" cap="flat" cmpd="sng" algn="ctr">
                      <a:solidFill>
                        <a:srgbClr val="90AD63"/>
                      </a:solidFill>
                      <a:prstDash val="solid"/>
                      <a:round/>
                      <a:headEnd type="none" w="med" len="med"/>
                      <a:tailEnd type="none" w="med" len="med"/>
                    </a:lnR>
                    <a:lnT w="12700">
                      <a:solidFill>
                        <a:srgbClr val="90AD63"/>
                      </a:solidFill>
                      <a:prstDash val="solid"/>
                    </a:lnT>
                    <a:lnB w="12700">
                      <a:solidFill>
                        <a:srgbClr val="90AD63"/>
                      </a:solidFill>
                      <a:prstDash val="solid"/>
                    </a:lnB>
                    <a:solidFill>
                      <a:schemeClr val="accent3"/>
                    </a:solidFill>
                  </a:tcPr>
                </a:tc>
                <a:tc>
                  <a:txBody>
                    <a:bodyPr/>
                    <a:lstStyle/>
                    <a:p>
                      <a:pPr algn="l">
                        <a:lnSpc>
                          <a:spcPct val="100000"/>
                        </a:lnSpc>
                        <a:spcBef>
                          <a:spcPts val="459"/>
                        </a:spcBef>
                      </a:pPr>
                      <a:r>
                        <a:rPr sz="2000" b="1" spc="-10" dirty="0">
                          <a:solidFill>
                            <a:srgbClr val="FFFFFF"/>
                          </a:solidFill>
                        </a:rPr>
                        <a:t>Anlamı</a:t>
                      </a:r>
                      <a:endParaRPr sz="2000" dirty="0">
                        <a:latin typeface="Myriad Pro"/>
                        <a:cs typeface="Myriad Pro"/>
                      </a:endParaRPr>
                    </a:p>
                  </a:txBody>
                  <a:tcPr marL="0" marR="0" marT="58419" marB="0">
                    <a:lnL w="12700" cap="flat" cmpd="sng" algn="ctr">
                      <a:solidFill>
                        <a:srgbClr val="90AD63"/>
                      </a:solidFill>
                      <a:prstDash val="solid"/>
                      <a:round/>
                      <a:headEnd type="none" w="med" len="med"/>
                      <a:tailEnd type="none" w="med" len="med"/>
                    </a:lnL>
                    <a:lnR w="12700">
                      <a:solidFill>
                        <a:srgbClr val="90AD63"/>
                      </a:solidFill>
                      <a:prstDash val="solid"/>
                    </a:lnR>
                    <a:lnT w="12700">
                      <a:solidFill>
                        <a:srgbClr val="90AD63"/>
                      </a:solidFill>
                      <a:prstDash val="solid"/>
                    </a:lnT>
                    <a:lnB w="12700">
                      <a:solidFill>
                        <a:srgbClr val="90AD63"/>
                      </a:solidFill>
                      <a:prstDash val="solid"/>
                    </a:lnB>
                    <a:solidFill>
                      <a:schemeClr val="accent3"/>
                    </a:solidFill>
                  </a:tcPr>
                </a:tc>
                <a:extLst>
                  <a:ext uri="{0D108BD9-81ED-4DB2-BD59-A6C34878D82A}">
                    <a16:rowId xmlns:a16="http://schemas.microsoft.com/office/drawing/2014/main" val="3073407832"/>
                  </a:ext>
                </a:extLst>
              </a:tr>
              <a:tr h="420970">
                <a:tc>
                  <a:txBody>
                    <a:bodyPr/>
                    <a:lstStyle/>
                    <a:p>
                      <a:pPr marR="43815" algn="r">
                        <a:lnSpc>
                          <a:spcPct val="100000"/>
                        </a:lnSpc>
                        <a:spcBef>
                          <a:spcPts val="150"/>
                        </a:spcBef>
                      </a:pPr>
                      <a:r>
                        <a:rPr sz="1400" b="1" spc="-10" dirty="0">
                          <a:solidFill>
                            <a:srgbClr val="3B3A3B"/>
                          </a:solidFill>
                          <a:latin typeface="Myriad Pro"/>
                          <a:cs typeface="Myriad Pro"/>
                        </a:rPr>
                        <a:t>para–</a:t>
                      </a:r>
                      <a:endParaRPr sz="14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cap="flat" cmpd="sng" algn="ctr">
                      <a:solidFill>
                        <a:srgbClr val="90AD63"/>
                      </a:solidFill>
                      <a:prstDash val="solid"/>
                      <a:round/>
                      <a:headEnd type="none" w="med" len="med"/>
                      <a:tailEnd type="none" w="med" len="med"/>
                    </a:lnT>
                    <a:lnB w="12700">
                      <a:solidFill>
                        <a:srgbClr val="90AD63"/>
                      </a:solidFill>
                      <a:prstDash val="solid"/>
                    </a:lnB>
                  </a:tcPr>
                </a:tc>
                <a:tc>
                  <a:txBody>
                    <a:bodyPr/>
                    <a:lstStyle/>
                    <a:p>
                      <a:pPr marL="50800" algn="ctr">
                        <a:lnSpc>
                          <a:spcPct val="100000"/>
                        </a:lnSpc>
                        <a:spcBef>
                          <a:spcPts val="150"/>
                        </a:spcBef>
                      </a:pPr>
                      <a:r>
                        <a:rPr sz="1400" i="1" spc="-10" dirty="0">
                          <a:solidFill>
                            <a:srgbClr val="3B3A3B"/>
                          </a:solidFill>
                          <a:latin typeface="Myriad Pro"/>
                          <a:cs typeface="Myriad Pro"/>
                        </a:rPr>
                        <a:t>Yakın,</a:t>
                      </a:r>
                      <a:r>
                        <a:rPr sz="1400" i="1" spc="-20" dirty="0">
                          <a:solidFill>
                            <a:srgbClr val="3B3A3B"/>
                          </a:solidFill>
                          <a:latin typeface="Myriad Pro"/>
                          <a:cs typeface="Myriad Pro"/>
                        </a:rPr>
                        <a:t> </a:t>
                      </a:r>
                      <a:r>
                        <a:rPr sz="1400" i="1" spc="-10" dirty="0">
                          <a:solidFill>
                            <a:srgbClr val="3B3A3B"/>
                          </a:solidFill>
                          <a:latin typeface="Myriad Pro"/>
                          <a:cs typeface="Myriad Pro"/>
                        </a:rPr>
                        <a:t>komşu</a:t>
                      </a:r>
                      <a:endParaRPr sz="14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cap="flat" cmpd="sng" algn="ctr">
                      <a:solidFill>
                        <a:srgbClr val="90AD63"/>
                      </a:solidFill>
                      <a:prstDash val="solid"/>
                      <a:round/>
                      <a:headEnd type="none" w="med" len="med"/>
                      <a:tailEnd type="none" w="med" len="med"/>
                    </a:lnT>
                    <a:lnB w="12700">
                      <a:solidFill>
                        <a:srgbClr val="90AD63"/>
                      </a:solidFill>
                      <a:prstDash val="solid"/>
                    </a:lnB>
                  </a:tcPr>
                </a:tc>
                <a:tc>
                  <a:txBody>
                    <a:bodyPr/>
                    <a:lstStyle/>
                    <a:p>
                      <a:pPr marR="43180" algn="ctr">
                        <a:lnSpc>
                          <a:spcPct val="100000"/>
                        </a:lnSpc>
                        <a:spcBef>
                          <a:spcPts val="150"/>
                        </a:spcBef>
                      </a:pPr>
                      <a:r>
                        <a:rPr sz="1400" b="1" spc="-10" dirty="0">
                          <a:solidFill>
                            <a:srgbClr val="3B3A3B"/>
                          </a:solidFill>
                          <a:latin typeface="Myriad Pro"/>
                          <a:cs typeface="Myriad Pro"/>
                        </a:rPr>
                        <a:t>para</a:t>
                      </a:r>
                      <a:r>
                        <a:rPr sz="1400" spc="-10" dirty="0">
                          <a:solidFill>
                            <a:srgbClr val="3B3A3B"/>
                          </a:solidFill>
                          <a:latin typeface="Myriad Pro"/>
                          <a:cs typeface="Myriad Pro"/>
                        </a:rPr>
                        <a:t>nasal</a:t>
                      </a:r>
                      <a:endParaRPr sz="14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cap="flat" cmpd="sng" algn="ctr">
                      <a:solidFill>
                        <a:srgbClr val="90AD63"/>
                      </a:solidFill>
                      <a:prstDash val="solid"/>
                      <a:round/>
                      <a:headEnd type="none" w="med" len="med"/>
                      <a:tailEnd type="none" w="med" len="med"/>
                    </a:lnT>
                    <a:lnB w="12700">
                      <a:solidFill>
                        <a:srgbClr val="90AD63"/>
                      </a:solidFill>
                      <a:prstDash val="solid"/>
                    </a:lnB>
                  </a:tcPr>
                </a:tc>
                <a:tc>
                  <a:txBody>
                    <a:bodyPr/>
                    <a:lstStyle/>
                    <a:p>
                      <a:pPr marL="50165" algn="l">
                        <a:lnSpc>
                          <a:spcPct val="100000"/>
                        </a:lnSpc>
                        <a:spcBef>
                          <a:spcPts val="150"/>
                        </a:spcBef>
                      </a:pPr>
                      <a:r>
                        <a:rPr sz="1400" dirty="0">
                          <a:solidFill>
                            <a:srgbClr val="3B3A3B"/>
                          </a:solidFill>
                          <a:latin typeface="Myriad Pro"/>
                          <a:cs typeface="Myriad Pro"/>
                        </a:rPr>
                        <a:t>Burnun </a:t>
                      </a:r>
                      <a:r>
                        <a:rPr sz="1400" spc="-10" dirty="0">
                          <a:solidFill>
                            <a:srgbClr val="3B3A3B"/>
                          </a:solidFill>
                          <a:latin typeface="Myriad Pro"/>
                          <a:cs typeface="Myriad Pro"/>
                        </a:rPr>
                        <a:t>yakınında</a:t>
                      </a:r>
                      <a:endParaRPr sz="14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cap="flat" cmpd="sng" algn="ctr">
                      <a:solidFill>
                        <a:srgbClr val="90AD63"/>
                      </a:solidFill>
                      <a:prstDash val="solid"/>
                      <a:round/>
                      <a:headEnd type="none" w="med" len="med"/>
                      <a:tailEnd type="none" w="med" len="med"/>
                    </a:lnT>
                    <a:lnB w="12700">
                      <a:solidFill>
                        <a:srgbClr val="90AD63"/>
                      </a:solidFill>
                      <a:prstDash val="solid"/>
                    </a:lnB>
                  </a:tcPr>
                </a:tc>
                <a:extLst>
                  <a:ext uri="{0D108BD9-81ED-4DB2-BD59-A6C34878D82A}">
                    <a16:rowId xmlns:a16="http://schemas.microsoft.com/office/drawing/2014/main" val="10000"/>
                  </a:ext>
                </a:extLst>
              </a:tr>
              <a:tr h="420970">
                <a:tc>
                  <a:txBody>
                    <a:bodyPr/>
                    <a:lstStyle/>
                    <a:p>
                      <a:pPr marR="43815" algn="r">
                        <a:lnSpc>
                          <a:spcPct val="100000"/>
                        </a:lnSpc>
                        <a:spcBef>
                          <a:spcPts val="150"/>
                        </a:spcBef>
                      </a:pPr>
                      <a:r>
                        <a:rPr sz="1400" b="1" spc="-10" dirty="0">
                          <a:solidFill>
                            <a:srgbClr val="3B3A3B"/>
                          </a:solidFill>
                          <a:latin typeface="Myriad Pro"/>
                          <a:cs typeface="Myriad Pro"/>
                        </a:rPr>
                        <a:t>peri–</a:t>
                      </a:r>
                      <a:endParaRPr sz="14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800" algn="ctr">
                        <a:lnSpc>
                          <a:spcPct val="100000"/>
                        </a:lnSpc>
                        <a:spcBef>
                          <a:spcPts val="150"/>
                        </a:spcBef>
                      </a:pPr>
                      <a:r>
                        <a:rPr sz="1400" i="1" spc="-10" dirty="0">
                          <a:solidFill>
                            <a:srgbClr val="3B3A3B"/>
                          </a:solidFill>
                          <a:latin typeface="Myriad Pro"/>
                          <a:cs typeface="Myriad Pro"/>
                        </a:rPr>
                        <a:t>Çevresinde</a:t>
                      </a:r>
                      <a:endParaRPr sz="14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R="42545" algn="ctr">
                        <a:lnSpc>
                          <a:spcPct val="100000"/>
                        </a:lnSpc>
                        <a:spcBef>
                          <a:spcPts val="150"/>
                        </a:spcBef>
                      </a:pPr>
                      <a:r>
                        <a:rPr sz="1400" b="1" spc="-10" dirty="0">
                          <a:solidFill>
                            <a:srgbClr val="3B3A3B"/>
                          </a:solidFill>
                          <a:latin typeface="Myriad Pro"/>
                          <a:cs typeface="Myriad Pro"/>
                        </a:rPr>
                        <a:t>peri</a:t>
                      </a:r>
                      <a:r>
                        <a:rPr sz="1400" spc="-10" dirty="0">
                          <a:solidFill>
                            <a:srgbClr val="3B3A3B"/>
                          </a:solidFill>
                          <a:latin typeface="Myriad Pro"/>
                          <a:cs typeface="Myriad Pro"/>
                        </a:rPr>
                        <a:t>pleural</a:t>
                      </a:r>
                      <a:endParaRPr sz="14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800" algn="l">
                        <a:lnSpc>
                          <a:spcPct val="100000"/>
                        </a:lnSpc>
                        <a:spcBef>
                          <a:spcPts val="150"/>
                        </a:spcBef>
                      </a:pPr>
                      <a:r>
                        <a:rPr sz="1400" dirty="0">
                          <a:solidFill>
                            <a:srgbClr val="3B3A3B"/>
                          </a:solidFill>
                          <a:latin typeface="Myriad Pro"/>
                          <a:cs typeface="Myriad Pro"/>
                        </a:rPr>
                        <a:t>Plevra</a:t>
                      </a:r>
                      <a:r>
                        <a:rPr sz="1400" spc="-10" dirty="0">
                          <a:solidFill>
                            <a:srgbClr val="3B3A3B"/>
                          </a:solidFill>
                          <a:latin typeface="Myriad Pro"/>
                          <a:cs typeface="Myriad Pro"/>
                        </a:rPr>
                        <a:t> çevresinde</a:t>
                      </a:r>
                      <a:endParaRPr sz="14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1"/>
                  </a:ext>
                </a:extLst>
              </a:tr>
              <a:tr h="420970">
                <a:tc>
                  <a:txBody>
                    <a:bodyPr/>
                    <a:lstStyle/>
                    <a:p>
                      <a:pPr marR="42545" algn="r">
                        <a:lnSpc>
                          <a:spcPct val="100000"/>
                        </a:lnSpc>
                        <a:spcBef>
                          <a:spcPts val="150"/>
                        </a:spcBef>
                      </a:pPr>
                      <a:r>
                        <a:rPr sz="1400" b="1" spc="-20" dirty="0">
                          <a:solidFill>
                            <a:srgbClr val="3B3A3B"/>
                          </a:solidFill>
                          <a:latin typeface="Myriad Pro"/>
                          <a:cs typeface="Myriad Pro"/>
                        </a:rPr>
                        <a:t>poly–</a:t>
                      </a:r>
                      <a:endParaRPr sz="14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800" algn="ctr">
                        <a:lnSpc>
                          <a:spcPct val="100000"/>
                        </a:lnSpc>
                        <a:spcBef>
                          <a:spcPts val="150"/>
                        </a:spcBef>
                      </a:pPr>
                      <a:r>
                        <a:rPr sz="1400" i="1" dirty="0">
                          <a:solidFill>
                            <a:srgbClr val="3B3A3B"/>
                          </a:solidFill>
                          <a:latin typeface="Myriad Pro"/>
                          <a:cs typeface="Myriad Pro"/>
                        </a:rPr>
                        <a:t>Birçok,</a:t>
                      </a:r>
                      <a:r>
                        <a:rPr sz="1400" i="1" spc="-5" dirty="0">
                          <a:solidFill>
                            <a:srgbClr val="3B3A3B"/>
                          </a:solidFill>
                          <a:latin typeface="Myriad Pro"/>
                          <a:cs typeface="Myriad Pro"/>
                        </a:rPr>
                        <a:t> </a:t>
                      </a:r>
                      <a:r>
                        <a:rPr sz="1400" i="1" dirty="0">
                          <a:solidFill>
                            <a:srgbClr val="3B3A3B"/>
                          </a:solidFill>
                          <a:latin typeface="Myriad Pro"/>
                          <a:cs typeface="Myriad Pro"/>
                        </a:rPr>
                        <a:t>sık, </a:t>
                      </a:r>
                      <a:r>
                        <a:rPr sz="1400" i="1" spc="-10" dirty="0">
                          <a:solidFill>
                            <a:srgbClr val="3B3A3B"/>
                          </a:solidFill>
                          <a:latin typeface="Myriad Pro"/>
                          <a:cs typeface="Myriad Pro"/>
                        </a:rPr>
                        <a:t>aşırı</a:t>
                      </a:r>
                      <a:endParaRPr sz="14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R="42545" algn="ctr">
                        <a:lnSpc>
                          <a:spcPct val="100000"/>
                        </a:lnSpc>
                        <a:spcBef>
                          <a:spcPts val="150"/>
                        </a:spcBef>
                      </a:pPr>
                      <a:r>
                        <a:rPr sz="1400" b="1" spc="-10" dirty="0">
                          <a:solidFill>
                            <a:srgbClr val="3B3A3B"/>
                          </a:solidFill>
                          <a:latin typeface="Myriad Pro"/>
                          <a:cs typeface="Myriad Pro"/>
                        </a:rPr>
                        <a:t>poly</a:t>
                      </a:r>
                      <a:r>
                        <a:rPr sz="1400" spc="-10" dirty="0">
                          <a:solidFill>
                            <a:srgbClr val="3B3A3B"/>
                          </a:solidFill>
                          <a:latin typeface="Myriad Pro"/>
                          <a:cs typeface="Myriad Pro"/>
                        </a:rPr>
                        <a:t>dipsia</a:t>
                      </a:r>
                      <a:endParaRPr sz="14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800" algn="l">
                        <a:lnSpc>
                          <a:spcPct val="100000"/>
                        </a:lnSpc>
                        <a:spcBef>
                          <a:spcPts val="150"/>
                        </a:spcBef>
                      </a:pPr>
                      <a:r>
                        <a:rPr sz="1400" dirty="0">
                          <a:solidFill>
                            <a:srgbClr val="3B3A3B"/>
                          </a:solidFill>
                          <a:latin typeface="Myriad Pro"/>
                          <a:cs typeface="Myriad Pro"/>
                        </a:rPr>
                        <a:t>Aşırı</a:t>
                      </a:r>
                      <a:r>
                        <a:rPr sz="1400" spc="-5" dirty="0">
                          <a:solidFill>
                            <a:srgbClr val="3B3A3B"/>
                          </a:solidFill>
                          <a:latin typeface="Myriad Pro"/>
                          <a:cs typeface="Myriad Pro"/>
                        </a:rPr>
                        <a:t> </a:t>
                      </a:r>
                      <a:r>
                        <a:rPr sz="1400" dirty="0">
                          <a:solidFill>
                            <a:srgbClr val="3B3A3B"/>
                          </a:solidFill>
                          <a:latin typeface="Myriad Pro"/>
                          <a:cs typeface="Myriad Pro"/>
                        </a:rPr>
                        <a:t>susuzluk</a:t>
                      </a:r>
                      <a:r>
                        <a:rPr sz="1400" spc="-5" dirty="0">
                          <a:solidFill>
                            <a:srgbClr val="3B3A3B"/>
                          </a:solidFill>
                          <a:latin typeface="Myriad Pro"/>
                          <a:cs typeface="Myriad Pro"/>
                        </a:rPr>
                        <a:t> </a:t>
                      </a:r>
                      <a:r>
                        <a:rPr sz="1400" spc="-10" dirty="0">
                          <a:solidFill>
                            <a:srgbClr val="3B3A3B"/>
                          </a:solidFill>
                          <a:latin typeface="Myriad Pro"/>
                          <a:cs typeface="Myriad Pro"/>
                        </a:rPr>
                        <a:t>hissi</a:t>
                      </a:r>
                      <a:endParaRPr sz="14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2"/>
                  </a:ext>
                </a:extLst>
              </a:tr>
              <a:tr h="420970">
                <a:tc>
                  <a:txBody>
                    <a:bodyPr/>
                    <a:lstStyle/>
                    <a:p>
                      <a:pPr marR="42545" algn="r">
                        <a:lnSpc>
                          <a:spcPct val="100000"/>
                        </a:lnSpc>
                        <a:spcBef>
                          <a:spcPts val="150"/>
                        </a:spcBef>
                      </a:pPr>
                      <a:r>
                        <a:rPr sz="1400" b="1" spc="-10" dirty="0">
                          <a:solidFill>
                            <a:srgbClr val="3B3A3B"/>
                          </a:solidFill>
                          <a:latin typeface="Myriad Pro"/>
                          <a:cs typeface="Myriad Pro"/>
                        </a:rPr>
                        <a:t>post–</a:t>
                      </a:r>
                      <a:endParaRPr sz="14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800" algn="ctr">
                        <a:lnSpc>
                          <a:spcPct val="100000"/>
                        </a:lnSpc>
                        <a:spcBef>
                          <a:spcPts val="150"/>
                        </a:spcBef>
                      </a:pPr>
                      <a:r>
                        <a:rPr sz="1400" i="1" dirty="0">
                          <a:solidFill>
                            <a:srgbClr val="3B3A3B"/>
                          </a:solidFill>
                          <a:latin typeface="Myriad Pro"/>
                          <a:cs typeface="Myriad Pro"/>
                        </a:rPr>
                        <a:t>Sonra,</a:t>
                      </a:r>
                      <a:r>
                        <a:rPr sz="1400" i="1" spc="-5" dirty="0">
                          <a:solidFill>
                            <a:srgbClr val="3B3A3B"/>
                          </a:solidFill>
                          <a:latin typeface="Myriad Pro"/>
                          <a:cs typeface="Myriad Pro"/>
                        </a:rPr>
                        <a:t> </a:t>
                      </a:r>
                      <a:r>
                        <a:rPr sz="1400" i="1" spc="-10" dirty="0">
                          <a:solidFill>
                            <a:srgbClr val="3B3A3B"/>
                          </a:solidFill>
                          <a:latin typeface="Myriad Pro"/>
                          <a:cs typeface="Myriad Pro"/>
                        </a:rPr>
                        <a:t>arkasında</a:t>
                      </a:r>
                      <a:endParaRPr sz="14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R="42545" algn="ctr">
                        <a:lnSpc>
                          <a:spcPct val="100000"/>
                        </a:lnSpc>
                        <a:spcBef>
                          <a:spcPts val="150"/>
                        </a:spcBef>
                      </a:pPr>
                      <a:r>
                        <a:rPr sz="1400" b="1" spc="-10" dirty="0">
                          <a:solidFill>
                            <a:srgbClr val="3B3A3B"/>
                          </a:solidFill>
                          <a:latin typeface="Myriad Pro"/>
                          <a:cs typeface="Myriad Pro"/>
                        </a:rPr>
                        <a:t>post</a:t>
                      </a:r>
                      <a:r>
                        <a:rPr sz="1400" spc="-10" dirty="0">
                          <a:solidFill>
                            <a:srgbClr val="3B3A3B"/>
                          </a:solidFill>
                          <a:latin typeface="Myriad Pro"/>
                          <a:cs typeface="Myriad Pro"/>
                        </a:rPr>
                        <a:t>operative</a:t>
                      </a:r>
                      <a:endParaRPr sz="14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800" algn="l">
                        <a:lnSpc>
                          <a:spcPct val="100000"/>
                        </a:lnSpc>
                        <a:spcBef>
                          <a:spcPts val="150"/>
                        </a:spcBef>
                      </a:pPr>
                      <a:r>
                        <a:rPr sz="1400" dirty="0">
                          <a:solidFill>
                            <a:srgbClr val="3B3A3B"/>
                          </a:solidFill>
                          <a:latin typeface="Myriad Pro"/>
                          <a:cs typeface="Myriad Pro"/>
                        </a:rPr>
                        <a:t>Ameliyat</a:t>
                      </a:r>
                      <a:r>
                        <a:rPr sz="1400" spc="-15" dirty="0">
                          <a:solidFill>
                            <a:srgbClr val="3B3A3B"/>
                          </a:solidFill>
                          <a:latin typeface="Myriad Pro"/>
                          <a:cs typeface="Myriad Pro"/>
                        </a:rPr>
                        <a:t> </a:t>
                      </a:r>
                      <a:r>
                        <a:rPr sz="1400" spc="-10" dirty="0">
                          <a:solidFill>
                            <a:srgbClr val="3B3A3B"/>
                          </a:solidFill>
                          <a:latin typeface="Myriad Pro"/>
                          <a:cs typeface="Myriad Pro"/>
                        </a:rPr>
                        <a:t>sonrası</a:t>
                      </a:r>
                      <a:endParaRPr sz="14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3"/>
                  </a:ext>
                </a:extLst>
              </a:tr>
              <a:tr h="420970">
                <a:tc>
                  <a:txBody>
                    <a:bodyPr/>
                    <a:lstStyle/>
                    <a:p>
                      <a:pPr marR="42545" algn="r">
                        <a:lnSpc>
                          <a:spcPct val="100000"/>
                        </a:lnSpc>
                        <a:spcBef>
                          <a:spcPts val="150"/>
                        </a:spcBef>
                      </a:pPr>
                      <a:r>
                        <a:rPr sz="1400" b="1" spc="-20" dirty="0">
                          <a:solidFill>
                            <a:srgbClr val="3B3A3B"/>
                          </a:solidFill>
                          <a:latin typeface="Myriad Pro"/>
                          <a:cs typeface="Myriad Pro"/>
                        </a:rPr>
                        <a:t>pre–</a:t>
                      </a:r>
                      <a:endParaRPr sz="14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800" algn="ctr">
                        <a:lnSpc>
                          <a:spcPct val="100000"/>
                        </a:lnSpc>
                        <a:spcBef>
                          <a:spcPts val="150"/>
                        </a:spcBef>
                      </a:pPr>
                      <a:r>
                        <a:rPr sz="1400" i="1" dirty="0">
                          <a:solidFill>
                            <a:srgbClr val="3B3A3B"/>
                          </a:solidFill>
                          <a:latin typeface="Myriad Pro"/>
                          <a:cs typeface="Myriad Pro"/>
                        </a:rPr>
                        <a:t>Ön,</a:t>
                      </a:r>
                      <a:r>
                        <a:rPr sz="1400" i="1" spc="-5" dirty="0">
                          <a:solidFill>
                            <a:srgbClr val="3B3A3B"/>
                          </a:solidFill>
                          <a:latin typeface="Myriad Pro"/>
                          <a:cs typeface="Myriad Pro"/>
                        </a:rPr>
                        <a:t> </a:t>
                      </a:r>
                      <a:r>
                        <a:rPr sz="1400" i="1" dirty="0">
                          <a:solidFill>
                            <a:srgbClr val="3B3A3B"/>
                          </a:solidFill>
                          <a:latin typeface="Myriad Pro"/>
                          <a:cs typeface="Myriad Pro"/>
                        </a:rPr>
                        <a:t>önde,</a:t>
                      </a:r>
                      <a:r>
                        <a:rPr sz="1400" i="1" spc="-5" dirty="0">
                          <a:solidFill>
                            <a:srgbClr val="3B3A3B"/>
                          </a:solidFill>
                          <a:latin typeface="Myriad Pro"/>
                          <a:cs typeface="Myriad Pro"/>
                        </a:rPr>
                        <a:t> </a:t>
                      </a:r>
                      <a:r>
                        <a:rPr sz="1400" i="1" spc="-20" dirty="0">
                          <a:solidFill>
                            <a:srgbClr val="3B3A3B"/>
                          </a:solidFill>
                          <a:latin typeface="Myriad Pro"/>
                          <a:cs typeface="Myriad Pro"/>
                        </a:rPr>
                        <a:t>önce</a:t>
                      </a:r>
                      <a:endParaRPr sz="14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R="42545" algn="ctr">
                        <a:lnSpc>
                          <a:spcPct val="100000"/>
                        </a:lnSpc>
                        <a:spcBef>
                          <a:spcPts val="150"/>
                        </a:spcBef>
                      </a:pPr>
                      <a:r>
                        <a:rPr sz="1400" b="1" spc="-10" dirty="0">
                          <a:solidFill>
                            <a:srgbClr val="3B3A3B"/>
                          </a:solidFill>
                          <a:latin typeface="Myriad Pro"/>
                          <a:cs typeface="Myriad Pro"/>
                        </a:rPr>
                        <a:t>pre</a:t>
                      </a:r>
                      <a:r>
                        <a:rPr sz="1400" spc="-10" dirty="0">
                          <a:solidFill>
                            <a:srgbClr val="3B3A3B"/>
                          </a:solidFill>
                          <a:latin typeface="Myriad Pro"/>
                          <a:cs typeface="Myriad Pro"/>
                        </a:rPr>
                        <a:t>operative</a:t>
                      </a:r>
                      <a:endParaRPr sz="14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800" algn="l">
                        <a:lnSpc>
                          <a:spcPct val="100000"/>
                        </a:lnSpc>
                        <a:spcBef>
                          <a:spcPts val="150"/>
                        </a:spcBef>
                      </a:pPr>
                      <a:r>
                        <a:rPr sz="1400" dirty="0">
                          <a:solidFill>
                            <a:srgbClr val="3B3A3B"/>
                          </a:solidFill>
                          <a:latin typeface="Myriad Pro"/>
                          <a:cs typeface="Myriad Pro"/>
                        </a:rPr>
                        <a:t>Ameliyat</a:t>
                      </a:r>
                      <a:r>
                        <a:rPr sz="1400" spc="-15" dirty="0">
                          <a:solidFill>
                            <a:srgbClr val="3B3A3B"/>
                          </a:solidFill>
                          <a:latin typeface="Myriad Pro"/>
                          <a:cs typeface="Myriad Pro"/>
                        </a:rPr>
                        <a:t> </a:t>
                      </a:r>
                      <a:r>
                        <a:rPr sz="1400" spc="-10" dirty="0">
                          <a:solidFill>
                            <a:srgbClr val="3B3A3B"/>
                          </a:solidFill>
                          <a:latin typeface="Myriad Pro"/>
                          <a:cs typeface="Myriad Pro"/>
                        </a:rPr>
                        <a:t>öncesi</a:t>
                      </a:r>
                      <a:endParaRPr sz="14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4"/>
                  </a:ext>
                </a:extLst>
              </a:tr>
              <a:tr h="420970">
                <a:tc>
                  <a:txBody>
                    <a:bodyPr/>
                    <a:lstStyle/>
                    <a:p>
                      <a:pPr marR="42545" algn="r">
                        <a:lnSpc>
                          <a:spcPct val="100000"/>
                        </a:lnSpc>
                        <a:spcBef>
                          <a:spcPts val="150"/>
                        </a:spcBef>
                      </a:pPr>
                      <a:r>
                        <a:rPr sz="1400" b="1" spc="-25" dirty="0">
                          <a:solidFill>
                            <a:srgbClr val="3B3A3B"/>
                          </a:solidFill>
                          <a:latin typeface="Myriad Pro"/>
                          <a:cs typeface="Myriad Pro"/>
                        </a:rPr>
                        <a:t>re–</a:t>
                      </a:r>
                      <a:endParaRPr sz="14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800" algn="ctr">
                        <a:lnSpc>
                          <a:spcPct val="100000"/>
                        </a:lnSpc>
                        <a:spcBef>
                          <a:spcPts val="150"/>
                        </a:spcBef>
                      </a:pPr>
                      <a:r>
                        <a:rPr sz="1400" i="1" spc="-20" dirty="0">
                          <a:solidFill>
                            <a:srgbClr val="3B3A3B"/>
                          </a:solidFill>
                          <a:latin typeface="Myriad Pro"/>
                          <a:cs typeface="Myriad Pro"/>
                        </a:rPr>
                        <a:t>Tekrar,</a:t>
                      </a:r>
                      <a:r>
                        <a:rPr sz="1400" i="1" spc="30" dirty="0">
                          <a:solidFill>
                            <a:srgbClr val="3B3A3B"/>
                          </a:solidFill>
                          <a:latin typeface="Myriad Pro"/>
                          <a:cs typeface="Myriad Pro"/>
                        </a:rPr>
                        <a:t> </a:t>
                      </a:r>
                      <a:r>
                        <a:rPr sz="1400" i="1" spc="-20" dirty="0">
                          <a:solidFill>
                            <a:srgbClr val="3B3A3B"/>
                          </a:solidFill>
                          <a:latin typeface="Myriad Pro"/>
                          <a:cs typeface="Myriad Pro"/>
                        </a:rPr>
                        <a:t>geri</a:t>
                      </a:r>
                      <a:endParaRPr sz="14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R="42545" algn="ctr">
                        <a:lnSpc>
                          <a:spcPct val="100000"/>
                        </a:lnSpc>
                        <a:spcBef>
                          <a:spcPts val="150"/>
                        </a:spcBef>
                      </a:pPr>
                      <a:r>
                        <a:rPr sz="1400" b="1" spc="-10" dirty="0">
                          <a:solidFill>
                            <a:srgbClr val="3B3A3B"/>
                          </a:solidFill>
                          <a:latin typeface="Myriad Pro"/>
                          <a:cs typeface="Myriad Pro"/>
                        </a:rPr>
                        <a:t>re</a:t>
                      </a:r>
                      <a:r>
                        <a:rPr sz="1400" spc="-10" dirty="0">
                          <a:solidFill>
                            <a:srgbClr val="3B3A3B"/>
                          </a:solidFill>
                          <a:latin typeface="Myriad Pro"/>
                          <a:cs typeface="Myriad Pro"/>
                        </a:rPr>
                        <a:t>infection</a:t>
                      </a:r>
                      <a:endParaRPr sz="14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800" algn="l">
                        <a:lnSpc>
                          <a:spcPct val="100000"/>
                        </a:lnSpc>
                        <a:spcBef>
                          <a:spcPts val="150"/>
                        </a:spcBef>
                      </a:pPr>
                      <a:r>
                        <a:rPr sz="1400" dirty="0">
                          <a:solidFill>
                            <a:srgbClr val="3B3A3B"/>
                          </a:solidFill>
                          <a:latin typeface="Myriad Pro"/>
                          <a:cs typeface="Myriad Pro"/>
                        </a:rPr>
                        <a:t>İkinci</a:t>
                      </a:r>
                      <a:r>
                        <a:rPr sz="1400" spc="10" dirty="0">
                          <a:solidFill>
                            <a:srgbClr val="3B3A3B"/>
                          </a:solidFill>
                          <a:latin typeface="Myriad Pro"/>
                          <a:cs typeface="Myriad Pro"/>
                        </a:rPr>
                        <a:t> </a:t>
                      </a:r>
                      <a:r>
                        <a:rPr sz="1400" dirty="0">
                          <a:solidFill>
                            <a:srgbClr val="3B3A3B"/>
                          </a:solidFill>
                          <a:latin typeface="Myriad Pro"/>
                          <a:cs typeface="Myriad Pro"/>
                        </a:rPr>
                        <a:t>kez</a:t>
                      </a:r>
                      <a:r>
                        <a:rPr sz="1400" spc="15" dirty="0">
                          <a:solidFill>
                            <a:srgbClr val="3B3A3B"/>
                          </a:solidFill>
                          <a:latin typeface="Myriad Pro"/>
                          <a:cs typeface="Myriad Pro"/>
                        </a:rPr>
                        <a:t> </a:t>
                      </a:r>
                      <a:r>
                        <a:rPr sz="1400" spc="-10" dirty="0">
                          <a:solidFill>
                            <a:srgbClr val="3B3A3B"/>
                          </a:solidFill>
                          <a:latin typeface="Myriad Pro"/>
                          <a:cs typeface="Myriad Pro"/>
                        </a:rPr>
                        <a:t>hastalanma</a:t>
                      </a:r>
                      <a:endParaRPr sz="14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5"/>
                  </a:ext>
                </a:extLst>
              </a:tr>
              <a:tr h="420970">
                <a:tc>
                  <a:txBody>
                    <a:bodyPr/>
                    <a:lstStyle/>
                    <a:p>
                      <a:pPr marR="42545" algn="r">
                        <a:lnSpc>
                          <a:spcPct val="100000"/>
                        </a:lnSpc>
                        <a:spcBef>
                          <a:spcPts val="150"/>
                        </a:spcBef>
                      </a:pPr>
                      <a:r>
                        <a:rPr sz="1400" b="1" spc="-10" dirty="0">
                          <a:solidFill>
                            <a:srgbClr val="3B3A3B"/>
                          </a:solidFill>
                          <a:latin typeface="Myriad Pro"/>
                          <a:cs typeface="Myriad Pro"/>
                        </a:rPr>
                        <a:t>retro–</a:t>
                      </a:r>
                      <a:endParaRPr sz="14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1435" algn="ctr">
                        <a:lnSpc>
                          <a:spcPct val="100000"/>
                        </a:lnSpc>
                        <a:spcBef>
                          <a:spcPts val="150"/>
                        </a:spcBef>
                      </a:pPr>
                      <a:r>
                        <a:rPr sz="1400" i="1" dirty="0">
                          <a:solidFill>
                            <a:srgbClr val="3B3A3B"/>
                          </a:solidFill>
                          <a:latin typeface="Myriad Pro"/>
                          <a:cs typeface="Myriad Pro"/>
                        </a:rPr>
                        <a:t>Arka,</a:t>
                      </a:r>
                      <a:r>
                        <a:rPr sz="1400" i="1" spc="-10" dirty="0">
                          <a:solidFill>
                            <a:srgbClr val="3B3A3B"/>
                          </a:solidFill>
                          <a:latin typeface="Myriad Pro"/>
                          <a:cs typeface="Myriad Pro"/>
                        </a:rPr>
                        <a:t> </a:t>
                      </a:r>
                      <a:r>
                        <a:rPr sz="1400" i="1" spc="-20" dirty="0">
                          <a:solidFill>
                            <a:srgbClr val="3B3A3B"/>
                          </a:solidFill>
                          <a:latin typeface="Myriad Pro"/>
                          <a:cs typeface="Myriad Pro"/>
                        </a:rPr>
                        <a:t>geri</a:t>
                      </a:r>
                      <a:endParaRPr sz="14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R="41910" algn="ctr">
                        <a:lnSpc>
                          <a:spcPct val="100000"/>
                        </a:lnSpc>
                        <a:spcBef>
                          <a:spcPts val="150"/>
                        </a:spcBef>
                      </a:pPr>
                      <a:r>
                        <a:rPr sz="1400" b="1" spc="-10" dirty="0">
                          <a:solidFill>
                            <a:srgbClr val="3B3A3B"/>
                          </a:solidFill>
                          <a:latin typeface="Myriad Pro"/>
                          <a:cs typeface="Myriad Pro"/>
                        </a:rPr>
                        <a:t>retro</a:t>
                      </a:r>
                      <a:r>
                        <a:rPr sz="1400" spc="-10" dirty="0">
                          <a:solidFill>
                            <a:srgbClr val="3B3A3B"/>
                          </a:solidFill>
                          <a:latin typeface="Myriad Pro"/>
                          <a:cs typeface="Myriad Pro"/>
                        </a:rPr>
                        <a:t>sternal</a:t>
                      </a:r>
                      <a:endParaRPr sz="14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1435" algn="l">
                        <a:lnSpc>
                          <a:spcPct val="100000"/>
                        </a:lnSpc>
                        <a:spcBef>
                          <a:spcPts val="150"/>
                        </a:spcBef>
                      </a:pPr>
                      <a:r>
                        <a:rPr sz="1400" dirty="0">
                          <a:solidFill>
                            <a:srgbClr val="3B3A3B"/>
                          </a:solidFill>
                          <a:latin typeface="Myriad Pro"/>
                          <a:cs typeface="Myriad Pro"/>
                        </a:rPr>
                        <a:t>Sternum</a:t>
                      </a:r>
                      <a:r>
                        <a:rPr sz="1400" spc="-15" dirty="0">
                          <a:solidFill>
                            <a:srgbClr val="3B3A3B"/>
                          </a:solidFill>
                          <a:latin typeface="Myriad Pro"/>
                          <a:cs typeface="Myriad Pro"/>
                        </a:rPr>
                        <a:t> </a:t>
                      </a:r>
                      <a:r>
                        <a:rPr lang="tr-TR" sz="1400" spc="-15" dirty="0">
                          <a:solidFill>
                            <a:srgbClr val="3B3A3B"/>
                          </a:solidFill>
                          <a:latin typeface="Myriad Pro"/>
                          <a:cs typeface="Myriad Pro"/>
                        </a:rPr>
                        <a:t>(göğüs kemiği) </a:t>
                      </a:r>
                      <a:r>
                        <a:rPr sz="1400" spc="-10" dirty="0" err="1">
                          <a:solidFill>
                            <a:srgbClr val="3B3A3B"/>
                          </a:solidFill>
                          <a:latin typeface="Myriad Pro"/>
                          <a:cs typeface="Myriad Pro"/>
                        </a:rPr>
                        <a:t>arkasında</a:t>
                      </a:r>
                      <a:endParaRPr sz="14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6"/>
                  </a:ext>
                </a:extLst>
              </a:tr>
              <a:tr h="420970">
                <a:tc>
                  <a:txBody>
                    <a:bodyPr/>
                    <a:lstStyle/>
                    <a:p>
                      <a:pPr marR="41910" algn="r">
                        <a:lnSpc>
                          <a:spcPct val="100000"/>
                        </a:lnSpc>
                        <a:spcBef>
                          <a:spcPts val="150"/>
                        </a:spcBef>
                      </a:pPr>
                      <a:r>
                        <a:rPr sz="1400" b="1" spc="-10" dirty="0">
                          <a:solidFill>
                            <a:srgbClr val="3B3A3B"/>
                          </a:solidFill>
                          <a:latin typeface="Myriad Pro"/>
                          <a:cs typeface="Myriad Pro"/>
                        </a:rPr>
                        <a:t>semi–</a:t>
                      </a:r>
                      <a:endParaRPr sz="14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1435" algn="ctr">
                        <a:lnSpc>
                          <a:spcPct val="100000"/>
                        </a:lnSpc>
                        <a:spcBef>
                          <a:spcPts val="150"/>
                        </a:spcBef>
                      </a:pPr>
                      <a:r>
                        <a:rPr sz="1400" i="1" spc="-10" dirty="0">
                          <a:solidFill>
                            <a:srgbClr val="3B3A3B"/>
                          </a:solidFill>
                          <a:latin typeface="Myriad Pro"/>
                          <a:cs typeface="Myriad Pro"/>
                        </a:rPr>
                        <a:t>Yarım,</a:t>
                      </a:r>
                      <a:r>
                        <a:rPr sz="1400" i="1" spc="-25" dirty="0">
                          <a:solidFill>
                            <a:srgbClr val="3B3A3B"/>
                          </a:solidFill>
                          <a:latin typeface="Myriad Pro"/>
                          <a:cs typeface="Myriad Pro"/>
                        </a:rPr>
                        <a:t> </a:t>
                      </a:r>
                      <a:r>
                        <a:rPr sz="1400" i="1" spc="-20" dirty="0">
                          <a:solidFill>
                            <a:srgbClr val="3B3A3B"/>
                          </a:solidFill>
                          <a:latin typeface="Myriad Pro"/>
                          <a:cs typeface="Myriad Pro"/>
                        </a:rPr>
                        <a:t>yarı</a:t>
                      </a:r>
                      <a:endParaRPr sz="14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R="41910" algn="ctr">
                        <a:lnSpc>
                          <a:spcPct val="100000"/>
                        </a:lnSpc>
                        <a:spcBef>
                          <a:spcPts val="150"/>
                        </a:spcBef>
                      </a:pPr>
                      <a:r>
                        <a:rPr sz="1400" b="1" spc="-10" dirty="0">
                          <a:solidFill>
                            <a:srgbClr val="3B3A3B"/>
                          </a:solidFill>
                          <a:latin typeface="Myriad Pro"/>
                          <a:cs typeface="Myriad Pro"/>
                        </a:rPr>
                        <a:t>semi</a:t>
                      </a:r>
                      <a:r>
                        <a:rPr sz="1400" spc="-10" dirty="0">
                          <a:solidFill>
                            <a:srgbClr val="3B3A3B"/>
                          </a:solidFill>
                          <a:latin typeface="Myriad Pro"/>
                          <a:cs typeface="Myriad Pro"/>
                        </a:rPr>
                        <a:t>circular</a:t>
                      </a:r>
                      <a:endParaRPr sz="14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1435" algn="l">
                        <a:lnSpc>
                          <a:spcPct val="100000"/>
                        </a:lnSpc>
                        <a:spcBef>
                          <a:spcPts val="150"/>
                        </a:spcBef>
                      </a:pPr>
                      <a:r>
                        <a:rPr sz="1400" spc="-10" dirty="0">
                          <a:solidFill>
                            <a:srgbClr val="3B3A3B"/>
                          </a:solidFill>
                          <a:latin typeface="Myriad Pro"/>
                          <a:cs typeface="Myriad Pro"/>
                        </a:rPr>
                        <a:t>Yarım</a:t>
                      </a:r>
                      <a:r>
                        <a:rPr sz="1400" spc="-20" dirty="0">
                          <a:solidFill>
                            <a:srgbClr val="3B3A3B"/>
                          </a:solidFill>
                          <a:latin typeface="Myriad Pro"/>
                          <a:cs typeface="Myriad Pro"/>
                        </a:rPr>
                        <a:t> daire</a:t>
                      </a:r>
                      <a:endParaRPr sz="14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7"/>
                  </a:ext>
                </a:extLst>
              </a:tr>
              <a:tr h="420970">
                <a:tc>
                  <a:txBody>
                    <a:bodyPr/>
                    <a:lstStyle/>
                    <a:p>
                      <a:pPr marR="41910" algn="r">
                        <a:lnSpc>
                          <a:spcPct val="100000"/>
                        </a:lnSpc>
                        <a:spcBef>
                          <a:spcPts val="150"/>
                        </a:spcBef>
                      </a:pPr>
                      <a:r>
                        <a:rPr sz="1400" b="1" spc="-20" dirty="0">
                          <a:solidFill>
                            <a:srgbClr val="3B3A3B"/>
                          </a:solidFill>
                          <a:latin typeface="Myriad Pro"/>
                          <a:cs typeface="Myriad Pro"/>
                        </a:rPr>
                        <a:t>sub–</a:t>
                      </a:r>
                      <a:endParaRPr sz="14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1435" algn="ctr">
                        <a:lnSpc>
                          <a:spcPct val="100000"/>
                        </a:lnSpc>
                        <a:spcBef>
                          <a:spcPts val="150"/>
                        </a:spcBef>
                      </a:pPr>
                      <a:r>
                        <a:rPr sz="1400" i="1" dirty="0">
                          <a:solidFill>
                            <a:srgbClr val="3B3A3B"/>
                          </a:solidFill>
                          <a:latin typeface="Myriad Pro"/>
                          <a:cs typeface="Myriad Pro"/>
                        </a:rPr>
                        <a:t>Alt, </a:t>
                      </a:r>
                      <a:r>
                        <a:rPr sz="1400" i="1" spc="-10" dirty="0">
                          <a:solidFill>
                            <a:srgbClr val="3B3A3B"/>
                          </a:solidFill>
                          <a:latin typeface="Myriad Pro"/>
                          <a:cs typeface="Myriad Pro"/>
                        </a:rPr>
                        <a:t>altında</a:t>
                      </a:r>
                      <a:endParaRPr sz="14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R="41910" algn="ctr">
                        <a:lnSpc>
                          <a:spcPct val="100000"/>
                        </a:lnSpc>
                        <a:spcBef>
                          <a:spcPts val="150"/>
                        </a:spcBef>
                      </a:pPr>
                      <a:r>
                        <a:rPr sz="1400" b="1" spc="-10" dirty="0">
                          <a:solidFill>
                            <a:srgbClr val="3B3A3B"/>
                          </a:solidFill>
                          <a:latin typeface="Myriad Pro"/>
                          <a:cs typeface="Myriad Pro"/>
                        </a:rPr>
                        <a:t>sub</a:t>
                      </a:r>
                      <a:r>
                        <a:rPr sz="1400" spc="-10" dirty="0">
                          <a:solidFill>
                            <a:srgbClr val="3B3A3B"/>
                          </a:solidFill>
                          <a:latin typeface="Myriad Pro"/>
                          <a:cs typeface="Myriad Pro"/>
                        </a:rPr>
                        <a:t>lingual</a:t>
                      </a:r>
                      <a:endParaRPr sz="14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1435" algn="l">
                        <a:lnSpc>
                          <a:spcPct val="100000"/>
                        </a:lnSpc>
                        <a:spcBef>
                          <a:spcPts val="150"/>
                        </a:spcBef>
                      </a:pPr>
                      <a:r>
                        <a:rPr sz="1400" spc="-10" dirty="0">
                          <a:solidFill>
                            <a:srgbClr val="3B3A3B"/>
                          </a:solidFill>
                          <a:latin typeface="Myriad Pro"/>
                          <a:cs typeface="Myriad Pro"/>
                        </a:rPr>
                        <a:t>Dilaltı</a:t>
                      </a:r>
                      <a:endParaRPr sz="14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8"/>
                  </a:ext>
                </a:extLst>
              </a:tr>
              <a:tr h="420970">
                <a:tc>
                  <a:txBody>
                    <a:bodyPr/>
                    <a:lstStyle/>
                    <a:p>
                      <a:pPr marR="41910" algn="r">
                        <a:lnSpc>
                          <a:spcPct val="100000"/>
                        </a:lnSpc>
                        <a:spcBef>
                          <a:spcPts val="150"/>
                        </a:spcBef>
                      </a:pPr>
                      <a:r>
                        <a:rPr sz="1400" b="1" spc="-10" dirty="0">
                          <a:solidFill>
                            <a:srgbClr val="3B3A3B"/>
                          </a:solidFill>
                          <a:latin typeface="Myriad Pro"/>
                          <a:cs typeface="Myriad Pro"/>
                        </a:rPr>
                        <a:t>supra–</a:t>
                      </a:r>
                      <a:endParaRPr sz="14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1435" algn="ctr">
                        <a:lnSpc>
                          <a:spcPct val="100000"/>
                        </a:lnSpc>
                        <a:spcBef>
                          <a:spcPts val="150"/>
                        </a:spcBef>
                      </a:pPr>
                      <a:r>
                        <a:rPr sz="1400" i="1" dirty="0">
                          <a:solidFill>
                            <a:srgbClr val="3B3A3B"/>
                          </a:solidFill>
                          <a:latin typeface="Myriad Pro"/>
                          <a:cs typeface="Myriad Pro"/>
                        </a:rPr>
                        <a:t>Üst, </a:t>
                      </a:r>
                      <a:r>
                        <a:rPr sz="1400" i="1" spc="-10" dirty="0">
                          <a:solidFill>
                            <a:srgbClr val="3B3A3B"/>
                          </a:solidFill>
                          <a:latin typeface="Myriad Pro"/>
                          <a:cs typeface="Myriad Pro"/>
                        </a:rPr>
                        <a:t>üstünde</a:t>
                      </a:r>
                      <a:endParaRPr sz="14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R="41910" algn="ctr">
                        <a:lnSpc>
                          <a:spcPct val="100000"/>
                        </a:lnSpc>
                        <a:spcBef>
                          <a:spcPts val="150"/>
                        </a:spcBef>
                      </a:pPr>
                      <a:r>
                        <a:rPr sz="1400" b="1" spc="-10" dirty="0">
                          <a:solidFill>
                            <a:srgbClr val="3B3A3B"/>
                          </a:solidFill>
                          <a:latin typeface="Myriad Pro"/>
                          <a:cs typeface="Myriad Pro"/>
                        </a:rPr>
                        <a:t>supra</a:t>
                      </a:r>
                      <a:r>
                        <a:rPr sz="1400" spc="-10" dirty="0">
                          <a:solidFill>
                            <a:srgbClr val="3B3A3B"/>
                          </a:solidFill>
                          <a:latin typeface="Myriad Pro"/>
                          <a:cs typeface="Myriad Pro"/>
                        </a:rPr>
                        <a:t>renal</a:t>
                      </a:r>
                      <a:endParaRPr sz="14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1435" algn="l">
                        <a:lnSpc>
                          <a:spcPct val="100000"/>
                        </a:lnSpc>
                        <a:spcBef>
                          <a:spcPts val="150"/>
                        </a:spcBef>
                      </a:pPr>
                      <a:r>
                        <a:rPr sz="1400" dirty="0">
                          <a:solidFill>
                            <a:srgbClr val="3B3A3B"/>
                          </a:solidFill>
                          <a:latin typeface="Myriad Pro"/>
                          <a:cs typeface="Myriad Pro"/>
                        </a:rPr>
                        <a:t>Böbrek</a:t>
                      </a:r>
                      <a:r>
                        <a:rPr sz="1400" spc="-10" dirty="0">
                          <a:solidFill>
                            <a:srgbClr val="3B3A3B"/>
                          </a:solidFill>
                          <a:latin typeface="Myriad Pro"/>
                          <a:cs typeface="Myriad Pro"/>
                        </a:rPr>
                        <a:t> </a:t>
                      </a:r>
                      <a:r>
                        <a:rPr sz="1400" spc="-20" dirty="0">
                          <a:solidFill>
                            <a:srgbClr val="3B3A3B"/>
                          </a:solidFill>
                          <a:latin typeface="Myriad Pro"/>
                          <a:cs typeface="Myriad Pro"/>
                        </a:rPr>
                        <a:t>üstü</a:t>
                      </a:r>
                      <a:endParaRPr sz="14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9"/>
                  </a:ext>
                </a:extLst>
              </a:tr>
              <a:tr h="420970">
                <a:tc>
                  <a:txBody>
                    <a:bodyPr/>
                    <a:lstStyle/>
                    <a:p>
                      <a:pPr marR="41910" algn="r">
                        <a:lnSpc>
                          <a:spcPct val="100000"/>
                        </a:lnSpc>
                        <a:spcBef>
                          <a:spcPts val="150"/>
                        </a:spcBef>
                      </a:pPr>
                      <a:r>
                        <a:rPr sz="1400" b="1" spc="-10" dirty="0">
                          <a:solidFill>
                            <a:srgbClr val="3B3A3B"/>
                          </a:solidFill>
                          <a:latin typeface="Myriad Pro"/>
                          <a:cs typeface="Myriad Pro"/>
                        </a:rPr>
                        <a:t>tachy–</a:t>
                      </a:r>
                      <a:endParaRPr sz="14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1435" algn="ctr">
                        <a:lnSpc>
                          <a:spcPct val="100000"/>
                        </a:lnSpc>
                        <a:spcBef>
                          <a:spcPts val="150"/>
                        </a:spcBef>
                      </a:pPr>
                      <a:r>
                        <a:rPr sz="1400" i="1" dirty="0">
                          <a:solidFill>
                            <a:srgbClr val="3B3A3B"/>
                          </a:solidFill>
                          <a:latin typeface="Myriad Pro"/>
                          <a:cs typeface="Myriad Pro"/>
                        </a:rPr>
                        <a:t>Hızlı,</a:t>
                      </a:r>
                      <a:r>
                        <a:rPr sz="1400" i="1" spc="-10" dirty="0">
                          <a:solidFill>
                            <a:srgbClr val="3B3A3B"/>
                          </a:solidFill>
                          <a:latin typeface="Myriad Pro"/>
                          <a:cs typeface="Myriad Pro"/>
                        </a:rPr>
                        <a:t> çabuk</a:t>
                      </a:r>
                      <a:endParaRPr sz="14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R="41910" algn="ctr">
                        <a:lnSpc>
                          <a:spcPct val="100000"/>
                        </a:lnSpc>
                        <a:spcBef>
                          <a:spcPts val="150"/>
                        </a:spcBef>
                      </a:pPr>
                      <a:r>
                        <a:rPr sz="1400" b="1" spc="-10" dirty="0">
                          <a:solidFill>
                            <a:srgbClr val="3B3A3B"/>
                          </a:solidFill>
                          <a:latin typeface="Myriad Pro"/>
                          <a:cs typeface="Myriad Pro"/>
                        </a:rPr>
                        <a:t>tachy</a:t>
                      </a:r>
                      <a:r>
                        <a:rPr sz="1400" spc="-10" dirty="0">
                          <a:solidFill>
                            <a:srgbClr val="3B3A3B"/>
                          </a:solidFill>
                          <a:latin typeface="Myriad Pro"/>
                          <a:cs typeface="Myriad Pro"/>
                        </a:rPr>
                        <a:t>pnea</a:t>
                      </a:r>
                      <a:endParaRPr sz="14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1435" algn="l">
                        <a:lnSpc>
                          <a:spcPct val="100000"/>
                        </a:lnSpc>
                        <a:spcBef>
                          <a:spcPts val="150"/>
                        </a:spcBef>
                      </a:pPr>
                      <a:r>
                        <a:rPr sz="1400" dirty="0">
                          <a:solidFill>
                            <a:srgbClr val="3B3A3B"/>
                          </a:solidFill>
                          <a:latin typeface="Myriad Pro"/>
                          <a:cs typeface="Myriad Pro"/>
                        </a:rPr>
                        <a:t>Solunumun hızlı</a:t>
                      </a:r>
                      <a:r>
                        <a:rPr sz="1400" spc="5" dirty="0">
                          <a:solidFill>
                            <a:srgbClr val="3B3A3B"/>
                          </a:solidFill>
                          <a:latin typeface="Myriad Pro"/>
                          <a:cs typeface="Myriad Pro"/>
                        </a:rPr>
                        <a:t> </a:t>
                      </a:r>
                      <a:r>
                        <a:rPr sz="1400" spc="-10" dirty="0">
                          <a:solidFill>
                            <a:srgbClr val="3B3A3B"/>
                          </a:solidFill>
                          <a:latin typeface="Myriad Pro"/>
                          <a:cs typeface="Myriad Pro"/>
                        </a:rPr>
                        <a:t>olması</a:t>
                      </a:r>
                      <a:endParaRPr sz="14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10"/>
                  </a:ext>
                </a:extLst>
              </a:tr>
              <a:tr h="420970">
                <a:tc>
                  <a:txBody>
                    <a:bodyPr/>
                    <a:lstStyle/>
                    <a:p>
                      <a:pPr marR="42545" algn="r">
                        <a:lnSpc>
                          <a:spcPct val="100000"/>
                        </a:lnSpc>
                        <a:spcBef>
                          <a:spcPts val="150"/>
                        </a:spcBef>
                      </a:pPr>
                      <a:r>
                        <a:rPr sz="1400" b="1" spc="-10" dirty="0">
                          <a:solidFill>
                            <a:srgbClr val="3B3A3B"/>
                          </a:solidFill>
                          <a:latin typeface="Myriad Pro"/>
                          <a:cs typeface="Myriad Pro"/>
                        </a:rPr>
                        <a:t>trans–</a:t>
                      </a:r>
                      <a:endParaRPr sz="14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2069" algn="ctr">
                        <a:lnSpc>
                          <a:spcPct val="100000"/>
                        </a:lnSpc>
                        <a:spcBef>
                          <a:spcPts val="150"/>
                        </a:spcBef>
                      </a:pPr>
                      <a:r>
                        <a:rPr sz="1400" i="1" spc="-10" dirty="0">
                          <a:solidFill>
                            <a:srgbClr val="3B3A3B"/>
                          </a:solidFill>
                          <a:latin typeface="Myriad Pro"/>
                          <a:cs typeface="Myriad Pro"/>
                        </a:rPr>
                        <a:t>Aracılığıyla</a:t>
                      </a:r>
                      <a:endParaRPr sz="14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R="41275" algn="ctr">
                        <a:lnSpc>
                          <a:spcPct val="100000"/>
                        </a:lnSpc>
                        <a:spcBef>
                          <a:spcPts val="150"/>
                        </a:spcBef>
                      </a:pPr>
                      <a:r>
                        <a:rPr sz="1400" b="1" spc="-10" dirty="0">
                          <a:solidFill>
                            <a:srgbClr val="3B3A3B"/>
                          </a:solidFill>
                          <a:latin typeface="Myriad Pro"/>
                          <a:cs typeface="Myriad Pro"/>
                        </a:rPr>
                        <a:t>trans</a:t>
                      </a:r>
                      <a:r>
                        <a:rPr sz="1400" spc="-10" dirty="0">
                          <a:solidFill>
                            <a:srgbClr val="3B3A3B"/>
                          </a:solidFill>
                          <a:latin typeface="Myriad Pro"/>
                          <a:cs typeface="Myriad Pro"/>
                        </a:rPr>
                        <a:t>fusion</a:t>
                      </a:r>
                      <a:endParaRPr sz="14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2069" algn="l">
                        <a:lnSpc>
                          <a:spcPct val="100000"/>
                        </a:lnSpc>
                        <a:spcBef>
                          <a:spcPts val="150"/>
                        </a:spcBef>
                      </a:pPr>
                      <a:r>
                        <a:rPr sz="1400" dirty="0">
                          <a:solidFill>
                            <a:srgbClr val="3B3A3B"/>
                          </a:solidFill>
                          <a:latin typeface="Myriad Pro"/>
                          <a:cs typeface="Myriad Pro"/>
                        </a:rPr>
                        <a:t>Kan</a:t>
                      </a:r>
                      <a:r>
                        <a:rPr sz="1400" spc="5" dirty="0">
                          <a:solidFill>
                            <a:srgbClr val="3B3A3B"/>
                          </a:solidFill>
                          <a:latin typeface="Myriad Pro"/>
                          <a:cs typeface="Myriad Pro"/>
                        </a:rPr>
                        <a:t> </a:t>
                      </a:r>
                      <a:r>
                        <a:rPr sz="1400" spc="-10" dirty="0">
                          <a:solidFill>
                            <a:srgbClr val="3B3A3B"/>
                          </a:solidFill>
                          <a:latin typeface="Myriad Pro"/>
                          <a:cs typeface="Myriad Pro"/>
                        </a:rPr>
                        <a:t>nakli</a:t>
                      </a:r>
                      <a:endParaRPr sz="14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11"/>
                  </a:ext>
                </a:extLst>
              </a:tr>
              <a:tr h="420970">
                <a:tc>
                  <a:txBody>
                    <a:bodyPr/>
                    <a:lstStyle/>
                    <a:p>
                      <a:pPr marR="41275" algn="r">
                        <a:lnSpc>
                          <a:spcPct val="100000"/>
                        </a:lnSpc>
                        <a:spcBef>
                          <a:spcPts val="150"/>
                        </a:spcBef>
                      </a:pPr>
                      <a:r>
                        <a:rPr sz="1400" b="1" spc="-20" dirty="0">
                          <a:solidFill>
                            <a:srgbClr val="3B3A3B"/>
                          </a:solidFill>
                          <a:latin typeface="Myriad Pro"/>
                          <a:cs typeface="Myriad Pro"/>
                        </a:rPr>
                        <a:t>uni–</a:t>
                      </a:r>
                      <a:endParaRPr sz="14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2069" algn="ctr">
                        <a:lnSpc>
                          <a:spcPct val="100000"/>
                        </a:lnSpc>
                        <a:spcBef>
                          <a:spcPts val="150"/>
                        </a:spcBef>
                      </a:pPr>
                      <a:r>
                        <a:rPr sz="1400" i="1" spc="-25" dirty="0">
                          <a:solidFill>
                            <a:srgbClr val="3B3A3B"/>
                          </a:solidFill>
                          <a:latin typeface="Myriad Pro"/>
                          <a:cs typeface="Myriad Pro"/>
                        </a:rPr>
                        <a:t>Tek</a:t>
                      </a:r>
                      <a:endParaRPr sz="14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R="41275" algn="ctr">
                        <a:lnSpc>
                          <a:spcPct val="100000"/>
                        </a:lnSpc>
                        <a:spcBef>
                          <a:spcPts val="150"/>
                        </a:spcBef>
                      </a:pPr>
                      <a:r>
                        <a:rPr sz="1400" b="1" spc="-10" dirty="0">
                          <a:solidFill>
                            <a:srgbClr val="3B3A3B"/>
                          </a:solidFill>
                          <a:latin typeface="Myriad Pro"/>
                          <a:cs typeface="Myriad Pro"/>
                        </a:rPr>
                        <a:t>uni</a:t>
                      </a:r>
                      <a:r>
                        <a:rPr sz="1400" spc="-10" dirty="0">
                          <a:solidFill>
                            <a:srgbClr val="3B3A3B"/>
                          </a:solidFill>
                          <a:latin typeface="Myriad Pro"/>
                          <a:cs typeface="Myriad Pro"/>
                        </a:rPr>
                        <a:t>polar</a:t>
                      </a:r>
                      <a:endParaRPr sz="14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2069" algn="l">
                        <a:lnSpc>
                          <a:spcPct val="100000"/>
                        </a:lnSpc>
                        <a:spcBef>
                          <a:spcPts val="150"/>
                        </a:spcBef>
                      </a:pPr>
                      <a:r>
                        <a:rPr sz="1400" spc="-20" dirty="0">
                          <a:solidFill>
                            <a:srgbClr val="3B3A3B"/>
                          </a:solidFill>
                          <a:latin typeface="Myriad Pro"/>
                          <a:cs typeface="Myriad Pro"/>
                        </a:rPr>
                        <a:t>Tek</a:t>
                      </a:r>
                      <a:r>
                        <a:rPr sz="1400" spc="-15" dirty="0">
                          <a:solidFill>
                            <a:srgbClr val="3B3A3B"/>
                          </a:solidFill>
                          <a:latin typeface="Myriad Pro"/>
                          <a:cs typeface="Myriad Pro"/>
                        </a:rPr>
                        <a:t> </a:t>
                      </a:r>
                      <a:r>
                        <a:rPr sz="1400" spc="-10" dirty="0">
                          <a:solidFill>
                            <a:srgbClr val="3B3A3B"/>
                          </a:solidFill>
                          <a:latin typeface="Myriad Pro"/>
                          <a:cs typeface="Myriad Pro"/>
                        </a:rPr>
                        <a:t>kutuplu</a:t>
                      </a:r>
                      <a:endParaRPr sz="14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12"/>
                  </a:ext>
                </a:extLst>
              </a:tr>
            </a:tbl>
          </a:graphicData>
        </a:graphic>
      </p:graphicFrame>
      <p:sp>
        <p:nvSpPr>
          <p:cNvPr id="9" name="Başlık 1">
            <a:extLst>
              <a:ext uri="{FF2B5EF4-FFF2-40B4-BE49-F238E27FC236}">
                <a16:creationId xmlns:a16="http://schemas.microsoft.com/office/drawing/2014/main" id="{DE2B65C4-9ED6-61FD-8DCF-5CF1131F19F8}"/>
              </a:ext>
            </a:extLst>
          </p:cNvPr>
          <p:cNvSpPr txBox="1">
            <a:spLocks/>
          </p:cNvSpPr>
          <p:nvPr/>
        </p:nvSpPr>
        <p:spPr>
          <a:xfrm>
            <a:off x="251521" y="404664"/>
            <a:ext cx="2246952" cy="1486843"/>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000" b="1" kern="1200" spc="-50" baseline="0">
                <a:solidFill>
                  <a:schemeClr val="accent2"/>
                </a:solidFill>
                <a:latin typeface="+mj-lt"/>
                <a:ea typeface="+mj-ea"/>
                <a:cs typeface="+mj-cs"/>
              </a:defRPr>
            </a:lvl1pPr>
          </a:lstStyle>
          <a:p>
            <a:r>
              <a:rPr lang="tr-TR" sz="2400"/>
              <a:t>Anatomi terminolojisinde sık kullanılan ön ekler</a:t>
            </a:r>
            <a:endParaRPr lang="tr-TR" sz="2400" dirty="0"/>
          </a:p>
        </p:txBody>
      </p:sp>
    </p:spTree>
    <p:extLst>
      <p:ext uri="{BB962C8B-B14F-4D97-AF65-F5344CB8AC3E}">
        <p14:creationId xmlns:p14="http://schemas.microsoft.com/office/powerpoint/2010/main" val="99924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ilgi Yer Tutucusu 3">
            <a:extLst>
              <a:ext uri="{FF2B5EF4-FFF2-40B4-BE49-F238E27FC236}">
                <a16:creationId xmlns:a16="http://schemas.microsoft.com/office/drawing/2014/main" id="{D0E08628-8DDE-0812-4D65-3F2C196A0472}"/>
              </a:ext>
            </a:extLst>
          </p:cNvPr>
          <p:cNvSpPr>
            <a:spLocks noGrp="1"/>
          </p:cNvSpPr>
          <p:nvPr>
            <p:ph type="ftr" sz="quarter" idx="11"/>
          </p:nvPr>
        </p:nvSpPr>
        <p:spPr/>
        <p:txBody>
          <a:bodyPr/>
          <a:lstStyle/>
          <a:p>
            <a:r>
              <a:rPr lang="tr-TR"/>
              <a:t>Dr. Ali Tekin GÜNER - BİYOMEKANİK</a:t>
            </a:r>
          </a:p>
        </p:txBody>
      </p:sp>
      <p:sp>
        <p:nvSpPr>
          <p:cNvPr id="5" name="Slayt Numarası Yer Tutucusu 4">
            <a:extLst>
              <a:ext uri="{FF2B5EF4-FFF2-40B4-BE49-F238E27FC236}">
                <a16:creationId xmlns:a16="http://schemas.microsoft.com/office/drawing/2014/main" id="{BABC6D4D-A3A8-A889-97B0-DE06BFEB2EC8}"/>
              </a:ext>
            </a:extLst>
          </p:cNvPr>
          <p:cNvSpPr>
            <a:spLocks noGrp="1"/>
          </p:cNvSpPr>
          <p:nvPr>
            <p:ph type="sldNum" sz="quarter" idx="12"/>
          </p:nvPr>
        </p:nvSpPr>
        <p:spPr/>
        <p:txBody>
          <a:bodyPr/>
          <a:lstStyle/>
          <a:p>
            <a:fld id="{60FF87A7-9A7A-4B3D-9625-8440EC4947F9}" type="slidenum">
              <a:rPr lang="tr-TR" smtClean="0"/>
              <a:pPr/>
              <a:t>59</a:t>
            </a:fld>
            <a:endParaRPr lang="tr-TR"/>
          </a:p>
        </p:txBody>
      </p:sp>
      <p:graphicFrame>
        <p:nvGraphicFramePr>
          <p:cNvPr id="8" name="object 10">
            <a:extLst>
              <a:ext uri="{FF2B5EF4-FFF2-40B4-BE49-F238E27FC236}">
                <a16:creationId xmlns:a16="http://schemas.microsoft.com/office/drawing/2014/main" id="{7FCD6E0C-2AE6-4DBF-D2F7-A525A5CC5ED9}"/>
              </a:ext>
            </a:extLst>
          </p:cNvPr>
          <p:cNvGraphicFramePr>
            <a:graphicFrameLocks noGrp="1"/>
          </p:cNvGraphicFramePr>
          <p:nvPr>
            <p:extLst>
              <p:ext uri="{D42A27DB-BD31-4B8C-83A1-F6EECF244321}">
                <p14:modId xmlns:p14="http://schemas.microsoft.com/office/powerpoint/2010/main" val="2457174115"/>
              </p:ext>
            </p:extLst>
          </p:nvPr>
        </p:nvGraphicFramePr>
        <p:xfrm>
          <a:off x="2677165" y="404664"/>
          <a:ext cx="6143307" cy="5328591"/>
        </p:xfrm>
        <a:graphic>
          <a:graphicData uri="http://schemas.openxmlformats.org/drawingml/2006/table">
            <a:tbl>
              <a:tblPr firstRow="1" bandRow="1">
                <a:tableStyleId>{2D5ABB26-0587-4C30-8999-92F81FD0307C}</a:tableStyleId>
              </a:tblPr>
              <a:tblGrid>
                <a:gridCol w="928033">
                  <a:extLst>
                    <a:ext uri="{9D8B030D-6E8A-4147-A177-3AD203B41FA5}">
                      <a16:colId xmlns:a16="http://schemas.microsoft.com/office/drawing/2014/main" val="20000"/>
                    </a:ext>
                  </a:extLst>
                </a:gridCol>
                <a:gridCol w="1792391">
                  <a:extLst>
                    <a:ext uri="{9D8B030D-6E8A-4147-A177-3AD203B41FA5}">
                      <a16:colId xmlns:a16="http://schemas.microsoft.com/office/drawing/2014/main" val="20001"/>
                    </a:ext>
                  </a:extLst>
                </a:gridCol>
                <a:gridCol w="1118627">
                  <a:extLst>
                    <a:ext uri="{9D8B030D-6E8A-4147-A177-3AD203B41FA5}">
                      <a16:colId xmlns:a16="http://schemas.microsoft.com/office/drawing/2014/main" val="20002"/>
                    </a:ext>
                  </a:extLst>
                </a:gridCol>
                <a:gridCol w="2304256">
                  <a:extLst>
                    <a:ext uri="{9D8B030D-6E8A-4147-A177-3AD203B41FA5}">
                      <a16:colId xmlns:a16="http://schemas.microsoft.com/office/drawing/2014/main" val="20003"/>
                    </a:ext>
                  </a:extLst>
                </a:gridCol>
              </a:tblGrid>
              <a:tr h="833854">
                <a:tc gridSpan="4">
                  <a:txBody>
                    <a:bodyPr/>
                    <a:lstStyle/>
                    <a:p>
                      <a:pPr algn="ctr">
                        <a:lnSpc>
                          <a:spcPct val="100000"/>
                        </a:lnSpc>
                        <a:spcBef>
                          <a:spcPts val="705"/>
                        </a:spcBef>
                      </a:pPr>
                      <a:r>
                        <a:rPr lang="tr-TR" sz="1800" b="1" spc="-10" noProof="0">
                          <a:solidFill>
                            <a:srgbClr val="FFFFFF"/>
                          </a:solidFill>
                          <a:latin typeface="Myriad Pro"/>
                          <a:cs typeface="Myriad Pro"/>
                        </a:rPr>
                        <a:t>Anatomi</a:t>
                      </a:r>
                      <a:r>
                        <a:rPr lang="tr-TR" sz="1800" b="1" spc="-50" noProof="0">
                          <a:solidFill>
                            <a:srgbClr val="FFFFFF"/>
                          </a:solidFill>
                          <a:latin typeface="Myriad Pro"/>
                          <a:cs typeface="Myriad Pro"/>
                        </a:rPr>
                        <a:t> </a:t>
                      </a:r>
                      <a:r>
                        <a:rPr lang="tr-TR" sz="1800" b="1" spc="-10" noProof="0">
                          <a:solidFill>
                            <a:srgbClr val="FFFFFF"/>
                          </a:solidFill>
                          <a:latin typeface="Myriad Pro"/>
                          <a:cs typeface="Myriad Pro"/>
                        </a:rPr>
                        <a:t>Terminolojisinde</a:t>
                      </a:r>
                      <a:r>
                        <a:rPr lang="tr-TR" sz="1800" b="1" spc="10" noProof="0">
                          <a:solidFill>
                            <a:srgbClr val="FFFFFF"/>
                          </a:solidFill>
                          <a:latin typeface="Myriad Pro"/>
                          <a:cs typeface="Myriad Pro"/>
                        </a:rPr>
                        <a:t> </a:t>
                      </a:r>
                      <a:r>
                        <a:rPr lang="tr-TR" sz="1800" b="1" noProof="0">
                          <a:solidFill>
                            <a:srgbClr val="FFFFFF"/>
                          </a:solidFill>
                          <a:latin typeface="Myriad Pro"/>
                          <a:cs typeface="Myriad Pro"/>
                        </a:rPr>
                        <a:t>Sık</a:t>
                      </a:r>
                      <a:r>
                        <a:rPr lang="tr-TR" sz="1800" b="1" spc="15" noProof="0">
                          <a:solidFill>
                            <a:srgbClr val="FFFFFF"/>
                          </a:solidFill>
                          <a:latin typeface="Myriad Pro"/>
                          <a:cs typeface="Myriad Pro"/>
                        </a:rPr>
                        <a:t> </a:t>
                      </a:r>
                      <a:r>
                        <a:rPr lang="tr-TR" sz="1800" b="1" noProof="0">
                          <a:solidFill>
                            <a:srgbClr val="FFFFFF"/>
                          </a:solidFill>
                          <a:latin typeface="Myriad Pro"/>
                          <a:cs typeface="Myriad Pro"/>
                        </a:rPr>
                        <a:t>Kullanılan</a:t>
                      </a:r>
                      <a:r>
                        <a:rPr lang="tr-TR" sz="1800" b="1" spc="10" noProof="0">
                          <a:solidFill>
                            <a:srgbClr val="FFFFFF"/>
                          </a:solidFill>
                          <a:latin typeface="Myriad Pro"/>
                          <a:cs typeface="Myriad Pro"/>
                        </a:rPr>
                        <a:t> </a:t>
                      </a:r>
                    </a:p>
                    <a:p>
                      <a:pPr algn="ctr">
                        <a:lnSpc>
                          <a:spcPct val="100000"/>
                        </a:lnSpc>
                        <a:spcBef>
                          <a:spcPts val="705"/>
                        </a:spcBef>
                      </a:pPr>
                      <a:r>
                        <a:rPr lang="tr-TR" sz="1800" b="1" u="sng" noProof="0">
                          <a:solidFill>
                            <a:srgbClr val="FF0000"/>
                          </a:solidFill>
                          <a:uFill>
                            <a:solidFill>
                              <a:srgbClr val="FFFFFF"/>
                            </a:solidFill>
                          </a:uFill>
                          <a:latin typeface="Myriad Pro"/>
                          <a:cs typeface="Myriad Pro"/>
                        </a:rPr>
                        <a:t>Olumsuzluk</a:t>
                      </a:r>
                      <a:r>
                        <a:rPr lang="tr-TR" sz="1800" b="1" spc="10" noProof="0">
                          <a:solidFill>
                            <a:srgbClr val="FFFFFF"/>
                          </a:solidFill>
                          <a:latin typeface="Myriad Pro"/>
                          <a:cs typeface="Myriad Pro"/>
                        </a:rPr>
                        <a:t> </a:t>
                      </a:r>
                      <a:r>
                        <a:rPr lang="tr-TR" sz="1800" b="1" noProof="0">
                          <a:solidFill>
                            <a:srgbClr val="FFFFFF"/>
                          </a:solidFill>
                          <a:latin typeface="Myriad Pro"/>
                          <a:cs typeface="Myriad Pro"/>
                        </a:rPr>
                        <a:t>Bildiren</a:t>
                      </a:r>
                      <a:r>
                        <a:rPr lang="tr-TR" sz="1800" b="1" spc="10" noProof="0">
                          <a:solidFill>
                            <a:srgbClr val="FFFFFF"/>
                          </a:solidFill>
                          <a:latin typeface="Myriad Pro"/>
                          <a:cs typeface="Myriad Pro"/>
                        </a:rPr>
                        <a:t> </a:t>
                      </a:r>
                      <a:r>
                        <a:rPr lang="tr-TR" sz="1800" b="1" noProof="0">
                          <a:solidFill>
                            <a:srgbClr val="FFFFFF"/>
                          </a:solidFill>
                          <a:latin typeface="Myriad Pro"/>
                          <a:cs typeface="Myriad Pro"/>
                        </a:rPr>
                        <a:t>Ön</a:t>
                      </a:r>
                      <a:r>
                        <a:rPr lang="tr-TR" sz="1800" b="1" spc="15" noProof="0">
                          <a:solidFill>
                            <a:srgbClr val="FFFFFF"/>
                          </a:solidFill>
                          <a:latin typeface="Myriad Pro"/>
                          <a:cs typeface="Myriad Pro"/>
                        </a:rPr>
                        <a:t> </a:t>
                      </a:r>
                      <a:r>
                        <a:rPr lang="tr-TR" sz="1800" b="1" spc="-20" noProof="0">
                          <a:solidFill>
                            <a:srgbClr val="FFFFFF"/>
                          </a:solidFill>
                          <a:latin typeface="Myriad Pro"/>
                          <a:cs typeface="Myriad Pro"/>
                        </a:rPr>
                        <a:t>Ekler</a:t>
                      </a:r>
                      <a:endParaRPr lang="tr-TR" sz="1800" noProof="0">
                        <a:latin typeface="Myriad Pro"/>
                        <a:cs typeface="Myriad Pro"/>
                      </a:endParaRPr>
                    </a:p>
                  </a:txBody>
                  <a:tcPr marL="0" marR="0" marT="89535" marB="0">
                    <a:lnB w="12700">
                      <a:solidFill>
                        <a:srgbClr val="FFFFFF"/>
                      </a:solidFill>
                      <a:prstDash val="solid"/>
                    </a:lnB>
                    <a:solidFill>
                      <a:srgbClr val="90AD63"/>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13645">
                <a:tc>
                  <a:txBody>
                    <a:bodyPr/>
                    <a:lstStyle/>
                    <a:p>
                      <a:pPr marL="254000">
                        <a:lnSpc>
                          <a:spcPct val="100000"/>
                        </a:lnSpc>
                        <a:spcBef>
                          <a:spcPts val="459"/>
                        </a:spcBef>
                      </a:pPr>
                      <a:r>
                        <a:rPr lang="tr-TR" sz="1800" b="1" noProof="0">
                          <a:solidFill>
                            <a:srgbClr val="FFFFFF"/>
                          </a:solidFill>
                          <a:latin typeface="Myriad Pro"/>
                          <a:cs typeface="Myriad Pro"/>
                        </a:rPr>
                        <a:t>Ön </a:t>
                      </a:r>
                      <a:r>
                        <a:rPr lang="tr-TR" sz="1800" b="1" spc="-25" noProof="0">
                          <a:solidFill>
                            <a:srgbClr val="FFFFFF"/>
                          </a:solidFill>
                          <a:latin typeface="Myriad Pro"/>
                          <a:cs typeface="Myriad Pro"/>
                        </a:rPr>
                        <a:t>Ek</a:t>
                      </a:r>
                      <a:endParaRPr lang="tr-TR" sz="1800" noProof="0">
                        <a:latin typeface="Myriad Pro"/>
                        <a:cs typeface="Myriad Pro"/>
                      </a:endParaRPr>
                    </a:p>
                  </a:txBody>
                  <a:tcPr marL="0" marR="0" marT="58419" marB="0">
                    <a:lnR w="19050">
                      <a:solidFill>
                        <a:srgbClr val="FFFFFF"/>
                      </a:solidFill>
                      <a:prstDash val="solid"/>
                    </a:lnR>
                    <a:lnT w="12700">
                      <a:solidFill>
                        <a:srgbClr val="FFFFFF"/>
                      </a:solidFill>
                      <a:prstDash val="solid"/>
                    </a:lnT>
                    <a:solidFill>
                      <a:srgbClr val="90AD63"/>
                    </a:solidFill>
                  </a:tcPr>
                </a:tc>
                <a:tc>
                  <a:txBody>
                    <a:bodyPr/>
                    <a:lstStyle/>
                    <a:p>
                      <a:pPr algn="ctr">
                        <a:lnSpc>
                          <a:spcPct val="100000"/>
                        </a:lnSpc>
                        <a:spcBef>
                          <a:spcPts val="459"/>
                        </a:spcBef>
                      </a:pPr>
                      <a:r>
                        <a:rPr lang="tr-TR" sz="1800" b="1" i="1" spc="-10" noProof="0">
                          <a:solidFill>
                            <a:srgbClr val="FFFFFF"/>
                          </a:solidFill>
                          <a:latin typeface="Myriad Pro"/>
                          <a:cs typeface="Myriad Pro"/>
                        </a:rPr>
                        <a:t>Anlamı</a:t>
                      </a:r>
                      <a:endParaRPr lang="tr-TR" sz="1800" noProof="0">
                        <a:latin typeface="Myriad Pro"/>
                        <a:cs typeface="Myriad Pro"/>
                      </a:endParaRPr>
                    </a:p>
                  </a:txBody>
                  <a:tcPr marL="0" marR="0" marT="58419" marB="0">
                    <a:lnL w="19050">
                      <a:solidFill>
                        <a:srgbClr val="FFFFFF"/>
                      </a:solidFill>
                      <a:prstDash val="solid"/>
                    </a:lnL>
                    <a:lnR w="19050">
                      <a:solidFill>
                        <a:srgbClr val="FFFFFF"/>
                      </a:solidFill>
                      <a:prstDash val="solid"/>
                    </a:lnR>
                    <a:lnT w="12700">
                      <a:solidFill>
                        <a:srgbClr val="FFFFFF"/>
                      </a:solidFill>
                      <a:prstDash val="solid"/>
                    </a:lnT>
                    <a:solidFill>
                      <a:srgbClr val="90AD63"/>
                    </a:solidFill>
                  </a:tcPr>
                </a:tc>
                <a:tc>
                  <a:txBody>
                    <a:bodyPr/>
                    <a:lstStyle/>
                    <a:p>
                      <a:pPr marL="263525">
                        <a:lnSpc>
                          <a:spcPct val="100000"/>
                        </a:lnSpc>
                        <a:spcBef>
                          <a:spcPts val="459"/>
                        </a:spcBef>
                      </a:pPr>
                      <a:r>
                        <a:rPr lang="tr-TR" sz="1800" b="1" spc="-10" noProof="0">
                          <a:solidFill>
                            <a:srgbClr val="FFFFFF"/>
                          </a:solidFill>
                          <a:latin typeface="Myriad Pro"/>
                          <a:cs typeface="Myriad Pro"/>
                        </a:rPr>
                        <a:t>Örnek</a:t>
                      </a:r>
                      <a:endParaRPr lang="tr-TR" sz="1800" noProof="0">
                        <a:latin typeface="Myriad Pro"/>
                        <a:cs typeface="Myriad Pro"/>
                      </a:endParaRPr>
                    </a:p>
                  </a:txBody>
                  <a:tcPr marL="0" marR="0" marT="58419" marB="0">
                    <a:lnL w="19050">
                      <a:solidFill>
                        <a:srgbClr val="FFFFFF"/>
                      </a:solidFill>
                      <a:prstDash val="solid"/>
                    </a:lnL>
                    <a:lnR w="19050">
                      <a:solidFill>
                        <a:srgbClr val="FFFFFF"/>
                      </a:solidFill>
                      <a:prstDash val="solid"/>
                    </a:lnR>
                    <a:lnT w="12700">
                      <a:solidFill>
                        <a:srgbClr val="FFFFFF"/>
                      </a:solidFill>
                      <a:prstDash val="solid"/>
                    </a:lnT>
                    <a:solidFill>
                      <a:srgbClr val="90AD63"/>
                    </a:solidFill>
                  </a:tcPr>
                </a:tc>
                <a:tc>
                  <a:txBody>
                    <a:bodyPr/>
                    <a:lstStyle/>
                    <a:p>
                      <a:pPr algn="ctr">
                        <a:lnSpc>
                          <a:spcPct val="100000"/>
                        </a:lnSpc>
                        <a:spcBef>
                          <a:spcPts val="459"/>
                        </a:spcBef>
                      </a:pPr>
                      <a:r>
                        <a:rPr lang="tr-TR" sz="1800" b="1" spc="-10" noProof="0">
                          <a:solidFill>
                            <a:srgbClr val="FFFFFF"/>
                          </a:solidFill>
                          <a:latin typeface="Myriad Pro"/>
                          <a:cs typeface="Myriad Pro"/>
                        </a:rPr>
                        <a:t>Anlamı</a:t>
                      </a:r>
                      <a:endParaRPr lang="tr-TR" sz="1800" noProof="0">
                        <a:latin typeface="Myriad Pro"/>
                        <a:cs typeface="Myriad Pro"/>
                      </a:endParaRPr>
                    </a:p>
                  </a:txBody>
                  <a:tcPr marL="0" marR="0" marT="58419" marB="0">
                    <a:lnL w="19050">
                      <a:solidFill>
                        <a:srgbClr val="FFFFFF"/>
                      </a:solidFill>
                      <a:prstDash val="solid"/>
                    </a:lnL>
                    <a:lnT w="12700">
                      <a:solidFill>
                        <a:srgbClr val="FFFFFF"/>
                      </a:solidFill>
                      <a:prstDash val="solid"/>
                    </a:lnT>
                    <a:solidFill>
                      <a:srgbClr val="90AD63"/>
                    </a:solidFill>
                  </a:tcPr>
                </a:tc>
                <a:extLst>
                  <a:ext uri="{0D108BD9-81ED-4DB2-BD59-A6C34878D82A}">
                    <a16:rowId xmlns:a16="http://schemas.microsoft.com/office/drawing/2014/main" val="10001"/>
                  </a:ext>
                </a:extLst>
              </a:tr>
              <a:tr h="456489">
                <a:tc>
                  <a:txBody>
                    <a:bodyPr/>
                    <a:lstStyle/>
                    <a:p>
                      <a:pPr marR="43815" algn="r">
                        <a:lnSpc>
                          <a:spcPct val="100000"/>
                        </a:lnSpc>
                        <a:spcBef>
                          <a:spcPts val="100"/>
                        </a:spcBef>
                      </a:pPr>
                      <a:r>
                        <a:rPr lang="tr-TR" sz="1400" b="1" spc="-25" noProof="0">
                          <a:solidFill>
                            <a:srgbClr val="3B3A3B"/>
                          </a:solidFill>
                          <a:latin typeface="Myriad Pro"/>
                          <a:cs typeface="Myriad Pro"/>
                        </a:rPr>
                        <a:t>a–</a:t>
                      </a:r>
                      <a:endParaRPr lang="tr-TR" sz="1400" noProof="0">
                        <a:latin typeface="Myriad Pro"/>
                        <a:cs typeface="Myriad Pro"/>
                      </a:endParaRPr>
                    </a:p>
                  </a:txBody>
                  <a:tcPr marL="0" marR="0" marT="12700" marB="0">
                    <a:lnL w="12700">
                      <a:solidFill>
                        <a:srgbClr val="90AD63"/>
                      </a:solidFill>
                      <a:prstDash val="solid"/>
                    </a:lnL>
                    <a:lnR w="12700">
                      <a:solidFill>
                        <a:srgbClr val="90AD63"/>
                      </a:solidFill>
                      <a:prstDash val="solid"/>
                    </a:lnR>
                    <a:lnB w="12700">
                      <a:solidFill>
                        <a:srgbClr val="90AD63"/>
                      </a:solidFill>
                      <a:prstDash val="solid"/>
                    </a:lnB>
                  </a:tcPr>
                </a:tc>
                <a:tc>
                  <a:txBody>
                    <a:bodyPr/>
                    <a:lstStyle/>
                    <a:p>
                      <a:pPr marL="50800">
                        <a:lnSpc>
                          <a:spcPct val="100000"/>
                        </a:lnSpc>
                        <a:spcBef>
                          <a:spcPts val="100"/>
                        </a:spcBef>
                      </a:pPr>
                      <a:r>
                        <a:rPr lang="tr-TR" sz="1400" i="1" spc="-10" noProof="0">
                          <a:solidFill>
                            <a:srgbClr val="3B3A3B"/>
                          </a:solidFill>
                          <a:latin typeface="Myriad Pro"/>
                          <a:cs typeface="Myriad Pro"/>
                        </a:rPr>
                        <a:t>Yok,</a:t>
                      </a:r>
                      <a:r>
                        <a:rPr lang="tr-TR" sz="1400" i="1" spc="-20" noProof="0">
                          <a:solidFill>
                            <a:srgbClr val="3B3A3B"/>
                          </a:solidFill>
                          <a:latin typeface="Myriad Pro"/>
                          <a:cs typeface="Myriad Pro"/>
                        </a:rPr>
                        <a:t> </a:t>
                      </a:r>
                      <a:r>
                        <a:rPr lang="tr-TR" sz="1400" i="1" spc="-10" noProof="0">
                          <a:solidFill>
                            <a:srgbClr val="3B3A3B"/>
                          </a:solidFill>
                          <a:latin typeface="Myriad Pro"/>
                          <a:cs typeface="Myriad Pro"/>
                        </a:rPr>
                        <a:t>eksik</a:t>
                      </a:r>
                      <a:endParaRPr lang="tr-TR" sz="1400" noProof="0">
                        <a:latin typeface="Myriad Pro"/>
                        <a:cs typeface="Myriad Pro"/>
                      </a:endParaRPr>
                    </a:p>
                  </a:txBody>
                  <a:tcPr marL="0" marR="0" marT="12700" marB="0">
                    <a:lnL w="12700">
                      <a:solidFill>
                        <a:srgbClr val="90AD63"/>
                      </a:solidFill>
                      <a:prstDash val="solid"/>
                    </a:lnL>
                    <a:lnR w="12700">
                      <a:solidFill>
                        <a:srgbClr val="90AD63"/>
                      </a:solidFill>
                      <a:prstDash val="solid"/>
                    </a:lnR>
                    <a:lnB w="12700">
                      <a:solidFill>
                        <a:srgbClr val="90AD63"/>
                      </a:solidFill>
                      <a:prstDash val="solid"/>
                    </a:lnB>
                  </a:tcPr>
                </a:tc>
                <a:tc>
                  <a:txBody>
                    <a:bodyPr/>
                    <a:lstStyle/>
                    <a:p>
                      <a:pPr marL="50165">
                        <a:lnSpc>
                          <a:spcPct val="100000"/>
                        </a:lnSpc>
                        <a:spcBef>
                          <a:spcPts val="100"/>
                        </a:spcBef>
                      </a:pPr>
                      <a:r>
                        <a:rPr lang="tr-TR" sz="1400" b="1" spc="-10" noProof="0">
                          <a:solidFill>
                            <a:srgbClr val="3B3A3B"/>
                          </a:solidFill>
                          <a:latin typeface="Myriad Pro"/>
                          <a:cs typeface="Myriad Pro"/>
                        </a:rPr>
                        <a:t>a</a:t>
                      </a:r>
                      <a:r>
                        <a:rPr lang="tr-TR" sz="1400" spc="-10" noProof="0">
                          <a:solidFill>
                            <a:srgbClr val="3B3A3B"/>
                          </a:solidFill>
                          <a:latin typeface="Myriad Pro"/>
                          <a:cs typeface="Myriad Pro"/>
                        </a:rPr>
                        <a:t>septic</a:t>
                      </a:r>
                      <a:endParaRPr lang="tr-TR" sz="1400" noProof="0">
                        <a:latin typeface="Myriad Pro"/>
                        <a:cs typeface="Myriad Pro"/>
                      </a:endParaRPr>
                    </a:p>
                  </a:txBody>
                  <a:tcPr marL="0" marR="0" marT="12700" marB="0">
                    <a:lnL w="12700">
                      <a:solidFill>
                        <a:srgbClr val="90AD63"/>
                      </a:solidFill>
                      <a:prstDash val="solid"/>
                    </a:lnL>
                    <a:lnR w="12700">
                      <a:solidFill>
                        <a:srgbClr val="90AD63"/>
                      </a:solidFill>
                      <a:prstDash val="solid"/>
                    </a:lnR>
                    <a:lnB w="12700">
                      <a:solidFill>
                        <a:srgbClr val="90AD63"/>
                      </a:solidFill>
                      <a:prstDash val="solid"/>
                    </a:lnB>
                  </a:tcPr>
                </a:tc>
                <a:tc>
                  <a:txBody>
                    <a:bodyPr/>
                    <a:lstStyle/>
                    <a:p>
                      <a:pPr marL="50165">
                        <a:lnSpc>
                          <a:spcPct val="100000"/>
                        </a:lnSpc>
                        <a:spcBef>
                          <a:spcPts val="100"/>
                        </a:spcBef>
                      </a:pPr>
                      <a:r>
                        <a:rPr lang="tr-TR" sz="1400" noProof="0">
                          <a:solidFill>
                            <a:srgbClr val="3B3A3B"/>
                          </a:solidFill>
                          <a:latin typeface="Myriad Pro"/>
                          <a:cs typeface="Myriad Pro"/>
                        </a:rPr>
                        <a:t>Mikropsuz,</a:t>
                      </a:r>
                      <a:r>
                        <a:rPr lang="tr-TR" sz="1400" spc="15" noProof="0">
                          <a:solidFill>
                            <a:srgbClr val="3B3A3B"/>
                          </a:solidFill>
                          <a:latin typeface="Myriad Pro"/>
                          <a:cs typeface="Myriad Pro"/>
                        </a:rPr>
                        <a:t> </a:t>
                      </a:r>
                      <a:r>
                        <a:rPr lang="tr-TR" sz="1400" spc="-10" noProof="0">
                          <a:solidFill>
                            <a:srgbClr val="3B3A3B"/>
                          </a:solidFill>
                          <a:latin typeface="Myriad Pro"/>
                          <a:cs typeface="Myriad Pro"/>
                        </a:rPr>
                        <a:t>temiz</a:t>
                      </a:r>
                      <a:endParaRPr lang="tr-TR" sz="1400" noProof="0">
                        <a:latin typeface="Myriad Pro"/>
                        <a:cs typeface="Myriad Pro"/>
                      </a:endParaRPr>
                    </a:p>
                  </a:txBody>
                  <a:tcPr marL="0" marR="0" marT="12700" marB="0">
                    <a:lnL w="12700">
                      <a:solidFill>
                        <a:srgbClr val="90AD63"/>
                      </a:solidFill>
                      <a:prstDash val="solid"/>
                    </a:lnL>
                    <a:lnR w="12700">
                      <a:solidFill>
                        <a:srgbClr val="90AD63"/>
                      </a:solidFill>
                      <a:prstDash val="solid"/>
                    </a:lnR>
                    <a:lnB w="12700">
                      <a:solidFill>
                        <a:srgbClr val="90AD63"/>
                      </a:solidFill>
                      <a:prstDash val="solid"/>
                    </a:lnB>
                  </a:tcPr>
                </a:tc>
                <a:extLst>
                  <a:ext uri="{0D108BD9-81ED-4DB2-BD59-A6C34878D82A}">
                    <a16:rowId xmlns:a16="http://schemas.microsoft.com/office/drawing/2014/main" val="10002"/>
                  </a:ext>
                </a:extLst>
              </a:tr>
              <a:tr h="471705">
                <a:tc>
                  <a:txBody>
                    <a:bodyPr/>
                    <a:lstStyle/>
                    <a:p>
                      <a:pPr marR="43815" algn="r">
                        <a:lnSpc>
                          <a:spcPct val="100000"/>
                        </a:lnSpc>
                        <a:spcBef>
                          <a:spcPts val="150"/>
                        </a:spcBef>
                      </a:pPr>
                      <a:r>
                        <a:rPr lang="tr-TR" sz="1400" b="1" spc="-25" noProof="0">
                          <a:solidFill>
                            <a:srgbClr val="3B3A3B"/>
                          </a:solidFill>
                          <a:latin typeface="Myriad Pro"/>
                          <a:cs typeface="Myriad Pro"/>
                        </a:rPr>
                        <a:t>an–</a:t>
                      </a:r>
                      <a:endParaRPr lang="tr-TR" sz="1400" noProof="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800">
                        <a:lnSpc>
                          <a:spcPct val="100000"/>
                        </a:lnSpc>
                        <a:spcBef>
                          <a:spcPts val="150"/>
                        </a:spcBef>
                      </a:pPr>
                      <a:r>
                        <a:rPr lang="tr-TR" sz="1400" i="1" spc="-10" noProof="0">
                          <a:solidFill>
                            <a:srgbClr val="3B3A3B"/>
                          </a:solidFill>
                          <a:latin typeface="Myriad Pro"/>
                          <a:cs typeface="Myriad Pro"/>
                        </a:rPr>
                        <a:t>Yok,</a:t>
                      </a:r>
                      <a:r>
                        <a:rPr lang="tr-TR" sz="1400" i="1" spc="-20" noProof="0">
                          <a:solidFill>
                            <a:srgbClr val="3B3A3B"/>
                          </a:solidFill>
                          <a:latin typeface="Myriad Pro"/>
                          <a:cs typeface="Myriad Pro"/>
                        </a:rPr>
                        <a:t> </a:t>
                      </a:r>
                      <a:r>
                        <a:rPr lang="tr-TR" sz="1400" i="1" spc="-10" noProof="0">
                          <a:solidFill>
                            <a:srgbClr val="3B3A3B"/>
                          </a:solidFill>
                          <a:latin typeface="Myriad Pro"/>
                          <a:cs typeface="Myriad Pro"/>
                        </a:rPr>
                        <a:t>eksik</a:t>
                      </a:r>
                      <a:endParaRPr lang="tr-TR" sz="1400" noProof="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165">
                        <a:lnSpc>
                          <a:spcPct val="100000"/>
                        </a:lnSpc>
                        <a:spcBef>
                          <a:spcPts val="150"/>
                        </a:spcBef>
                      </a:pPr>
                      <a:r>
                        <a:rPr lang="tr-TR" sz="1400" b="1" spc="-10" noProof="0">
                          <a:solidFill>
                            <a:srgbClr val="3B3A3B"/>
                          </a:solidFill>
                          <a:latin typeface="Myriad Pro"/>
                          <a:cs typeface="Myriad Pro"/>
                        </a:rPr>
                        <a:t>an</a:t>
                      </a:r>
                      <a:r>
                        <a:rPr lang="tr-TR" sz="1400" spc="-10" noProof="0">
                          <a:solidFill>
                            <a:srgbClr val="3B3A3B"/>
                          </a:solidFill>
                          <a:latin typeface="Myriad Pro"/>
                          <a:cs typeface="Myriad Pro"/>
                        </a:rPr>
                        <a:t>uria</a:t>
                      </a:r>
                      <a:endParaRPr lang="tr-TR" sz="1400" noProof="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165">
                        <a:lnSpc>
                          <a:spcPct val="100000"/>
                        </a:lnSpc>
                        <a:spcBef>
                          <a:spcPts val="150"/>
                        </a:spcBef>
                      </a:pPr>
                      <a:r>
                        <a:rPr lang="tr-TR" sz="1400" noProof="0">
                          <a:solidFill>
                            <a:srgbClr val="3B3A3B"/>
                          </a:solidFill>
                          <a:latin typeface="Myriad Pro"/>
                          <a:cs typeface="Myriad Pro"/>
                        </a:rPr>
                        <a:t>İdrar</a:t>
                      </a:r>
                      <a:r>
                        <a:rPr lang="tr-TR" sz="1400" spc="-15" noProof="0">
                          <a:solidFill>
                            <a:srgbClr val="3B3A3B"/>
                          </a:solidFill>
                          <a:latin typeface="Myriad Pro"/>
                          <a:cs typeface="Myriad Pro"/>
                        </a:rPr>
                        <a:t> </a:t>
                      </a:r>
                      <a:r>
                        <a:rPr lang="tr-TR" sz="1400" spc="-10" noProof="0">
                          <a:solidFill>
                            <a:srgbClr val="3B3A3B"/>
                          </a:solidFill>
                          <a:latin typeface="Myriad Pro"/>
                          <a:cs typeface="Myriad Pro"/>
                        </a:rPr>
                        <a:t>yokluğu</a:t>
                      </a:r>
                      <a:endParaRPr lang="tr-TR" sz="1400" noProof="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3"/>
                  </a:ext>
                </a:extLst>
              </a:tr>
              <a:tr h="471705">
                <a:tc>
                  <a:txBody>
                    <a:bodyPr/>
                    <a:lstStyle/>
                    <a:p>
                      <a:pPr marR="43815" algn="r">
                        <a:lnSpc>
                          <a:spcPct val="100000"/>
                        </a:lnSpc>
                        <a:spcBef>
                          <a:spcPts val="150"/>
                        </a:spcBef>
                      </a:pPr>
                      <a:r>
                        <a:rPr lang="tr-TR" sz="1400" b="1" spc="-10" noProof="0">
                          <a:solidFill>
                            <a:srgbClr val="3B3A3B"/>
                          </a:solidFill>
                          <a:latin typeface="Myriad Pro"/>
                          <a:cs typeface="Myriad Pro"/>
                        </a:rPr>
                        <a:t>ant(i)–</a:t>
                      </a:r>
                      <a:endParaRPr lang="tr-TR" sz="1400" noProof="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800">
                        <a:lnSpc>
                          <a:spcPct val="100000"/>
                        </a:lnSpc>
                        <a:spcBef>
                          <a:spcPts val="150"/>
                        </a:spcBef>
                      </a:pPr>
                      <a:r>
                        <a:rPr lang="tr-TR" sz="1400" i="1" noProof="0">
                          <a:solidFill>
                            <a:srgbClr val="3B3A3B"/>
                          </a:solidFill>
                          <a:latin typeface="Myriad Pro"/>
                          <a:cs typeface="Myriad Pro"/>
                        </a:rPr>
                        <a:t>Karşı, </a:t>
                      </a:r>
                      <a:r>
                        <a:rPr lang="tr-TR" sz="1400" i="1" spc="-25" noProof="0">
                          <a:solidFill>
                            <a:srgbClr val="3B3A3B"/>
                          </a:solidFill>
                          <a:latin typeface="Myriad Pro"/>
                          <a:cs typeface="Myriad Pro"/>
                        </a:rPr>
                        <a:t>zıt</a:t>
                      </a:r>
                      <a:endParaRPr lang="tr-TR" sz="1400" noProof="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165">
                        <a:lnSpc>
                          <a:spcPct val="100000"/>
                        </a:lnSpc>
                        <a:spcBef>
                          <a:spcPts val="150"/>
                        </a:spcBef>
                      </a:pPr>
                      <a:r>
                        <a:rPr lang="tr-TR" sz="1400" b="1" spc="-10" noProof="0">
                          <a:solidFill>
                            <a:srgbClr val="3B3A3B"/>
                          </a:solidFill>
                          <a:latin typeface="Myriad Pro"/>
                          <a:cs typeface="Myriad Pro"/>
                        </a:rPr>
                        <a:t>anti</a:t>
                      </a:r>
                      <a:r>
                        <a:rPr lang="tr-TR" sz="1400" spc="-10" noProof="0">
                          <a:solidFill>
                            <a:srgbClr val="3B3A3B"/>
                          </a:solidFill>
                          <a:latin typeface="Myriad Pro"/>
                          <a:cs typeface="Myriad Pro"/>
                        </a:rPr>
                        <a:t>dote</a:t>
                      </a:r>
                      <a:endParaRPr lang="tr-TR" sz="1400" noProof="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165">
                        <a:lnSpc>
                          <a:spcPct val="100000"/>
                        </a:lnSpc>
                        <a:spcBef>
                          <a:spcPts val="150"/>
                        </a:spcBef>
                      </a:pPr>
                      <a:r>
                        <a:rPr lang="tr-TR" sz="1400" noProof="0">
                          <a:solidFill>
                            <a:srgbClr val="3B3A3B"/>
                          </a:solidFill>
                          <a:latin typeface="Myriad Pro"/>
                          <a:cs typeface="Myriad Pro"/>
                        </a:rPr>
                        <a:t>Zehre</a:t>
                      </a:r>
                      <a:r>
                        <a:rPr lang="tr-TR" sz="1400" spc="-5" noProof="0">
                          <a:solidFill>
                            <a:srgbClr val="3B3A3B"/>
                          </a:solidFill>
                          <a:latin typeface="Myriad Pro"/>
                          <a:cs typeface="Myriad Pro"/>
                        </a:rPr>
                        <a:t> </a:t>
                      </a:r>
                      <a:r>
                        <a:rPr lang="tr-TR" sz="1400" noProof="0">
                          <a:solidFill>
                            <a:srgbClr val="3B3A3B"/>
                          </a:solidFill>
                          <a:latin typeface="Myriad Pro"/>
                          <a:cs typeface="Myriad Pro"/>
                        </a:rPr>
                        <a:t>karşı,</a:t>
                      </a:r>
                      <a:r>
                        <a:rPr lang="tr-TR" sz="1400" spc="-5" noProof="0">
                          <a:solidFill>
                            <a:srgbClr val="3B3A3B"/>
                          </a:solidFill>
                          <a:latin typeface="Myriad Pro"/>
                          <a:cs typeface="Myriad Pro"/>
                        </a:rPr>
                        <a:t> </a:t>
                      </a:r>
                      <a:r>
                        <a:rPr lang="tr-TR" sz="1400" spc="-10" noProof="0">
                          <a:solidFill>
                            <a:srgbClr val="3B3A3B"/>
                          </a:solidFill>
                          <a:latin typeface="Myriad Pro"/>
                          <a:cs typeface="Myriad Pro"/>
                        </a:rPr>
                        <a:t>panzehir</a:t>
                      </a:r>
                      <a:endParaRPr lang="tr-TR" sz="1400" noProof="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4"/>
                  </a:ext>
                </a:extLst>
              </a:tr>
              <a:tr h="483039">
                <a:tc>
                  <a:txBody>
                    <a:bodyPr/>
                    <a:lstStyle/>
                    <a:p>
                      <a:pPr marR="43815" algn="r">
                        <a:lnSpc>
                          <a:spcPct val="100000"/>
                        </a:lnSpc>
                        <a:spcBef>
                          <a:spcPts val="150"/>
                        </a:spcBef>
                      </a:pPr>
                      <a:r>
                        <a:rPr lang="tr-TR" sz="1400" b="1" spc="-20" noProof="0">
                          <a:solidFill>
                            <a:srgbClr val="3B3A3B"/>
                          </a:solidFill>
                          <a:latin typeface="Myriad Pro"/>
                          <a:cs typeface="Myriad Pro"/>
                        </a:rPr>
                        <a:t>dis–</a:t>
                      </a:r>
                      <a:endParaRPr lang="tr-TR" sz="1400" noProof="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800">
                        <a:lnSpc>
                          <a:spcPct val="100000"/>
                        </a:lnSpc>
                        <a:spcBef>
                          <a:spcPts val="150"/>
                        </a:spcBef>
                      </a:pPr>
                      <a:r>
                        <a:rPr lang="tr-TR" sz="1400" i="1" spc="-10" noProof="0">
                          <a:solidFill>
                            <a:srgbClr val="3B3A3B"/>
                          </a:solidFill>
                          <a:latin typeface="Myriad Pro"/>
                          <a:cs typeface="Myriad Pro"/>
                        </a:rPr>
                        <a:t>Yok,</a:t>
                      </a:r>
                      <a:r>
                        <a:rPr lang="tr-TR" sz="1400" i="1" spc="-20" noProof="0">
                          <a:solidFill>
                            <a:srgbClr val="3B3A3B"/>
                          </a:solidFill>
                          <a:latin typeface="Myriad Pro"/>
                          <a:cs typeface="Myriad Pro"/>
                        </a:rPr>
                        <a:t> </a:t>
                      </a:r>
                      <a:r>
                        <a:rPr lang="tr-TR" sz="1400" i="1" spc="-10" noProof="0">
                          <a:solidFill>
                            <a:srgbClr val="3B3A3B"/>
                          </a:solidFill>
                          <a:latin typeface="Myriad Pro"/>
                          <a:cs typeface="Myriad Pro"/>
                        </a:rPr>
                        <a:t>uzaklaştırma</a:t>
                      </a:r>
                      <a:endParaRPr lang="tr-TR" sz="1400" noProof="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165">
                        <a:lnSpc>
                          <a:spcPct val="100000"/>
                        </a:lnSpc>
                        <a:spcBef>
                          <a:spcPts val="150"/>
                        </a:spcBef>
                      </a:pPr>
                      <a:r>
                        <a:rPr lang="tr-TR" sz="1400" b="1" spc="-10" noProof="0">
                          <a:solidFill>
                            <a:srgbClr val="3B3A3B"/>
                          </a:solidFill>
                          <a:latin typeface="Myriad Pro"/>
                          <a:cs typeface="Myriad Pro"/>
                        </a:rPr>
                        <a:t>dis</a:t>
                      </a:r>
                      <a:r>
                        <a:rPr lang="tr-TR" sz="1400" spc="-10" noProof="0">
                          <a:solidFill>
                            <a:srgbClr val="3B3A3B"/>
                          </a:solidFill>
                          <a:latin typeface="Myriad Pro"/>
                          <a:cs typeface="Myriad Pro"/>
                        </a:rPr>
                        <a:t>enfeksiyon</a:t>
                      </a:r>
                      <a:endParaRPr lang="tr-TR" sz="1400" noProof="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165">
                        <a:lnSpc>
                          <a:spcPct val="100000"/>
                        </a:lnSpc>
                        <a:spcBef>
                          <a:spcPts val="150"/>
                        </a:spcBef>
                      </a:pPr>
                      <a:r>
                        <a:rPr lang="tr-TR" sz="1400" noProof="0">
                          <a:solidFill>
                            <a:srgbClr val="3B3A3B"/>
                          </a:solidFill>
                          <a:latin typeface="Myriad Pro"/>
                          <a:cs typeface="Myriad Pro"/>
                        </a:rPr>
                        <a:t>Enfeksiyonu</a:t>
                      </a:r>
                      <a:r>
                        <a:rPr lang="tr-TR" sz="1400" spc="-25" noProof="0">
                          <a:solidFill>
                            <a:srgbClr val="3B3A3B"/>
                          </a:solidFill>
                          <a:latin typeface="Myriad Pro"/>
                          <a:cs typeface="Myriad Pro"/>
                        </a:rPr>
                        <a:t> </a:t>
                      </a:r>
                      <a:r>
                        <a:rPr lang="tr-TR" sz="1400" spc="-10" noProof="0">
                          <a:solidFill>
                            <a:srgbClr val="3B3A3B"/>
                          </a:solidFill>
                          <a:latin typeface="Myriad Pro"/>
                          <a:cs typeface="Myriad Pro"/>
                        </a:rPr>
                        <a:t>uzaklaştırma</a:t>
                      </a:r>
                      <a:endParaRPr lang="tr-TR" sz="1400" noProof="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5"/>
                  </a:ext>
                </a:extLst>
              </a:tr>
              <a:tr h="483039">
                <a:tc>
                  <a:txBody>
                    <a:bodyPr/>
                    <a:lstStyle/>
                    <a:p>
                      <a:pPr marR="43815" algn="r">
                        <a:lnSpc>
                          <a:spcPct val="100000"/>
                        </a:lnSpc>
                        <a:spcBef>
                          <a:spcPts val="150"/>
                        </a:spcBef>
                      </a:pPr>
                      <a:r>
                        <a:rPr lang="tr-TR" sz="1400" b="1" spc="-25" noProof="0">
                          <a:solidFill>
                            <a:srgbClr val="3B3A3B"/>
                          </a:solidFill>
                          <a:latin typeface="Myriad Pro"/>
                          <a:cs typeface="Myriad Pro"/>
                        </a:rPr>
                        <a:t>de–</a:t>
                      </a:r>
                      <a:endParaRPr lang="tr-TR" sz="1400" noProof="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800">
                        <a:lnSpc>
                          <a:spcPct val="100000"/>
                        </a:lnSpc>
                        <a:spcBef>
                          <a:spcPts val="150"/>
                        </a:spcBef>
                      </a:pPr>
                      <a:r>
                        <a:rPr lang="tr-TR" sz="1400" i="1" spc="-10" noProof="0">
                          <a:solidFill>
                            <a:srgbClr val="3B3A3B"/>
                          </a:solidFill>
                          <a:latin typeface="Myriad Pro"/>
                          <a:cs typeface="Myriad Pro"/>
                        </a:rPr>
                        <a:t>Bozulma</a:t>
                      </a:r>
                      <a:endParaRPr lang="tr-TR" sz="1400" noProof="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165">
                        <a:lnSpc>
                          <a:spcPct val="100000"/>
                        </a:lnSpc>
                        <a:spcBef>
                          <a:spcPts val="150"/>
                        </a:spcBef>
                      </a:pPr>
                      <a:r>
                        <a:rPr lang="tr-TR" sz="1400" b="1" spc="-10" noProof="0">
                          <a:solidFill>
                            <a:srgbClr val="3B3A3B"/>
                          </a:solidFill>
                          <a:latin typeface="Myriad Pro"/>
                          <a:cs typeface="Myriad Pro"/>
                        </a:rPr>
                        <a:t>de</a:t>
                      </a:r>
                      <a:r>
                        <a:rPr lang="tr-TR" sz="1400" spc="-10" noProof="0">
                          <a:solidFill>
                            <a:srgbClr val="3B3A3B"/>
                          </a:solidFill>
                          <a:latin typeface="Myriad Pro"/>
                          <a:cs typeface="Myriad Pro"/>
                        </a:rPr>
                        <a:t>fibrilasyon</a:t>
                      </a:r>
                      <a:endParaRPr lang="tr-TR" sz="1400" noProof="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165">
                        <a:lnSpc>
                          <a:spcPct val="100000"/>
                        </a:lnSpc>
                        <a:spcBef>
                          <a:spcPts val="150"/>
                        </a:spcBef>
                      </a:pPr>
                      <a:r>
                        <a:rPr lang="tr-TR" sz="1400" noProof="0">
                          <a:solidFill>
                            <a:srgbClr val="3B3A3B"/>
                          </a:solidFill>
                          <a:latin typeface="Myriad Pro"/>
                          <a:cs typeface="Myriad Pro"/>
                        </a:rPr>
                        <a:t>Fibrilasyonun</a:t>
                      </a:r>
                      <a:r>
                        <a:rPr lang="tr-TR" sz="1400" spc="-40" noProof="0">
                          <a:solidFill>
                            <a:srgbClr val="3B3A3B"/>
                          </a:solidFill>
                          <a:latin typeface="Myriad Pro"/>
                          <a:cs typeface="Myriad Pro"/>
                        </a:rPr>
                        <a:t> </a:t>
                      </a:r>
                      <a:r>
                        <a:rPr lang="tr-TR" sz="1400" spc="-10" noProof="0">
                          <a:solidFill>
                            <a:srgbClr val="3B3A3B"/>
                          </a:solidFill>
                          <a:latin typeface="Myriad Pro"/>
                          <a:cs typeface="Myriad Pro"/>
                        </a:rPr>
                        <a:t>bozulması</a:t>
                      </a:r>
                      <a:endParaRPr lang="tr-TR" sz="1400" noProof="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6"/>
                  </a:ext>
                </a:extLst>
              </a:tr>
              <a:tr h="471705">
                <a:tc>
                  <a:txBody>
                    <a:bodyPr/>
                    <a:lstStyle/>
                    <a:p>
                      <a:pPr marR="43815" algn="r">
                        <a:lnSpc>
                          <a:spcPct val="100000"/>
                        </a:lnSpc>
                        <a:spcBef>
                          <a:spcPts val="150"/>
                        </a:spcBef>
                      </a:pPr>
                      <a:r>
                        <a:rPr lang="tr-TR" sz="1400" b="1" noProof="0">
                          <a:solidFill>
                            <a:srgbClr val="3B3A3B"/>
                          </a:solidFill>
                          <a:latin typeface="Myriad Pro"/>
                          <a:cs typeface="Myriad Pro"/>
                        </a:rPr>
                        <a:t>in–, </a:t>
                      </a:r>
                      <a:r>
                        <a:rPr lang="tr-TR" sz="1400" b="1" spc="-25" noProof="0">
                          <a:solidFill>
                            <a:srgbClr val="3B3A3B"/>
                          </a:solidFill>
                          <a:latin typeface="Myriad Pro"/>
                          <a:cs typeface="Myriad Pro"/>
                        </a:rPr>
                        <a:t>im-</a:t>
                      </a:r>
                      <a:endParaRPr lang="tr-TR" sz="1400" noProof="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800">
                        <a:lnSpc>
                          <a:spcPct val="100000"/>
                        </a:lnSpc>
                        <a:spcBef>
                          <a:spcPts val="150"/>
                        </a:spcBef>
                      </a:pPr>
                      <a:r>
                        <a:rPr lang="tr-TR" sz="1400" i="1" spc="-10" noProof="0">
                          <a:solidFill>
                            <a:srgbClr val="3B3A3B"/>
                          </a:solidFill>
                          <a:latin typeface="Myriad Pro"/>
                          <a:cs typeface="Myriad Pro"/>
                        </a:rPr>
                        <a:t>Olumsuz</a:t>
                      </a:r>
                      <a:endParaRPr lang="tr-TR" sz="1400" noProof="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165">
                        <a:lnSpc>
                          <a:spcPct val="100000"/>
                        </a:lnSpc>
                        <a:spcBef>
                          <a:spcPts val="150"/>
                        </a:spcBef>
                      </a:pPr>
                      <a:r>
                        <a:rPr lang="tr-TR" sz="1400" b="1" spc="-10" noProof="0">
                          <a:solidFill>
                            <a:srgbClr val="3B3A3B"/>
                          </a:solidFill>
                          <a:latin typeface="Myriad Pro"/>
                          <a:cs typeface="Myriad Pro"/>
                        </a:rPr>
                        <a:t>in</a:t>
                      </a:r>
                      <a:r>
                        <a:rPr lang="tr-TR" sz="1400" spc="-10" noProof="0">
                          <a:solidFill>
                            <a:srgbClr val="3B3A3B"/>
                          </a:solidFill>
                          <a:latin typeface="Myriad Pro"/>
                          <a:cs typeface="Myriad Pro"/>
                        </a:rPr>
                        <a:t>fertility</a:t>
                      </a:r>
                      <a:endParaRPr lang="tr-TR" sz="1400" noProof="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165">
                        <a:lnSpc>
                          <a:spcPct val="100000"/>
                        </a:lnSpc>
                        <a:spcBef>
                          <a:spcPts val="150"/>
                        </a:spcBef>
                      </a:pPr>
                      <a:r>
                        <a:rPr lang="tr-TR" sz="1400" spc="-10" noProof="0">
                          <a:solidFill>
                            <a:srgbClr val="3B3A3B"/>
                          </a:solidFill>
                          <a:latin typeface="Myriad Pro"/>
                          <a:cs typeface="Myriad Pro"/>
                        </a:rPr>
                        <a:t>Kısırlık</a:t>
                      </a:r>
                      <a:endParaRPr lang="tr-TR" sz="1400" noProof="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7"/>
                  </a:ext>
                </a:extLst>
              </a:tr>
              <a:tr h="471705">
                <a:tc>
                  <a:txBody>
                    <a:bodyPr/>
                    <a:lstStyle/>
                    <a:p>
                      <a:pPr marR="43815" algn="r">
                        <a:lnSpc>
                          <a:spcPct val="100000"/>
                        </a:lnSpc>
                        <a:spcBef>
                          <a:spcPts val="150"/>
                        </a:spcBef>
                      </a:pPr>
                      <a:r>
                        <a:rPr lang="tr-TR" sz="1400" b="1" spc="-25" noProof="0">
                          <a:solidFill>
                            <a:srgbClr val="3B3A3B"/>
                          </a:solidFill>
                          <a:latin typeface="Myriad Pro"/>
                          <a:cs typeface="Myriad Pro"/>
                        </a:rPr>
                        <a:t>ir–</a:t>
                      </a:r>
                      <a:endParaRPr lang="tr-TR" sz="1400" noProof="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800">
                        <a:lnSpc>
                          <a:spcPct val="100000"/>
                        </a:lnSpc>
                        <a:spcBef>
                          <a:spcPts val="150"/>
                        </a:spcBef>
                      </a:pPr>
                      <a:r>
                        <a:rPr lang="tr-TR" sz="1400" i="1" spc="-10" noProof="0">
                          <a:solidFill>
                            <a:srgbClr val="3B3A3B"/>
                          </a:solidFill>
                          <a:latin typeface="Myriad Pro"/>
                          <a:cs typeface="Myriad Pro"/>
                        </a:rPr>
                        <a:t>Dönüşsüz</a:t>
                      </a:r>
                      <a:endParaRPr lang="tr-TR" sz="1400" noProof="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165">
                        <a:lnSpc>
                          <a:spcPct val="100000"/>
                        </a:lnSpc>
                        <a:spcBef>
                          <a:spcPts val="150"/>
                        </a:spcBef>
                      </a:pPr>
                      <a:r>
                        <a:rPr lang="tr-TR" sz="1400" b="1" spc="-10" noProof="0">
                          <a:solidFill>
                            <a:srgbClr val="3B3A3B"/>
                          </a:solidFill>
                          <a:latin typeface="Myriad Pro"/>
                          <a:cs typeface="Myriad Pro"/>
                        </a:rPr>
                        <a:t>ir</a:t>
                      </a:r>
                      <a:r>
                        <a:rPr lang="tr-TR" sz="1400" spc="-10" noProof="0">
                          <a:solidFill>
                            <a:srgbClr val="3B3A3B"/>
                          </a:solidFill>
                          <a:latin typeface="Myriad Pro"/>
                          <a:cs typeface="Myriad Pro"/>
                        </a:rPr>
                        <a:t>reversible</a:t>
                      </a:r>
                      <a:endParaRPr lang="tr-TR" sz="1400" noProof="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165">
                        <a:lnSpc>
                          <a:spcPct val="100000"/>
                        </a:lnSpc>
                        <a:spcBef>
                          <a:spcPts val="150"/>
                        </a:spcBef>
                      </a:pPr>
                      <a:r>
                        <a:rPr lang="tr-TR" sz="1400" noProof="0">
                          <a:solidFill>
                            <a:srgbClr val="3B3A3B"/>
                          </a:solidFill>
                          <a:latin typeface="Myriad Pro"/>
                          <a:cs typeface="Myriad Pro"/>
                        </a:rPr>
                        <a:t>Geriye</a:t>
                      </a:r>
                      <a:r>
                        <a:rPr lang="tr-TR" sz="1400" spc="-5" noProof="0">
                          <a:solidFill>
                            <a:srgbClr val="3B3A3B"/>
                          </a:solidFill>
                          <a:latin typeface="Myriad Pro"/>
                          <a:cs typeface="Myriad Pro"/>
                        </a:rPr>
                        <a:t> </a:t>
                      </a:r>
                      <a:r>
                        <a:rPr lang="tr-TR" sz="1400" noProof="0">
                          <a:solidFill>
                            <a:srgbClr val="3B3A3B"/>
                          </a:solidFill>
                          <a:latin typeface="Myriad Pro"/>
                          <a:cs typeface="Myriad Pro"/>
                        </a:rPr>
                        <a:t>dönüşü </a:t>
                      </a:r>
                      <a:r>
                        <a:rPr lang="tr-TR" sz="1400" spc="-10" noProof="0">
                          <a:solidFill>
                            <a:srgbClr val="3B3A3B"/>
                          </a:solidFill>
                          <a:latin typeface="Myriad Pro"/>
                          <a:cs typeface="Myriad Pro"/>
                        </a:rPr>
                        <a:t>olmayan</a:t>
                      </a:r>
                      <a:endParaRPr lang="tr-TR" sz="1400" noProof="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8"/>
                  </a:ext>
                </a:extLst>
              </a:tr>
              <a:tr h="471705">
                <a:tc>
                  <a:txBody>
                    <a:bodyPr/>
                    <a:lstStyle/>
                    <a:p>
                      <a:pPr marR="43815" algn="r">
                        <a:lnSpc>
                          <a:spcPct val="100000"/>
                        </a:lnSpc>
                        <a:spcBef>
                          <a:spcPts val="150"/>
                        </a:spcBef>
                      </a:pPr>
                      <a:r>
                        <a:rPr lang="tr-TR" sz="1400" b="1" spc="-20" noProof="0">
                          <a:solidFill>
                            <a:srgbClr val="3B3A3B"/>
                          </a:solidFill>
                          <a:latin typeface="Myriad Pro"/>
                          <a:cs typeface="Myriad Pro"/>
                        </a:rPr>
                        <a:t>dys–</a:t>
                      </a:r>
                      <a:endParaRPr lang="tr-TR" sz="1400" noProof="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800">
                        <a:lnSpc>
                          <a:spcPct val="100000"/>
                        </a:lnSpc>
                        <a:spcBef>
                          <a:spcPts val="150"/>
                        </a:spcBef>
                      </a:pPr>
                      <a:r>
                        <a:rPr lang="tr-TR" sz="1400" i="1" spc="-20" noProof="0">
                          <a:solidFill>
                            <a:srgbClr val="3B3A3B"/>
                          </a:solidFill>
                          <a:latin typeface="Myriad Pro"/>
                          <a:cs typeface="Myriad Pro"/>
                        </a:rPr>
                        <a:t>Engel</a:t>
                      </a:r>
                      <a:endParaRPr lang="tr-TR" sz="1400" noProof="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165">
                        <a:lnSpc>
                          <a:spcPct val="100000"/>
                        </a:lnSpc>
                        <a:spcBef>
                          <a:spcPts val="150"/>
                        </a:spcBef>
                      </a:pPr>
                      <a:r>
                        <a:rPr lang="tr-TR" sz="1400" b="1" spc="-10" noProof="0">
                          <a:solidFill>
                            <a:srgbClr val="3B3A3B"/>
                          </a:solidFill>
                          <a:latin typeface="Myriad Pro"/>
                          <a:cs typeface="Myriad Pro"/>
                        </a:rPr>
                        <a:t>dys</a:t>
                      </a:r>
                      <a:r>
                        <a:rPr lang="tr-TR" sz="1400" spc="-10" noProof="0">
                          <a:solidFill>
                            <a:srgbClr val="3B3A3B"/>
                          </a:solidFill>
                          <a:latin typeface="Myriad Pro"/>
                          <a:cs typeface="Myriad Pro"/>
                        </a:rPr>
                        <a:t>uria</a:t>
                      </a:r>
                      <a:endParaRPr lang="tr-TR" sz="1400" noProof="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165">
                        <a:lnSpc>
                          <a:spcPct val="100000"/>
                        </a:lnSpc>
                        <a:spcBef>
                          <a:spcPts val="150"/>
                        </a:spcBef>
                      </a:pPr>
                      <a:r>
                        <a:rPr lang="tr-TR" sz="1400" noProof="0" dirty="0">
                          <a:solidFill>
                            <a:srgbClr val="3B3A3B"/>
                          </a:solidFill>
                          <a:latin typeface="Myriad Pro"/>
                          <a:cs typeface="Myriad Pro"/>
                        </a:rPr>
                        <a:t>İdrar</a:t>
                      </a:r>
                      <a:r>
                        <a:rPr lang="tr-TR" sz="1400" spc="-15" noProof="0" dirty="0">
                          <a:solidFill>
                            <a:srgbClr val="3B3A3B"/>
                          </a:solidFill>
                          <a:latin typeface="Myriad Pro"/>
                          <a:cs typeface="Myriad Pro"/>
                        </a:rPr>
                        <a:t> </a:t>
                      </a:r>
                      <a:r>
                        <a:rPr lang="tr-TR" sz="1400" noProof="0" dirty="0">
                          <a:solidFill>
                            <a:srgbClr val="3B3A3B"/>
                          </a:solidFill>
                          <a:latin typeface="Myriad Pro"/>
                          <a:cs typeface="Myriad Pro"/>
                        </a:rPr>
                        <a:t>yapma</a:t>
                      </a:r>
                      <a:r>
                        <a:rPr lang="tr-TR" sz="1400" spc="-5" noProof="0" dirty="0">
                          <a:solidFill>
                            <a:srgbClr val="3B3A3B"/>
                          </a:solidFill>
                          <a:latin typeface="Myriad Pro"/>
                          <a:cs typeface="Myriad Pro"/>
                        </a:rPr>
                        <a:t> </a:t>
                      </a:r>
                      <a:r>
                        <a:rPr lang="tr-TR" sz="1400" spc="-10" noProof="0" dirty="0">
                          <a:solidFill>
                            <a:srgbClr val="3B3A3B"/>
                          </a:solidFill>
                          <a:latin typeface="Myriad Pro"/>
                          <a:cs typeface="Myriad Pro"/>
                        </a:rPr>
                        <a:t>güçlüğü</a:t>
                      </a:r>
                      <a:endParaRPr lang="tr-TR" sz="1400" noProof="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9"/>
                  </a:ext>
                </a:extLst>
              </a:tr>
            </a:tbl>
          </a:graphicData>
        </a:graphic>
      </p:graphicFrame>
      <p:sp>
        <p:nvSpPr>
          <p:cNvPr id="9" name="Başlık 1">
            <a:extLst>
              <a:ext uri="{FF2B5EF4-FFF2-40B4-BE49-F238E27FC236}">
                <a16:creationId xmlns:a16="http://schemas.microsoft.com/office/drawing/2014/main" id="{DE2B65C4-9ED6-61FD-8DCF-5CF1131F19F8}"/>
              </a:ext>
            </a:extLst>
          </p:cNvPr>
          <p:cNvSpPr txBox="1">
            <a:spLocks/>
          </p:cNvSpPr>
          <p:nvPr/>
        </p:nvSpPr>
        <p:spPr>
          <a:xfrm>
            <a:off x="251521" y="404664"/>
            <a:ext cx="2246952" cy="1486843"/>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000" b="1" kern="1200" spc="-50" baseline="0">
                <a:solidFill>
                  <a:schemeClr val="accent2"/>
                </a:solidFill>
                <a:latin typeface="+mj-lt"/>
                <a:ea typeface="+mj-ea"/>
                <a:cs typeface="+mj-cs"/>
              </a:defRPr>
            </a:lvl1pPr>
          </a:lstStyle>
          <a:p>
            <a:r>
              <a:rPr lang="tr-TR" sz="2400"/>
              <a:t>Anatomi terminolojisinde sık kullanılan ön ekler</a:t>
            </a:r>
            <a:endParaRPr lang="tr-TR" sz="2400" dirty="0"/>
          </a:p>
        </p:txBody>
      </p:sp>
    </p:spTree>
    <p:extLst>
      <p:ext uri="{BB962C8B-B14F-4D97-AF65-F5344CB8AC3E}">
        <p14:creationId xmlns:p14="http://schemas.microsoft.com/office/powerpoint/2010/main" val="16753779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id="{77FF1857-7EB7-70C4-E43B-0E39FC6F78AB}"/>
              </a:ext>
            </a:extLst>
          </p:cNvPr>
          <p:cNvSpPr>
            <a:spLocks noGrp="1"/>
          </p:cNvSpPr>
          <p:nvPr>
            <p:ph type="title"/>
          </p:nvPr>
        </p:nvSpPr>
        <p:spPr/>
        <p:txBody>
          <a:bodyPr/>
          <a:lstStyle/>
          <a:p>
            <a:r>
              <a:rPr lang="tr-TR" dirty="0"/>
              <a:t>İnsan vücudunun bölgeleri</a:t>
            </a:r>
          </a:p>
        </p:txBody>
      </p:sp>
      <p:sp>
        <p:nvSpPr>
          <p:cNvPr id="6" name="Alt Bilgi Yer Tutucusu 5">
            <a:extLst>
              <a:ext uri="{FF2B5EF4-FFF2-40B4-BE49-F238E27FC236}">
                <a16:creationId xmlns:a16="http://schemas.microsoft.com/office/drawing/2014/main" id="{C10A996E-6DA2-420F-C1DA-BF1A6D5E0147}"/>
              </a:ext>
            </a:extLst>
          </p:cNvPr>
          <p:cNvSpPr>
            <a:spLocks noGrp="1"/>
          </p:cNvSpPr>
          <p:nvPr>
            <p:ph type="ftr" sz="quarter" idx="11"/>
          </p:nvPr>
        </p:nvSpPr>
        <p:spPr/>
        <p:txBody>
          <a:bodyPr/>
          <a:lstStyle/>
          <a:p>
            <a:r>
              <a:rPr lang="tr-TR"/>
              <a:t>Dr. Ali Tekin GÜNER - BİYOMEKANİK</a:t>
            </a:r>
          </a:p>
        </p:txBody>
      </p:sp>
      <p:sp>
        <p:nvSpPr>
          <p:cNvPr id="7" name="Slayt Numarası Yer Tutucusu 6">
            <a:extLst>
              <a:ext uri="{FF2B5EF4-FFF2-40B4-BE49-F238E27FC236}">
                <a16:creationId xmlns:a16="http://schemas.microsoft.com/office/drawing/2014/main" id="{2722A24D-B11D-BD40-2F57-C11C5B1AB48E}"/>
              </a:ext>
            </a:extLst>
          </p:cNvPr>
          <p:cNvSpPr>
            <a:spLocks noGrp="1"/>
          </p:cNvSpPr>
          <p:nvPr>
            <p:ph type="sldNum" sz="quarter" idx="12"/>
          </p:nvPr>
        </p:nvSpPr>
        <p:spPr/>
        <p:txBody>
          <a:bodyPr/>
          <a:lstStyle/>
          <a:p>
            <a:fld id="{60FF87A7-9A7A-4B3D-9625-8440EC4947F9}" type="slidenum">
              <a:rPr lang="tr-TR" smtClean="0"/>
              <a:pPr/>
              <a:t>6</a:t>
            </a:fld>
            <a:endParaRPr lang="tr-TR"/>
          </a:p>
        </p:txBody>
      </p:sp>
      <p:grpSp>
        <p:nvGrpSpPr>
          <p:cNvPr id="84" name="Grup 83">
            <a:extLst>
              <a:ext uri="{FF2B5EF4-FFF2-40B4-BE49-F238E27FC236}">
                <a16:creationId xmlns:a16="http://schemas.microsoft.com/office/drawing/2014/main" id="{544FC7CD-6642-090A-3F7F-B6EE2A0F4130}"/>
              </a:ext>
            </a:extLst>
          </p:cNvPr>
          <p:cNvGrpSpPr/>
          <p:nvPr/>
        </p:nvGrpSpPr>
        <p:grpSpPr>
          <a:xfrm>
            <a:off x="539552" y="1844824"/>
            <a:ext cx="7793705" cy="4117477"/>
            <a:chOff x="1652230" y="2420888"/>
            <a:chExt cx="5629254" cy="3189559"/>
          </a:xfrm>
        </p:grpSpPr>
        <p:pic>
          <p:nvPicPr>
            <p:cNvPr id="4" name="object 2">
              <a:extLst>
                <a:ext uri="{FF2B5EF4-FFF2-40B4-BE49-F238E27FC236}">
                  <a16:creationId xmlns:a16="http://schemas.microsoft.com/office/drawing/2014/main" id="{57210056-5B7E-9C09-69C7-40B2ADAD91F0}"/>
                </a:ext>
              </a:extLst>
            </p:cNvPr>
            <p:cNvPicPr/>
            <p:nvPr/>
          </p:nvPicPr>
          <p:blipFill>
            <a:blip r:embed="rId2" cstate="print"/>
            <a:stretch>
              <a:fillRect/>
            </a:stretch>
          </p:blipFill>
          <p:spPr>
            <a:xfrm>
              <a:off x="4572000" y="2420888"/>
              <a:ext cx="2141654" cy="3189559"/>
            </a:xfrm>
            <a:prstGeom prst="rect">
              <a:avLst/>
            </a:prstGeom>
          </p:spPr>
        </p:pic>
        <p:sp>
          <p:nvSpPr>
            <p:cNvPr id="10" name="object 3">
              <a:extLst>
                <a:ext uri="{FF2B5EF4-FFF2-40B4-BE49-F238E27FC236}">
                  <a16:creationId xmlns:a16="http://schemas.microsoft.com/office/drawing/2014/main" id="{F20F218B-66C6-21E8-E0F0-779582BDF40F}"/>
                </a:ext>
              </a:extLst>
            </p:cNvPr>
            <p:cNvSpPr txBox="1"/>
            <p:nvPr/>
          </p:nvSpPr>
          <p:spPr>
            <a:xfrm>
              <a:off x="4130284" y="2580108"/>
              <a:ext cx="187960" cy="135102"/>
            </a:xfrm>
            <a:prstGeom prst="rect">
              <a:avLst/>
            </a:prstGeom>
          </p:spPr>
          <p:txBody>
            <a:bodyPr vert="horz" wrap="square" lIns="0" tIns="12700" rIns="0" bIns="0" rtlCol="0">
              <a:spAutoFit/>
            </a:bodyPr>
            <a:lstStyle/>
            <a:p>
              <a:pPr marL="12700">
                <a:lnSpc>
                  <a:spcPct val="100000"/>
                </a:lnSpc>
                <a:spcBef>
                  <a:spcPts val="100"/>
                </a:spcBef>
              </a:pPr>
              <a:r>
                <a:rPr lang="tr-TR" sz="1050" spc="-25">
                  <a:solidFill>
                    <a:srgbClr val="3B3A3B"/>
                  </a:solidFill>
                  <a:latin typeface="Myriad Pro"/>
                  <a:cs typeface="Myriad Pro"/>
                </a:rPr>
                <a:t>Baş</a:t>
              </a:r>
              <a:endParaRPr lang="tr-TR" sz="1050">
                <a:latin typeface="Myriad Pro"/>
                <a:cs typeface="Myriad Pro"/>
              </a:endParaRPr>
            </a:p>
          </p:txBody>
        </p:sp>
        <p:sp>
          <p:nvSpPr>
            <p:cNvPr id="11" name="object 4">
              <a:extLst>
                <a:ext uri="{FF2B5EF4-FFF2-40B4-BE49-F238E27FC236}">
                  <a16:creationId xmlns:a16="http://schemas.microsoft.com/office/drawing/2014/main" id="{6C6A2288-2AA9-DA8A-CFF5-A894B71C8D64}"/>
                </a:ext>
              </a:extLst>
            </p:cNvPr>
            <p:cNvSpPr txBox="1"/>
            <p:nvPr/>
          </p:nvSpPr>
          <p:spPr>
            <a:xfrm>
              <a:off x="4130284" y="2885861"/>
              <a:ext cx="330200" cy="135102"/>
            </a:xfrm>
            <a:prstGeom prst="rect">
              <a:avLst/>
            </a:prstGeom>
          </p:spPr>
          <p:txBody>
            <a:bodyPr vert="horz" wrap="square" lIns="0" tIns="12700" rIns="0" bIns="0" rtlCol="0">
              <a:spAutoFit/>
            </a:bodyPr>
            <a:lstStyle/>
            <a:p>
              <a:pPr marL="12700">
                <a:lnSpc>
                  <a:spcPct val="100000"/>
                </a:lnSpc>
                <a:spcBef>
                  <a:spcPts val="100"/>
                </a:spcBef>
              </a:pPr>
              <a:r>
                <a:rPr lang="tr-TR" sz="1050" spc="-10">
                  <a:solidFill>
                    <a:srgbClr val="3B3A3B"/>
                  </a:solidFill>
                  <a:latin typeface="Myriad Pro"/>
                  <a:cs typeface="Myriad Pro"/>
                </a:rPr>
                <a:t>Boyun</a:t>
              </a:r>
              <a:endParaRPr lang="tr-TR" sz="1050">
                <a:latin typeface="Myriad Pro"/>
                <a:cs typeface="Myriad Pro"/>
              </a:endParaRPr>
            </a:p>
          </p:txBody>
        </p:sp>
        <p:sp>
          <p:nvSpPr>
            <p:cNvPr id="12" name="object 5">
              <a:extLst>
                <a:ext uri="{FF2B5EF4-FFF2-40B4-BE49-F238E27FC236}">
                  <a16:creationId xmlns:a16="http://schemas.microsoft.com/office/drawing/2014/main" id="{949A6EE5-4A98-4C23-4284-98B5EC51D570}"/>
                </a:ext>
              </a:extLst>
            </p:cNvPr>
            <p:cNvSpPr txBox="1"/>
            <p:nvPr/>
          </p:nvSpPr>
          <p:spPr>
            <a:xfrm>
              <a:off x="6806504" y="3133336"/>
              <a:ext cx="474980" cy="982373"/>
            </a:xfrm>
            <a:prstGeom prst="rect">
              <a:avLst/>
            </a:prstGeom>
          </p:spPr>
          <p:txBody>
            <a:bodyPr vert="horz" wrap="square" lIns="0" tIns="12700" rIns="0" bIns="0" rtlCol="0">
              <a:spAutoFit/>
            </a:bodyPr>
            <a:lstStyle/>
            <a:p>
              <a:pPr marL="12700" marR="153670">
                <a:lnSpc>
                  <a:spcPct val="146700"/>
                </a:lnSpc>
                <a:spcBef>
                  <a:spcPts val="100"/>
                </a:spcBef>
              </a:pPr>
              <a:r>
                <a:rPr lang="tr-TR" sz="1050" spc="-20" dirty="0">
                  <a:solidFill>
                    <a:srgbClr val="3B3A3B"/>
                  </a:solidFill>
                  <a:latin typeface="Myriad Pro"/>
                  <a:cs typeface="Myriad Pro"/>
                </a:rPr>
                <a:t>Sırt</a:t>
              </a:r>
              <a:r>
                <a:rPr lang="tr-TR" sz="1050" spc="500" dirty="0">
                  <a:solidFill>
                    <a:srgbClr val="3B3A3B"/>
                  </a:solidFill>
                  <a:latin typeface="Myriad Pro"/>
                  <a:cs typeface="Myriad Pro"/>
                </a:rPr>
                <a:t> </a:t>
              </a:r>
            </a:p>
            <a:p>
              <a:pPr marL="12700" marR="153670">
                <a:lnSpc>
                  <a:spcPct val="146700"/>
                </a:lnSpc>
                <a:spcBef>
                  <a:spcPts val="100"/>
                </a:spcBef>
              </a:pPr>
              <a:r>
                <a:rPr lang="tr-TR" sz="1050" spc="-25" dirty="0">
                  <a:solidFill>
                    <a:srgbClr val="3B3A3B"/>
                  </a:solidFill>
                  <a:latin typeface="Myriad Pro"/>
                  <a:cs typeface="Myriad Pro"/>
                </a:rPr>
                <a:t>Kol</a:t>
              </a:r>
              <a:endParaRPr lang="tr-TR" sz="1050" dirty="0">
                <a:latin typeface="Myriad Pro"/>
                <a:cs typeface="Myriad Pro"/>
              </a:endParaRPr>
            </a:p>
            <a:p>
              <a:pPr marL="12700" marR="5080">
                <a:lnSpc>
                  <a:spcPct val="124400"/>
                </a:lnSpc>
                <a:spcBef>
                  <a:spcPts val="520"/>
                </a:spcBef>
              </a:pPr>
              <a:r>
                <a:rPr lang="tr-TR" sz="1050" spc="-25" dirty="0">
                  <a:solidFill>
                    <a:srgbClr val="3B3A3B"/>
                  </a:solidFill>
                  <a:latin typeface="Myriad Pro"/>
                  <a:cs typeface="Myriad Pro"/>
                </a:rPr>
                <a:t>Bel</a:t>
              </a:r>
            </a:p>
            <a:p>
              <a:pPr marL="12700" marR="5080">
                <a:lnSpc>
                  <a:spcPct val="124400"/>
                </a:lnSpc>
                <a:spcBef>
                  <a:spcPts val="520"/>
                </a:spcBef>
              </a:pPr>
              <a:r>
                <a:rPr lang="tr-TR" sz="1050" dirty="0">
                  <a:solidFill>
                    <a:srgbClr val="3B3A3B"/>
                  </a:solidFill>
                  <a:latin typeface="Myriad Pro"/>
                  <a:cs typeface="Myriad Pro"/>
                </a:rPr>
                <a:t>Ön </a:t>
              </a:r>
              <a:r>
                <a:rPr lang="tr-TR" sz="1050" spc="-25" dirty="0">
                  <a:solidFill>
                    <a:srgbClr val="3B3A3B"/>
                  </a:solidFill>
                  <a:latin typeface="Myriad Pro"/>
                  <a:cs typeface="Myriad Pro"/>
                </a:rPr>
                <a:t>kol</a:t>
              </a:r>
              <a:endParaRPr lang="tr-TR" sz="1050" dirty="0">
                <a:latin typeface="Myriad Pro"/>
                <a:cs typeface="Myriad Pro"/>
              </a:endParaRPr>
            </a:p>
            <a:p>
              <a:pPr marL="12700">
                <a:lnSpc>
                  <a:spcPct val="100000"/>
                </a:lnSpc>
                <a:spcBef>
                  <a:spcPts val="565"/>
                </a:spcBef>
              </a:pPr>
              <a:r>
                <a:rPr lang="tr-TR" sz="1050" spc="-25" dirty="0">
                  <a:solidFill>
                    <a:srgbClr val="3B3A3B"/>
                  </a:solidFill>
                  <a:latin typeface="Myriad Pro"/>
                  <a:cs typeface="Myriad Pro"/>
                </a:rPr>
                <a:t>El</a:t>
              </a:r>
              <a:endParaRPr lang="tr-TR" sz="1050" dirty="0">
                <a:latin typeface="Myriad Pro"/>
                <a:cs typeface="Myriad Pro"/>
              </a:endParaRPr>
            </a:p>
          </p:txBody>
        </p:sp>
        <p:sp>
          <p:nvSpPr>
            <p:cNvPr id="13" name="object 6">
              <a:extLst>
                <a:ext uri="{FF2B5EF4-FFF2-40B4-BE49-F238E27FC236}">
                  <a16:creationId xmlns:a16="http://schemas.microsoft.com/office/drawing/2014/main" id="{895B073A-0C00-BE92-B63A-F9C8659D1F3C}"/>
                </a:ext>
              </a:extLst>
            </p:cNvPr>
            <p:cNvSpPr txBox="1"/>
            <p:nvPr/>
          </p:nvSpPr>
          <p:spPr>
            <a:xfrm>
              <a:off x="6806504" y="4791927"/>
              <a:ext cx="298450" cy="135102"/>
            </a:xfrm>
            <a:prstGeom prst="rect">
              <a:avLst/>
            </a:prstGeom>
          </p:spPr>
          <p:txBody>
            <a:bodyPr vert="horz" wrap="square" lIns="0" tIns="12700" rIns="0" bIns="0" rtlCol="0">
              <a:spAutoFit/>
            </a:bodyPr>
            <a:lstStyle/>
            <a:p>
              <a:pPr marL="12700">
                <a:lnSpc>
                  <a:spcPct val="100000"/>
                </a:lnSpc>
                <a:spcBef>
                  <a:spcPts val="100"/>
                </a:spcBef>
              </a:pPr>
              <a:r>
                <a:rPr lang="tr-TR" sz="1050" spc="-10">
                  <a:solidFill>
                    <a:srgbClr val="3B3A3B"/>
                  </a:solidFill>
                  <a:latin typeface="Myriad Pro"/>
                  <a:cs typeface="Myriad Pro"/>
                </a:rPr>
                <a:t>Baldır</a:t>
              </a:r>
              <a:endParaRPr lang="tr-TR" sz="1050">
                <a:latin typeface="Myriad Pro"/>
                <a:cs typeface="Myriad Pro"/>
              </a:endParaRPr>
            </a:p>
          </p:txBody>
        </p:sp>
        <p:sp>
          <p:nvSpPr>
            <p:cNvPr id="15" name="object 7">
              <a:extLst>
                <a:ext uri="{FF2B5EF4-FFF2-40B4-BE49-F238E27FC236}">
                  <a16:creationId xmlns:a16="http://schemas.microsoft.com/office/drawing/2014/main" id="{AC9885EB-4942-B29E-98EB-1B6A6E0F44BC}"/>
                </a:ext>
              </a:extLst>
            </p:cNvPr>
            <p:cNvSpPr txBox="1"/>
            <p:nvPr/>
          </p:nvSpPr>
          <p:spPr>
            <a:xfrm>
              <a:off x="4130284" y="3191613"/>
              <a:ext cx="335280" cy="135102"/>
            </a:xfrm>
            <a:prstGeom prst="rect">
              <a:avLst/>
            </a:prstGeom>
          </p:spPr>
          <p:txBody>
            <a:bodyPr vert="horz" wrap="square" lIns="0" tIns="12700" rIns="0" bIns="0" rtlCol="0">
              <a:spAutoFit/>
            </a:bodyPr>
            <a:lstStyle/>
            <a:p>
              <a:pPr marL="12700">
                <a:lnSpc>
                  <a:spcPct val="100000"/>
                </a:lnSpc>
                <a:spcBef>
                  <a:spcPts val="100"/>
                </a:spcBef>
              </a:pPr>
              <a:r>
                <a:rPr lang="tr-TR" sz="1050" spc="-10">
                  <a:solidFill>
                    <a:srgbClr val="3B3A3B"/>
                  </a:solidFill>
                  <a:latin typeface="Myriad Pro"/>
                  <a:cs typeface="Myriad Pro"/>
                </a:rPr>
                <a:t>Göğüs</a:t>
              </a:r>
              <a:endParaRPr lang="tr-TR" sz="1050">
                <a:latin typeface="Myriad Pro"/>
                <a:cs typeface="Myriad Pro"/>
              </a:endParaRPr>
            </a:p>
          </p:txBody>
        </p:sp>
        <p:sp>
          <p:nvSpPr>
            <p:cNvPr id="16" name="object 8">
              <a:extLst>
                <a:ext uri="{FF2B5EF4-FFF2-40B4-BE49-F238E27FC236}">
                  <a16:creationId xmlns:a16="http://schemas.microsoft.com/office/drawing/2014/main" id="{C81B1BC0-F484-263A-3174-D31350464926}"/>
                </a:ext>
              </a:extLst>
            </p:cNvPr>
            <p:cNvSpPr txBox="1"/>
            <p:nvPr/>
          </p:nvSpPr>
          <p:spPr>
            <a:xfrm>
              <a:off x="4130284" y="3497366"/>
              <a:ext cx="384810" cy="414446"/>
            </a:xfrm>
            <a:prstGeom prst="rect">
              <a:avLst/>
            </a:prstGeom>
          </p:spPr>
          <p:txBody>
            <a:bodyPr vert="horz" wrap="square" lIns="0" tIns="12700" rIns="0" bIns="0" rtlCol="0">
              <a:spAutoFit/>
            </a:bodyPr>
            <a:lstStyle/>
            <a:p>
              <a:pPr marL="12700">
                <a:lnSpc>
                  <a:spcPct val="100000"/>
                </a:lnSpc>
                <a:spcBef>
                  <a:spcPts val="100"/>
                </a:spcBef>
              </a:pPr>
              <a:r>
                <a:rPr lang="tr-TR" sz="1050" spc="-10">
                  <a:solidFill>
                    <a:srgbClr val="3B3A3B"/>
                  </a:solidFill>
                  <a:latin typeface="Myriad Pro"/>
                  <a:cs typeface="Myriad Pro"/>
                </a:rPr>
                <a:t>Karın</a:t>
              </a:r>
              <a:endParaRPr lang="tr-TR" sz="1050">
                <a:latin typeface="Myriad Pro"/>
                <a:cs typeface="Myriad Pro"/>
              </a:endParaRPr>
            </a:p>
            <a:p>
              <a:pPr marL="12700" marR="5080">
                <a:lnSpc>
                  <a:spcPts val="969"/>
                </a:lnSpc>
                <a:spcBef>
                  <a:spcPts val="840"/>
                </a:spcBef>
              </a:pPr>
              <a:r>
                <a:rPr lang="tr-TR" sz="1050" spc="-10">
                  <a:solidFill>
                    <a:srgbClr val="3B3A3B"/>
                  </a:solidFill>
                  <a:latin typeface="Myriad Pro"/>
                  <a:cs typeface="Myriad Pro"/>
                </a:rPr>
                <a:t>Pelvis</a:t>
              </a:r>
              <a:r>
                <a:rPr lang="tr-TR" sz="1050" spc="500">
                  <a:solidFill>
                    <a:srgbClr val="3B3A3B"/>
                  </a:solidFill>
                  <a:latin typeface="Myriad Pro"/>
                  <a:cs typeface="Myriad Pro"/>
                </a:rPr>
                <a:t> </a:t>
              </a:r>
              <a:r>
                <a:rPr lang="tr-TR" sz="1050" spc="-10">
                  <a:solidFill>
                    <a:srgbClr val="3B3A3B"/>
                  </a:solidFill>
                  <a:latin typeface="Myriad Pro"/>
                  <a:cs typeface="Myriad Pro"/>
                </a:rPr>
                <a:t>(Leğen)</a:t>
              </a:r>
              <a:endParaRPr lang="tr-TR" sz="1050">
                <a:latin typeface="Myriad Pro"/>
                <a:cs typeface="Myriad Pro"/>
              </a:endParaRPr>
            </a:p>
          </p:txBody>
        </p:sp>
        <p:sp>
          <p:nvSpPr>
            <p:cNvPr id="17" name="object 9">
              <a:extLst>
                <a:ext uri="{FF2B5EF4-FFF2-40B4-BE49-F238E27FC236}">
                  <a16:creationId xmlns:a16="http://schemas.microsoft.com/office/drawing/2014/main" id="{156CBDC6-97D2-7C64-3F5C-2177B1F060EC}"/>
                </a:ext>
              </a:extLst>
            </p:cNvPr>
            <p:cNvSpPr txBox="1"/>
            <p:nvPr/>
          </p:nvSpPr>
          <p:spPr>
            <a:xfrm>
              <a:off x="4130284" y="4381362"/>
              <a:ext cx="296545" cy="135102"/>
            </a:xfrm>
            <a:prstGeom prst="rect">
              <a:avLst/>
            </a:prstGeom>
          </p:spPr>
          <p:txBody>
            <a:bodyPr vert="horz" wrap="square" lIns="0" tIns="12700" rIns="0" bIns="0" rtlCol="0">
              <a:spAutoFit/>
            </a:bodyPr>
            <a:lstStyle/>
            <a:p>
              <a:pPr marL="12700">
                <a:lnSpc>
                  <a:spcPct val="100000"/>
                </a:lnSpc>
                <a:spcBef>
                  <a:spcPts val="100"/>
                </a:spcBef>
              </a:pPr>
              <a:r>
                <a:rPr lang="tr-TR" sz="1050" spc="-20">
                  <a:solidFill>
                    <a:srgbClr val="3B3A3B"/>
                  </a:solidFill>
                  <a:latin typeface="Myriad Pro"/>
                  <a:cs typeface="Myriad Pro"/>
                </a:rPr>
                <a:t>Uyluk</a:t>
              </a:r>
              <a:endParaRPr lang="tr-TR" sz="1050">
                <a:latin typeface="Myriad Pro"/>
                <a:cs typeface="Myriad Pro"/>
              </a:endParaRPr>
            </a:p>
          </p:txBody>
        </p:sp>
        <p:sp>
          <p:nvSpPr>
            <p:cNvPr id="18" name="object 10">
              <a:extLst>
                <a:ext uri="{FF2B5EF4-FFF2-40B4-BE49-F238E27FC236}">
                  <a16:creationId xmlns:a16="http://schemas.microsoft.com/office/drawing/2014/main" id="{24384F15-8679-CA49-9C09-E35692770E57}"/>
                </a:ext>
              </a:extLst>
            </p:cNvPr>
            <p:cNvSpPr txBox="1"/>
            <p:nvPr/>
          </p:nvSpPr>
          <p:spPr>
            <a:xfrm>
              <a:off x="4130284" y="5334738"/>
              <a:ext cx="255270" cy="135102"/>
            </a:xfrm>
            <a:prstGeom prst="rect">
              <a:avLst/>
            </a:prstGeom>
          </p:spPr>
          <p:txBody>
            <a:bodyPr vert="horz" wrap="square" lIns="0" tIns="12700" rIns="0" bIns="0" rtlCol="0">
              <a:spAutoFit/>
            </a:bodyPr>
            <a:lstStyle/>
            <a:p>
              <a:pPr marL="12700">
                <a:lnSpc>
                  <a:spcPct val="100000"/>
                </a:lnSpc>
                <a:spcBef>
                  <a:spcPts val="100"/>
                </a:spcBef>
              </a:pPr>
              <a:r>
                <a:rPr lang="tr-TR" sz="1050" spc="-20">
                  <a:solidFill>
                    <a:srgbClr val="3B3A3B"/>
                  </a:solidFill>
                  <a:latin typeface="Myriad Pro"/>
                  <a:cs typeface="Myriad Pro"/>
                </a:rPr>
                <a:t>Ayak</a:t>
              </a:r>
              <a:endParaRPr lang="tr-TR" sz="1050">
                <a:latin typeface="Myriad Pro"/>
                <a:cs typeface="Myriad Pro"/>
              </a:endParaRPr>
            </a:p>
          </p:txBody>
        </p:sp>
        <p:grpSp>
          <p:nvGrpSpPr>
            <p:cNvPr id="19" name="object 11">
              <a:extLst>
                <a:ext uri="{FF2B5EF4-FFF2-40B4-BE49-F238E27FC236}">
                  <a16:creationId xmlns:a16="http://schemas.microsoft.com/office/drawing/2014/main" id="{98C00052-BCA8-B1E1-E868-D8D78D3C3F89}"/>
                </a:ext>
              </a:extLst>
            </p:cNvPr>
            <p:cNvGrpSpPr/>
            <p:nvPr/>
          </p:nvGrpSpPr>
          <p:grpSpPr>
            <a:xfrm>
              <a:off x="4332047" y="2652259"/>
              <a:ext cx="2446655" cy="2785110"/>
              <a:chOff x="3667114" y="4187202"/>
              <a:chExt cx="2446655" cy="2785110"/>
            </a:xfrm>
          </p:grpSpPr>
          <p:sp>
            <p:nvSpPr>
              <p:cNvPr id="20" name="object 12">
                <a:extLst>
                  <a:ext uri="{FF2B5EF4-FFF2-40B4-BE49-F238E27FC236}">
                    <a16:creationId xmlns:a16="http://schemas.microsoft.com/office/drawing/2014/main" id="{3170F0F4-13D6-9772-3E84-CC896F4AAAED}"/>
                  </a:ext>
                </a:extLst>
              </p:cNvPr>
              <p:cNvSpPr/>
              <p:nvPr/>
            </p:nvSpPr>
            <p:spPr>
              <a:xfrm>
                <a:off x="3667114" y="4204796"/>
                <a:ext cx="607060" cy="0"/>
              </a:xfrm>
              <a:custGeom>
                <a:avLst/>
                <a:gdLst/>
                <a:ahLst/>
                <a:cxnLst/>
                <a:rect l="l" t="t" r="r" b="b"/>
                <a:pathLst>
                  <a:path w="607060">
                    <a:moveTo>
                      <a:pt x="606564" y="0"/>
                    </a:moveTo>
                    <a:lnTo>
                      <a:pt x="0" y="0"/>
                    </a:lnTo>
                  </a:path>
                </a:pathLst>
              </a:custGeom>
              <a:ln w="8890">
                <a:solidFill>
                  <a:srgbClr val="F1613C"/>
                </a:solidFill>
              </a:ln>
            </p:spPr>
            <p:txBody>
              <a:bodyPr wrap="square" lIns="0" tIns="0" rIns="0" bIns="0" rtlCol="0"/>
              <a:lstStyle/>
              <a:p>
                <a:endParaRPr lang="tr-TR" sz="2400"/>
              </a:p>
            </p:txBody>
          </p:sp>
          <p:sp>
            <p:nvSpPr>
              <p:cNvPr id="21" name="object 13">
                <a:extLst>
                  <a:ext uri="{FF2B5EF4-FFF2-40B4-BE49-F238E27FC236}">
                    <a16:creationId xmlns:a16="http://schemas.microsoft.com/office/drawing/2014/main" id="{03AEC2B6-0431-31B9-5080-E68730405298}"/>
                  </a:ext>
                </a:extLst>
              </p:cNvPr>
              <p:cNvSpPr/>
              <p:nvPr/>
            </p:nvSpPr>
            <p:spPr>
              <a:xfrm>
                <a:off x="4256077" y="4187202"/>
                <a:ext cx="35560" cy="35560"/>
              </a:xfrm>
              <a:custGeom>
                <a:avLst/>
                <a:gdLst/>
                <a:ahLst/>
                <a:cxnLst/>
                <a:rect l="l" t="t" r="r" b="b"/>
                <a:pathLst>
                  <a:path w="35560" h="35560">
                    <a:moveTo>
                      <a:pt x="27317" y="0"/>
                    </a:moveTo>
                    <a:lnTo>
                      <a:pt x="7886" y="0"/>
                    </a:lnTo>
                    <a:lnTo>
                      <a:pt x="0" y="7873"/>
                    </a:lnTo>
                    <a:lnTo>
                      <a:pt x="0" y="27317"/>
                    </a:lnTo>
                    <a:lnTo>
                      <a:pt x="7886" y="35191"/>
                    </a:lnTo>
                    <a:lnTo>
                      <a:pt x="17602" y="35191"/>
                    </a:lnTo>
                    <a:lnTo>
                      <a:pt x="27317" y="35191"/>
                    </a:lnTo>
                    <a:lnTo>
                      <a:pt x="35204" y="27317"/>
                    </a:lnTo>
                    <a:lnTo>
                      <a:pt x="35204" y="7873"/>
                    </a:lnTo>
                    <a:lnTo>
                      <a:pt x="27317" y="0"/>
                    </a:lnTo>
                    <a:close/>
                  </a:path>
                </a:pathLst>
              </a:custGeom>
              <a:solidFill>
                <a:srgbClr val="F1613C"/>
              </a:solidFill>
            </p:spPr>
            <p:txBody>
              <a:bodyPr wrap="square" lIns="0" tIns="0" rIns="0" bIns="0" rtlCol="0"/>
              <a:lstStyle/>
              <a:p>
                <a:endParaRPr lang="tr-TR" sz="2400"/>
              </a:p>
            </p:txBody>
          </p:sp>
          <p:sp>
            <p:nvSpPr>
              <p:cNvPr id="22" name="object 14">
                <a:extLst>
                  <a:ext uri="{FF2B5EF4-FFF2-40B4-BE49-F238E27FC236}">
                    <a16:creationId xmlns:a16="http://schemas.microsoft.com/office/drawing/2014/main" id="{3DFBD078-9D11-D0E4-41A4-D66A1EA35485}"/>
                  </a:ext>
                </a:extLst>
              </p:cNvPr>
              <p:cNvSpPr/>
              <p:nvPr/>
            </p:nvSpPr>
            <p:spPr>
              <a:xfrm>
                <a:off x="3844509" y="4510538"/>
                <a:ext cx="474980" cy="0"/>
              </a:xfrm>
              <a:custGeom>
                <a:avLst/>
                <a:gdLst/>
                <a:ahLst/>
                <a:cxnLst/>
                <a:rect l="l" t="t" r="r" b="b"/>
                <a:pathLst>
                  <a:path w="474979">
                    <a:moveTo>
                      <a:pt x="474713" y="0"/>
                    </a:moveTo>
                    <a:lnTo>
                      <a:pt x="0" y="0"/>
                    </a:lnTo>
                  </a:path>
                </a:pathLst>
              </a:custGeom>
              <a:ln w="8890">
                <a:solidFill>
                  <a:srgbClr val="F1613C"/>
                </a:solidFill>
              </a:ln>
            </p:spPr>
            <p:txBody>
              <a:bodyPr wrap="square" lIns="0" tIns="0" rIns="0" bIns="0" rtlCol="0"/>
              <a:lstStyle/>
              <a:p>
                <a:endParaRPr lang="tr-TR" sz="2400"/>
              </a:p>
            </p:txBody>
          </p:sp>
          <p:sp>
            <p:nvSpPr>
              <p:cNvPr id="23" name="object 15">
                <a:extLst>
                  <a:ext uri="{FF2B5EF4-FFF2-40B4-BE49-F238E27FC236}">
                    <a16:creationId xmlns:a16="http://schemas.microsoft.com/office/drawing/2014/main" id="{DEC3D80D-ED2A-9675-6910-4BB175655920}"/>
                  </a:ext>
                </a:extLst>
              </p:cNvPr>
              <p:cNvSpPr/>
              <p:nvPr/>
            </p:nvSpPr>
            <p:spPr>
              <a:xfrm>
                <a:off x="4301620" y="4492946"/>
                <a:ext cx="35560" cy="35560"/>
              </a:xfrm>
              <a:custGeom>
                <a:avLst/>
                <a:gdLst/>
                <a:ahLst/>
                <a:cxnLst/>
                <a:rect l="l" t="t" r="r" b="b"/>
                <a:pathLst>
                  <a:path w="35560" h="35560">
                    <a:moveTo>
                      <a:pt x="27330" y="0"/>
                    </a:moveTo>
                    <a:lnTo>
                      <a:pt x="7886" y="0"/>
                    </a:lnTo>
                    <a:lnTo>
                      <a:pt x="0" y="7874"/>
                    </a:lnTo>
                    <a:lnTo>
                      <a:pt x="0" y="27317"/>
                    </a:lnTo>
                    <a:lnTo>
                      <a:pt x="7886" y="35191"/>
                    </a:lnTo>
                    <a:lnTo>
                      <a:pt x="17602" y="35191"/>
                    </a:lnTo>
                    <a:lnTo>
                      <a:pt x="27330" y="35191"/>
                    </a:lnTo>
                    <a:lnTo>
                      <a:pt x="35204" y="27317"/>
                    </a:lnTo>
                    <a:lnTo>
                      <a:pt x="35204" y="7874"/>
                    </a:lnTo>
                    <a:lnTo>
                      <a:pt x="27330" y="0"/>
                    </a:lnTo>
                    <a:close/>
                  </a:path>
                </a:pathLst>
              </a:custGeom>
              <a:solidFill>
                <a:srgbClr val="F1613C"/>
              </a:solidFill>
            </p:spPr>
            <p:txBody>
              <a:bodyPr wrap="square" lIns="0" tIns="0" rIns="0" bIns="0" rtlCol="0"/>
              <a:lstStyle/>
              <a:p>
                <a:endParaRPr lang="tr-TR" sz="2400"/>
              </a:p>
            </p:txBody>
          </p:sp>
          <p:sp>
            <p:nvSpPr>
              <p:cNvPr id="24" name="object 16">
                <a:extLst>
                  <a:ext uri="{FF2B5EF4-FFF2-40B4-BE49-F238E27FC236}">
                    <a16:creationId xmlns:a16="http://schemas.microsoft.com/office/drawing/2014/main" id="{9CA2CD91-E4E9-C467-1E7E-232B5BDAED7C}"/>
                  </a:ext>
                </a:extLst>
              </p:cNvPr>
              <p:cNvSpPr/>
              <p:nvPr/>
            </p:nvSpPr>
            <p:spPr>
              <a:xfrm>
                <a:off x="5638885" y="4781604"/>
                <a:ext cx="474980" cy="0"/>
              </a:xfrm>
              <a:custGeom>
                <a:avLst/>
                <a:gdLst/>
                <a:ahLst/>
                <a:cxnLst/>
                <a:rect l="l" t="t" r="r" b="b"/>
                <a:pathLst>
                  <a:path w="474979">
                    <a:moveTo>
                      <a:pt x="474713" y="0"/>
                    </a:moveTo>
                    <a:lnTo>
                      <a:pt x="0" y="0"/>
                    </a:lnTo>
                  </a:path>
                </a:pathLst>
              </a:custGeom>
              <a:ln w="8890">
                <a:solidFill>
                  <a:srgbClr val="F1613C"/>
                </a:solidFill>
              </a:ln>
            </p:spPr>
            <p:txBody>
              <a:bodyPr wrap="square" lIns="0" tIns="0" rIns="0" bIns="0" rtlCol="0"/>
              <a:lstStyle/>
              <a:p>
                <a:endParaRPr lang="tr-TR" sz="2400"/>
              </a:p>
            </p:txBody>
          </p:sp>
          <p:sp>
            <p:nvSpPr>
              <p:cNvPr id="25" name="object 17">
                <a:extLst>
                  <a:ext uri="{FF2B5EF4-FFF2-40B4-BE49-F238E27FC236}">
                    <a16:creationId xmlns:a16="http://schemas.microsoft.com/office/drawing/2014/main" id="{62A4FFA2-4BE8-15D8-F7E9-CE3F37510FAC}"/>
                  </a:ext>
                </a:extLst>
              </p:cNvPr>
              <p:cNvSpPr/>
              <p:nvPr/>
            </p:nvSpPr>
            <p:spPr>
              <a:xfrm>
                <a:off x="5621284" y="4764011"/>
                <a:ext cx="35560" cy="35560"/>
              </a:xfrm>
              <a:custGeom>
                <a:avLst/>
                <a:gdLst/>
                <a:ahLst/>
                <a:cxnLst/>
                <a:rect l="l" t="t" r="r" b="b"/>
                <a:pathLst>
                  <a:path w="35560" h="35560">
                    <a:moveTo>
                      <a:pt x="27317" y="0"/>
                    </a:moveTo>
                    <a:lnTo>
                      <a:pt x="7886" y="0"/>
                    </a:lnTo>
                    <a:lnTo>
                      <a:pt x="0" y="7874"/>
                    </a:lnTo>
                    <a:lnTo>
                      <a:pt x="0" y="27317"/>
                    </a:lnTo>
                    <a:lnTo>
                      <a:pt x="7886" y="35191"/>
                    </a:lnTo>
                    <a:lnTo>
                      <a:pt x="17602" y="35191"/>
                    </a:lnTo>
                    <a:lnTo>
                      <a:pt x="27317" y="35191"/>
                    </a:lnTo>
                    <a:lnTo>
                      <a:pt x="35204" y="27317"/>
                    </a:lnTo>
                    <a:lnTo>
                      <a:pt x="35204" y="7874"/>
                    </a:lnTo>
                    <a:lnTo>
                      <a:pt x="27317" y="0"/>
                    </a:lnTo>
                    <a:close/>
                  </a:path>
                </a:pathLst>
              </a:custGeom>
              <a:solidFill>
                <a:srgbClr val="F1613C"/>
              </a:solidFill>
            </p:spPr>
            <p:txBody>
              <a:bodyPr wrap="square" lIns="0" tIns="0" rIns="0" bIns="0" rtlCol="0"/>
              <a:lstStyle/>
              <a:p>
                <a:endParaRPr lang="tr-TR" sz="2400"/>
              </a:p>
            </p:txBody>
          </p:sp>
          <p:sp>
            <p:nvSpPr>
              <p:cNvPr id="26" name="object 18">
                <a:extLst>
                  <a:ext uri="{FF2B5EF4-FFF2-40B4-BE49-F238E27FC236}">
                    <a16:creationId xmlns:a16="http://schemas.microsoft.com/office/drawing/2014/main" id="{482E2088-8C04-D3BB-6CCF-DA027260A7E4}"/>
                  </a:ext>
                </a:extLst>
              </p:cNvPr>
              <p:cNvSpPr/>
              <p:nvPr/>
            </p:nvSpPr>
            <p:spPr>
              <a:xfrm>
                <a:off x="5638885" y="5219989"/>
                <a:ext cx="474980" cy="0"/>
              </a:xfrm>
              <a:custGeom>
                <a:avLst/>
                <a:gdLst/>
                <a:ahLst/>
                <a:cxnLst/>
                <a:rect l="l" t="t" r="r" b="b"/>
                <a:pathLst>
                  <a:path w="474979">
                    <a:moveTo>
                      <a:pt x="474713" y="0"/>
                    </a:moveTo>
                    <a:lnTo>
                      <a:pt x="0" y="0"/>
                    </a:lnTo>
                  </a:path>
                </a:pathLst>
              </a:custGeom>
              <a:ln w="8890">
                <a:solidFill>
                  <a:srgbClr val="F1613C"/>
                </a:solidFill>
              </a:ln>
            </p:spPr>
            <p:txBody>
              <a:bodyPr wrap="square" lIns="0" tIns="0" rIns="0" bIns="0" rtlCol="0"/>
              <a:lstStyle/>
              <a:p>
                <a:endParaRPr lang="tr-TR" sz="2400"/>
              </a:p>
            </p:txBody>
          </p:sp>
          <p:sp>
            <p:nvSpPr>
              <p:cNvPr id="27" name="object 19">
                <a:extLst>
                  <a:ext uri="{FF2B5EF4-FFF2-40B4-BE49-F238E27FC236}">
                    <a16:creationId xmlns:a16="http://schemas.microsoft.com/office/drawing/2014/main" id="{4F60B278-764C-A143-6439-7E1BD2BEA434}"/>
                  </a:ext>
                </a:extLst>
              </p:cNvPr>
              <p:cNvSpPr/>
              <p:nvPr/>
            </p:nvSpPr>
            <p:spPr>
              <a:xfrm>
                <a:off x="5621284" y="5202397"/>
                <a:ext cx="35560" cy="35560"/>
              </a:xfrm>
              <a:custGeom>
                <a:avLst/>
                <a:gdLst/>
                <a:ahLst/>
                <a:cxnLst/>
                <a:rect l="l" t="t" r="r" b="b"/>
                <a:pathLst>
                  <a:path w="35560" h="35560">
                    <a:moveTo>
                      <a:pt x="27317" y="0"/>
                    </a:moveTo>
                    <a:lnTo>
                      <a:pt x="7886" y="0"/>
                    </a:lnTo>
                    <a:lnTo>
                      <a:pt x="0" y="7874"/>
                    </a:lnTo>
                    <a:lnTo>
                      <a:pt x="0" y="27317"/>
                    </a:lnTo>
                    <a:lnTo>
                      <a:pt x="7886" y="35191"/>
                    </a:lnTo>
                    <a:lnTo>
                      <a:pt x="17602" y="35191"/>
                    </a:lnTo>
                    <a:lnTo>
                      <a:pt x="27317" y="35191"/>
                    </a:lnTo>
                    <a:lnTo>
                      <a:pt x="35204" y="27317"/>
                    </a:lnTo>
                    <a:lnTo>
                      <a:pt x="35204" y="7874"/>
                    </a:lnTo>
                    <a:lnTo>
                      <a:pt x="27317" y="0"/>
                    </a:lnTo>
                    <a:close/>
                  </a:path>
                </a:pathLst>
              </a:custGeom>
              <a:solidFill>
                <a:srgbClr val="F1613C"/>
              </a:solidFill>
            </p:spPr>
            <p:txBody>
              <a:bodyPr wrap="square" lIns="0" tIns="0" rIns="0" bIns="0" rtlCol="0"/>
              <a:lstStyle/>
              <a:p>
                <a:endParaRPr lang="tr-TR" sz="2400"/>
              </a:p>
            </p:txBody>
          </p:sp>
          <p:sp>
            <p:nvSpPr>
              <p:cNvPr id="28" name="object 20">
                <a:extLst>
                  <a:ext uri="{FF2B5EF4-FFF2-40B4-BE49-F238E27FC236}">
                    <a16:creationId xmlns:a16="http://schemas.microsoft.com/office/drawing/2014/main" id="{5CE0D515-FA09-3F73-9450-8570CE2E0798}"/>
                  </a:ext>
                </a:extLst>
              </p:cNvPr>
              <p:cNvSpPr/>
              <p:nvPr/>
            </p:nvSpPr>
            <p:spPr>
              <a:xfrm>
                <a:off x="5779550" y="6416543"/>
                <a:ext cx="334645" cy="0"/>
              </a:xfrm>
              <a:custGeom>
                <a:avLst/>
                <a:gdLst/>
                <a:ahLst/>
                <a:cxnLst/>
                <a:rect l="l" t="t" r="r" b="b"/>
                <a:pathLst>
                  <a:path w="334645">
                    <a:moveTo>
                      <a:pt x="334048" y="0"/>
                    </a:moveTo>
                    <a:lnTo>
                      <a:pt x="0" y="0"/>
                    </a:lnTo>
                  </a:path>
                </a:pathLst>
              </a:custGeom>
              <a:ln w="8890">
                <a:solidFill>
                  <a:srgbClr val="F1613C"/>
                </a:solidFill>
              </a:ln>
            </p:spPr>
            <p:txBody>
              <a:bodyPr wrap="square" lIns="0" tIns="0" rIns="0" bIns="0" rtlCol="0"/>
              <a:lstStyle/>
              <a:p>
                <a:endParaRPr lang="tr-TR" sz="2400"/>
              </a:p>
            </p:txBody>
          </p:sp>
          <p:sp>
            <p:nvSpPr>
              <p:cNvPr id="29" name="object 21">
                <a:extLst>
                  <a:ext uri="{FF2B5EF4-FFF2-40B4-BE49-F238E27FC236}">
                    <a16:creationId xmlns:a16="http://schemas.microsoft.com/office/drawing/2014/main" id="{E65A5302-AEBB-CA30-A714-13670B471CD1}"/>
                  </a:ext>
                </a:extLst>
              </p:cNvPr>
              <p:cNvSpPr/>
              <p:nvPr/>
            </p:nvSpPr>
            <p:spPr>
              <a:xfrm>
                <a:off x="5761945" y="6398951"/>
                <a:ext cx="35560" cy="35560"/>
              </a:xfrm>
              <a:custGeom>
                <a:avLst/>
                <a:gdLst/>
                <a:ahLst/>
                <a:cxnLst/>
                <a:rect l="l" t="t" r="r" b="b"/>
                <a:pathLst>
                  <a:path w="35560" h="35560">
                    <a:moveTo>
                      <a:pt x="27317" y="0"/>
                    </a:moveTo>
                    <a:lnTo>
                      <a:pt x="7886" y="0"/>
                    </a:lnTo>
                    <a:lnTo>
                      <a:pt x="0" y="7874"/>
                    </a:lnTo>
                    <a:lnTo>
                      <a:pt x="0" y="27317"/>
                    </a:lnTo>
                    <a:lnTo>
                      <a:pt x="7886" y="35191"/>
                    </a:lnTo>
                    <a:lnTo>
                      <a:pt x="17602" y="35191"/>
                    </a:lnTo>
                    <a:lnTo>
                      <a:pt x="27317" y="35191"/>
                    </a:lnTo>
                    <a:lnTo>
                      <a:pt x="35204" y="27317"/>
                    </a:lnTo>
                    <a:lnTo>
                      <a:pt x="35204" y="7874"/>
                    </a:lnTo>
                    <a:lnTo>
                      <a:pt x="27317" y="0"/>
                    </a:lnTo>
                    <a:close/>
                  </a:path>
                </a:pathLst>
              </a:custGeom>
              <a:solidFill>
                <a:srgbClr val="F1613C"/>
              </a:solidFill>
            </p:spPr>
            <p:txBody>
              <a:bodyPr wrap="square" lIns="0" tIns="0" rIns="0" bIns="0" rtlCol="0"/>
              <a:lstStyle/>
              <a:p>
                <a:endParaRPr lang="tr-TR" sz="2400"/>
              </a:p>
            </p:txBody>
          </p:sp>
          <p:sp>
            <p:nvSpPr>
              <p:cNvPr id="30" name="object 22">
                <a:extLst>
                  <a:ext uri="{FF2B5EF4-FFF2-40B4-BE49-F238E27FC236}">
                    <a16:creationId xmlns:a16="http://schemas.microsoft.com/office/drawing/2014/main" id="{0207D1F8-10CC-ACAE-19DD-94B388A3BC4A}"/>
                  </a:ext>
                </a:extLst>
              </p:cNvPr>
              <p:cNvSpPr/>
              <p:nvPr/>
            </p:nvSpPr>
            <p:spPr>
              <a:xfrm>
                <a:off x="5949819" y="4982906"/>
                <a:ext cx="163830" cy="0"/>
              </a:xfrm>
              <a:custGeom>
                <a:avLst/>
                <a:gdLst/>
                <a:ahLst/>
                <a:cxnLst/>
                <a:rect l="l" t="t" r="r" b="b"/>
                <a:pathLst>
                  <a:path w="163829">
                    <a:moveTo>
                      <a:pt x="163779" y="0"/>
                    </a:moveTo>
                    <a:lnTo>
                      <a:pt x="0" y="0"/>
                    </a:lnTo>
                  </a:path>
                </a:pathLst>
              </a:custGeom>
              <a:ln w="8890">
                <a:solidFill>
                  <a:srgbClr val="F1613C"/>
                </a:solidFill>
              </a:ln>
            </p:spPr>
            <p:txBody>
              <a:bodyPr wrap="square" lIns="0" tIns="0" rIns="0" bIns="0" rtlCol="0"/>
              <a:lstStyle/>
              <a:p>
                <a:endParaRPr lang="tr-TR" sz="2400"/>
              </a:p>
            </p:txBody>
          </p:sp>
          <p:sp>
            <p:nvSpPr>
              <p:cNvPr id="31" name="object 23">
                <a:extLst>
                  <a:ext uri="{FF2B5EF4-FFF2-40B4-BE49-F238E27FC236}">
                    <a16:creationId xmlns:a16="http://schemas.microsoft.com/office/drawing/2014/main" id="{321DD8D3-83B0-09D8-0467-A9EF1E939C69}"/>
                  </a:ext>
                </a:extLst>
              </p:cNvPr>
              <p:cNvSpPr/>
              <p:nvPr/>
            </p:nvSpPr>
            <p:spPr>
              <a:xfrm>
                <a:off x="5932219" y="4965314"/>
                <a:ext cx="35560" cy="35560"/>
              </a:xfrm>
              <a:custGeom>
                <a:avLst/>
                <a:gdLst/>
                <a:ahLst/>
                <a:cxnLst/>
                <a:rect l="l" t="t" r="r" b="b"/>
                <a:pathLst>
                  <a:path w="35560" h="35560">
                    <a:moveTo>
                      <a:pt x="27317" y="0"/>
                    </a:moveTo>
                    <a:lnTo>
                      <a:pt x="7886" y="0"/>
                    </a:lnTo>
                    <a:lnTo>
                      <a:pt x="0" y="7874"/>
                    </a:lnTo>
                    <a:lnTo>
                      <a:pt x="0" y="27317"/>
                    </a:lnTo>
                    <a:lnTo>
                      <a:pt x="7886" y="35191"/>
                    </a:lnTo>
                    <a:lnTo>
                      <a:pt x="17602" y="35191"/>
                    </a:lnTo>
                    <a:lnTo>
                      <a:pt x="27317" y="35191"/>
                    </a:lnTo>
                    <a:lnTo>
                      <a:pt x="35204" y="27317"/>
                    </a:lnTo>
                    <a:lnTo>
                      <a:pt x="35204" y="7874"/>
                    </a:lnTo>
                    <a:lnTo>
                      <a:pt x="27317" y="0"/>
                    </a:lnTo>
                    <a:close/>
                  </a:path>
                </a:pathLst>
              </a:custGeom>
              <a:solidFill>
                <a:srgbClr val="F1613C"/>
              </a:solidFill>
            </p:spPr>
            <p:txBody>
              <a:bodyPr wrap="square" lIns="0" tIns="0" rIns="0" bIns="0" rtlCol="0"/>
              <a:lstStyle/>
              <a:p>
                <a:endParaRPr lang="tr-TR" sz="2400"/>
              </a:p>
            </p:txBody>
          </p:sp>
          <p:sp>
            <p:nvSpPr>
              <p:cNvPr id="32" name="object 24">
                <a:extLst>
                  <a:ext uri="{FF2B5EF4-FFF2-40B4-BE49-F238E27FC236}">
                    <a16:creationId xmlns:a16="http://schemas.microsoft.com/office/drawing/2014/main" id="{63B63448-1BCE-4B36-6AAE-F351FF2D9B0B}"/>
                  </a:ext>
                </a:extLst>
              </p:cNvPr>
              <p:cNvSpPr/>
              <p:nvPr/>
            </p:nvSpPr>
            <p:spPr>
              <a:xfrm>
                <a:off x="5949819" y="5390671"/>
                <a:ext cx="163830" cy="0"/>
              </a:xfrm>
              <a:custGeom>
                <a:avLst/>
                <a:gdLst/>
                <a:ahLst/>
                <a:cxnLst/>
                <a:rect l="l" t="t" r="r" b="b"/>
                <a:pathLst>
                  <a:path w="163829">
                    <a:moveTo>
                      <a:pt x="163779" y="0"/>
                    </a:moveTo>
                    <a:lnTo>
                      <a:pt x="0" y="0"/>
                    </a:lnTo>
                  </a:path>
                </a:pathLst>
              </a:custGeom>
              <a:ln w="8890">
                <a:solidFill>
                  <a:srgbClr val="F1613C"/>
                </a:solidFill>
              </a:ln>
            </p:spPr>
            <p:txBody>
              <a:bodyPr wrap="square" lIns="0" tIns="0" rIns="0" bIns="0" rtlCol="0"/>
              <a:lstStyle/>
              <a:p>
                <a:endParaRPr lang="tr-TR" sz="2400"/>
              </a:p>
            </p:txBody>
          </p:sp>
          <p:sp>
            <p:nvSpPr>
              <p:cNvPr id="33" name="object 25">
                <a:extLst>
                  <a:ext uri="{FF2B5EF4-FFF2-40B4-BE49-F238E27FC236}">
                    <a16:creationId xmlns:a16="http://schemas.microsoft.com/office/drawing/2014/main" id="{0CB705E3-709D-F382-DB71-6087A8D3DCF9}"/>
                  </a:ext>
                </a:extLst>
              </p:cNvPr>
              <p:cNvSpPr/>
              <p:nvPr/>
            </p:nvSpPr>
            <p:spPr>
              <a:xfrm>
                <a:off x="5932219" y="5373078"/>
                <a:ext cx="35560" cy="35560"/>
              </a:xfrm>
              <a:custGeom>
                <a:avLst/>
                <a:gdLst/>
                <a:ahLst/>
                <a:cxnLst/>
                <a:rect l="l" t="t" r="r" b="b"/>
                <a:pathLst>
                  <a:path w="35560" h="35560">
                    <a:moveTo>
                      <a:pt x="27317" y="0"/>
                    </a:moveTo>
                    <a:lnTo>
                      <a:pt x="7886" y="0"/>
                    </a:lnTo>
                    <a:lnTo>
                      <a:pt x="0" y="7874"/>
                    </a:lnTo>
                    <a:lnTo>
                      <a:pt x="0" y="27317"/>
                    </a:lnTo>
                    <a:lnTo>
                      <a:pt x="7886" y="35191"/>
                    </a:lnTo>
                    <a:lnTo>
                      <a:pt x="17602" y="35191"/>
                    </a:lnTo>
                    <a:lnTo>
                      <a:pt x="27317" y="35191"/>
                    </a:lnTo>
                    <a:lnTo>
                      <a:pt x="35204" y="27317"/>
                    </a:lnTo>
                    <a:lnTo>
                      <a:pt x="35204" y="7874"/>
                    </a:lnTo>
                    <a:lnTo>
                      <a:pt x="27317" y="0"/>
                    </a:lnTo>
                    <a:close/>
                  </a:path>
                </a:pathLst>
              </a:custGeom>
              <a:solidFill>
                <a:srgbClr val="F1613C"/>
              </a:solidFill>
            </p:spPr>
            <p:txBody>
              <a:bodyPr wrap="square" lIns="0" tIns="0" rIns="0" bIns="0" rtlCol="0"/>
              <a:lstStyle/>
              <a:p>
                <a:endParaRPr lang="tr-TR" sz="2400"/>
              </a:p>
            </p:txBody>
          </p:sp>
          <p:sp>
            <p:nvSpPr>
              <p:cNvPr id="34" name="object 26">
                <a:extLst>
                  <a:ext uri="{FF2B5EF4-FFF2-40B4-BE49-F238E27FC236}">
                    <a16:creationId xmlns:a16="http://schemas.microsoft.com/office/drawing/2014/main" id="{3ED8810F-D481-460F-5FDE-9D4ADC768658}"/>
                  </a:ext>
                </a:extLst>
              </p:cNvPr>
              <p:cNvSpPr/>
              <p:nvPr/>
            </p:nvSpPr>
            <p:spPr>
              <a:xfrm>
                <a:off x="5972031" y="5599079"/>
                <a:ext cx="141605" cy="0"/>
              </a:xfrm>
              <a:custGeom>
                <a:avLst/>
                <a:gdLst/>
                <a:ahLst/>
                <a:cxnLst/>
                <a:rect l="l" t="t" r="r" b="b"/>
                <a:pathLst>
                  <a:path w="141604">
                    <a:moveTo>
                      <a:pt x="141566" y="0"/>
                    </a:moveTo>
                    <a:lnTo>
                      <a:pt x="0" y="0"/>
                    </a:lnTo>
                  </a:path>
                </a:pathLst>
              </a:custGeom>
              <a:ln w="8890">
                <a:solidFill>
                  <a:srgbClr val="F1613C"/>
                </a:solidFill>
              </a:ln>
            </p:spPr>
            <p:txBody>
              <a:bodyPr wrap="square" lIns="0" tIns="0" rIns="0" bIns="0" rtlCol="0"/>
              <a:lstStyle/>
              <a:p>
                <a:endParaRPr lang="tr-TR" sz="2400"/>
              </a:p>
            </p:txBody>
          </p:sp>
          <p:sp>
            <p:nvSpPr>
              <p:cNvPr id="35" name="object 27">
                <a:extLst>
                  <a:ext uri="{FF2B5EF4-FFF2-40B4-BE49-F238E27FC236}">
                    <a16:creationId xmlns:a16="http://schemas.microsoft.com/office/drawing/2014/main" id="{872238E4-C575-C233-AE20-B2137C22A0A1}"/>
                  </a:ext>
                </a:extLst>
              </p:cNvPr>
              <p:cNvSpPr/>
              <p:nvPr/>
            </p:nvSpPr>
            <p:spPr>
              <a:xfrm>
                <a:off x="5954429" y="5581487"/>
                <a:ext cx="35560" cy="35560"/>
              </a:xfrm>
              <a:custGeom>
                <a:avLst/>
                <a:gdLst/>
                <a:ahLst/>
                <a:cxnLst/>
                <a:rect l="l" t="t" r="r" b="b"/>
                <a:pathLst>
                  <a:path w="35560" h="35560">
                    <a:moveTo>
                      <a:pt x="27317" y="0"/>
                    </a:moveTo>
                    <a:lnTo>
                      <a:pt x="7886" y="0"/>
                    </a:lnTo>
                    <a:lnTo>
                      <a:pt x="0" y="7874"/>
                    </a:lnTo>
                    <a:lnTo>
                      <a:pt x="0" y="27317"/>
                    </a:lnTo>
                    <a:lnTo>
                      <a:pt x="7886" y="35191"/>
                    </a:lnTo>
                    <a:lnTo>
                      <a:pt x="17602" y="35191"/>
                    </a:lnTo>
                    <a:lnTo>
                      <a:pt x="27317" y="35191"/>
                    </a:lnTo>
                    <a:lnTo>
                      <a:pt x="35204" y="27317"/>
                    </a:lnTo>
                    <a:lnTo>
                      <a:pt x="35204" y="7874"/>
                    </a:lnTo>
                    <a:lnTo>
                      <a:pt x="27317" y="0"/>
                    </a:lnTo>
                    <a:close/>
                  </a:path>
                </a:pathLst>
              </a:custGeom>
              <a:solidFill>
                <a:srgbClr val="F1613C"/>
              </a:solidFill>
            </p:spPr>
            <p:txBody>
              <a:bodyPr wrap="square" lIns="0" tIns="0" rIns="0" bIns="0" rtlCol="0"/>
              <a:lstStyle/>
              <a:p>
                <a:endParaRPr lang="tr-TR" sz="2400"/>
              </a:p>
            </p:txBody>
          </p:sp>
          <p:sp>
            <p:nvSpPr>
              <p:cNvPr id="36" name="object 28">
                <a:extLst>
                  <a:ext uri="{FF2B5EF4-FFF2-40B4-BE49-F238E27FC236}">
                    <a16:creationId xmlns:a16="http://schemas.microsoft.com/office/drawing/2014/main" id="{5FD8E16C-23FC-00E4-1C27-131F5C96B379}"/>
                  </a:ext>
                </a:extLst>
              </p:cNvPr>
              <p:cNvSpPr/>
              <p:nvPr/>
            </p:nvSpPr>
            <p:spPr>
              <a:xfrm>
                <a:off x="3844509" y="4816293"/>
                <a:ext cx="474980" cy="0"/>
              </a:xfrm>
              <a:custGeom>
                <a:avLst/>
                <a:gdLst/>
                <a:ahLst/>
                <a:cxnLst/>
                <a:rect l="l" t="t" r="r" b="b"/>
                <a:pathLst>
                  <a:path w="474979">
                    <a:moveTo>
                      <a:pt x="474713" y="0"/>
                    </a:moveTo>
                    <a:lnTo>
                      <a:pt x="0" y="0"/>
                    </a:lnTo>
                  </a:path>
                </a:pathLst>
              </a:custGeom>
              <a:ln w="8890">
                <a:solidFill>
                  <a:srgbClr val="F1613C"/>
                </a:solidFill>
              </a:ln>
            </p:spPr>
            <p:txBody>
              <a:bodyPr wrap="square" lIns="0" tIns="0" rIns="0" bIns="0" rtlCol="0"/>
              <a:lstStyle/>
              <a:p>
                <a:endParaRPr lang="tr-TR" sz="2400"/>
              </a:p>
            </p:txBody>
          </p:sp>
          <p:sp>
            <p:nvSpPr>
              <p:cNvPr id="37" name="object 29">
                <a:extLst>
                  <a:ext uri="{FF2B5EF4-FFF2-40B4-BE49-F238E27FC236}">
                    <a16:creationId xmlns:a16="http://schemas.microsoft.com/office/drawing/2014/main" id="{FC26ADA6-5B59-AF3B-F801-67B8A99E34D0}"/>
                  </a:ext>
                </a:extLst>
              </p:cNvPr>
              <p:cNvSpPr/>
              <p:nvPr/>
            </p:nvSpPr>
            <p:spPr>
              <a:xfrm>
                <a:off x="4301620" y="4798700"/>
                <a:ext cx="35560" cy="35560"/>
              </a:xfrm>
              <a:custGeom>
                <a:avLst/>
                <a:gdLst/>
                <a:ahLst/>
                <a:cxnLst/>
                <a:rect l="l" t="t" r="r" b="b"/>
                <a:pathLst>
                  <a:path w="35560" h="35560">
                    <a:moveTo>
                      <a:pt x="27330" y="0"/>
                    </a:moveTo>
                    <a:lnTo>
                      <a:pt x="7886" y="0"/>
                    </a:lnTo>
                    <a:lnTo>
                      <a:pt x="0" y="7874"/>
                    </a:lnTo>
                    <a:lnTo>
                      <a:pt x="0" y="27317"/>
                    </a:lnTo>
                    <a:lnTo>
                      <a:pt x="7886" y="35191"/>
                    </a:lnTo>
                    <a:lnTo>
                      <a:pt x="17602" y="35191"/>
                    </a:lnTo>
                    <a:lnTo>
                      <a:pt x="27330" y="35191"/>
                    </a:lnTo>
                    <a:lnTo>
                      <a:pt x="35204" y="27317"/>
                    </a:lnTo>
                    <a:lnTo>
                      <a:pt x="35204" y="7874"/>
                    </a:lnTo>
                    <a:lnTo>
                      <a:pt x="27330" y="0"/>
                    </a:lnTo>
                    <a:close/>
                  </a:path>
                </a:pathLst>
              </a:custGeom>
              <a:solidFill>
                <a:srgbClr val="F1613C"/>
              </a:solidFill>
            </p:spPr>
            <p:txBody>
              <a:bodyPr wrap="square" lIns="0" tIns="0" rIns="0" bIns="0" rtlCol="0"/>
              <a:lstStyle/>
              <a:p>
                <a:endParaRPr lang="tr-TR" sz="2400"/>
              </a:p>
            </p:txBody>
          </p:sp>
          <p:sp>
            <p:nvSpPr>
              <p:cNvPr id="38" name="object 30">
                <a:extLst>
                  <a:ext uri="{FF2B5EF4-FFF2-40B4-BE49-F238E27FC236}">
                    <a16:creationId xmlns:a16="http://schemas.microsoft.com/office/drawing/2014/main" id="{720FDF2D-B86B-F7D0-9BCD-8F05280F3666}"/>
                  </a:ext>
                </a:extLst>
              </p:cNvPr>
              <p:cNvSpPr/>
              <p:nvPr/>
            </p:nvSpPr>
            <p:spPr>
              <a:xfrm>
                <a:off x="3844509" y="5122048"/>
                <a:ext cx="474980" cy="0"/>
              </a:xfrm>
              <a:custGeom>
                <a:avLst/>
                <a:gdLst/>
                <a:ahLst/>
                <a:cxnLst/>
                <a:rect l="l" t="t" r="r" b="b"/>
                <a:pathLst>
                  <a:path w="474979">
                    <a:moveTo>
                      <a:pt x="474713" y="0"/>
                    </a:moveTo>
                    <a:lnTo>
                      <a:pt x="0" y="0"/>
                    </a:lnTo>
                  </a:path>
                </a:pathLst>
              </a:custGeom>
              <a:ln w="8890">
                <a:solidFill>
                  <a:srgbClr val="F1613C"/>
                </a:solidFill>
              </a:ln>
            </p:spPr>
            <p:txBody>
              <a:bodyPr wrap="square" lIns="0" tIns="0" rIns="0" bIns="0" rtlCol="0"/>
              <a:lstStyle/>
              <a:p>
                <a:endParaRPr lang="tr-TR" sz="2400"/>
              </a:p>
            </p:txBody>
          </p:sp>
          <p:sp>
            <p:nvSpPr>
              <p:cNvPr id="39" name="object 31">
                <a:extLst>
                  <a:ext uri="{FF2B5EF4-FFF2-40B4-BE49-F238E27FC236}">
                    <a16:creationId xmlns:a16="http://schemas.microsoft.com/office/drawing/2014/main" id="{3EF4C802-5DAC-FCB6-53A9-640E0B931732}"/>
                  </a:ext>
                </a:extLst>
              </p:cNvPr>
              <p:cNvSpPr/>
              <p:nvPr/>
            </p:nvSpPr>
            <p:spPr>
              <a:xfrm>
                <a:off x="4301620" y="5104455"/>
                <a:ext cx="35560" cy="35560"/>
              </a:xfrm>
              <a:custGeom>
                <a:avLst/>
                <a:gdLst/>
                <a:ahLst/>
                <a:cxnLst/>
                <a:rect l="l" t="t" r="r" b="b"/>
                <a:pathLst>
                  <a:path w="35560" h="35560">
                    <a:moveTo>
                      <a:pt x="27330" y="0"/>
                    </a:moveTo>
                    <a:lnTo>
                      <a:pt x="7886" y="0"/>
                    </a:lnTo>
                    <a:lnTo>
                      <a:pt x="0" y="7874"/>
                    </a:lnTo>
                    <a:lnTo>
                      <a:pt x="0" y="27317"/>
                    </a:lnTo>
                    <a:lnTo>
                      <a:pt x="7886" y="35191"/>
                    </a:lnTo>
                    <a:lnTo>
                      <a:pt x="17602" y="35191"/>
                    </a:lnTo>
                    <a:lnTo>
                      <a:pt x="27330" y="35191"/>
                    </a:lnTo>
                    <a:lnTo>
                      <a:pt x="35204" y="27317"/>
                    </a:lnTo>
                    <a:lnTo>
                      <a:pt x="35204" y="7874"/>
                    </a:lnTo>
                    <a:lnTo>
                      <a:pt x="27330" y="0"/>
                    </a:lnTo>
                    <a:close/>
                  </a:path>
                </a:pathLst>
              </a:custGeom>
              <a:solidFill>
                <a:srgbClr val="F1613C"/>
              </a:solidFill>
            </p:spPr>
            <p:txBody>
              <a:bodyPr wrap="square" lIns="0" tIns="0" rIns="0" bIns="0" rtlCol="0"/>
              <a:lstStyle/>
              <a:p>
                <a:endParaRPr lang="tr-TR" sz="2400"/>
              </a:p>
            </p:txBody>
          </p:sp>
          <p:sp>
            <p:nvSpPr>
              <p:cNvPr id="40" name="object 32">
                <a:extLst>
                  <a:ext uri="{FF2B5EF4-FFF2-40B4-BE49-F238E27FC236}">
                    <a16:creationId xmlns:a16="http://schemas.microsoft.com/office/drawing/2014/main" id="{505C2136-7AF3-98E6-11CE-9934140D99A3}"/>
                  </a:ext>
                </a:extLst>
              </p:cNvPr>
              <p:cNvSpPr/>
              <p:nvPr/>
            </p:nvSpPr>
            <p:spPr>
              <a:xfrm>
                <a:off x="3844511" y="5408766"/>
                <a:ext cx="404495" cy="0"/>
              </a:xfrm>
              <a:custGeom>
                <a:avLst/>
                <a:gdLst/>
                <a:ahLst/>
                <a:cxnLst/>
                <a:rect l="l" t="t" r="r" b="b"/>
                <a:pathLst>
                  <a:path w="404495">
                    <a:moveTo>
                      <a:pt x="404380" y="0"/>
                    </a:moveTo>
                    <a:lnTo>
                      <a:pt x="0" y="0"/>
                    </a:lnTo>
                  </a:path>
                </a:pathLst>
              </a:custGeom>
              <a:ln w="8890">
                <a:solidFill>
                  <a:srgbClr val="F1613C"/>
                </a:solidFill>
              </a:ln>
            </p:spPr>
            <p:txBody>
              <a:bodyPr wrap="square" lIns="0" tIns="0" rIns="0" bIns="0" rtlCol="0"/>
              <a:lstStyle/>
              <a:p>
                <a:endParaRPr lang="tr-TR" sz="2400"/>
              </a:p>
            </p:txBody>
          </p:sp>
          <p:sp>
            <p:nvSpPr>
              <p:cNvPr id="41" name="object 33">
                <a:extLst>
                  <a:ext uri="{FF2B5EF4-FFF2-40B4-BE49-F238E27FC236}">
                    <a16:creationId xmlns:a16="http://schemas.microsoft.com/office/drawing/2014/main" id="{A11E52B8-B44E-2458-4EB1-FB02325FA991}"/>
                  </a:ext>
                </a:extLst>
              </p:cNvPr>
              <p:cNvSpPr/>
              <p:nvPr/>
            </p:nvSpPr>
            <p:spPr>
              <a:xfrm>
                <a:off x="4231289" y="5391173"/>
                <a:ext cx="35560" cy="35560"/>
              </a:xfrm>
              <a:custGeom>
                <a:avLst/>
                <a:gdLst/>
                <a:ahLst/>
                <a:cxnLst/>
                <a:rect l="l" t="t" r="r" b="b"/>
                <a:pathLst>
                  <a:path w="35560" h="35560">
                    <a:moveTo>
                      <a:pt x="27317" y="0"/>
                    </a:moveTo>
                    <a:lnTo>
                      <a:pt x="7886" y="0"/>
                    </a:lnTo>
                    <a:lnTo>
                      <a:pt x="0" y="7874"/>
                    </a:lnTo>
                    <a:lnTo>
                      <a:pt x="0" y="27317"/>
                    </a:lnTo>
                    <a:lnTo>
                      <a:pt x="7886" y="35191"/>
                    </a:lnTo>
                    <a:lnTo>
                      <a:pt x="17602" y="35191"/>
                    </a:lnTo>
                    <a:lnTo>
                      <a:pt x="27317" y="35191"/>
                    </a:lnTo>
                    <a:lnTo>
                      <a:pt x="35204" y="27317"/>
                    </a:lnTo>
                    <a:lnTo>
                      <a:pt x="35204" y="7874"/>
                    </a:lnTo>
                    <a:lnTo>
                      <a:pt x="27317" y="0"/>
                    </a:lnTo>
                    <a:close/>
                  </a:path>
                </a:pathLst>
              </a:custGeom>
              <a:solidFill>
                <a:srgbClr val="F1613C"/>
              </a:solidFill>
            </p:spPr>
            <p:txBody>
              <a:bodyPr wrap="square" lIns="0" tIns="0" rIns="0" bIns="0" rtlCol="0"/>
              <a:lstStyle/>
              <a:p>
                <a:endParaRPr lang="tr-TR" sz="2400"/>
              </a:p>
            </p:txBody>
          </p:sp>
          <p:sp>
            <p:nvSpPr>
              <p:cNvPr id="42" name="object 34">
                <a:extLst>
                  <a:ext uri="{FF2B5EF4-FFF2-40B4-BE49-F238E27FC236}">
                    <a16:creationId xmlns:a16="http://schemas.microsoft.com/office/drawing/2014/main" id="{A397405B-CA77-819F-CB7B-380E7802E791}"/>
                  </a:ext>
                </a:extLst>
              </p:cNvPr>
              <p:cNvSpPr/>
              <p:nvPr/>
            </p:nvSpPr>
            <p:spPr>
              <a:xfrm>
                <a:off x="3781580" y="6001237"/>
                <a:ext cx="441959" cy="0"/>
              </a:xfrm>
              <a:custGeom>
                <a:avLst/>
                <a:gdLst/>
                <a:ahLst/>
                <a:cxnLst/>
                <a:rect l="l" t="t" r="r" b="b"/>
                <a:pathLst>
                  <a:path w="441960">
                    <a:moveTo>
                      <a:pt x="441401" y="0"/>
                    </a:moveTo>
                    <a:lnTo>
                      <a:pt x="0" y="0"/>
                    </a:lnTo>
                  </a:path>
                </a:pathLst>
              </a:custGeom>
              <a:ln w="8890">
                <a:solidFill>
                  <a:srgbClr val="F1613C"/>
                </a:solidFill>
              </a:ln>
            </p:spPr>
            <p:txBody>
              <a:bodyPr wrap="square" lIns="0" tIns="0" rIns="0" bIns="0" rtlCol="0"/>
              <a:lstStyle/>
              <a:p>
                <a:endParaRPr lang="tr-TR" sz="2400"/>
              </a:p>
            </p:txBody>
          </p:sp>
          <p:sp>
            <p:nvSpPr>
              <p:cNvPr id="43" name="object 35">
                <a:extLst>
                  <a:ext uri="{FF2B5EF4-FFF2-40B4-BE49-F238E27FC236}">
                    <a16:creationId xmlns:a16="http://schemas.microsoft.com/office/drawing/2014/main" id="{D8CD7019-D21B-F06E-CD6A-623A671D8DDF}"/>
                  </a:ext>
                </a:extLst>
              </p:cNvPr>
              <p:cNvSpPr/>
              <p:nvPr/>
            </p:nvSpPr>
            <p:spPr>
              <a:xfrm>
                <a:off x="4205379" y="5983645"/>
                <a:ext cx="35560" cy="35560"/>
              </a:xfrm>
              <a:custGeom>
                <a:avLst/>
                <a:gdLst/>
                <a:ahLst/>
                <a:cxnLst/>
                <a:rect l="l" t="t" r="r" b="b"/>
                <a:pathLst>
                  <a:path w="35560" h="35560">
                    <a:moveTo>
                      <a:pt x="27317" y="0"/>
                    </a:moveTo>
                    <a:lnTo>
                      <a:pt x="7886" y="0"/>
                    </a:lnTo>
                    <a:lnTo>
                      <a:pt x="0" y="7874"/>
                    </a:lnTo>
                    <a:lnTo>
                      <a:pt x="0" y="27317"/>
                    </a:lnTo>
                    <a:lnTo>
                      <a:pt x="7886" y="35191"/>
                    </a:lnTo>
                    <a:lnTo>
                      <a:pt x="17602" y="35191"/>
                    </a:lnTo>
                    <a:lnTo>
                      <a:pt x="27317" y="35191"/>
                    </a:lnTo>
                    <a:lnTo>
                      <a:pt x="35204" y="27317"/>
                    </a:lnTo>
                    <a:lnTo>
                      <a:pt x="35204" y="7874"/>
                    </a:lnTo>
                    <a:lnTo>
                      <a:pt x="27317" y="0"/>
                    </a:lnTo>
                    <a:close/>
                  </a:path>
                </a:pathLst>
              </a:custGeom>
              <a:solidFill>
                <a:srgbClr val="F1613C"/>
              </a:solidFill>
            </p:spPr>
            <p:txBody>
              <a:bodyPr wrap="square" lIns="0" tIns="0" rIns="0" bIns="0" rtlCol="0"/>
              <a:lstStyle/>
              <a:p>
                <a:endParaRPr lang="tr-TR" sz="2400"/>
              </a:p>
            </p:txBody>
          </p:sp>
          <p:sp>
            <p:nvSpPr>
              <p:cNvPr id="44" name="object 36">
                <a:extLst>
                  <a:ext uri="{FF2B5EF4-FFF2-40B4-BE49-F238E27FC236}">
                    <a16:creationId xmlns:a16="http://schemas.microsoft.com/office/drawing/2014/main" id="{42A141A7-2BD3-C6C9-A1E4-BC0B2A6C0B28}"/>
                  </a:ext>
                </a:extLst>
              </p:cNvPr>
              <p:cNvSpPr/>
              <p:nvPr/>
            </p:nvSpPr>
            <p:spPr>
              <a:xfrm>
                <a:off x="3756700" y="6954581"/>
                <a:ext cx="466725" cy="0"/>
              </a:xfrm>
              <a:custGeom>
                <a:avLst/>
                <a:gdLst/>
                <a:ahLst/>
                <a:cxnLst/>
                <a:rect l="l" t="t" r="r" b="b"/>
                <a:pathLst>
                  <a:path w="466725">
                    <a:moveTo>
                      <a:pt x="466280" y="0"/>
                    </a:moveTo>
                    <a:lnTo>
                      <a:pt x="0" y="0"/>
                    </a:lnTo>
                  </a:path>
                </a:pathLst>
              </a:custGeom>
              <a:ln w="8890">
                <a:solidFill>
                  <a:srgbClr val="F1613C"/>
                </a:solidFill>
              </a:ln>
            </p:spPr>
            <p:txBody>
              <a:bodyPr wrap="square" lIns="0" tIns="0" rIns="0" bIns="0" rtlCol="0"/>
              <a:lstStyle/>
              <a:p>
                <a:endParaRPr lang="tr-TR" sz="2400"/>
              </a:p>
            </p:txBody>
          </p:sp>
          <p:sp>
            <p:nvSpPr>
              <p:cNvPr id="45" name="object 37">
                <a:extLst>
                  <a:ext uri="{FF2B5EF4-FFF2-40B4-BE49-F238E27FC236}">
                    <a16:creationId xmlns:a16="http://schemas.microsoft.com/office/drawing/2014/main" id="{A78F909E-81E0-4F46-9E83-0FF38007C2A5}"/>
                  </a:ext>
                </a:extLst>
              </p:cNvPr>
              <p:cNvSpPr/>
              <p:nvPr/>
            </p:nvSpPr>
            <p:spPr>
              <a:xfrm>
                <a:off x="4205379" y="6936989"/>
                <a:ext cx="35560" cy="35560"/>
              </a:xfrm>
              <a:custGeom>
                <a:avLst/>
                <a:gdLst/>
                <a:ahLst/>
                <a:cxnLst/>
                <a:rect l="l" t="t" r="r" b="b"/>
                <a:pathLst>
                  <a:path w="35560" h="35559">
                    <a:moveTo>
                      <a:pt x="27317" y="0"/>
                    </a:moveTo>
                    <a:lnTo>
                      <a:pt x="7886" y="0"/>
                    </a:lnTo>
                    <a:lnTo>
                      <a:pt x="0" y="7873"/>
                    </a:lnTo>
                    <a:lnTo>
                      <a:pt x="0" y="27317"/>
                    </a:lnTo>
                    <a:lnTo>
                      <a:pt x="7886" y="35191"/>
                    </a:lnTo>
                    <a:lnTo>
                      <a:pt x="17602" y="35191"/>
                    </a:lnTo>
                    <a:lnTo>
                      <a:pt x="27317" y="35191"/>
                    </a:lnTo>
                    <a:lnTo>
                      <a:pt x="35204" y="27317"/>
                    </a:lnTo>
                    <a:lnTo>
                      <a:pt x="35204" y="7873"/>
                    </a:lnTo>
                    <a:lnTo>
                      <a:pt x="27317" y="0"/>
                    </a:lnTo>
                    <a:close/>
                  </a:path>
                </a:pathLst>
              </a:custGeom>
              <a:solidFill>
                <a:srgbClr val="F1613C"/>
              </a:solidFill>
            </p:spPr>
            <p:txBody>
              <a:bodyPr wrap="square" lIns="0" tIns="0" rIns="0" bIns="0" rtlCol="0"/>
              <a:lstStyle/>
              <a:p>
                <a:endParaRPr lang="tr-TR" sz="2400"/>
              </a:p>
            </p:txBody>
          </p:sp>
        </p:grpSp>
        <p:sp>
          <p:nvSpPr>
            <p:cNvPr id="46" name="object 41">
              <a:extLst>
                <a:ext uri="{FF2B5EF4-FFF2-40B4-BE49-F238E27FC236}">
                  <a16:creationId xmlns:a16="http://schemas.microsoft.com/office/drawing/2014/main" id="{E7CD215E-B965-2389-D3F1-A366BA4CE831}"/>
                </a:ext>
              </a:extLst>
            </p:cNvPr>
            <p:cNvSpPr txBox="1"/>
            <p:nvPr/>
          </p:nvSpPr>
          <p:spPr>
            <a:xfrm>
              <a:off x="2356788" y="2781495"/>
              <a:ext cx="476250" cy="153379"/>
            </a:xfrm>
            <a:prstGeom prst="rect">
              <a:avLst/>
            </a:prstGeom>
            <a:solidFill>
              <a:srgbClr val="424D55"/>
            </a:solidFill>
          </p:spPr>
          <p:txBody>
            <a:bodyPr vert="horz" wrap="square" lIns="0" tIns="11430" rIns="0" bIns="0" rtlCol="0">
              <a:spAutoFit/>
            </a:bodyPr>
            <a:lstStyle/>
            <a:p>
              <a:pPr marL="71755">
                <a:lnSpc>
                  <a:spcPct val="100000"/>
                </a:lnSpc>
                <a:spcBef>
                  <a:spcPts val="90"/>
                </a:spcBef>
              </a:pPr>
              <a:r>
                <a:rPr lang="tr-TR" sz="1050" spc="-25">
                  <a:solidFill>
                    <a:srgbClr val="FFFFFF"/>
                  </a:solidFill>
                  <a:latin typeface="Myriad Pro"/>
                  <a:cs typeface="Myriad Pro"/>
                </a:rPr>
                <a:t>Baş</a:t>
              </a:r>
              <a:endParaRPr lang="tr-TR" sz="1050">
                <a:latin typeface="Myriad Pro"/>
                <a:cs typeface="Myriad Pro"/>
              </a:endParaRPr>
            </a:p>
          </p:txBody>
        </p:sp>
        <p:sp>
          <p:nvSpPr>
            <p:cNvPr id="47" name="object 42">
              <a:extLst>
                <a:ext uri="{FF2B5EF4-FFF2-40B4-BE49-F238E27FC236}">
                  <a16:creationId xmlns:a16="http://schemas.microsoft.com/office/drawing/2014/main" id="{C0625310-2B40-E3CA-C04F-CF6A9A1C8225}"/>
                </a:ext>
              </a:extLst>
            </p:cNvPr>
            <p:cNvSpPr txBox="1"/>
            <p:nvPr/>
          </p:nvSpPr>
          <p:spPr>
            <a:xfrm>
              <a:off x="2772586" y="3398321"/>
              <a:ext cx="889635" cy="153379"/>
            </a:xfrm>
            <a:prstGeom prst="rect">
              <a:avLst/>
            </a:prstGeom>
            <a:solidFill>
              <a:srgbClr val="424D55"/>
            </a:solidFill>
          </p:spPr>
          <p:txBody>
            <a:bodyPr vert="horz" wrap="square" lIns="0" tIns="11430" rIns="0" bIns="0" rtlCol="0">
              <a:spAutoFit/>
            </a:bodyPr>
            <a:lstStyle/>
            <a:p>
              <a:pPr marL="71755">
                <a:lnSpc>
                  <a:spcPct val="100000"/>
                </a:lnSpc>
                <a:spcBef>
                  <a:spcPts val="90"/>
                </a:spcBef>
              </a:pPr>
              <a:r>
                <a:rPr lang="tr-TR" sz="1050">
                  <a:solidFill>
                    <a:srgbClr val="FFFFFF"/>
                  </a:solidFill>
                  <a:latin typeface="Myriad Pro"/>
                  <a:cs typeface="Myriad Pro"/>
                </a:rPr>
                <a:t>Göğüs - </a:t>
              </a:r>
              <a:r>
                <a:rPr lang="tr-TR" sz="1050" spc="-20">
                  <a:solidFill>
                    <a:srgbClr val="FFFFFF"/>
                  </a:solidFill>
                  <a:latin typeface="Myriad Pro"/>
                  <a:cs typeface="Myriad Pro"/>
                </a:rPr>
                <a:t>Sırt</a:t>
              </a:r>
              <a:endParaRPr lang="tr-TR" sz="1050">
                <a:latin typeface="Myriad Pro"/>
                <a:cs typeface="Myriad Pro"/>
              </a:endParaRPr>
            </a:p>
          </p:txBody>
        </p:sp>
        <p:sp>
          <p:nvSpPr>
            <p:cNvPr id="48" name="object 43">
              <a:extLst>
                <a:ext uri="{FF2B5EF4-FFF2-40B4-BE49-F238E27FC236}">
                  <a16:creationId xmlns:a16="http://schemas.microsoft.com/office/drawing/2014/main" id="{EF13F0C2-8AB7-1B05-6460-B3B1F14CC152}"/>
                </a:ext>
              </a:extLst>
            </p:cNvPr>
            <p:cNvSpPr txBox="1"/>
            <p:nvPr/>
          </p:nvSpPr>
          <p:spPr>
            <a:xfrm>
              <a:off x="1960371" y="4587523"/>
              <a:ext cx="476250" cy="153379"/>
            </a:xfrm>
            <a:prstGeom prst="rect">
              <a:avLst/>
            </a:prstGeom>
            <a:solidFill>
              <a:srgbClr val="424D55"/>
            </a:solidFill>
          </p:spPr>
          <p:txBody>
            <a:bodyPr vert="horz" wrap="square" lIns="0" tIns="11430" rIns="0" bIns="0" rtlCol="0">
              <a:spAutoFit/>
            </a:bodyPr>
            <a:lstStyle/>
            <a:p>
              <a:pPr marL="71755">
                <a:lnSpc>
                  <a:spcPct val="100000"/>
                </a:lnSpc>
                <a:spcBef>
                  <a:spcPts val="90"/>
                </a:spcBef>
              </a:pPr>
              <a:r>
                <a:rPr lang="tr-TR" sz="1050" spc="-20">
                  <a:solidFill>
                    <a:srgbClr val="FFFFFF"/>
                  </a:solidFill>
                  <a:latin typeface="Myriad Pro"/>
                  <a:cs typeface="Myriad Pro"/>
                </a:rPr>
                <a:t>Omuz</a:t>
              </a:r>
              <a:endParaRPr lang="tr-TR" sz="1050">
                <a:latin typeface="Myriad Pro"/>
                <a:cs typeface="Myriad Pro"/>
              </a:endParaRPr>
            </a:p>
          </p:txBody>
        </p:sp>
        <p:sp>
          <p:nvSpPr>
            <p:cNvPr id="49" name="object 44">
              <a:extLst>
                <a:ext uri="{FF2B5EF4-FFF2-40B4-BE49-F238E27FC236}">
                  <a16:creationId xmlns:a16="http://schemas.microsoft.com/office/drawing/2014/main" id="{3B8632B1-24A6-14E4-04C6-19D8E644E8DA}"/>
                </a:ext>
              </a:extLst>
            </p:cNvPr>
            <p:cNvSpPr txBox="1"/>
            <p:nvPr/>
          </p:nvSpPr>
          <p:spPr>
            <a:xfrm>
              <a:off x="2887674" y="4606027"/>
              <a:ext cx="476250" cy="153379"/>
            </a:xfrm>
            <a:prstGeom prst="rect">
              <a:avLst/>
            </a:prstGeom>
            <a:solidFill>
              <a:srgbClr val="424D55"/>
            </a:solidFill>
          </p:spPr>
          <p:txBody>
            <a:bodyPr vert="horz" wrap="square" lIns="0" tIns="11430" rIns="0" bIns="0" rtlCol="0">
              <a:spAutoFit/>
            </a:bodyPr>
            <a:lstStyle/>
            <a:p>
              <a:pPr marL="71755">
                <a:lnSpc>
                  <a:spcPct val="100000"/>
                </a:lnSpc>
                <a:spcBef>
                  <a:spcPts val="90"/>
                </a:spcBef>
              </a:pPr>
              <a:r>
                <a:rPr lang="tr-TR" sz="1050" spc="-10">
                  <a:solidFill>
                    <a:srgbClr val="FFFFFF"/>
                  </a:solidFill>
                  <a:latin typeface="Myriad Pro"/>
                  <a:cs typeface="Myriad Pro"/>
                </a:rPr>
                <a:t>Kalça</a:t>
              </a:r>
              <a:endParaRPr lang="tr-TR" sz="1050">
                <a:latin typeface="Myriad Pro"/>
                <a:cs typeface="Myriad Pro"/>
              </a:endParaRPr>
            </a:p>
          </p:txBody>
        </p:sp>
        <p:sp>
          <p:nvSpPr>
            <p:cNvPr id="50" name="object 45">
              <a:extLst>
                <a:ext uri="{FF2B5EF4-FFF2-40B4-BE49-F238E27FC236}">
                  <a16:creationId xmlns:a16="http://schemas.microsoft.com/office/drawing/2014/main" id="{AE6F2F29-2F1A-4D6E-45F7-8486B3410ACC}"/>
                </a:ext>
              </a:extLst>
            </p:cNvPr>
            <p:cNvSpPr txBox="1"/>
            <p:nvPr/>
          </p:nvSpPr>
          <p:spPr>
            <a:xfrm>
              <a:off x="2356788" y="2989038"/>
              <a:ext cx="476250" cy="153379"/>
            </a:xfrm>
            <a:prstGeom prst="rect">
              <a:avLst/>
            </a:prstGeom>
            <a:solidFill>
              <a:srgbClr val="424D55"/>
            </a:solidFill>
          </p:spPr>
          <p:txBody>
            <a:bodyPr vert="horz" wrap="square" lIns="0" tIns="11430" rIns="0" bIns="0" rtlCol="0">
              <a:spAutoFit/>
            </a:bodyPr>
            <a:lstStyle/>
            <a:p>
              <a:pPr marL="71755">
                <a:lnSpc>
                  <a:spcPct val="100000"/>
                </a:lnSpc>
                <a:spcBef>
                  <a:spcPts val="90"/>
                </a:spcBef>
              </a:pPr>
              <a:r>
                <a:rPr lang="tr-TR" sz="1050" spc="-10">
                  <a:solidFill>
                    <a:srgbClr val="FFFFFF"/>
                  </a:solidFill>
                  <a:latin typeface="Myriad Pro"/>
                  <a:cs typeface="Myriad Pro"/>
                </a:rPr>
                <a:t>Boyun</a:t>
              </a:r>
              <a:endParaRPr lang="tr-TR" sz="1050">
                <a:latin typeface="Myriad Pro"/>
                <a:cs typeface="Myriad Pro"/>
              </a:endParaRPr>
            </a:p>
          </p:txBody>
        </p:sp>
        <p:sp>
          <p:nvSpPr>
            <p:cNvPr id="51" name="object 46">
              <a:extLst>
                <a:ext uri="{FF2B5EF4-FFF2-40B4-BE49-F238E27FC236}">
                  <a16:creationId xmlns:a16="http://schemas.microsoft.com/office/drawing/2014/main" id="{2D083D80-491A-CBFA-9F90-C31781398368}"/>
                </a:ext>
              </a:extLst>
            </p:cNvPr>
            <p:cNvSpPr txBox="1"/>
            <p:nvPr/>
          </p:nvSpPr>
          <p:spPr>
            <a:xfrm>
              <a:off x="2772586" y="3605864"/>
              <a:ext cx="889635" cy="153379"/>
            </a:xfrm>
            <a:prstGeom prst="rect">
              <a:avLst/>
            </a:prstGeom>
            <a:solidFill>
              <a:srgbClr val="424D55"/>
            </a:solidFill>
          </p:spPr>
          <p:txBody>
            <a:bodyPr vert="horz" wrap="square" lIns="0" tIns="11430" rIns="0" bIns="0" rtlCol="0">
              <a:spAutoFit/>
            </a:bodyPr>
            <a:lstStyle/>
            <a:p>
              <a:pPr marL="71755">
                <a:lnSpc>
                  <a:spcPct val="100000"/>
                </a:lnSpc>
                <a:spcBef>
                  <a:spcPts val="90"/>
                </a:spcBef>
              </a:pPr>
              <a:r>
                <a:rPr lang="tr-TR" sz="1050">
                  <a:solidFill>
                    <a:srgbClr val="FFFFFF"/>
                  </a:solidFill>
                  <a:latin typeface="Myriad Pro"/>
                  <a:cs typeface="Myriad Pro"/>
                </a:rPr>
                <a:t>Karın</a:t>
              </a:r>
              <a:r>
                <a:rPr lang="tr-TR" sz="1050" spc="5">
                  <a:solidFill>
                    <a:srgbClr val="FFFFFF"/>
                  </a:solidFill>
                  <a:latin typeface="Myriad Pro"/>
                  <a:cs typeface="Myriad Pro"/>
                </a:rPr>
                <a:t> </a:t>
              </a:r>
              <a:r>
                <a:rPr lang="tr-TR" sz="1050">
                  <a:solidFill>
                    <a:srgbClr val="FFFFFF"/>
                  </a:solidFill>
                  <a:latin typeface="Myriad Pro"/>
                  <a:cs typeface="Myriad Pro"/>
                </a:rPr>
                <a:t>-</a:t>
              </a:r>
              <a:r>
                <a:rPr lang="tr-TR" sz="1050" spc="5">
                  <a:solidFill>
                    <a:srgbClr val="FFFFFF"/>
                  </a:solidFill>
                  <a:latin typeface="Myriad Pro"/>
                  <a:cs typeface="Myriad Pro"/>
                </a:rPr>
                <a:t> </a:t>
              </a:r>
              <a:r>
                <a:rPr lang="tr-TR" sz="1050" spc="-25">
                  <a:solidFill>
                    <a:srgbClr val="FFFFFF"/>
                  </a:solidFill>
                  <a:latin typeface="Myriad Pro"/>
                  <a:cs typeface="Myriad Pro"/>
                </a:rPr>
                <a:t>Bel</a:t>
              </a:r>
              <a:endParaRPr lang="tr-TR" sz="1050">
                <a:latin typeface="Myriad Pro"/>
                <a:cs typeface="Myriad Pro"/>
              </a:endParaRPr>
            </a:p>
          </p:txBody>
        </p:sp>
        <p:sp>
          <p:nvSpPr>
            <p:cNvPr id="52" name="object 47">
              <a:extLst>
                <a:ext uri="{FF2B5EF4-FFF2-40B4-BE49-F238E27FC236}">
                  <a16:creationId xmlns:a16="http://schemas.microsoft.com/office/drawing/2014/main" id="{FA17296B-182E-845D-9E6C-351D0668DBDF}"/>
                </a:ext>
              </a:extLst>
            </p:cNvPr>
            <p:cNvSpPr txBox="1"/>
            <p:nvPr/>
          </p:nvSpPr>
          <p:spPr>
            <a:xfrm>
              <a:off x="1960371" y="4795054"/>
              <a:ext cx="476250" cy="153379"/>
            </a:xfrm>
            <a:prstGeom prst="rect">
              <a:avLst/>
            </a:prstGeom>
            <a:solidFill>
              <a:srgbClr val="424D55"/>
            </a:solidFill>
          </p:spPr>
          <p:txBody>
            <a:bodyPr vert="horz" wrap="square" lIns="0" tIns="11430" rIns="0" bIns="0" rtlCol="0">
              <a:spAutoFit/>
            </a:bodyPr>
            <a:lstStyle/>
            <a:p>
              <a:pPr marL="71755">
                <a:lnSpc>
                  <a:spcPct val="100000"/>
                </a:lnSpc>
                <a:spcBef>
                  <a:spcPts val="90"/>
                </a:spcBef>
              </a:pPr>
              <a:r>
                <a:rPr lang="tr-TR" sz="1050" spc="-25">
                  <a:solidFill>
                    <a:srgbClr val="FFFFFF"/>
                  </a:solidFill>
                  <a:latin typeface="Myriad Pro"/>
                  <a:cs typeface="Myriad Pro"/>
                </a:rPr>
                <a:t>Kol</a:t>
              </a:r>
              <a:endParaRPr lang="tr-TR" sz="1050">
                <a:latin typeface="Myriad Pro"/>
                <a:cs typeface="Myriad Pro"/>
              </a:endParaRPr>
            </a:p>
          </p:txBody>
        </p:sp>
        <p:sp>
          <p:nvSpPr>
            <p:cNvPr id="53" name="object 48">
              <a:extLst>
                <a:ext uri="{FF2B5EF4-FFF2-40B4-BE49-F238E27FC236}">
                  <a16:creationId xmlns:a16="http://schemas.microsoft.com/office/drawing/2014/main" id="{C6D8F685-AEFD-D450-D935-E29F97138AB3}"/>
                </a:ext>
              </a:extLst>
            </p:cNvPr>
            <p:cNvSpPr txBox="1"/>
            <p:nvPr/>
          </p:nvSpPr>
          <p:spPr>
            <a:xfrm>
              <a:off x="2887674" y="4813558"/>
              <a:ext cx="476250" cy="153379"/>
            </a:xfrm>
            <a:prstGeom prst="rect">
              <a:avLst/>
            </a:prstGeom>
            <a:solidFill>
              <a:srgbClr val="424D55"/>
            </a:solidFill>
          </p:spPr>
          <p:txBody>
            <a:bodyPr vert="horz" wrap="square" lIns="0" tIns="11430" rIns="0" bIns="0" rtlCol="0">
              <a:spAutoFit/>
            </a:bodyPr>
            <a:lstStyle/>
            <a:p>
              <a:pPr marL="71755">
                <a:lnSpc>
                  <a:spcPct val="100000"/>
                </a:lnSpc>
                <a:spcBef>
                  <a:spcPts val="90"/>
                </a:spcBef>
              </a:pPr>
              <a:r>
                <a:rPr lang="tr-TR" sz="1050" spc="-20">
                  <a:solidFill>
                    <a:srgbClr val="FFFFFF"/>
                  </a:solidFill>
                  <a:latin typeface="Myriad Pro"/>
                  <a:cs typeface="Myriad Pro"/>
                </a:rPr>
                <a:t>Uyluk</a:t>
              </a:r>
              <a:endParaRPr lang="tr-TR" sz="1050">
                <a:latin typeface="Myriad Pro"/>
                <a:cs typeface="Myriad Pro"/>
              </a:endParaRPr>
            </a:p>
          </p:txBody>
        </p:sp>
        <p:sp>
          <p:nvSpPr>
            <p:cNvPr id="54" name="object 49">
              <a:extLst>
                <a:ext uri="{FF2B5EF4-FFF2-40B4-BE49-F238E27FC236}">
                  <a16:creationId xmlns:a16="http://schemas.microsoft.com/office/drawing/2014/main" id="{10D76AC7-94F2-161B-4D6F-E7A7AEFC5AC1}"/>
                </a:ext>
              </a:extLst>
            </p:cNvPr>
            <p:cNvSpPr/>
            <p:nvPr/>
          </p:nvSpPr>
          <p:spPr>
            <a:xfrm>
              <a:off x="2356788" y="3194969"/>
              <a:ext cx="476250" cy="153379"/>
            </a:xfrm>
            <a:custGeom>
              <a:avLst/>
              <a:gdLst/>
              <a:ahLst/>
              <a:cxnLst/>
              <a:rect l="l" t="t" r="r" b="b"/>
              <a:pathLst>
                <a:path w="476250" h="167004">
                  <a:moveTo>
                    <a:pt x="476021" y="0"/>
                  </a:moveTo>
                  <a:lnTo>
                    <a:pt x="0" y="0"/>
                  </a:lnTo>
                  <a:lnTo>
                    <a:pt x="0" y="166395"/>
                  </a:lnTo>
                  <a:lnTo>
                    <a:pt x="476021" y="166395"/>
                  </a:lnTo>
                  <a:lnTo>
                    <a:pt x="476021" y="0"/>
                  </a:lnTo>
                  <a:close/>
                </a:path>
              </a:pathLst>
            </a:custGeom>
            <a:solidFill>
              <a:srgbClr val="424D55"/>
            </a:solidFill>
          </p:spPr>
          <p:txBody>
            <a:bodyPr wrap="square" lIns="0" tIns="0" rIns="0" bIns="0" rtlCol="0"/>
            <a:lstStyle/>
            <a:p>
              <a:endParaRPr lang="tr-TR" sz="2400"/>
            </a:p>
          </p:txBody>
        </p:sp>
        <p:sp>
          <p:nvSpPr>
            <p:cNvPr id="55" name="object 50">
              <a:extLst>
                <a:ext uri="{FF2B5EF4-FFF2-40B4-BE49-F238E27FC236}">
                  <a16:creationId xmlns:a16="http://schemas.microsoft.com/office/drawing/2014/main" id="{ED3B4CFA-DE13-4A56-21A7-233B35BFE431}"/>
                </a:ext>
              </a:extLst>
            </p:cNvPr>
            <p:cNvSpPr txBox="1"/>
            <p:nvPr/>
          </p:nvSpPr>
          <p:spPr>
            <a:xfrm>
              <a:off x="2416083" y="3194023"/>
              <a:ext cx="337820" cy="135102"/>
            </a:xfrm>
            <a:prstGeom prst="rect">
              <a:avLst/>
            </a:prstGeom>
          </p:spPr>
          <p:txBody>
            <a:bodyPr vert="horz" wrap="square" lIns="0" tIns="12700" rIns="0" bIns="0" rtlCol="0">
              <a:spAutoFit/>
            </a:bodyPr>
            <a:lstStyle/>
            <a:p>
              <a:pPr marL="12700">
                <a:lnSpc>
                  <a:spcPct val="100000"/>
                </a:lnSpc>
                <a:spcBef>
                  <a:spcPts val="100"/>
                </a:spcBef>
              </a:pPr>
              <a:r>
                <a:rPr lang="tr-TR" sz="1050" spc="-20">
                  <a:solidFill>
                    <a:srgbClr val="FFFFFF"/>
                  </a:solidFill>
                  <a:latin typeface="Myriad Pro"/>
                  <a:cs typeface="Myriad Pro"/>
                </a:rPr>
                <a:t>Gövde</a:t>
              </a:r>
              <a:endParaRPr lang="tr-TR" sz="1050">
                <a:latin typeface="Myriad Pro"/>
                <a:cs typeface="Myriad Pro"/>
              </a:endParaRPr>
            </a:p>
          </p:txBody>
        </p:sp>
        <p:sp>
          <p:nvSpPr>
            <p:cNvPr id="56" name="object 51">
              <a:extLst>
                <a:ext uri="{FF2B5EF4-FFF2-40B4-BE49-F238E27FC236}">
                  <a16:creationId xmlns:a16="http://schemas.microsoft.com/office/drawing/2014/main" id="{EEE1DB3B-83DD-1EF5-FE09-EA4527833A0F}"/>
                </a:ext>
              </a:extLst>
            </p:cNvPr>
            <p:cNvSpPr txBox="1"/>
            <p:nvPr/>
          </p:nvSpPr>
          <p:spPr>
            <a:xfrm>
              <a:off x="2356788" y="4083156"/>
              <a:ext cx="476250" cy="153379"/>
            </a:xfrm>
            <a:prstGeom prst="rect">
              <a:avLst/>
            </a:prstGeom>
            <a:solidFill>
              <a:srgbClr val="424D55"/>
            </a:solidFill>
          </p:spPr>
          <p:txBody>
            <a:bodyPr vert="horz" wrap="square" lIns="0" tIns="11430" rIns="0" bIns="0" rtlCol="0">
              <a:spAutoFit/>
            </a:bodyPr>
            <a:lstStyle/>
            <a:p>
              <a:pPr marL="57785">
                <a:lnSpc>
                  <a:spcPct val="100000"/>
                </a:lnSpc>
                <a:spcBef>
                  <a:spcPts val="90"/>
                </a:spcBef>
              </a:pPr>
              <a:r>
                <a:rPr lang="tr-TR" sz="1050" spc="-10">
                  <a:solidFill>
                    <a:srgbClr val="FFFFFF"/>
                  </a:solidFill>
                  <a:latin typeface="Myriad Pro"/>
                  <a:cs typeface="Myriad Pro"/>
                </a:rPr>
                <a:t>Uzuvlar</a:t>
              </a:r>
              <a:endParaRPr lang="tr-TR" sz="1050">
                <a:latin typeface="Myriad Pro"/>
                <a:cs typeface="Myriad Pro"/>
              </a:endParaRPr>
            </a:p>
          </p:txBody>
        </p:sp>
        <p:sp>
          <p:nvSpPr>
            <p:cNvPr id="57" name="object 52">
              <a:extLst>
                <a:ext uri="{FF2B5EF4-FFF2-40B4-BE49-F238E27FC236}">
                  <a16:creationId xmlns:a16="http://schemas.microsoft.com/office/drawing/2014/main" id="{2BDA54F4-F8F0-E20B-0C97-115A04887BFD}"/>
                </a:ext>
              </a:extLst>
            </p:cNvPr>
            <p:cNvSpPr/>
            <p:nvPr/>
          </p:nvSpPr>
          <p:spPr>
            <a:xfrm>
              <a:off x="1652231" y="4379307"/>
              <a:ext cx="1871345" cy="173355"/>
            </a:xfrm>
            <a:custGeom>
              <a:avLst/>
              <a:gdLst/>
              <a:ahLst/>
              <a:cxnLst/>
              <a:rect l="l" t="t" r="r" b="b"/>
              <a:pathLst>
                <a:path w="1871345" h="173354">
                  <a:moveTo>
                    <a:pt x="883577" y="0"/>
                  </a:moveTo>
                  <a:lnTo>
                    <a:pt x="0" y="0"/>
                  </a:lnTo>
                  <a:lnTo>
                    <a:pt x="0" y="173101"/>
                  </a:lnTo>
                  <a:lnTo>
                    <a:pt x="883577" y="173101"/>
                  </a:lnTo>
                  <a:lnTo>
                    <a:pt x="883577" y="0"/>
                  </a:lnTo>
                  <a:close/>
                </a:path>
                <a:path w="1871345" h="173354">
                  <a:moveTo>
                    <a:pt x="1871103" y="0"/>
                  </a:moveTo>
                  <a:lnTo>
                    <a:pt x="1004239" y="0"/>
                  </a:lnTo>
                  <a:lnTo>
                    <a:pt x="1004239" y="173101"/>
                  </a:lnTo>
                  <a:lnTo>
                    <a:pt x="1871103" y="173101"/>
                  </a:lnTo>
                  <a:lnTo>
                    <a:pt x="1871103" y="0"/>
                  </a:lnTo>
                  <a:close/>
                </a:path>
              </a:pathLst>
            </a:custGeom>
            <a:solidFill>
              <a:srgbClr val="424D55"/>
            </a:solidFill>
          </p:spPr>
          <p:txBody>
            <a:bodyPr wrap="square" lIns="0" tIns="0" rIns="0" bIns="0" rtlCol="0"/>
            <a:lstStyle/>
            <a:p>
              <a:endParaRPr lang="tr-TR" sz="2400"/>
            </a:p>
          </p:txBody>
        </p:sp>
        <p:sp>
          <p:nvSpPr>
            <p:cNvPr id="58" name="object 53">
              <a:extLst>
                <a:ext uri="{FF2B5EF4-FFF2-40B4-BE49-F238E27FC236}">
                  <a16:creationId xmlns:a16="http://schemas.microsoft.com/office/drawing/2014/main" id="{EA2917C1-CD8D-B528-1130-237F9005F1AF}"/>
                </a:ext>
              </a:extLst>
            </p:cNvPr>
            <p:cNvSpPr txBox="1"/>
            <p:nvPr/>
          </p:nvSpPr>
          <p:spPr>
            <a:xfrm>
              <a:off x="1652230" y="4379307"/>
              <a:ext cx="1871345" cy="136591"/>
            </a:xfrm>
            <a:prstGeom prst="rect">
              <a:avLst/>
            </a:prstGeom>
          </p:spPr>
          <p:txBody>
            <a:bodyPr vert="horz" wrap="square" lIns="0" tIns="14604" rIns="0" bIns="0" rtlCol="0">
              <a:spAutoFit/>
            </a:bodyPr>
            <a:lstStyle/>
            <a:p>
              <a:pPr marL="38735">
                <a:lnSpc>
                  <a:spcPct val="100000"/>
                </a:lnSpc>
                <a:spcBef>
                  <a:spcPts val="114"/>
                </a:spcBef>
                <a:tabLst>
                  <a:tab pos="1045844" algn="l"/>
                </a:tabLst>
              </a:pPr>
              <a:r>
                <a:rPr lang="tr-TR" sz="1050" dirty="0">
                  <a:solidFill>
                    <a:srgbClr val="FFFFFF"/>
                  </a:solidFill>
                  <a:latin typeface="Myriad Pro"/>
                  <a:cs typeface="Myriad Pro"/>
                </a:rPr>
                <a:t>Üst</a:t>
              </a:r>
              <a:r>
                <a:rPr lang="tr-TR" sz="1050" spc="-10" dirty="0">
                  <a:solidFill>
                    <a:srgbClr val="FFFFFF"/>
                  </a:solidFill>
                  <a:latin typeface="Myriad Pro"/>
                  <a:cs typeface="Myriad Pro"/>
                </a:rPr>
                <a:t> Ekstremiteler</a:t>
              </a:r>
              <a:r>
                <a:rPr lang="tr-TR" sz="1050" dirty="0">
                  <a:solidFill>
                    <a:srgbClr val="FFFFFF"/>
                  </a:solidFill>
                  <a:latin typeface="Myriad Pro"/>
                  <a:cs typeface="Myriad Pro"/>
                </a:rPr>
                <a:t>	              Alt</a:t>
              </a:r>
              <a:r>
                <a:rPr lang="tr-TR" sz="1050" spc="-15" dirty="0">
                  <a:solidFill>
                    <a:srgbClr val="FFFFFF"/>
                  </a:solidFill>
                  <a:latin typeface="Myriad Pro"/>
                  <a:cs typeface="Myriad Pro"/>
                </a:rPr>
                <a:t> </a:t>
              </a:r>
              <a:r>
                <a:rPr lang="tr-TR" sz="1050" spc="-10" dirty="0">
                  <a:solidFill>
                    <a:srgbClr val="FFFFFF"/>
                  </a:solidFill>
                  <a:latin typeface="Myriad Pro"/>
                  <a:cs typeface="Myriad Pro"/>
                </a:rPr>
                <a:t>Ekstremiteler</a:t>
              </a:r>
              <a:endParaRPr lang="tr-TR" sz="1050" dirty="0">
                <a:latin typeface="Myriad Pro"/>
                <a:cs typeface="Myriad Pro"/>
              </a:endParaRPr>
            </a:p>
          </p:txBody>
        </p:sp>
        <p:sp>
          <p:nvSpPr>
            <p:cNvPr id="59" name="object 54">
              <a:extLst>
                <a:ext uri="{FF2B5EF4-FFF2-40B4-BE49-F238E27FC236}">
                  <a16:creationId xmlns:a16="http://schemas.microsoft.com/office/drawing/2014/main" id="{3FF63B39-8600-71BB-B208-94B87F7616DF}"/>
                </a:ext>
              </a:extLst>
            </p:cNvPr>
            <p:cNvSpPr txBox="1"/>
            <p:nvPr/>
          </p:nvSpPr>
          <p:spPr>
            <a:xfrm>
              <a:off x="2772586" y="3811795"/>
              <a:ext cx="476250" cy="153379"/>
            </a:xfrm>
            <a:prstGeom prst="rect">
              <a:avLst/>
            </a:prstGeom>
            <a:solidFill>
              <a:srgbClr val="424D55"/>
            </a:solidFill>
          </p:spPr>
          <p:txBody>
            <a:bodyPr vert="horz" wrap="square" lIns="0" tIns="11430" rIns="0" bIns="0" rtlCol="0">
              <a:spAutoFit/>
            </a:bodyPr>
            <a:lstStyle/>
            <a:p>
              <a:pPr marL="71755">
                <a:lnSpc>
                  <a:spcPct val="100000"/>
                </a:lnSpc>
                <a:spcBef>
                  <a:spcPts val="90"/>
                </a:spcBef>
              </a:pPr>
              <a:r>
                <a:rPr lang="tr-TR" sz="1050" spc="-10">
                  <a:solidFill>
                    <a:srgbClr val="FFFFFF"/>
                  </a:solidFill>
                  <a:latin typeface="Myriad Pro"/>
                  <a:cs typeface="Myriad Pro"/>
                </a:rPr>
                <a:t>Leğen</a:t>
              </a:r>
              <a:endParaRPr lang="tr-TR" sz="1050">
                <a:latin typeface="Myriad Pro"/>
                <a:cs typeface="Myriad Pro"/>
              </a:endParaRPr>
            </a:p>
          </p:txBody>
        </p:sp>
        <p:sp>
          <p:nvSpPr>
            <p:cNvPr id="60" name="object 55">
              <a:extLst>
                <a:ext uri="{FF2B5EF4-FFF2-40B4-BE49-F238E27FC236}">
                  <a16:creationId xmlns:a16="http://schemas.microsoft.com/office/drawing/2014/main" id="{3A88D2C8-E4ED-7164-8726-8E7ED7AC13EF}"/>
                </a:ext>
              </a:extLst>
            </p:cNvPr>
            <p:cNvSpPr txBox="1"/>
            <p:nvPr/>
          </p:nvSpPr>
          <p:spPr>
            <a:xfrm>
              <a:off x="1960371" y="5000985"/>
              <a:ext cx="476250" cy="153379"/>
            </a:xfrm>
            <a:prstGeom prst="rect">
              <a:avLst/>
            </a:prstGeom>
            <a:solidFill>
              <a:srgbClr val="424D55"/>
            </a:solidFill>
          </p:spPr>
          <p:txBody>
            <a:bodyPr vert="horz" wrap="square" lIns="0" tIns="11430" rIns="0" bIns="0" rtlCol="0">
              <a:spAutoFit/>
            </a:bodyPr>
            <a:lstStyle/>
            <a:p>
              <a:pPr marL="71755">
                <a:lnSpc>
                  <a:spcPct val="100000"/>
                </a:lnSpc>
                <a:spcBef>
                  <a:spcPts val="90"/>
                </a:spcBef>
              </a:pPr>
              <a:r>
                <a:rPr lang="tr-TR" sz="1050">
                  <a:solidFill>
                    <a:srgbClr val="FFFFFF"/>
                  </a:solidFill>
                  <a:latin typeface="Myriad Pro"/>
                  <a:cs typeface="Myriad Pro"/>
                </a:rPr>
                <a:t>Ön </a:t>
              </a:r>
              <a:r>
                <a:rPr lang="tr-TR" sz="1050" spc="-25">
                  <a:solidFill>
                    <a:srgbClr val="FFFFFF"/>
                  </a:solidFill>
                  <a:latin typeface="Myriad Pro"/>
                  <a:cs typeface="Myriad Pro"/>
                </a:rPr>
                <a:t>kol</a:t>
              </a:r>
              <a:endParaRPr lang="tr-TR" sz="1050">
                <a:latin typeface="Myriad Pro"/>
                <a:cs typeface="Myriad Pro"/>
              </a:endParaRPr>
            </a:p>
          </p:txBody>
        </p:sp>
        <p:sp>
          <p:nvSpPr>
            <p:cNvPr id="61" name="object 56">
              <a:extLst>
                <a:ext uri="{FF2B5EF4-FFF2-40B4-BE49-F238E27FC236}">
                  <a16:creationId xmlns:a16="http://schemas.microsoft.com/office/drawing/2014/main" id="{0590ED9A-1B1C-9FB6-30E3-C8E79739522E}"/>
                </a:ext>
              </a:extLst>
            </p:cNvPr>
            <p:cNvSpPr txBox="1"/>
            <p:nvPr/>
          </p:nvSpPr>
          <p:spPr>
            <a:xfrm>
              <a:off x="2887674" y="5019488"/>
              <a:ext cx="476250" cy="153379"/>
            </a:xfrm>
            <a:prstGeom prst="rect">
              <a:avLst/>
            </a:prstGeom>
            <a:solidFill>
              <a:srgbClr val="424D55"/>
            </a:solidFill>
          </p:spPr>
          <p:txBody>
            <a:bodyPr vert="horz" wrap="square" lIns="0" tIns="11430" rIns="0" bIns="0" rtlCol="0">
              <a:spAutoFit/>
            </a:bodyPr>
            <a:lstStyle/>
            <a:p>
              <a:pPr marL="71755">
                <a:lnSpc>
                  <a:spcPct val="100000"/>
                </a:lnSpc>
                <a:spcBef>
                  <a:spcPts val="90"/>
                </a:spcBef>
              </a:pPr>
              <a:r>
                <a:rPr lang="tr-TR" sz="1050" spc="-10">
                  <a:solidFill>
                    <a:srgbClr val="FFFFFF"/>
                  </a:solidFill>
                  <a:latin typeface="Myriad Pro"/>
                  <a:cs typeface="Myriad Pro"/>
                </a:rPr>
                <a:t>Baldır</a:t>
              </a:r>
              <a:endParaRPr lang="tr-TR" sz="1050">
                <a:latin typeface="Myriad Pro"/>
                <a:cs typeface="Myriad Pro"/>
              </a:endParaRPr>
            </a:p>
          </p:txBody>
        </p:sp>
        <p:sp>
          <p:nvSpPr>
            <p:cNvPr id="62" name="object 57">
              <a:extLst>
                <a:ext uri="{FF2B5EF4-FFF2-40B4-BE49-F238E27FC236}">
                  <a16:creationId xmlns:a16="http://schemas.microsoft.com/office/drawing/2014/main" id="{CFBA9E40-CA75-2BB6-62C3-6333B2A73644}"/>
                </a:ext>
              </a:extLst>
            </p:cNvPr>
            <p:cNvSpPr txBox="1"/>
            <p:nvPr/>
          </p:nvSpPr>
          <p:spPr>
            <a:xfrm>
              <a:off x="2887674" y="5225419"/>
              <a:ext cx="476250" cy="153379"/>
            </a:xfrm>
            <a:prstGeom prst="rect">
              <a:avLst/>
            </a:prstGeom>
            <a:solidFill>
              <a:srgbClr val="424D55"/>
            </a:solidFill>
          </p:spPr>
          <p:txBody>
            <a:bodyPr vert="horz" wrap="square" lIns="0" tIns="11430" rIns="0" bIns="0" rtlCol="0">
              <a:spAutoFit/>
            </a:bodyPr>
            <a:lstStyle/>
            <a:p>
              <a:pPr marL="71755">
                <a:lnSpc>
                  <a:spcPct val="100000"/>
                </a:lnSpc>
                <a:spcBef>
                  <a:spcPts val="90"/>
                </a:spcBef>
              </a:pPr>
              <a:r>
                <a:rPr lang="tr-TR" sz="1050" spc="-20">
                  <a:solidFill>
                    <a:srgbClr val="FFFFFF"/>
                  </a:solidFill>
                  <a:latin typeface="Myriad Pro"/>
                  <a:cs typeface="Myriad Pro"/>
                </a:rPr>
                <a:t>Ayak</a:t>
              </a:r>
              <a:endParaRPr lang="tr-TR" sz="1050">
                <a:latin typeface="Myriad Pro"/>
                <a:cs typeface="Myriad Pro"/>
              </a:endParaRPr>
            </a:p>
          </p:txBody>
        </p:sp>
        <p:sp>
          <p:nvSpPr>
            <p:cNvPr id="63" name="object 58">
              <a:extLst>
                <a:ext uri="{FF2B5EF4-FFF2-40B4-BE49-F238E27FC236}">
                  <a16:creationId xmlns:a16="http://schemas.microsoft.com/office/drawing/2014/main" id="{172A6B03-4940-F3F6-0DB0-F2B0DCC4C764}"/>
                </a:ext>
              </a:extLst>
            </p:cNvPr>
            <p:cNvSpPr txBox="1"/>
            <p:nvPr/>
          </p:nvSpPr>
          <p:spPr>
            <a:xfrm>
              <a:off x="1960371" y="5212338"/>
              <a:ext cx="476250" cy="153379"/>
            </a:xfrm>
            <a:prstGeom prst="rect">
              <a:avLst/>
            </a:prstGeom>
            <a:solidFill>
              <a:srgbClr val="424D55"/>
            </a:solidFill>
          </p:spPr>
          <p:txBody>
            <a:bodyPr vert="horz" wrap="square" lIns="0" tIns="11430" rIns="0" bIns="0" rtlCol="0">
              <a:spAutoFit/>
            </a:bodyPr>
            <a:lstStyle/>
            <a:p>
              <a:pPr marL="71755">
                <a:lnSpc>
                  <a:spcPct val="100000"/>
                </a:lnSpc>
                <a:spcBef>
                  <a:spcPts val="90"/>
                </a:spcBef>
              </a:pPr>
              <a:r>
                <a:rPr lang="tr-TR" sz="1050" spc="-25">
                  <a:solidFill>
                    <a:srgbClr val="FFFFFF"/>
                  </a:solidFill>
                  <a:latin typeface="Myriad Pro"/>
                  <a:cs typeface="Myriad Pro"/>
                </a:rPr>
                <a:t>El</a:t>
              </a:r>
              <a:endParaRPr lang="tr-TR" sz="1050">
                <a:latin typeface="Myriad Pro"/>
                <a:cs typeface="Myriad Pro"/>
              </a:endParaRPr>
            </a:p>
          </p:txBody>
        </p:sp>
        <p:grpSp>
          <p:nvGrpSpPr>
            <p:cNvPr id="64" name="object 59">
              <a:extLst>
                <a:ext uri="{FF2B5EF4-FFF2-40B4-BE49-F238E27FC236}">
                  <a16:creationId xmlns:a16="http://schemas.microsoft.com/office/drawing/2014/main" id="{ED1B1C9C-24A5-0B77-2F4E-8BDB309F6604}"/>
                </a:ext>
              </a:extLst>
            </p:cNvPr>
            <p:cNvGrpSpPr/>
            <p:nvPr/>
          </p:nvGrpSpPr>
          <p:grpSpPr>
            <a:xfrm>
              <a:off x="2222977" y="2734990"/>
              <a:ext cx="555625" cy="1438275"/>
              <a:chOff x="1558044" y="4269933"/>
              <a:chExt cx="555625" cy="1438275"/>
            </a:xfrm>
          </p:grpSpPr>
          <p:sp>
            <p:nvSpPr>
              <p:cNvPr id="65" name="object 60">
                <a:extLst>
                  <a:ext uri="{FF2B5EF4-FFF2-40B4-BE49-F238E27FC236}">
                    <a16:creationId xmlns:a16="http://schemas.microsoft.com/office/drawing/2014/main" id="{1C6A2448-05F7-3DA6-B959-198F7395AA49}"/>
                  </a:ext>
                </a:extLst>
              </p:cNvPr>
              <p:cNvSpPr/>
              <p:nvPr/>
            </p:nvSpPr>
            <p:spPr>
              <a:xfrm>
                <a:off x="1564394" y="4276283"/>
                <a:ext cx="125730" cy="1425575"/>
              </a:xfrm>
              <a:custGeom>
                <a:avLst/>
                <a:gdLst/>
                <a:ahLst/>
                <a:cxnLst/>
                <a:rect l="l" t="t" r="r" b="b"/>
                <a:pathLst>
                  <a:path w="125730" h="1425575">
                    <a:moveTo>
                      <a:pt x="0" y="0"/>
                    </a:moveTo>
                    <a:lnTo>
                      <a:pt x="0" y="1425308"/>
                    </a:lnTo>
                    <a:lnTo>
                      <a:pt x="125107" y="1425308"/>
                    </a:lnTo>
                  </a:path>
                </a:pathLst>
              </a:custGeom>
              <a:ln w="12700">
                <a:solidFill>
                  <a:srgbClr val="F1613C"/>
                </a:solidFill>
              </a:ln>
            </p:spPr>
            <p:txBody>
              <a:bodyPr wrap="square" lIns="0" tIns="0" rIns="0" bIns="0" rtlCol="0"/>
              <a:lstStyle/>
              <a:p>
                <a:endParaRPr lang="tr-TR" sz="2400"/>
              </a:p>
            </p:txBody>
          </p:sp>
          <p:sp>
            <p:nvSpPr>
              <p:cNvPr id="66" name="object 61">
                <a:extLst>
                  <a:ext uri="{FF2B5EF4-FFF2-40B4-BE49-F238E27FC236}">
                    <a16:creationId xmlns:a16="http://schemas.microsoft.com/office/drawing/2014/main" id="{970B1FC7-2AFC-BCE5-8093-32274AD5F79B}"/>
                  </a:ext>
                </a:extLst>
              </p:cNvPr>
              <p:cNvSpPr/>
              <p:nvPr/>
            </p:nvSpPr>
            <p:spPr>
              <a:xfrm>
                <a:off x="1564594" y="4401026"/>
                <a:ext cx="125730" cy="0"/>
              </a:xfrm>
              <a:custGeom>
                <a:avLst/>
                <a:gdLst/>
                <a:ahLst/>
                <a:cxnLst/>
                <a:rect l="l" t="t" r="r" b="b"/>
                <a:pathLst>
                  <a:path w="125730">
                    <a:moveTo>
                      <a:pt x="0" y="0"/>
                    </a:moveTo>
                    <a:lnTo>
                      <a:pt x="125298" y="0"/>
                    </a:lnTo>
                  </a:path>
                </a:pathLst>
              </a:custGeom>
              <a:ln w="12700">
                <a:solidFill>
                  <a:srgbClr val="F1613C"/>
                </a:solidFill>
              </a:ln>
            </p:spPr>
            <p:txBody>
              <a:bodyPr wrap="square" lIns="0" tIns="0" rIns="0" bIns="0" rtlCol="0"/>
              <a:lstStyle/>
              <a:p>
                <a:endParaRPr lang="tr-TR" sz="2400"/>
              </a:p>
            </p:txBody>
          </p:sp>
          <p:sp>
            <p:nvSpPr>
              <p:cNvPr id="67" name="object 62">
                <a:extLst>
                  <a:ext uri="{FF2B5EF4-FFF2-40B4-BE49-F238E27FC236}">
                    <a16:creationId xmlns:a16="http://schemas.microsoft.com/office/drawing/2014/main" id="{2CF2994B-918C-CB63-F0F9-53D8B8BC906A}"/>
                  </a:ext>
                </a:extLst>
              </p:cNvPr>
              <p:cNvSpPr/>
              <p:nvPr/>
            </p:nvSpPr>
            <p:spPr>
              <a:xfrm>
                <a:off x="1564594" y="4599997"/>
                <a:ext cx="125730" cy="0"/>
              </a:xfrm>
              <a:custGeom>
                <a:avLst/>
                <a:gdLst/>
                <a:ahLst/>
                <a:cxnLst/>
                <a:rect l="l" t="t" r="r" b="b"/>
                <a:pathLst>
                  <a:path w="125730">
                    <a:moveTo>
                      <a:pt x="0" y="0"/>
                    </a:moveTo>
                    <a:lnTo>
                      <a:pt x="125298" y="0"/>
                    </a:lnTo>
                  </a:path>
                </a:pathLst>
              </a:custGeom>
              <a:ln w="12700">
                <a:solidFill>
                  <a:srgbClr val="F1613C"/>
                </a:solidFill>
              </a:ln>
            </p:spPr>
            <p:txBody>
              <a:bodyPr wrap="square" lIns="0" tIns="0" rIns="0" bIns="0" rtlCol="0"/>
              <a:lstStyle/>
              <a:p>
                <a:endParaRPr lang="tr-TR" sz="2400"/>
              </a:p>
            </p:txBody>
          </p:sp>
          <p:sp>
            <p:nvSpPr>
              <p:cNvPr id="68" name="object 63">
                <a:extLst>
                  <a:ext uri="{FF2B5EF4-FFF2-40B4-BE49-F238E27FC236}">
                    <a16:creationId xmlns:a16="http://schemas.microsoft.com/office/drawing/2014/main" id="{62C1AC0E-1D4C-BE48-CB93-056E5A7EDD5B}"/>
                  </a:ext>
                </a:extLst>
              </p:cNvPr>
              <p:cNvSpPr/>
              <p:nvPr/>
            </p:nvSpPr>
            <p:spPr>
              <a:xfrm>
                <a:off x="1564594" y="4798955"/>
                <a:ext cx="125730" cy="0"/>
              </a:xfrm>
              <a:custGeom>
                <a:avLst/>
                <a:gdLst/>
                <a:ahLst/>
                <a:cxnLst/>
                <a:rect l="l" t="t" r="r" b="b"/>
                <a:pathLst>
                  <a:path w="125730">
                    <a:moveTo>
                      <a:pt x="0" y="0"/>
                    </a:moveTo>
                    <a:lnTo>
                      <a:pt x="125298" y="0"/>
                    </a:lnTo>
                  </a:path>
                </a:pathLst>
              </a:custGeom>
              <a:ln w="12700">
                <a:solidFill>
                  <a:srgbClr val="F1613C"/>
                </a:solidFill>
              </a:ln>
            </p:spPr>
            <p:txBody>
              <a:bodyPr wrap="square" lIns="0" tIns="0" rIns="0" bIns="0" rtlCol="0"/>
              <a:lstStyle/>
              <a:p>
                <a:endParaRPr lang="tr-TR" sz="2400"/>
              </a:p>
            </p:txBody>
          </p:sp>
          <p:sp>
            <p:nvSpPr>
              <p:cNvPr id="69" name="object 64">
                <a:extLst>
                  <a:ext uri="{FF2B5EF4-FFF2-40B4-BE49-F238E27FC236}">
                    <a16:creationId xmlns:a16="http://schemas.microsoft.com/office/drawing/2014/main" id="{ADD7E9C8-98F9-6223-644C-A7074C6936EB}"/>
                  </a:ext>
                </a:extLst>
              </p:cNvPr>
              <p:cNvSpPr/>
              <p:nvPr/>
            </p:nvSpPr>
            <p:spPr>
              <a:xfrm>
                <a:off x="1982052" y="4896300"/>
                <a:ext cx="125730" cy="537210"/>
              </a:xfrm>
              <a:custGeom>
                <a:avLst/>
                <a:gdLst/>
                <a:ahLst/>
                <a:cxnLst/>
                <a:rect l="l" t="t" r="r" b="b"/>
                <a:pathLst>
                  <a:path w="125730" h="537210">
                    <a:moveTo>
                      <a:pt x="0" y="0"/>
                    </a:moveTo>
                    <a:lnTo>
                      <a:pt x="0" y="326148"/>
                    </a:lnTo>
                    <a:lnTo>
                      <a:pt x="0" y="536905"/>
                    </a:lnTo>
                    <a:lnTo>
                      <a:pt x="125107" y="536905"/>
                    </a:lnTo>
                  </a:path>
                </a:pathLst>
              </a:custGeom>
              <a:ln w="12700">
                <a:solidFill>
                  <a:srgbClr val="F1613C"/>
                </a:solidFill>
              </a:ln>
            </p:spPr>
            <p:txBody>
              <a:bodyPr wrap="square" lIns="0" tIns="0" rIns="0" bIns="0" rtlCol="0"/>
              <a:lstStyle/>
              <a:p>
                <a:endParaRPr lang="tr-TR" sz="2400"/>
              </a:p>
            </p:txBody>
          </p:sp>
          <p:sp>
            <p:nvSpPr>
              <p:cNvPr id="70" name="object 65">
                <a:extLst>
                  <a:ext uri="{FF2B5EF4-FFF2-40B4-BE49-F238E27FC236}">
                    <a16:creationId xmlns:a16="http://schemas.microsoft.com/office/drawing/2014/main" id="{E1FB690F-0459-4692-F06F-9B01CB8A2CC7}"/>
                  </a:ext>
                </a:extLst>
              </p:cNvPr>
              <p:cNvSpPr/>
              <p:nvPr/>
            </p:nvSpPr>
            <p:spPr>
              <a:xfrm>
                <a:off x="1982249" y="5224640"/>
                <a:ext cx="125730" cy="0"/>
              </a:xfrm>
              <a:custGeom>
                <a:avLst/>
                <a:gdLst/>
                <a:ahLst/>
                <a:cxnLst/>
                <a:rect l="l" t="t" r="r" b="b"/>
                <a:pathLst>
                  <a:path w="125730">
                    <a:moveTo>
                      <a:pt x="125298" y="0"/>
                    </a:moveTo>
                    <a:lnTo>
                      <a:pt x="0" y="0"/>
                    </a:lnTo>
                  </a:path>
                </a:pathLst>
              </a:custGeom>
              <a:ln w="12700">
                <a:solidFill>
                  <a:srgbClr val="F1613C"/>
                </a:solidFill>
              </a:ln>
            </p:spPr>
            <p:txBody>
              <a:bodyPr wrap="square" lIns="0" tIns="0" rIns="0" bIns="0" rtlCol="0"/>
              <a:lstStyle/>
              <a:p>
                <a:endParaRPr lang="tr-TR" sz="2400"/>
              </a:p>
            </p:txBody>
          </p:sp>
          <p:sp>
            <p:nvSpPr>
              <p:cNvPr id="71" name="object 66">
                <a:extLst>
                  <a:ext uri="{FF2B5EF4-FFF2-40B4-BE49-F238E27FC236}">
                    <a16:creationId xmlns:a16="http://schemas.microsoft.com/office/drawing/2014/main" id="{E673A329-B126-AAAD-CEAF-74A17E05CA78}"/>
                  </a:ext>
                </a:extLst>
              </p:cNvPr>
              <p:cNvSpPr/>
              <p:nvPr/>
            </p:nvSpPr>
            <p:spPr>
              <a:xfrm>
                <a:off x="1982256" y="5016417"/>
                <a:ext cx="120650" cy="0"/>
              </a:xfrm>
              <a:custGeom>
                <a:avLst/>
                <a:gdLst/>
                <a:ahLst/>
                <a:cxnLst/>
                <a:rect l="l" t="t" r="r" b="b"/>
                <a:pathLst>
                  <a:path w="120650">
                    <a:moveTo>
                      <a:pt x="120650" y="0"/>
                    </a:moveTo>
                    <a:lnTo>
                      <a:pt x="0" y="0"/>
                    </a:lnTo>
                  </a:path>
                </a:pathLst>
              </a:custGeom>
              <a:ln w="12700">
                <a:solidFill>
                  <a:srgbClr val="F1613C"/>
                </a:solidFill>
              </a:ln>
            </p:spPr>
            <p:txBody>
              <a:bodyPr wrap="square" lIns="0" tIns="0" rIns="0" bIns="0" rtlCol="0"/>
              <a:lstStyle/>
              <a:p>
                <a:endParaRPr lang="tr-TR" sz="2400"/>
              </a:p>
            </p:txBody>
          </p:sp>
        </p:grpSp>
        <p:grpSp>
          <p:nvGrpSpPr>
            <p:cNvPr id="72" name="object 67">
              <a:extLst>
                <a:ext uri="{FF2B5EF4-FFF2-40B4-BE49-F238E27FC236}">
                  <a16:creationId xmlns:a16="http://schemas.microsoft.com/office/drawing/2014/main" id="{28DB652D-D314-4F27-4F98-1CACF15419CB}"/>
                </a:ext>
              </a:extLst>
            </p:cNvPr>
            <p:cNvGrpSpPr/>
            <p:nvPr/>
          </p:nvGrpSpPr>
          <p:grpSpPr>
            <a:xfrm>
              <a:off x="1814604" y="4254376"/>
              <a:ext cx="1200150" cy="1047750"/>
              <a:chOff x="1149671" y="5789319"/>
              <a:chExt cx="1200150" cy="1047750"/>
            </a:xfrm>
          </p:grpSpPr>
          <p:sp>
            <p:nvSpPr>
              <p:cNvPr id="73" name="object 68">
                <a:extLst>
                  <a:ext uri="{FF2B5EF4-FFF2-40B4-BE49-F238E27FC236}">
                    <a16:creationId xmlns:a16="http://schemas.microsoft.com/office/drawing/2014/main" id="{1FD9D890-14DE-9406-ACE0-A8B94103BC14}"/>
                  </a:ext>
                </a:extLst>
              </p:cNvPr>
              <p:cNvSpPr/>
              <p:nvPr/>
            </p:nvSpPr>
            <p:spPr>
              <a:xfrm>
                <a:off x="1480864" y="5840039"/>
                <a:ext cx="862965" cy="69850"/>
              </a:xfrm>
              <a:custGeom>
                <a:avLst/>
                <a:gdLst/>
                <a:ahLst/>
                <a:cxnLst/>
                <a:rect l="l" t="t" r="r" b="b"/>
                <a:pathLst>
                  <a:path w="862964" h="69850">
                    <a:moveTo>
                      <a:pt x="0" y="69583"/>
                    </a:moveTo>
                    <a:lnTo>
                      <a:pt x="0" y="0"/>
                    </a:lnTo>
                    <a:lnTo>
                      <a:pt x="431203" y="0"/>
                    </a:lnTo>
                    <a:lnTo>
                      <a:pt x="862418" y="0"/>
                    </a:lnTo>
                    <a:lnTo>
                      <a:pt x="862418" y="69583"/>
                    </a:lnTo>
                  </a:path>
                </a:pathLst>
              </a:custGeom>
              <a:ln w="12699">
                <a:solidFill>
                  <a:srgbClr val="F1613C"/>
                </a:solidFill>
              </a:ln>
            </p:spPr>
            <p:txBody>
              <a:bodyPr wrap="square" lIns="0" tIns="0" rIns="0" bIns="0" rtlCol="0"/>
              <a:lstStyle/>
              <a:p>
                <a:endParaRPr lang="tr-TR" sz="2400"/>
              </a:p>
            </p:txBody>
          </p:sp>
          <p:sp>
            <p:nvSpPr>
              <p:cNvPr id="74" name="object 69">
                <a:extLst>
                  <a:ext uri="{FF2B5EF4-FFF2-40B4-BE49-F238E27FC236}">
                    <a16:creationId xmlns:a16="http://schemas.microsoft.com/office/drawing/2014/main" id="{8E1A2A64-4956-D65F-8CEB-68483957AD4B}"/>
                  </a:ext>
                </a:extLst>
              </p:cNvPr>
              <p:cNvSpPr/>
              <p:nvPr/>
            </p:nvSpPr>
            <p:spPr>
              <a:xfrm>
                <a:off x="1917082" y="5789319"/>
                <a:ext cx="0" cy="46355"/>
              </a:xfrm>
              <a:custGeom>
                <a:avLst/>
                <a:gdLst/>
                <a:ahLst/>
                <a:cxnLst/>
                <a:rect l="l" t="t" r="r" b="b"/>
                <a:pathLst>
                  <a:path h="46354">
                    <a:moveTo>
                      <a:pt x="0" y="0"/>
                    </a:moveTo>
                    <a:lnTo>
                      <a:pt x="0" y="46278"/>
                    </a:lnTo>
                  </a:path>
                </a:pathLst>
              </a:custGeom>
              <a:ln w="12700">
                <a:solidFill>
                  <a:srgbClr val="F1613C"/>
                </a:solidFill>
              </a:ln>
            </p:spPr>
            <p:txBody>
              <a:bodyPr wrap="square" lIns="0" tIns="0" rIns="0" bIns="0" rtlCol="0"/>
              <a:lstStyle/>
              <a:p>
                <a:endParaRPr lang="tr-TR" sz="2400"/>
              </a:p>
            </p:txBody>
          </p:sp>
          <p:sp>
            <p:nvSpPr>
              <p:cNvPr id="75" name="object 70">
                <a:extLst>
                  <a:ext uri="{FF2B5EF4-FFF2-40B4-BE49-F238E27FC236}">
                    <a16:creationId xmlns:a16="http://schemas.microsoft.com/office/drawing/2014/main" id="{04AE63C6-E770-2027-6758-1FF2D612A543}"/>
                  </a:ext>
                </a:extLst>
              </p:cNvPr>
              <p:cNvSpPr/>
              <p:nvPr/>
            </p:nvSpPr>
            <p:spPr>
              <a:xfrm>
                <a:off x="1156021" y="6085450"/>
                <a:ext cx="139065" cy="745490"/>
              </a:xfrm>
              <a:custGeom>
                <a:avLst/>
                <a:gdLst/>
                <a:ahLst/>
                <a:cxnLst/>
                <a:rect l="l" t="t" r="r" b="b"/>
                <a:pathLst>
                  <a:path w="139065" h="745490">
                    <a:moveTo>
                      <a:pt x="0" y="0"/>
                    </a:moveTo>
                    <a:lnTo>
                      <a:pt x="0" y="524941"/>
                    </a:lnTo>
                    <a:lnTo>
                      <a:pt x="0" y="745121"/>
                    </a:lnTo>
                    <a:lnTo>
                      <a:pt x="138988" y="745121"/>
                    </a:lnTo>
                  </a:path>
                </a:pathLst>
              </a:custGeom>
              <a:ln w="12700">
                <a:solidFill>
                  <a:srgbClr val="F1613C"/>
                </a:solidFill>
              </a:ln>
            </p:spPr>
            <p:txBody>
              <a:bodyPr wrap="square" lIns="0" tIns="0" rIns="0" bIns="0" rtlCol="0"/>
              <a:lstStyle/>
              <a:p>
                <a:endParaRPr lang="tr-TR" sz="2400"/>
              </a:p>
            </p:txBody>
          </p:sp>
          <p:sp>
            <p:nvSpPr>
              <p:cNvPr id="76" name="object 71">
                <a:extLst>
                  <a:ext uri="{FF2B5EF4-FFF2-40B4-BE49-F238E27FC236}">
                    <a16:creationId xmlns:a16="http://schemas.microsoft.com/office/drawing/2014/main" id="{503CCEC5-64B9-0812-32F5-E7AFEBB8126F}"/>
                  </a:ext>
                </a:extLst>
              </p:cNvPr>
              <p:cNvSpPr/>
              <p:nvPr/>
            </p:nvSpPr>
            <p:spPr>
              <a:xfrm>
                <a:off x="2081411" y="6085450"/>
                <a:ext cx="139065" cy="745490"/>
              </a:xfrm>
              <a:custGeom>
                <a:avLst/>
                <a:gdLst/>
                <a:ahLst/>
                <a:cxnLst/>
                <a:rect l="l" t="t" r="r" b="b"/>
                <a:pathLst>
                  <a:path w="139064" h="745490">
                    <a:moveTo>
                      <a:pt x="0" y="0"/>
                    </a:moveTo>
                    <a:lnTo>
                      <a:pt x="0" y="524941"/>
                    </a:lnTo>
                    <a:lnTo>
                      <a:pt x="0" y="745121"/>
                    </a:lnTo>
                    <a:lnTo>
                      <a:pt x="138988" y="745121"/>
                    </a:lnTo>
                  </a:path>
                </a:pathLst>
              </a:custGeom>
              <a:ln w="12700">
                <a:solidFill>
                  <a:srgbClr val="F1613C"/>
                </a:solidFill>
              </a:ln>
            </p:spPr>
            <p:txBody>
              <a:bodyPr wrap="square" lIns="0" tIns="0" rIns="0" bIns="0" rtlCol="0"/>
              <a:lstStyle/>
              <a:p>
                <a:endParaRPr lang="tr-TR" sz="2400"/>
              </a:p>
            </p:txBody>
          </p:sp>
          <p:sp>
            <p:nvSpPr>
              <p:cNvPr id="77" name="object 72">
                <a:extLst>
                  <a:ext uri="{FF2B5EF4-FFF2-40B4-BE49-F238E27FC236}">
                    <a16:creationId xmlns:a16="http://schemas.microsoft.com/office/drawing/2014/main" id="{7AC72CBC-D86E-6D20-91A0-3F94889A9309}"/>
                  </a:ext>
                </a:extLst>
              </p:cNvPr>
              <p:cNvSpPr/>
              <p:nvPr/>
            </p:nvSpPr>
            <p:spPr>
              <a:xfrm>
                <a:off x="1156215" y="6617374"/>
                <a:ext cx="134620" cy="0"/>
              </a:xfrm>
              <a:custGeom>
                <a:avLst/>
                <a:gdLst/>
                <a:ahLst/>
                <a:cxnLst/>
                <a:rect l="l" t="t" r="r" b="b"/>
                <a:pathLst>
                  <a:path w="134619">
                    <a:moveTo>
                      <a:pt x="134581" y="0"/>
                    </a:moveTo>
                    <a:lnTo>
                      <a:pt x="0" y="0"/>
                    </a:lnTo>
                  </a:path>
                </a:pathLst>
              </a:custGeom>
              <a:ln w="12700">
                <a:solidFill>
                  <a:srgbClr val="F1613C"/>
                </a:solidFill>
              </a:ln>
            </p:spPr>
            <p:txBody>
              <a:bodyPr wrap="square" lIns="0" tIns="0" rIns="0" bIns="0" rtlCol="0"/>
              <a:lstStyle/>
              <a:p>
                <a:endParaRPr lang="tr-TR" sz="2400"/>
              </a:p>
            </p:txBody>
          </p:sp>
          <p:sp>
            <p:nvSpPr>
              <p:cNvPr id="78" name="object 73">
                <a:extLst>
                  <a:ext uri="{FF2B5EF4-FFF2-40B4-BE49-F238E27FC236}">
                    <a16:creationId xmlns:a16="http://schemas.microsoft.com/office/drawing/2014/main" id="{778BBD26-07FA-74A4-9C46-FF11D3B3B8EE}"/>
                  </a:ext>
                </a:extLst>
              </p:cNvPr>
              <p:cNvSpPr/>
              <p:nvPr/>
            </p:nvSpPr>
            <p:spPr>
              <a:xfrm>
                <a:off x="2081608" y="6617374"/>
                <a:ext cx="134620" cy="0"/>
              </a:xfrm>
              <a:custGeom>
                <a:avLst/>
                <a:gdLst/>
                <a:ahLst/>
                <a:cxnLst/>
                <a:rect l="l" t="t" r="r" b="b"/>
                <a:pathLst>
                  <a:path w="134619">
                    <a:moveTo>
                      <a:pt x="134581" y="0"/>
                    </a:moveTo>
                    <a:lnTo>
                      <a:pt x="0" y="0"/>
                    </a:lnTo>
                  </a:path>
                </a:pathLst>
              </a:custGeom>
              <a:ln w="12700">
                <a:solidFill>
                  <a:srgbClr val="F1613C"/>
                </a:solidFill>
              </a:ln>
            </p:spPr>
            <p:txBody>
              <a:bodyPr wrap="square" lIns="0" tIns="0" rIns="0" bIns="0" rtlCol="0"/>
              <a:lstStyle/>
              <a:p>
                <a:endParaRPr lang="tr-TR" sz="2400"/>
              </a:p>
            </p:txBody>
          </p:sp>
          <p:sp>
            <p:nvSpPr>
              <p:cNvPr id="79" name="object 74">
                <a:extLst>
                  <a:ext uri="{FF2B5EF4-FFF2-40B4-BE49-F238E27FC236}">
                    <a16:creationId xmlns:a16="http://schemas.microsoft.com/office/drawing/2014/main" id="{E1E7DD35-29FE-3E35-53B4-ECF732BFCE05}"/>
                  </a:ext>
                </a:extLst>
              </p:cNvPr>
              <p:cNvSpPr/>
              <p:nvPr/>
            </p:nvSpPr>
            <p:spPr>
              <a:xfrm>
                <a:off x="1156215" y="6413777"/>
                <a:ext cx="134620" cy="0"/>
              </a:xfrm>
              <a:custGeom>
                <a:avLst/>
                <a:gdLst/>
                <a:ahLst/>
                <a:cxnLst/>
                <a:rect l="l" t="t" r="r" b="b"/>
                <a:pathLst>
                  <a:path w="134619">
                    <a:moveTo>
                      <a:pt x="134581" y="0"/>
                    </a:moveTo>
                    <a:lnTo>
                      <a:pt x="0" y="0"/>
                    </a:lnTo>
                  </a:path>
                </a:pathLst>
              </a:custGeom>
              <a:ln w="12700">
                <a:solidFill>
                  <a:srgbClr val="F1613C"/>
                </a:solidFill>
              </a:ln>
            </p:spPr>
            <p:txBody>
              <a:bodyPr wrap="square" lIns="0" tIns="0" rIns="0" bIns="0" rtlCol="0"/>
              <a:lstStyle/>
              <a:p>
                <a:endParaRPr lang="tr-TR" sz="2400"/>
              </a:p>
            </p:txBody>
          </p:sp>
          <p:sp>
            <p:nvSpPr>
              <p:cNvPr id="80" name="object 75">
                <a:extLst>
                  <a:ext uri="{FF2B5EF4-FFF2-40B4-BE49-F238E27FC236}">
                    <a16:creationId xmlns:a16="http://schemas.microsoft.com/office/drawing/2014/main" id="{B443E6E8-5AF2-4452-DAB3-A814758F7CC2}"/>
                  </a:ext>
                </a:extLst>
              </p:cNvPr>
              <p:cNvSpPr/>
              <p:nvPr/>
            </p:nvSpPr>
            <p:spPr>
              <a:xfrm>
                <a:off x="2081608" y="6413777"/>
                <a:ext cx="134620" cy="0"/>
              </a:xfrm>
              <a:custGeom>
                <a:avLst/>
                <a:gdLst/>
                <a:ahLst/>
                <a:cxnLst/>
                <a:rect l="l" t="t" r="r" b="b"/>
                <a:pathLst>
                  <a:path w="134619">
                    <a:moveTo>
                      <a:pt x="134581" y="0"/>
                    </a:moveTo>
                    <a:lnTo>
                      <a:pt x="0" y="0"/>
                    </a:lnTo>
                  </a:path>
                </a:pathLst>
              </a:custGeom>
              <a:ln w="12700">
                <a:solidFill>
                  <a:srgbClr val="F1613C"/>
                </a:solidFill>
              </a:ln>
            </p:spPr>
            <p:txBody>
              <a:bodyPr wrap="square" lIns="0" tIns="0" rIns="0" bIns="0" rtlCol="0"/>
              <a:lstStyle/>
              <a:p>
                <a:endParaRPr lang="tr-TR" sz="2400"/>
              </a:p>
            </p:txBody>
          </p:sp>
          <p:sp>
            <p:nvSpPr>
              <p:cNvPr id="81" name="object 76">
                <a:extLst>
                  <a:ext uri="{FF2B5EF4-FFF2-40B4-BE49-F238E27FC236}">
                    <a16:creationId xmlns:a16="http://schemas.microsoft.com/office/drawing/2014/main" id="{54B6CEE9-9785-7B9C-7BAD-F143CBE9E600}"/>
                  </a:ext>
                </a:extLst>
              </p:cNvPr>
              <p:cNvSpPr/>
              <p:nvPr/>
            </p:nvSpPr>
            <p:spPr>
              <a:xfrm>
                <a:off x="1156215" y="6210193"/>
                <a:ext cx="134620" cy="0"/>
              </a:xfrm>
              <a:custGeom>
                <a:avLst/>
                <a:gdLst/>
                <a:ahLst/>
                <a:cxnLst/>
                <a:rect l="l" t="t" r="r" b="b"/>
                <a:pathLst>
                  <a:path w="134619">
                    <a:moveTo>
                      <a:pt x="134581" y="0"/>
                    </a:moveTo>
                    <a:lnTo>
                      <a:pt x="0" y="0"/>
                    </a:lnTo>
                  </a:path>
                </a:pathLst>
              </a:custGeom>
              <a:ln w="12700">
                <a:solidFill>
                  <a:srgbClr val="F1613C"/>
                </a:solidFill>
              </a:ln>
            </p:spPr>
            <p:txBody>
              <a:bodyPr wrap="square" lIns="0" tIns="0" rIns="0" bIns="0" rtlCol="0"/>
              <a:lstStyle/>
              <a:p>
                <a:endParaRPr lang="tr-TR" sz="2400"/>
              </a:p>
            </p:txBody>
          </p:sp>
          <p:sp>
            <p:nvSpPr>
              <p:cNvPr id="82" name="object 77">
                <a:extLst>
                  <a:ext uri="{FF2B5EF4-FFF2-40B4-BE49-F238E27FC236}">
                    <a16:creationId xmlns:a16="http://schemas.microsoft.com/office/drawing/2014/main" id="{DD741E0B-FEF6-982D-8F57-745B6982079D}"/>
                  </a:ext>
                </a:extLst>
              </p:cNvPr>
              <p:cNvSpPr/>
              <p:nvPr/>
            </p:nvSpPr>
            <p:spPr>
              <a:xfrm>
                <a:off x="2081608" y="6210193"/>
                <a:ext cx="134620" cy="0"/>
              </a:xfrm>
              <a:custGeom>
                <a:avLst/>
                <a:gdLst/>
                <a:ahLst/>
                <a:cxnLst/>
                <a:rect l="l" t="t" r="r" b="b"/>
                <a:pathLst>
                  <a:path w="134619">
                    <a:moveTo>
                      <a:pt x="134581" y="0"/>
                    </a:moveTo>
                    <a:lnTo>
                      <a:pt x="0" y="0"/>
                    </a:lnTo>
                  </a:path>
                </a:pathLst>
              </a:custGeom>
              <a:ln w="12700">
                <a:solidFill>
                  <a:srgbClr val="F1613C"/>
                </a:solidFill>
              </a:ln>
            </p:spPr>
            <p:txBody>
              <a:bodyPr wrap="square" lIns="0" tIns="0" rIns="0" bIns="0" rtlCol="0"/>
              <a:lstStyle/>
              <a:p>
                <a:endParaRPr lang="tr-TR" sz="2400"/>
              </a:p>
            </p:txBody>
          </p:sp>
        </p:grpSp>
        <p:sp>
          <p:nvSpPr>
            <p:cNvPr id="83" name="object 78">
              <a:extLst>
                <a:ext uri="{FF2B5EF4-FFF2-40B4-BE49-F238E27FC236}">
                  <a16:creationId xmlns:a16="http://schemas.microsoft.com/office/drawing/2014/main" id="{8F43B615-5D14-32AF-CFE6-DED008282D84}"/>
                </a:ext>
              </a:extLst>
            </p:cNvPr>
            <p:cNvSpPr txBox="1"/>
            <p:nvPr/>
          </p:nvSpPr>
          <p:spPr>
            <a:xfrm>
              <a:off x="2194355" y="2571246"/>
              <a:ext cx="1054735" cy="153379"/>
            </a:xfrm>
            <a:prstGeom prst="rect">
              <a:avLst/>
            </a:prstGeom>
            <a:solidFill>
              <a:srgbClr val="F1613C"/>
            </a:solidFill>
          </p:spPr>
          <p:txBody>
            <a:bodyPr vert="horz" wrap="square" lIns="0" tIns="11430" rIns="0" bIns="0" rtlCol="0">
              <a:spAutoFit/>
            </a:bodyPr>
            <a:lstStyle/>
            <a:p>
              <a:pPr marL="88900">
                <a:lnSpc>
                  <a:spcPct val="100000"/>
                </a:lnSpc>
                <a:spcBef>
                  <a:spcPts val="90"/>
                </a:spcBef>
              </a:pPr>
              <a:r>
                <a:rPr lang="tr-TR" sz="1050">
                  <a:solidFill>
                    <a:srgbClr val="FFFFFF"/>
                  </a:solidFill>
                  <a:latin typeface="Myriad Pro"/>
                  <a:cs typeface="Myriad Pro"/>
                </a:rPr>
                <a:t>Vücudun</a:t>
              </a:r>
              <a:r>
                <a:rPr lang="tr-TR" sz="1050" spc="-20">
                  <a:solidFill>
                    <a:srgbClr val="FFFFFF"/>
                  </a:solidFill>
                  <a:latin typeface="Myriad Pro"/>
                  <a:cs typeface="Myriad Pro"/>
                </a:rPr>
                <a:t> </a:t>
              </a:r>
              <a:r>
                <a:rPr lang="tr-TR" sz="1050" spc="-10">
                  <a:solidFill>
                    <a:srgbClr val="FFFFFF"/>
                  </a:solidFill>
                  <a:latin typeface="Myriad Pro"/>
                  <a:cs typeface="Myriad Pro"/>
                </a:rPr>
                <a:t>Bölgeleri</a:t>
              </a:r>
              <a:endParaRPr lang="tr-TR" sz="1050">
                <a:latin typeface="Myriad Pro"/>
                <a:cs typeface="Myriad Pro"/>
              </a:endParaRPr>
            </a:p>
          </p:txBody>
        </p:sp>
      </p:grpSp>
      <p:sp>
        <p:nvSpPr>
          <p:cNvPr id="86" name="İçerik Yer Tutucusu 85">
            <a:extLst>
              <a:ext uri="{FF2B5EF4-FFF2-40B4-BE49-F238E27FC236}">
                <a16:creationId xmlns:a16="http://schemas.microsoft.com/office/drawing/2014/main" id="{55DBD3E4-B859-F463-0B82-CCAF47164FD4}"/>
              </a:ext>
            </a:extLst>
          </p:cNvPr>
          <p:cNvSpPr>
            <a:spLocks noGrp="1"/>
          </p:cNvSpPr>
          <p:nvPr>
            <p:ph idx="1"/>
          </p:nvPr>
        </p:nvSpPr>
        <p:spPr>
          <a:xfrm>
            <a:off x="251520" y="895700"/>
            <a:ext cx="8712967" cy="1043766"/>
          </a:xfrm>
        </p:spPr>
        <p:txBody>
          <a:bodyPr/>
          <a:lstStyle/>
          <a:p>
            <a:r>
              <a:rPr lang="tr-TR" sz="2000" dirty="0">
                <a:solidFill>
                  <a:srgbClr val="3B3A3B"/>
                </a:solidFill>
                <a:latin typeface="Myriad Pro"/>
                <a:cs typeface="Myriad Pro"/>
              </a:rPr>
              <a:t>İnsan</a:t>
            </a:r>
            <a:r>
              <a:rPr lang="tr-TR" sz="2000" spc="-35" dirty="0">
                <a:solidFill>
                  <a:srgbClr val="3B3A3B"/>
                </a:solidFill>
                <a:latin typeface="Myriad Pro"/>
                <a:cs typeface="Myriad Pro"/>
              </a:rPr>
              <a:t> </a:t>
            </a:r>
            <a:r>
              <a:rPr lang="tr-TR" sz="2000" spc="-10" dirty="0">
                <a:solidFill>
                  <a:srgbClr val="3B3A3B"/>
                </a:solidFill>
                <a:latin typeface="Myriad Pro"/>
                <a:cs typeface="Myriad Pro"/>
              </a:rPr>
              <a:t>vücudu,</a:t>
            </a:r>
            <a:r>
              <a:rPr lang="tr-TR" sz="2000" spc="-30" dirty="0">
                <a:solidFill>
                  <a:srgbClr val="3B3A3B"/>
                </a:solidFill>
                <a:latin typeface="Myriad Pro"/>
                <a:cs typeface="Myriad Pro"/>
              </a:rPr>
              <a:t> </a:t>
            </a:r>
            <a:r>
              <a:rPr lang="tr-TR" sz="2000" dirty="0">
                <a:solidFill>
                  <a:srgbClr val="3B3A3B"/>
                </a:solidFill>
                <a:latin typeface="Myriad Pro"/>
                <a:cs typeface="Myriad Pro"/>
              </a:rPr>
              <a:t>dış</a:t>
            </a:r>
            <a:r>
              <a:rPr lang="tr-TR" sz="2000" spc="-30" dirty="0">
                <a:solidFill>
                  <a:srgbClr val="3B3A3B"/>
                </a:solidFill>
                <a:latin typeface="Myriad Pro"/>
                <a:cs typeface="Myriad Pro"/>
              </a:rPr>
              <a:t> </a:t>
            </a:r>
            <a:r>
              <a:rPr lang="tr-TR" sz="2000" dirty="0">
                <a:solidFill>
                  <a:srgbClr val="3B3A3B"/>
                </a:solidFill>
                <a:latin typeface="Myriad Pro"/>
                <a:cs typeface="Myriad Pro"/>
              </a:rPr>
              <a:t>görünüşüne</a:t>
            </a:r>
            <a:r>
              <a:rPr lang="tr-TR" sz="2000" spc="-30" dirty="0">
                <a:solidFill>
                  <a:srgbClr val="3B3A3B"/>
                </a:solidFill>
                <a:latin typeface="Myriad Pro"/>
                <a:cs typeface="Myriad Pro"/>
              </a:rPr>
              <a:t> </a:t>
            </a:r>
            <a:r>
              <a:rPr lang="tr-TR" sz="2000" spc="-10" dirty="0">
                <a:solidFill>
                  <a:srgbClr val="3B3A3B"/>
                </a:solidFill>
                <a:latin typeface="Myriad Pro"/>
                <a:cs typeface="Myriad Pro"/>
              </a:rPr>
              <a:t>göre</a:t>
            </a:r>
            <a:r>
              <a:rPr lang="tr-TR" sz="2000" spc="-30" dirty="0">
                <a:solidFill>
                  <a:srgbClr val="3B3A3B"/>
                </a:solidFill>
                <a:latin typeface="Myriad Pro"/>
                <a:cs typeface="Myriad Pro"/>
              </a:rPr>
              <a:t> </a:t>
            </a:r>
            <a:r>
              <a:rPr lang="tr-TR" sz="2000" b="1" spc="-10" dirty="0">
                <a:solidFill>
                  <a:schemeClr val="accent1"/>
                </a:solidFill>
                <a:latin typeface="Myriad Pro"/>
                <a:cs typeface="Myriad Pro"/>
              </a:rPr>
              <a:t>baş</a:t>
            </a:r>
            <a:r>
              <a:rPr lang="tr-TR" sz="2000" b="1" spc="-10" dirty="0">
                <a:solidFill>
                  <a:srgbClr val="3B3A3B"/>
                </a:solidFill>
                <a:latin typeface="Myriad Pro"/>
                <a:cs typeface="Myriad Pro"/>
              </a:rPr>
              <a:t>,</a:t>
            </a:r>
            <a:r>
              <a:rPr lang="tr-TR" sz="2000" b="1" spc="-30" dirty="0">
                <a:solidFill>
                  <a:srgbClr val="3B3A3B"/>
                </a:solidFill>
                <a:latin typeface="Myriad Pro"/>
                <a:cs typeface="Myriad Pro"/>
              </a:rPr>
              <a:t> </a:t>
            </a:r>
            <a:r>
              <a:rPr lang="tr-TR" sz="2000" b="1" spc="-10" dirty="0">
                <a:solidFill>
                  <a:schemeClr val="accent1"/>
                </a:solidFill>
                <a:latin typeface="Myriad Pro"/>
                <a:cs typeface="Myriad Pro"/>
              </a:rPr>
              <a:t>boyun</a:t>
            </a:r>
            <a:r>
              <a:rPr lang="tr-TR" sz="2000" b="1" spc="-10" dirty="0">
                <a:solidFill>
                  <a:srgbClr val="3B3A3B"/>
                </a:solidFill>
                <a:latin typeface="Myriad Pro"/>
                <a:cs typeface="Myriad Pro"/>
              </a:rPr>
              <a:t>,</a:t>
            </a:r>
            <a:r>
              <a:rPr lang="tr-TR" sz="2000" b="1" spc="-25" dirty="0">
                <a:solidFill>
                  <a:srgbClr val="3B3A3B"/>
                </a:solidFill>
                <a:latin typeface="Myriad Pro"/>
                <a:cs typeface="Myriad Pro"/>
              </a:rPr>
              <a:t> </a:t>
            </a:r>
            <a:r>
              <a:rPr lang="tr-TR" sz="2000" b="1" spc="-10" dirty="0">
                <a:solidFill>
                  <a:schemeClr val="accent1"/>
                </a:solidFill>
                <a:latin typeface="Myriad Pro"/>
                <a:cs typeface="Myriad Pro"/>
              </a:rPr>
              <a:t>gövde</a:t>
            </a:r>
            <a:r>
              <a:rPr lang="tr-TR" sz="2000" b="1" spc="-15" dirty="0">
                <a:solidFill>
                  <a:srgbClr val="3B3A3B"/>
                </a:solidFill>
                <a:latin typeface="Myriad Pro"/>
                <a:cs typeface="Myriad Pro"/>
              </a:rPr>
              <a:t> </a:t>
            </a:r>
            <a:r>
              <a:rPr lang="tr-TR" sz="2000" spc="-20" dirty="0">
                <a:solidFill>
                  <a:srgbClr val="3B3A3B"/>
                </a:solidFill>
                <a:latin typeface="Myriad Pro"/>
                <a:cs typeface="Myriad Pro"/>
              </a:rPr>
              <a:t>ve</a:t>
            </a:r>
            <a:r>
              <a:rPr lang="tr-TR" sz="2000" spc="-30" dirty="0">
                <a:solidFill>
                  <a:srgbClr val="3B3A3B"/>
                </a:solidFill>
                <a:latin typeface="Myriad Pro"/>
                <a:cs typeface="Myriad Pro"/>
              </a:rPr>
              <a:t> </a:t>
            </a:r>
            <a:r>
              <a:rPr lang="tr-TR" sz="2000" b="1" spc="-20" dirty="0">
                <a:solidFill>
                  <a:schemeClr val="accent1"/>
                </a:solidFill>
                <a:latin typeface="Myriad Pro"/>
                <a:cs typeface="Myriad Pro"/>
              </a:rPr>
              <a:t>uzuv</a:t>
            </a:r>
            <a:r>
              <a:rPr lang="tr-TR" sz="2000" b="1" dirty="0">
                <a:solidFill>
                  <a:schemeClr val="accent1"/>
                </a:solidFill>
                <a:latin typeface="Myriad Pro"/>
                <a:cs typeface="Myriad Pro"/>
              </a:rPr>
              <a:t>lar</a:t>
            </a:r>
            <a:r>
              <a:rPr lang="tr-TR" sz="2000" b="1" spc="-5" dirty="0">
                <a:solidFill>
                  <a:srgbClr val="3B3A3B"/>
                </a:solidFill>
                <a:latin typeface="Myriad Pro"/>
                <a:cs typeface="Myriad Pro"/>
              </a:rPr>
              <a:t> </a:t>
            </a:r>
            <a:r>
              <a:rPr lang="tr-TR" sz="2000" dirty="0">
                <a:solidFill>
                  <a:srgbClr val="3B3A3B"/>
                </a:solidFill>
                <a:latin typeface="Myriad Pro"/>
                <a:cs typeface="Myriad Pro"/>
              </a:rPr>
              <a:t>olmak</a:t>
            </a:r>
            <a:r>
              <a:rPr lang="tr-TR" sz="2000" spc="-5" dirty="0">
                <a:solidFill>
                  <a:srgbClr val="3B3A3B"/>
                </a:solidFill>
                <a:latin typeface="Myriad Pro"/>
                <a:cs typeface="Myriad Pro"/>
              </a:rPr>
              <a:t> </a:t>
            </a:r>
            <a:r>
              <a:rPr lang="tr-TR" sz="2000" dirty="0">
                <a:solidFill>
                  <a:srgbClr val="3B3A3B"/>
                </a:solidFill>
                <a:latin typeface="Myriad Pro"/>
                <a:cs typeface="Myriad Pro"/>
              </a:rPr>
              <a:t>üzere</a:t>
            </a:r>
            <a:r>
              <a:rPr lang="tr-TR" sz="2000" spc="-5" dirty="0">
                <a:solidFill>
                  <a:srgbClr val="3B3A3B"/>
                </a:solidFill>
                <a:latin typeface="Myriad Pro"/>
                <a:cs typeface="Myriad Pro"/>
              </a:rPr>
              <a:t> </a:t>
            </a:r>
            <a:r>
              <a:rPr lang="tr-TR" sz="2000" dirty="0">
                <a:solidFill>
                  <a:srgbClr val="3B3A3B"/>
                </a:solidFill>
                <a:latin typeface="Myriad Pro"/>
                <a:cs typeface="Myriad Pro"/>
              </a:rPr>
              <a:t>dört</a:t>
            </a:r>
            <a:r>
              <a:rPr lang="tr-TR" sz="2000" spc="-5" dirty="0">
                <a:solidFill>
                  <a:srgbClr val="3B3A3B"/>
                </a:solidFill>
                <a:latin typeface="Myriad Pro"/>
                <a:cs typeface="Myriad Pro"/>
              </a:rPr>
              <a:t> </a:t>
            </a:r>
            <a:r>
              <a:rPr lang="tr-TR" sz="2000" dirty="0">
                <a:solidFill>
                  <a:srgbClr val="3B3A3B"/>
                </a:solidFill>
                <a:latin typeface="Myriad Pro"/>
                <a:cs typeface="Myriad Pro"/>
              </a:rPr>
              <a:t>bölgeye</a:t>
            </a:r>
            <a:r>
              <a:rPr lang="tr-TR" sz="2000" spc="-5" dirty="0">
                <a:solidFill>
                  <a:srgbClr val="3B3A3B"/>
                </a:solidFill>
                <a:latin typeface="Myriad Pro"/>
                <a:cs typeface="Myriad Pro"/>
              </a:rPr>
              <a:t> </a:t>
            </a:r>
            <a:r>
              <a:rPr lang="tr-TR" sz="2000" dirty="0">
                <a:solidFill>
                  <a:srgbClr val="3B3A3B"/>
                </a:solidFill>
                <a:latin typeface="Myriad Pro"/>
                <a:cs typeface="Myriad Pro"/>
              </a:rPr>
              <a:t>ayrılır</a:t>
            </a:r>
            <a:endParaRPr lang="tr-TR" dirty="0"/>
          </a:p>
        </p:txBody>
      </p:sp>
    </p:spTree>
    <p:extLst>
      <p:ext uri="{BB962C8B-B14F-4D97-AF65-F5344CB8AC3E}">
        <p14:creationId xmlns:p14="http://schemas.microsoft.com/office/powerpoint/2010/main" val="10638638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Alt Bilgi Yer Tutucusu 3">
            <a:extLst>
              <a:ext uri="{FF2B5EF4-FFF2-40B4-BE49-F238E27FC236}">
                <a16:creationId xmlns:a16="http://schemas.microsoft.com/office/drawing/2014/main" id="{5702ADE2-251A-DFF4-E091-C10ABE68DB1D}"/>
              </a:ext>
            </a:extLst>
          </p:cNvPr>
          <p:cNvSpPr>
            <a:spLocks noGrp="1"/>
          </p:cNvSpPr>
          <p:nvPr>
            <p:ph type="ftr" sz="quarter" idx="11"/>
          </p:nvPr>
        </p:nvSpPr>
        <p:spPr/>
        <p:txBody>
          <a:bodyPr/>
          <a:lstStyle/>
          <a:p>
            <a:r>
              <a:rPr lang="tr-TR"/>
              <a:t>Dr. Ali Tekin GÜNER - BİYOMEKANİK</a:t>
            </a:r>
          </a:p>
        </p:txBody>
      </p:sp>
      <p:sp>
        <p:nvSpPr>
          <p:cNvPr id="5" name="Slayt Numarası Yer Tutucusu 4">
            <a:extLst>
              <a:ext uri="{FF2B5EF4-FFF2-40B4-BE49-F238E27FC236}">
                <a16:creationId xmlns:a16="http://schemas.microsoft.com/office/drawing/2014/main" id="{8204941C-A892-B3C3-E894-A3B879DF14AC}"/>
              </a:ext>
            </a:extLst>
          </p:cNvPr>
          <p:cNvSpPr>
            <a:spLocks noGrp="1"/>
          </p:cNvSpPr>
          <p:nvPr>
            <p:ph type="sldNum" sz="quarter" idx="12"/>
          </p:nvPr>
        </p:nvSpPr>
        <p:spPr/>
        <p:txBody>
          <a:bodyPr/>
          <a:lstStyle/>
          <a:p>
            <a:fld id="{60FF87A7-9A7A-4B3D-9625-8440EC4947F9}" type="slidenum">
              <a:rPr lang="tr-TR" smtClean="0"/>
              <a:pPr/>
              <a:t>60</a:t>
            </a:fld>
            <a:endParaRPr lang="tr-TR"/>
          </a:p>
        </p:txBody>
      </p:sp>
      <p:sp>
        <p:nvSpPr>
          <p:cNvPr id="2" name="Başlık 1">
            <a:extLst>
              <a:ext uri="{FF2B5EF4-FFF2-40B4-BE49-F238E27FC236}">
                <a16:creationId xmlns:a16="http://schemas.microsoft.com/office/drawing/2014/main" id="{E4EC41AB-A8B8-025D-173F-B494C6D59FD1}"/>
              </a:ext>
            </a:extLst>
          </p:cNvPr>
          <p:cNvSpPr>
            <a:spLocks noGrp="1"/>
          </p:cNvSpPr>
          <p:nvPr>
            <p:ph type="title" idx="4294967295"/>
          </p:nvPr>
        </p:nvSpPr>
        <p:spPr>
          <a:xfrm>
            <a:off x="376871" y="434777"/>
            <a:ext cx="2174944" cy="1342827"/>
          </a:xfrm>
        </p:spPr>
        <p:txBody>
          <a:bodyPr/>
          <a:lstStyle/>
          <a:p>
            <a:r>
              <a:rPr lang="tr-TR" sz="2400" dirty="0"/>
              <a:t>Anatomi terminolojisinde sık kullanılan </a:t>
            </a:r>
            <a:r>
              <a:rPr lang="tr-TR" sz="2400" u="sng" dirty="0"/>
              <a:t>son</a:t>
            </a:r>
            <a:r>
              <a:rPr lang="tr-TR" sz="2400" dirty="0"/>
              <a:t> ekler</a:t>
            </a:r>
          </a:p>
        </p:txBody>
      </p:sp>
      <p:graphicFrame>
        <p:nvGraphicFramePr>
          <p:cNvPr id="6" name="object 11">
            <a:extLst>
              <a:ext uri="{FF2B5EF4-FFF2-40B4-BE49-F238E27FC236}">
                <a16:creationId xmlns:a16="http://schemas.microsoft.com/office/drawing/2014/main" id="{1ADF684A-6289-E0AE-C3B3-5C6C5F164C2D}"/>
              </a:ext>
            </a:extLst>
          </p:cNvPr>
          <p:cNvGraphicFramePr>
            <a:graphicFrameLocks noGrp="1"/>
          </p:cNvGraphicFramePr>
          <p:nvPr>
            <p:extLst>
              <p:ext uri="{D42A27DB-BD31-4B8C-83A1-F6EECF244321}">
                <p14:modId xmlns:p14="http://schemas.microsoft.com/office/powerpoint/2010/main" val="3083639998"/>
              </p:ext>
            </p:extLst>
          </p:nvPr>
        </p:nvGraphicFramePr>
        <p:xfrm>
          <a:off x="2677165" y="404664"/>
          <a:ext cx="6287321" cy="3024335"/>
        </p:xfrm>
        <a:graphic>
          <a:graphicData uri="http://schemas.openxmlformats.org/drawingml/2006/table">
            <a:tbl>
              <a:tblPr firstRow="1" bandRow="1">
                <a:tableStyleId>{2D5ABB26-0587-4C30-8999-92F81FD0307C}</a:tableStyleId>
              </a:tblPr>
              <a:tblGrid>
                <a:gridCol w="951888">
                  <a:extLst>
                    <a:ext uri="{9D8B030D-6E8A-4147-A177-3AD203B41FA5}">
                      <a16:colId xmlns:a16="http://schemas.microsoft.com/office/drawing/2014/main" val="20000"/>
                    </a:ext>
                  </a:extLst>
                </a:gridCol>
                <a:gridCol w="1014955">
                  <a:extLst>
                    <a:ext uri="{9D8B030D-6E8A-4147-A177-3AD203B41FA5}">
                      <a16:colId xmlns:a16="http://schemas.microsoft.com/office/drawing/2014/main" val="20001"/>
                    </a:ext>
                  </a:extLst>
                </a:gridCol>
                <a:gridCol w="1837928">
                  <a:extLst>
                    <a:ext uri="{9D8B030D-6E8A-4147-A177-3AD203B41FA5}">
                      <a16:colId xmlns:a16="http://schemas.microsoft.com/office/drawing/2014/main" val="20002"/>
                    </a:ext>
                  </a:extLst>
                </a:gridCol>
                <a:gridCol w="2482550">
                  <a:extLst>
                    <a:ext uri="{9D8B030D-6E8A-4147-A177-3AD203B41FA5}">
                      <a16:colId xmlns:a16="http://schemas.microsoft.com/office/drawing/2014/main" val="20003"/>
                    </a:ext>
                  </a:extLst>
                </a:gridCol>
              </a:tblGrid>
              <a:tr h="398543">
                <a:tc>
                  <a:txBody>
                    <a:bodyPr/>
                    <a:lstStyle/>
                    <a:p>
                      <a:pPr marL="225425">
                        <a:lnSpc>
                          <a:spcPct val="100000"/>
                        </a:lnSpc>
                        <a:spcBef>
                          <a:spcPts val="459"/>
                        </a:spcBef>
                      </a:pPr>
                      <a:r>
                        <a:rPr sz="1600" b="1" dirty="0">
                          <a:solidFill>
                            <a:srgbClr val="FFFFFF"/>
                          </a:solidFill>
                          <a:latin typeface="Myriad Pro"/>
                          <a:cs typeface="Myriad Pro"/>
                        </a:rPr>
                        <a:t>Son</a:t>
                      </a:r>
                      <a:r>
                        <a:rPr sz="1600" b="1" spc="5" dirty="0">
                          <a:solidFill>
                            <a:srgbClr val="FFFFFF"/>
                          </a:solidFill>
                          <a:latin typeface="Myriad Pro"/>
                          <a:cs typeface="Myriad Pro"/>
                        </a:rPr>
                        <a:t> </a:t>
                      </a:r>
                      <a:r>
                        <a:rPr sz="1600" b="1" spc="-25" dirty="0">
                          <a:solidFill>
                            <a:srgbClr val="FFFFFF"/>
                          </a:solidFill>
                          <a:latin typeface="Myriad Pro"/>
                          <a:cs typeface="Myriad Pro"/>
                        </a:rPr>
                        <a:t>Ek</a:t>
                      </a:r>
                      <a:endParaRPr sz="1600" dirty="0">
                        <a:latin typeface="Myriad Pro"/>
                        <a:cs typeface="Myriad Pro"/>
                      </a:endParaRPr>
                    </a:p>
                  </a:txBody>
                  <a:tcPr marL="0" marR="0" marT="58419" marB="0">
                    <a:lnR w="19050" cap="flat" cmpd="sng" algn="ctr">
                      <a:solidFill>
                        <a:srgbClr val="FFFFFF"/>
                      </a:solidFill>
                      <a:prstDash val="solid"/>
                      <a:round/>
                      <a:headEnd type="none" w="med" len="med"/>
                      <a:tailEnd type="none" w="med" len="med"/>
                    </a:lnR>
                    <a:lnT w="12700">
                      <a:solidFill>
                        <a:srgbClr val="FFFFFF"/>
                      </a:solidFill>
                      <a:prstDash val="solid"/>
                    </a:lnT>
                    <a:solidFill>
                      <a:srgbClr val="90AD63"/>
                    </a:solidFill>
                  </a:tcPr>
                </a:tc>
                <a:tc>
                  <a:txBody>
                    <a:bodyPr/>
                    <a:lstStyle/>
                    <a:p>
                      <a:pPr marL="208279">
                        <a:lnSpc>
                          <a:spcPct val="100000"/>
                        </a:lnSpc>
                        <a:spcBef>
                          <a:spcPts val="459"/>
                        </a:spcBef>
                      </a:pPr>
                      <a:r>
                        <a:rPr sz="1600" b="1" i="1" spc="-10" dirty="0">
                          <a:solidFill>
                            <a:srgbClr val="FFFFFF"/>
                          </a:solidFill>
                          <a:latin typeface="Myriad Pro"/>
                          <a:cs typeface="Myriad Pro"/>
                        </a:rPr>
                        <a:t>Anlamı</a:t>
                      </a:r>
                      <a:endParaRPr sz="1600" dirty="0">
                        <a:latin typeface="Myriad Pro"/>
                        <a:cs typeface="Myriad Pro"/>
                      </a:endParaRPr>
                    </a:p>
                  </a:txBody>
                  <a:tcPr marL="0" marR="0" marT="58419"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a:solidFill>
                        <a:srgbClr val="FFFFFF"/>
                      </a:solidFill>
                      <a:prstDash val="solid"/>
                    </a:lnT>
                    <a:solidFill>
                      <a:srgbClr val="90AD63"/>
                    </a:solidFill>
                  </a:tcPr>
                </a:tc>
                <a:tc>
                  <a:txBody>
                    <a:bodyPr/>
                    <a:lstStyle/>
                    <a:p>
                      <a:pPr algn="ctr">
                        <a:lnSpc>
                          <a:spcPct val="100000"/>
                        </a:lnSpc>
                        <a:spcBef>
                          <a:spcPts val="459"/>
                        </a:spcBef>
                      </a:pPr>
                      <a:r>
                        <a:rPr sz="1600" b="1" spc="-10" dirty="0">
                          <a:solidFill>
                            <a:srgbClr val="FFFFFF"/>
                          </a:solidFill>
                          <a:latin typeface="Myriad Pro"/>
                          <a:cs typeface="Myriad Pro"/>
                        </a:rPr>
                        <a:t>Örnek</a:t>
                      </a:r>
                      <a:endParaRPr sz="1600">
                        <a:latin typeface="Myriad Pro"/>
                        <a:cs typeface="Myriad Pro"/>
                      </a:endParaRPr>
                    </a:p>
                  </a:txBody>
                  <a:tcPr marL="0" marR="0" marT="58419"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a:solidFill>
                        <a:srgbClr val="FFFFFF"/>
                      </a:solidFill>
                      <a:prstDash val="solid"/>
                    </a:lnT>
                    <a:solidFill>
                      <a:srgbClr val="90AD63"/>
                    </a:solidFill>
                  </a:tcPr>
                </a:tc>
                <a:tc>
                  <a:txBody>
                    <a:bodyPr/>
                    <a:lstStyle/>
                    <a:p>
                      <a:pPr algn="ctr">
                        <a:lnSpc>
                          <a:spcPct val="100000"/>
                        </a:lnSpc>
                        <a:spcBef>
                          <a:spcPts val="459"/>
                        </a:spcBef>
                      </a:pPr>
                      <a:r>
                        <a:rPr sz="1600" b="1" spc="-10" dirty="0">
                          <a:solidFill>
                            <a:srgbClr val="FFFFFF"/>
                          </a:solidFill>
                          <a:latin typeface="Myriad Pro"/>
                          <a:cs typeface="Myriad Pro"/>
                        </a:rPr>
                        <a:t>Anlamı</a:t>
                      </a:r>
                      <a:endParaRPr sz="1600" dirty="0">
                        <a:latin typeface="Myriad Pro"/>
                        <a:cs typeface="Myriad Pro"/>
                      </a:endParaRPr>
                    </a:p>
                  </a:txBody>
                  <a:tcPr marL="0" marR="0" marT="58419" marB="0">
                    <a:lnL w="19050" cap="flat" cmpd="sng" algn="ctr">
                      <a:solidFill>
                        <a:srgbClr val="FFFFFF"/>
                      </a:solidFill>
                      <a:prstDash val="solid"/>
                      <a:round/>
                      <a:headEnd type="none" w="med" len="med"/>
                      <a:tailEnd type="none" w="med" len="med"/>
                    </a:lnL>
                    <a:lnT w="12700">
                      <a:solidFill>
                        <a:srgbClr val="FFFFFF"/>
                      </a:solidFill>
                      <a:prstDash val="solid"/>
                    </a:lnT>
                    <a:solidFill>
                      <a:srgbClr val="90AD63"/>
                    </a:solidFill>
                  </a:tcPr>
                </a:tc>
                <a:extLst>
                  <a:ext uri="{0D108BD9-81ED-4DB2-BD59-A6C34878D82A}">
                    <a16:rowId xmlns:a16="http://schemas.microsoft.com/office/drawing/2014/main" val="10001"/>
                  </a:ext>
                </a:extLst>
              </a:tr>
              <a:tr h="254931">
                <a:tc>
                  <a:txBody>
                    <a:bodyPr/>
                    <a:lstStyle/>
                    <a:p>
                      <a:pPr marL="50800">
                        <a:lnSpc>
                          <a:spcPct val="100000"/>
                        </a:lnSpc>
                        <a:spcBef>
                          <a:spcPts val="100"/>
                        </a:spcBef>
                      </a:pPr>
                      <a:r>
                        <a:rPr sz="1200" b="1" spc="-10" dirty="0">
                          <a:solidFill>
                            <a:srgbClr val="3B3A3B"/>
                          </a:solidFill>
                          <a:latin typeface="Myriad Pro"/>
                          <a:cs typeface="Myriad Pro"/>
                        </a:rPr>
                        <a:t>–ellum</a:t>
                      </a:r>
                      <a:endParaRPr sz="1200" dirty="0">
                        <a:latin typeface="Myriad Pro"/>
                        <a:cs typeface="Myriad Pro"/>
                      </a:endParaRPr>
                    </a:p>
                  </a:txBody>
                  <a:tcPr marL="0" marR="0" marT="12700" marB="0">
                    <a:lnL w="12700">
                      <a:solidFill>
                        <a:srgbClr val="90AD63"/>
                      </a:solidFill>
                      <a:prstDash val="solid"/>
                    </a:lnL>
                    <a:lnR w="12700">
                      <a:solidFill>
                        <a:srgbClr val="90AD63"/>
                      </a:solidFill>
                      <a:prstDash val="solid"/>
                    </a:lnR>
                    <a:lnB w="12700">
                      <a:solidFill>
                        <a:srgbClr val="90AD63"/>
                      </a:solidFill>
                      <a:prstDash val="solid"/>
                    </a:lnB>
                  </a:tcPr>
                </a:tc>
                <a:tc rowSpan="5">
                  <a:txBody>
                    <a:bodyPr/>
                    <a:lstStyle/>
                    <a:p>
                      <a:pPr>
                        <a:lnSpc>
                          <a:spcPct val="100000"/>
                        </a:lnSpc>
                        <a:spcBef>
                          <a:spcPts val="30"/>
                        </a:spcBef>
                      </a:pPr>
                      <a:endParaRPr sz="2000" dirty="0">
                        <a:latin typeface="Times New Roman"/>
                        <a:cs typeface="Times New Roman"/>
                      </a:endParaRPr>
                    </a:p>
                    <a:p>
                      <a:pPr marL="50800" marR="318770">
                        <a:lnSpc>
                          <a:spcPct val="112500"/>
                        </a:lnSpc>
                      </a:pPr>
                      <a:r>
                        <a:rPr sz="1200" i="1" spc="-10" dirty="0">
                          <a:solidFill>
                            <a:srgbClr val="3B3A3B"/>
                          </a:solidFill>
                          <a:latin typeface="Myriad Pro"/>
                          <a:cs typeface="Myriad Pro"/>
                        </a:rPr>
                        <a:t>Azaltma,</a:t>
                      </a:r>
                      <a:r>
                        <a:rPr sz="1200" i="1" spc="500" dirty="0">
                          <a:solidFill>
                            <a:srgbClr val="3B3A3B"/>
                          </a:solidFill>
                          <a:latin typeface="Myriad Pro"/>
                          <a:cs typeface="Myriad Pro"/>
                        </a:rPr>
                        <a:t> </a:t>
                      </a:r>
                      <a:r>
                        <a:rPr sz="1200" i="1" spc="-10" dirty="0">
                          <a:solidFill>
                            <a:srgbClr val="3B3A3B"/>
                          </a:solidFill>
                          <a:latin typeface="Myriad Pro"/>
                          <a:cs typeface="Myriad Pro"/>
                        </a:rPr>
                        <a:t>küçültme</a:t>
                      </a:r>
                      <a:endParaRPr sz="1200" dirty="0">
                        <a:latin typeface="Myriad Pro"/>
                        <a:cs typeface="Myriad Pro"/>
                      </a:endParaRPr>
                    </a:p>
                  </a:txBody>
                  <a:tcPr marL="0" marR="0" marT="3810" marB="0">
                    <a:lnL w="12700">
                      <a:solidFill>
                        <a:srgbClr val="90AD63"/>
                      </a:solidFill>
                      <a:prstDash val="solid"/>
                    </a:lnL>
                    <a:lnR w="12700">
                      <a:solidFill>
                        <a:srgbClr val="90AD63"/>
                      </a:solidFill>
                      <a:prstDash val="solid"/>
                    </a:lnR>
                    <a:lnB w="28575">
                      <a:solidFill>
                        <a:srgbClr val="90AD63"/>
                      </a:solidFill>
                      <a:prstDash val="solid"/>
                    </a:lnB>
                  </a:tcPr>
                </a:tc>
                <a:tc>
                  <a:txBody>
                    <a:bodyPr/>
                    <a:lstStyle/>
                    <a:p>
                      <a:pPr marL="50800">
                        <a:lnSpc>
                          <a:spcPct val="100000"/>
                        </a:lnSpc>
                        <a:spcBef>
                          <a:spcPts val="100"/>
                        </a:spcBef>
                      </a:pPr>
                      <a:r>
                        <a:rPr sz="1200" spc="-10" dirty="0">
                          <a:solidFill>
                            <a:srgbClr val="3B3A3B"/>
                          </a:solidFill>
                          <a:latin typeface="Myriad Pro"/>
                          <a:cs typeface="Myriad Pro"/>
                        </a:rPr>
                        <a:t>cerebrum–cereb</a:t>
                      </a:r>
                      <a:r>
                        <a:rPr sz="1200" b="1" spc="-10" dirty="0">
                          <a:solidFill>
                            <a:srgbClr val="3B3A3B"/>
                          </a:solidFill>
                          <a:latin typeface="Myriad Pro"/>
                          <a:cs typeface="Myriad Pro"/>
                        </a:rPr>
                        <a:t>ellum</a:t>
                      </a:r>
                      <a:endParaRPr sz="1200" dirty="0">
                        <a:latin typeface="Myriad Pro"/>
                        <a:cs typeface="Myriad Pro"/>
                      </a:endParaRPr>
                    </a:p>
                  </a:txBody>
                  <a:tcPr marL="0" marR="0" marT="12700" marB="0">
                    <a:lnL w="12700">
                      <a:solidFill>
                        <a:srgbClr val="90AD63"/>
                      </a:solidFill>
                      <a:prstDash val="solid"/>
                    </a:lnL>
                    <a:lnR w="12700">
                      <a:solidFill>
                        <a:srgbClr val="90AD63"/>
                      </a:solidFill>
                      <a:prstDash val="solid"/>
                    </a:lnR>
                    <a:lnB w="12700">
                      <a:solidFill>
                        <a:srgbClr val="90AD63"/>
                      </a:solidFill>
                      <a:prstDash val="solid"/>
                    </a:lnB>
                  </a:tcPr>
                </a:tc>
                <a:tc>
                  <a:txBody>
                    <a:bodyPr/>
                    <a:lstStyle/>
                    <a:p>
                      <a:pPr marL="50800">
                        <a:lnSpc>
                          <a:spcPct val="100000"/>
                        </a:lnSpc>
                        <a:spcBef>
                          <a:spcPts val="100"/>
                        </a:spcBef>
                      </a:pPr>
                      <a:r>
                        <a:rPr sz="1200" spc="-10" dirty="0">
                          <a:solidFill>
                            <a:srgbClr val="3B3A3B"/>
                          </a:solidFill>
                          <a:latin typeface="Myriad Pro"/>
                          <a:cs typeface="Myriad Pro"/>
                        </a:rPr>
                        <a:t>Beyincik</a:t>
                      </a:r>
                      <a:endParaRPr sz="1200" dirty="0">
                        <a:latin typeface="Myriad Pro"/>
                        <a:cs typeface="Myriad Pro"/>
                      </a:endParaRPr>
                    </a:p>
                  </a:txBody>
                  <a:tcPr marL="0" marR="0" marT="12700" marB="0">
                    <a:lnL w="12700">
                      <a:solidFill>
                        <a:srgbClr val="90AD63"/>
                      </a:solidFill>
                      <a:prstDash val="solid"/>
                    </a:lnL>
                    <a:lnR w="12700">
                      <a:solidFill>
                        <a:srgbClr val="90AD63"/>
                      </a:solidFill>
                      <a:prstDash val="solid"/>
                    </a:lnR>
                    <a:lnB w="12700">
                      <a:solidFill>
                        <a:srgbClr val="90AD63"/>
                      </a:solidFill>
                      <a:prstDash val="solid"/>
                    </a:lnB>
                  </a:tcPr>
                </a:tc>
                <a:extLst>
                  <a:ext uri="{0D108BD9-81ED-4DB2-BD59-A6C34878D82A}">
                    <a16:rowId xmlns:a16="http://schemas.microsoft.com/office/drawing/2014/main" val="10002"/>
                  </a:ext>
                </a:extLst>
              </a:tr>
              <a:tr h="263429">
                <a:tc>
                  <a:txBody>
                    <a:bodyPr/>
                    <a:lstStyle/>
                    <a:p>
                      <a:pPr marL="50800">
                        <a:lnSpc>
                          <a:spcPct val="100000"/>
                        </a:lnSpc>
                        <a:spcBef>
                          <a:spcPts val="150"/>
                        </a:spcBef>
                      </a:pPr>
                      <a:r>
                        <a:rPr sz="1200" b="1" spc="-20" dirty="0">
                          <a:solidFill>
                            <a:srgbClr val="3B3A3B"/>
                          </a:solidFill>
                          <a:latin typeface="Myriad Pro"/>
                          <a:cs typeface="Myriad Pro"/>
                        </a:rPr>
                        <a:t>–illa</a:t>
                      </a:r>
                      <a:endParaRPr sz="12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vMerge="1">
                  <a:txBody>
                    <a:bodyPr/>
                    <a:lstStyle/>
                    <a:p>
                      <a:endParaRPr/>
                    </a:p>
                  </a:txBody>
                  <a:tcPr marL="0" marR="0" marT="3810" marB="0">
                    <a:lnL w="12700">
                      <a:solidFill>
                        <a:srgbClr val="90AD63"/>
                      </a:solidFill>
                      <a:prstDash val="solid"/>
                    </a:lnL>
                    <a:lnR w="12700">
                      <a:solidFill>
                        <a:srgbClr val="90AD63"/>
                      </a:solidFill>
                      <a:prstDash val="solid"/>
                    </a:lnR>
                    <a:lnT w="12700">
                      <a:solidFill>
                        <a:srgbClr val="90AD63"/>
                      </a:solidFill>
                      <a:prstDash val="solid"/>
                    </a:lnT>
                    <a:lnB w="28575">
                      <a:solidFill>
                        <a:srgbClr val="90AD63"/>
                      </a:solidFill>
                      <a:prstDash val="solid"/>
                    </a:lnB>
                  </a:tcPr>
                </a:tc>
                <a:tc>
                  <a:txBody>
                    <a:bodyPr/>
                    <a:lstStyle/>
                    <a:p>
                      <a:pPr marL="50800">
                        <a:lnSpc>
                          <a:spcPct val="100000"/>
                        </a:lnSpc>
                        <a:spcBef>
                          <a:spcPts val="150"/>
                        </a:spcBef>
                      </a:pPr>
                      <a:r>
                        <a:rPr sz="1200" spc="-10" dirty="0">
                          <a:solidFill>
                            <a:srgbClr val="3B3A3B"/>
                          </a:solidFill>
                          <a:latin typeface="Myriad Pro"/>
                          <a:cs typeface="Myriad Pro"/>
                        </a:rPr>
                        <a:t>papule–pap</a:t>
                      </a:r>
                      <a:r>
                        <a:rPr sz="1200" b="1" spc="-10" dirty="0">
                          <a:solidFill>
                            <a:srgbClr val="3B3A3B"/>
                          </a:solidFill>
                          <a:latin typeface="Myriad Pro"/>
                          <a:cs typeface="Myriad Pro"/>
                        </a:rPr>
                        <a:t>illa</a:t>
                      </a:r>
                      <a:endParaRPr sz="12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800">
                        <a:lnSpc>
                          <a:spcPct val="100000"/>
                        </a:lnSpc>
                        <a:spcBef>
                          <a:spcPts val="150"/>
                        </a:spcBef>
                      </a:pPr>
                      <a:r>
                        <a:rPr sz="1200" spc="-10" dirty="0">
                          <a:solidFill>
                            <a:srgbClr val="3B3A3B"/>
                          </a:solidFill>
                          <a:latin typeface="Myriad Pro"/>
                          <a:cs typeface="Myriad Pro"/>
                        </a:rPr>
                        <a:t>Tomurcuk,</a:t>
                      </a:r>
                      <a:r>
                        <a:rPr sz="1200" spc="15" dirty="0">
                          <a:solidFill>
                            <a:srgbClr val="3B3A3B"/>
                          </a:solidFill>
                          <a:latin typeface="Myriad Pro"/>
                          <a:cs typeface="Myriad Pro"/>
                        </a:rPr>
                        <a:t> </a:t>
                      </a:r>
                      <a:r>
                        <a:rPr sz="1200" spc="-10" dirty="0">
                          <a:solidFill>
                            <a:srgbClr val="3B3A3B"/>
                          </a:solidFill>
                          <a:latin typeface="Myriad Pro"/>
                          <a:cs typeface="Myriad Pro"/>
                        </a:rPr>
                        <a:t>kabartı</a:t>
                      </a:r>
                      <a:endParaRPr sz="12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3"/>
                  </a:ext>
                </a:extLst>
              </a:tr>
              <a:tr h="263429">
                <a:tc>
                  <a:txBody>
                    <a:bodyPr/>
                    <a:lstStyle/>
                    <a:p>
                      <a:pPr marL="50800">
                        <a:lnSpc>
                          <a:spcPct val="100000"/>
                        </a:lnSpc>
                        <a:spcBef>
                          <a:spcPts val="150"/>
                        </a:spcBef>
                      </a:pPr>
                      <a:r>
                        <a:rPr sz="1200" b="1" spc="-10" dirty="0">
                          <a:solidFill>
                            <a:srgbClr val="3B3A3B"/>
                          </a:solidFill>
                          <a:latin typeface="Myriad Pro"/>
                          <a:cs typeface="Myriad Pro"/>
                        </a:rPr>
                        <a:t>–olus</a:t>
                      </a:r>
                      <a:endParaRPr sz="12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vMerge="1">
                  <a:txBody>
                    <a:bodyPr/>
                    <a:lstStyle/>
                    <a:p>
                      <a:endParaRPr/>
                    </a:p>
                  </a:txBody>
                  <a:tcPr marL="0" marR="0" marT="3810" marB="0">
                    <a:lnL w="12700">
                      <a:solidFill>
                        <a:srgbClr val="90AD63"/>
                      </a:solidFill>
                      <a:prstDash val="solid"/>
                    </a:lnL>
                    <a:lnR w="12700">
                      <a:solidFill>
                        <a:srgbClr val="90AD63"/>
                      </a:solidFill>
                      <a:prstDash val="solid"/>
                    </a:lnR>
                    <a:lnT w="12700">
                      <a:solidFill>
                        <a:srgbClr val="90AD63"/>
                      </a:solidFill>
                      <a:prstDash val="solid"/>
                    </a:lnT>
                    <a:lnB w="28575">
                      <a:solidFill>
                        <a:srgbClr val="90AD63"/>
                      </a:solidFill>
                      <a:prstDash val="solid"/>
                    </a:lnB>
                  </a:tcPr>
                </a:tc>
                <a:tc>
                  <a:txBody>
                    <a:bodyPr/>
                    <a:lstStyle/>
                    <a:p>
                      <a:pPr marL="50800">
                        <a:lnSpc>
                          <a:spcPct val="100000"/>
                        </a:lnSpc>
                        <a:spcBef>
                          <a:spcPts val="150"/>
                        </a:spcBef>
                      </a:pPr>
                      <a:r>
                        <a:rPr sz="1200" spc="-10" dirty="0">
                          <a:solidFill>
                            <a:srgbClr val="3B3A3B"/>
                          </a:solidFill>
                          <a:latin typeface="Myriad Pro"/>
                          <a:cs typeface="Myriad Pro"/>
                        </a:rPr>
                        <a:t>bronchi–bronchi</a:t>
                      </a:r>
                      <a:r>
                        <a:rPr sz="1200" b="1" spc="-10" dirty="0">
                          <a:solidFill>
                            <a:srgbClr val="3B3A3B"/>
                          </a:solidFill>
                          <a:latin typeface="Myriad Pro"/>
                          <a:cs typeface="Myriad Pro"/>
                        </a:rPr>
                        <a:t>olus</a:t>
                      </a:r>
                      <a:endParaRPr sz="12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800">
                        <a:lnSpc>
                          <a:spcPct val="100000"/>
                        </a:lnSpc>
                        <a:spcBef>
                          <a:spcPts val="150"/>
                        </a:spcBef>
                      </a:pPr>
                      <a:r>
                        <a:rPr sz="1200" dirty="0">
                          <a:solidFill>
                            <a:srgbClr val="3B3A3B"/>
                          </a:solidFill>
                          <a:latin typeface="Myriad Pro"/>
                          <a:cs typeface="Myriad Pro"/>
                        </a:rPr>
                        <a:t>Bronştan</a:t>
                      </a:r>
                      <a:r>
                        <a:rPr sz="1200" spc="-10" dirty="0">
                          <a:solidFill>
                            <a:srgbClr val="3B3A3B"/>
                          </a:solidFill>
                          <a:latin typeface="Myriad Pro"/>
                          <a:cs typeface="Myriad Pro"/>
                        </a:rPr>
                        <a:t> </a:t>
                      </a:r>
                      <a:r>
                        <a:rPr sz="1200" dirty="0">
                          <a:solidFill>
                            <a:srgbClr val="3B3A3B"/>
                          </a:solidFill>
                          <a:latin typeface="Myriad Pro"/>
                          <a:cs typeface="Myriad Pro"/>
                        </a:rPr>
                        <a:t>ayrılan</a:t>
                      </a:r>
                      <a:r>
                        <a:rPr sz="1200" spc="-10" dirty="0">
                          <a:solidFill>
                            <a:srgbClr val="3B3A3B"/>
                          </a:solidFill>
                          <a:latin typeface="Myriad Pro"/>
                          <a:cs typeface="Myriad Pro"/>
                        </a:rPr>
                        <a:t> </a:t>
                      </a:r>
                      <a:r>
                        <a:rPr sz="1200" spc="-25" dirty="0">
                          <a:solidFill>
                            <a:srgbClr val="3B3A3B"/>
                          </a:solidFill>
                          <a:latin typeface="Myriad Pro"/>
                          <a:cs typeface="Myriad Pro"/>
                        </a:rPr>
                        <a:t>dal</a:t>
                      </a:r>
                      <a:endParaRPr sz="12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4"/>
                  </a:ext>
                </a:extLst>
              </a:tr>
              <a:tr h="263429">
                <a:tc>
                  <a:txBody>
                    <a:bodyPr/>
                    <a:lstStyle/>
                    <a:p>
                      <a:pPr marL="50800">
                        <a:lnSpc>
                          <a:spcPct val="100000"/>
                        </a:lnSpc>
                        <a:spcBef>
                          <a:spcPts val="150"/>
                        </a:spcBef>
                      </a:pPr>
                      <a:r>
                        <a:rPr sz="1200" b="1" spc="-20" dirty="0">
                          <a:solidFill>
                            <a:srgbClr val="3B3A3B"/>
                          </a:solidFill>
                          <a:latin typeface="Myriad Pro"/>
                          <a:cs typeface="Myriad Pro"/>
                        </a:rPr>
                        <a:t>–ulum</a:t>
                      </a:r>
                      <a:endParaRPr sz="12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vMerge="1">
                  <a:txBody>
                    <a:bodyPr/>
                    <a:lstStyle/>
                    <a:p>
                      <a:endParaRPr/>
                    </a:p>
                  </a:txBody>
                  <a:tcPr marL="0" marR="0" marT="3810" marB="0">
                    <a:lnL w="12700">
                      <a:solidFill>
                        <a:srgbClr val="90AD63"/>
                      </a:solidFill>
                      <a:prstDash val="solid"/>
                    </a:lnL>
                    <a:lnR w="12700">
                      <a:solidFill>
                        <a:srgbClr val="90AD63"/>
                      </a:solidFill>
                      <a:prstDash val="solid"/>
                    </a:lnR>
                    <a:lnT w="12700">
                      <a:solidFill>
                        <a:srgbClr val="90AD63"/>
                      </a:solidFill>
                      <a:prstDash val="solid"/>
                    </a:lnT>
                    <a:lnB w="28575">
                      <a:solidFill>
                        <a:srgbClr val="90AD63"/>
                      </a:solidFill>
                      <a:prstDash val="solid"/>
                    </a:lnB>
                  </a:tcPr>
                </a:tc>
                <a:tc>
                  <a:txBody>
                    <a:bodyPr/>
                    <a:lstStyle/>
                    <a:p>
                      <a:pPr marL="50800">
                        <a:lnSpc>
                          <a:spcPct val="100000"/>
                        </a:lnSpc>
                        <a:spcBef>
                          <a:spcPts val="150"/>
                        </a:spcBef>
                      </a:pPr>
                      <a:r>
                        <a:rPr sz="1200" spc="-10" dirty="0">
                          <a:solidFill>
                            <a:srgbClr val="3B3A3B"/>
                          </a:solidFill>
                          <a:latin typeface="Myriad Pro"/>
                          <a:cs typeface="Myriad Pro"/>
                        </a:rPr>
                        <a:t>corneous–cornic</a:t>
                      </a:r>
                      <a:r>
                        <a:rPr sz="1200" b="1" spc="-10" dirty="0">
                          <a:solidFill>
                            <a:srgbClr val="3B3A3B"/>
                          </a:solidFill>
                          <a:latin typeface="Myriad Pro"/>
                          <a:cs typeface="Myriad Pro"/>
                        </a:rPr>
                        <a:t>ulum</a:t>
                      </a:r>
                      <a:endParaRPr sz="12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800">
                        <a:lnSpc>
                          <a:spcPct val="100000"/>
                        </a:lnSpc>
                        <a:spcBef>
                          <a:spcPts val="150"/>
                        </a:spcBef>
                      </a:pPr>
                      <a:r>
                        <a:rPr sz="1200" dirty="0">
                          <a:solidFill>
                            <a:srgbClr val="3B3A3B"/>
                          </a:solidFill>
                          <a:latin typeface="Myriad Pro"/>
                          <a:cs typeface="Myriad Pro"/>
                        </a:rPr>
                        <a:t>Küçük</a:t>
                      </a:r>
                      <a:r>
                        <a:rPr sz="1200" spc="-10" dirty="0">
                          <a:solidFill>
                            <a:srgbClr val="3B3A3B"/>
                          </a:solidFill>
                          <a:latin typeface="Myriad Pro"/>
                          <a:cs typeface="Myriad Pro"/>
                        </a:rPr>
                        <a:t> çıkıntı</a:t>
                      </a:r>
                      <a:endParaRPr sz="12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5"/>
                  </a:ext>
                </a:extLst>
              </a:tr>
              <a:tr h="263429">
                <a:tc>
                  <a:txBody>
                    <a:bodyPr/>
                    <a:lstStyle/>
                    <a:p>
                      <a:pPr marL="50800">
                        <a:lnSpc>
                          <a:spcPct val="100000"/>
                        </a:lnSpc>
                        <a:spcBef>
                          <a:spcPts val="150"/>
                        </a:spcBef>
                      </a:pPr>
                      <a:r>
                        <a:rPr sz="1200" b="1" spc="-10" dirty="0">
                          <a:solidFill>
                            <a:srgbClr val="3B3A3B"/>
                          </a:solidFill>
                          <a:latin typeface="Myriad Pro"/>
                          <a:cs typeface="Myriad Pro"/>
                        </a:rPr>
                        <a:t>–ulus</a:t>
                      </a:r>
                      <a:endParaRPr sz="12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28575">
                      <a:solidFill>
                        <a:srgbClr val="90AD63"/>
                      </a:solidFill>
                      <a:prstDash val="solid"/>
                    </a:lnB>
                  </a:tcPr>
                </a:tc>
                <a:tc vMerge="1">
                  <a:txBody>
                    <a:bodyPr/>
                    <a:lstStyle/>
                    <a:p>
                      <a:endParaRPr/>
                    </a:p>
                  </a:txBody>
                  <a:tcPr marL="0" marR="0" marT="3810" marB="0">
                    <a:lnL w="12700">
                      <a:solidFill>
                        <a:srgbClr val="90AD63"/>
                      </a:solidFill>
                      <a:prstDash val="solid"/>
                    </a:lnL>
                    <a:lnR w="12700">
                      <a:solidFill>
                        <a:srgbClr val="90AD63"/>
                      </a:solidFill>
                      <a:prstDash val="solid"/>
                    </a:lnR>
                    <a:lnT w="12700">
                      <a:solidFill>
                        <a:srgbClr val="90AD63"/>
                      </a:solidFill>
                      <a:prstDash val="solid"/>
                    </a:lnT>
                    <a:lnB w="28575">
                      <a:solidFill>
                        <a:srgbClr val="90AD63"/>
                      </a:solidFill>
                      <a:prstDash val="solid"/>
                    </a:lnB>
                  </a:tcPr>
                </a:tc>
                <a:tc>
                  <a:txBody>
                    <a:bodyPr/>
                    <a:lstStyle/>
                    <a:p>
                      <a:pPr marL="50800">
                        <a:lnSpc>
                          <a:spcPct val="100000"/>
                        </a:lnSpc>
                        <a:spcBef>
                          <a:spcPts val="150"/>
                        </a:spcBef>
                      </a:pPr>
                      <a:r>
                        <a:rPr sz="1200" spc="-10" dirty="0">
                          <a:solidFill>
                            <a:srgbClr val="3B3A3B"/>
                          </a:solidFill>
                          <a:latin typeface="Myriad Pro"/>
                          <a:cs typeface="Myriad Pro"/>
                        </a:rPr>
                        <a:t>fascia–fascic</a:t>
                      </a:r>
                      <a:r>
                        <a:rPr sz="1200" b="1" spc="-10" dirty="0">
                          <a:solidFill>
                            <a:srgbClr val="3B3A3B"/>
                          </a:solidFill>
                          <a:latin typeface="Myriad Pro"/>
                          <a:cs typeface="Myriad Pro"/>
                        </a:rPr>
                        <a:t>ulus</a:t>
                      </a:r>
                      <a:endParaRPr sz="12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28575">
                      <a:solidFill>
                        <a:srgbClr val="90AD63"/>
                      </a:solidFill>
                      <a:prstDash val="solid"/>
                    </a:lnB>
                  </a:tcPr>
                </a:tc>
                <a:tc>
                  <a:txBody>
                    <a:bodyPr/>
                    <a:lstStyle/>
                    <a:p>
                      <a:pPr marL="50800">
                        <a:lnSpc>
                          <a:spcPct val="100000"/>
                        </a:lnSpc>
                        <a:spcBef>
                          <a:spcPts val="150"/>
                        </a:spcBef>
                      </a:pPr>
                      <a:r>
                        <a:rPr sz="1200" dirty="0">
                          <a:solidFill>
                            <a:srgbClr val="3B3A3B"/>
                          </a:solidFill>
                          <a:latin typeface="Myriad Pro"/>
                          <a:cs typeface="Myriad Pro"/>
                        </a:rPr>
                        <a:t>Küçük</a:t>
                      </a:r>
                      <a:r>
                        <a:rPr sz="1200" spc="-5" dirty="0">
                          <a:solidFill>
                            <a:srgbClr val="3B3A3B"/>
                          </a:solidFill>
                          <a:latin typeface="Myriad Pro"/>
                          <a:cs typeface="Myriad Pro"/>
                        </a:rPr>
                        <a:t> </a:t>
                      </a:r>
                      <a:r>
                        <a:rPr sz="1200" dirty="0">
                          <a:solidFill>
                            <a:srgbClr val="3B3A3B"/>
                          </a:solidFill>
                          <a:latin typeface="Myriad Pro"/>
                          <a:cs typeface="Myriad Pro"/>
                        </a:rPr>
                        <a:t>lif</a:t>
                      </a:r>
                      <a:r>
                        <a:rPr sz="1200" spc="-5" dirty="0">
                          <a:solidFill>
                            <a:srgbClr val="3B3A3B"/>
                          </a:solidFill>
                          <a:latin typeface="Myriad Pro"/>
                          <a:cs typeface="Myriad Pro"/>
                        </a:rPr>
                        <a:t> </a:t>
                      </a:r>
                      <a:r>
                        <a:rPr sz="1200" spc="-10" dirty="0">
                          <a:solidFill>
                            <a:srgbClr val="3B3A3B"/>
                          </a:solidFill>
                          <a:latin typeface="Myriad Pro"/>
                          <a:cs typeface="Myriad Pro"/>
                        </a:rPr>
                        <a:t>demeti</a:t>
                      </a:r>
                      <a:endParaRPr sz="12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28575">
                      <a:solidFill>
                        <a:srgbClr val="90AD63"/>
                      </a:solidFill>
                      <a:prstDash val="solid"/>
                    </a:lnB>
                  </a:tcPr>
                </a:tc>
                <a:extLst>
                  <a:ext uri="{0D108BD9-81ED-4DB2-BD59-A6C34878D82A}">
                    <a16:rowId xmlns:a16="http://schemas.microsoft.com/office/drawing/2014/main" val="10006"/>
                  </a:ext>
                </a:extLst>
              </a:tr>
              <a:tr h="263429">
                <a:tc>
                  <a:txBody>
                    <a:bodyPr/>
                    <a:lstStyle/>
                    <a:p>
                      <a:pPr marL="50800">
                        <a:lnSpc>
                          <a:spcPct val="100000"/>
                        </a:lnSpc>
                        <a:spcBef>
                          <a:spcPts val="150"/>
                        </a:spcBef>
                      </a:pPr>
                      <a:r>
                        <a:rPr sz="1200" b="1" spc="-10" dirty="0">
                          <a:solidFill>
                            <a:srgbClr val="3B3A3B"/>
                          </a:solidFill>
                          <a:latin typeface="Myriad Pro"/>
                          <a:cs typeface="Myriad Pro"/>
                        </a:rPr>
                        <a:t>–acus</a:t>
                      </a:r>
                      <a:endParaRPr sz="1200">
                        <a:latin typeface="Myriad Pro"/>
                        <a:cs typeface="Myriad Pro"/>
                      </a:endParaRPr>
                    </a:p>
                  </a:txBody>
                  <a:tcPr marL="0" marR="0" marT="19050" marB="0">
                    <a:lnL w="12700">
                      <a:solidFill>
                        <a:srgbClr val="90AD63"/>
                      </a:solidFill>
                      <a:prstDash val="solid"/>
                    </a:lnL>
                    <a:lnR w="12700">
                      <a:solidFill>
                        <a:srgbClr val="90AD63"/>
                      </a:solidFill>
                      <a:prstDash val="solid"/>
                    </a:lnR>
                    <a:lnT w="28575">
                      <a:solidFill>
                        <a:srgbClr val="90AD63"/>
                      </a:solidFill>
                      <a:prstDash val="solid"/>
                    </a:lnT>
                    <a:lnB w="12700">
                      <a:solidFill>
                        <a:srgbClr val="90AD63"/>
                      </a:solidFill>
                      <a:prstDash val="solid"/>
                    </a:lnB>
                  </a:tcPr>
                </a:tc>
                <a:tc rowSpan="5">
                  <a:txBody>
                    <a:bodyPr/>
                    <a:lstStyle/>
                    <a:p>
                      <a:pPr>
                        <a:lnSpc>
                          <a:spcPct val="100000"/>
                        </a:lnSpc>
                      </a:pPr>
                      <a:endParaRPr sz="1800">
                        <a:latin typeface="Times New Roman"/>
                        <a:cs typeface="Times New Roman"/>
                      </a:endParaRPr>
                    </a:p>
                    <a:p>
                      <a:pPr>
                        <a:lnSpc>
                          <a:spcPct val="100000"/>
                        </a:lnSpc>
                        <a:spcBef>
                          <a:spcPts val="30"/>
                        </a:spcBef>
                      </a:pPr>
                      <a:endParaRPr sz="2400">
                        <a:latin typeface="Times New Roman"/>
                        <a:cs typeface="Times New Roman"/>
                      </a:endParaRPr>
                    </a:p>
                    <a:p>
                      <a:pPr marL="50800">
                        <a:lnSpc>
                          <a:spcPct val="100000"/>
                        </a:lnSpc>
                      </a:pPr>
                      <a:r>
                        <a:rPr sz="1200" i="1" dirty="0">
                          <a:solidFill>
                            <a:srgbClr val="3B3A3B"/>
                          </a:solidFill>
                          <a:latin typeface="Myriad Pro"/>
                          <a:cs typeface="Myriad Pro"/>
                        </a:rPr>
                        <a:t>Ait,</a:t>
                      </a:r>
                      <a:r>
                        <a:rPr sz="1200" i="1" spc="5" dirty="0">
                          <a:solidFill>
                            <a:srgbClr val="3B3A3B"/>
                          </a:solidFill>
                          <a:latin typeface="Myriad Pro"/>
                          <a:cs typeface="Myriad Pro"/>
                        </a:rPr>
                        <a:t> </a:t>
                      </a:r>
                      <a:r>
                        <a:rPr sz="1200" i="1" spc="-10" dirty="0">
                          <a:solidFill>
                            <a:srgbClr val="3B3A3B"/>
                          </a:solidFill>
                          <a:latin typeface="Myriad Pro"/>
                          <a:cs typeface="Myriad Pro"/>
                        </a:rPr>
                        <a:t>ilgili</a:t>
                      </a:r>
                      <a:endParaRPr sz="1200">
                        <a:latin typeface="Myriad Pro"/>
                        <a:cs typeface="Myriad Pro"/>
                      </a:endParaRPr>
                    </a:p>
                  </a:txBody>
                  <a:tcPr marL="0" marR="0" marT="0" marB="0">
                    <a:lnL w="12700">
                      <a:solidFill>
                        <a:srgbClr val="90AD63"/>
                      </a:solidFill>
                      <a:prstDash val="solid"/>
                    </a:lnL>
                    <a:lnR w="12700">
                      <a:solidFill>
                        <a:srgbClr val="90AD63"/>
                      </a:solidFill>
                      <a:prstDash val="solid"/>
                    </a:lnR>
                    <a:lnT w="28575">
                      <a:solidFill>
                        <a:srgbClr val="90AD63"/>
                      </a:solidFill>
                      <a:prstDash val="solid"/>
                    </a:lnT>
                    <a:lnB w="12700">
                      <a:solidFill>
                        <a:srgbClr val="90AD63"/>
                      </a:solidFill>
                      <a:prstDash val="solid"/>
                    </a:lnB>
                  </a:tcPr>
                </a:tc>
                <a:tc>
                  <a:txBody>
                    <a:bodyPr/>
                    <a:lstStyle/>
                    <a:p>
                      <a:pPr marL="50800">
                        <a:lnSpc>
                          <a:spcPct val="100000"/>
                        </a:lnSpc>
                        <a:spcBef>
                          <a:spcPts val="150"/>
                        </a:spcBef>
                      </a:pPr>
                      <a:r>
                        <a:rPr sz="1200" spc="-10" dirty="0">
                          <a:solidFill>
                            <a:srgbClr val="3B3A3B"/>
                          </a:solidFill>
                          <a:latin typeface="Myriad Pro"/>
                          <a:cs typeface="Myriad Pro"/>
                        </a:rPr>
                        <a:t>cardi</a:t>
                      </a:r>
                      <a:r>
                        <a:rPr sz="1200" b="1" spc="-10" dirty="0">
                          <a:solidFill>
                            <a:srgbClr val="3B3A3B"/>
                          </a:solidFill>
                          <a:latin typeface="Myriad Pro"/>
                          <a:cs typeface="Myriad Pro"/>
                        </a:rPr>
                        <a:t>acus</a:t>
                      </a:r>
                      <a:endParaRPr sz="1200">
                        <a:latin typeface="Myriad Pro"/>
                        <a:cs typeface="Myriad Pro"/>
                      </a:endParaRPr>
                    </a:p>
                  </a:txBody>
                  <a:tcPr marL="0" marR="0" marT="19050" marB="0">
                    <a:lnL w="12700">
                      <a:solidFill>
                        <a:srgbClr val="90AD63"/>
                      </a:solidFill>
                      <a:prstDash val="solid"/>
                    </a:lnL>
                    <a:lnR w="12700">
                      <a:solidFill>
                        <a:srgbClr val="90AD63"/>
                      </a:solidFill>
                      <a:prstDash val="solid"/>
                    </a:lnR>
                    <a:lnT w="28575">
                      <a:solidFill>
                        <a:srgbClr val="90AD63"/>
                      </a:solidFill>
                      <a:prstDash val="solid"/>
                    </a:lnT>
                    <a:lnB w="12700">
                      <a:solidFill>
                        <a:srgbClr val="90AD63"/>
                      </a:solidFill>
                      <a:prstDash val="solid"/>
                    </a:lnB>
                  </a:tcPr>
                </a:tc>
                <a:tc>
                  <a:txBody>
                    <a:bodyPr/>
                    <a:lstStyle/>
                    <a:p>
                      <a:pPr marL="50800">
                        <a:lnSpc>
                          <a:spcPct val="100000"/>
                        </a:lnSpc>
                        <a:spcBef>
                          <a:spcPts val="150"/>
                        </a:spcBef>
                      </a:pPr>
                      <a:r>
                        <a:rPr sz="1200" dirty="0">
                          <a:solidFill>
                            <a:srgbClr val="3B3A3B"/>
                          </a:solidFill>
                          <a:latin typeface="Myriad Pro"/>
                          <a:cs typeface="Myriad Pro"/>
                        </a:rPr>
                        <a:t>Kalple</a:t>
                      </a:r>
                      <a:r>
                        <a:rPr sz="1200" spc="15" dirty="0">
                          <a:solidFill>
                            <a:srgbClr val="3B3A3B"/>
                          </a:solidFill>
                          <a:latin typeface="Myriad Pro"/>
                          <a:cs typeface="Myriad Pro"/>
                        </a:rPr>
                        <a:t> </a:t>
                      </a:r>
                      <a:r>
                        <a:rPr sz="1200" spc="-10" dirty="0">
                          <a:solidFill>
                            <a:srgbClr val="3B3A3B"/>
                          </a:solidFill>
                          <a:latin typeface="Myriad Pro"/>
                          <a:cs typeface="Myriad Pro"/>
                        </a:rPr>
                        <a:t>ilgili</a:t>
                      </a:r>
                      <a:endParaRPr sz="1200" dirty="0">
                        <a:latin typeface="Myriad Pro"/>
                        <a:cs typeface="Myriad Pro"/>
                      </a:endParaRPr>
                    </a:p>
                  </a:txBody>
                  <a:tcPr marL="0" marR="0" marT="19050" marB="0">
                    <a:lnL w="12700">
                      <a:solidFill>
                        <a:srgbClr val="90AD63"/>
                      </a:solidFill>
                      <a:prstDash val="solid"/>
                    </a:lnL>
                    <a:lnR w="12700">
                      <a:solidFill>
                        <a:srgbClr val="90AD63"/>
                      </a:solidFill>
                      <a:prstDash val="solid"/>
                    </a:lnR>
                    <a:lnT w="28575">
                      <a:solidFill>
                        <a:srgbClr val="90AD63"/>
                      </a:solidFill>
                      <a:prstDash val="solid"/>
                    </a:lnT>
                    <a:lnB w="12700">
                      <a:solidFill>
                        <a:srgbClr val="90AD63"/>
                      </a:solidFill>
                      <a:prstDash val="solid"/>
                    </a:lnB>
                  </a:tcPr>
                </a:tc>
                <a:extLst>
                  <a:ext uri="{0D108BD9-81ED-4DB2-BD59-A6C34878D82A}">
                    <a16:rowId xmlns:a16="http://schemas.microsoft.com/office/drawing/2014/main" val="10007"/>
                  </a:ext>
                </a:extLst>
              </a:tr>
              <a:tr h="263429">
                <a:tc>
                  <a:txBody>
                    <a:bodyPr/>
                    <a:lstStyle/>
                    <a:p>
                      <a:pPr marL="50800">
                        <a:lnSpc>
                          <a:spcPct val="100000"/>
                        </a:lnSpc>
                        <a:spcBef>
                          <a:spcPts val="150"/>
                        </a:spcBef>
                      </a:pPr>
                      <a:r>
                        <a:rPr sz="1200" b="1" spc="-10" dirty="0">
                          <a:solidFill>
                            <a:srgbClr val="3B3A3B"/>
                          </a:solidFill>
                          <a:latin typeface="Myriad Pro"/>
                          <a:cs typeface="Myriad Pro"/>
                        </a:rPr>
                        <a:t>–al(is)</a:t>
                      </a:r>
                      <a:endParaRPr sz="12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vMerge="1">
                  <a:txBody>
                    <a:bodyPr/>
                    <a:lstStyle/>
                    <a:p>
                      <a:endParaRPr/>
                    </a:p>
                  </a:txBody>
                  <a:tcPr marL="0" marR="0" marT="0" marB="0">
                    <a:lnL w="12700">
                      <a:solidFill>
                        <a:srgbClr val="90AD63"/>
                      </a:solidFill>
                      <a:prstDash val="solid"/>
                    </a:lnL>
                    <a:lnR w="12700">
                      <a:solidFill>
                        <a:srgbClr val="90AD63"/>
                      </a:solidFill>
                      <a:prstDash val="solid"/>
                    </a:lnR>
                    <a:lnT w="28575">
                      <a:solidFill>
                        <a:srgbClr val="90AD63"/>
                      </a:solidFill>
                      <a:prstDash val="solid"/>
                    </a:lnT>
                    <a:lnB w="12700">
                      <a:solidFill>
                        <a:srgbClr val="90AD63"/>
                      </a:solidFill>
                      <a:prstDash val="solid"/>
                    </a:lnB>
                  </a:tcPr>
                </a:tc>
                <a:tc>
                  <a:txBody>
                    <a:bodyPr/>
                    <a:lstStyle/>
                    <a:p>
                      <a:pPr marL="50800">
                        <a:lnSpc>
                          <a:spcPct val="100000"/>
                        </a:lnSpc>
                        <a:spcBef>
                          <a:spcPts val="150"/>
                        </a:spcBef>
                      </a:pPr>
                      <a:r>
                        <a:rPr sz="1200" spc="-10" dirty="0">
                          <a:solidFill>
                            <a:srgbClr val="3B3A3B"/>
                          </a:solidFill>
                          <a:latin typeface="Myriad Pro"/>
                          <a:cs typeface="Myriad Pro"/>
                        </a:rPr>
                        <a:t>crani</a:t>
                      </a:r>
                      <a:r>
                        <a:rPr sz="1200" b="1" spc="-10" dirty="0">
                          <a:solidFill>
                            <a:srgbClr val="3B3A3B"/>
                          </a:solidFill>
                          <a:latin typeface="Myriad Pro"/>
                          <a:cs typeface="Myriad Pro"/>
                        </a:rPr>
                        <a:t>alis</a:t>
                      </a:r>
                      <a:endParaRPr sz="12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800">
                        <a:lnSpc>
                          <a:spcPct val="100000"/>
                        </a:lnSpc>
                        <a:spcBef>
                          <a:spcPts val="150"/>
                        </a:spcBef>
                      </a:pPr>
                      <a:r>
                        <a:rPr sz="1200" dirty="0">
                          <a:solidFill>
                            <a:srgbClr val="3B3A3B"/>
                          </a:solidFill>
                          <a:latin typeface="Myriad Pro"/>
                          <a:cs typeface="Myriad Pro"/>
                        </a:rPr>
                        <a:t>Kafa</a:t>
                      </a:r>
                      <a:r>
                        <a:rPr sz="1200" spc="5" dirty="0">
                          <a:solidFill>
                            <a:srgbClr val="3B3A3B"/>
                          </a:solidFill>
                          <a:latin typeface="Myriad Pro"/>
                          <a:cs typeface="Myriad Pro"/>
                        </a:rPr>
                        <a:t> </a:t>
                      </a:r>
                      <a:r>
                        <a:rPr sz="1200" dirty="0">
                          <a:solidFill>
                            <a:srgbClr val="3B3A3B"/>
                          </a:solidFill>
                          <a:latin typeface="Myriad Pro"/>
                          <a:cs typeface="Myriad Pro"/>
                        </a:rPr>
                        <a:t>ile</a:t>
                      </a:r>
                      <a:r>
                        <a:rPr sz="1200" spc="10" dirty="0">
                          <a:solidFill>
                            <a:srgbClr val="3B3A3B"/>
                          </a:solidFill>
                          <a:latin typeface="Myriad Pro"/>
                          <a:cs typeface="Myriad Pro"/>
                        </a:rPr>
                        <a:t> </a:t>
                      </a:r>
                      <a:r>
                        <a:rPr sz="1200" spc="-10" dirty="0">
                          <a:solidFill>
                            <a:srgbClr val="3B3A3B"/>
                          </a:solidFill>
                          <a:latin typeface="Myriad Pro"/>
                          <a:cs typeface="Myriad Pro"/>
                        </a:rPr>
                        <a:t>ilgili</a:t>
                      </a:r>
                      <a:endParaRPr sz="12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8"/>
                  </a:ext>
                </a:extLst>
              </a:tr>
              <a:tr h="263429">
                <a:tc>
                  <a:txBody>
                    <a:bodyPr/>
                    <a:lstStyle/>
                    <a:p>
                      <a:pPr marL="50800">
                        <a:lnSpc>
                          <a:spcPct val="100000"/>
                        </a:lnSpc>
                        <a:spcBef>
                          <a:spcPts val="150"/>
                        </a:spcBef>
                      </a:pPr>
                      <a:r>
                        <a:rPr sz="1200" b="1" spc="-10" dirty="0">
                          <a:solidFill>
                            <a:srgbClr val="3B3A3B"/>
                          </a:solidFill>
                          <a:latin typeface="Myriad Pro"/>
                          <a:cs typeface="Myriad Pro"/>
                        </a:rPr>
                        <a:t>–ar(is)</a:t>
                      </a:r>
                      <a:endParaRPr sz="12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vMerge="1">
                  <a:txBody>
                    <a:bodyPr/>
                    <a:lstStyle/>
                    <a:p>
                      <a:endParaRPr/>
                    </a:p>
                  </a:txBody>
                  <a:tcPr marL="0" marR="0" marT="0" marB="0">
                    <a:lnL w="12700">
                      <a:solidFill>
                        <a:srgbClr val="90AD63"/>
                      </a:solidFill>
                      <a:prstDash val="solid"/>
                    </a:lnL>
                    <a:lnR w="12700">
                      <a:solidFill>
                        <a:srgbClr val="90AD63"/>
                      </a:solidFill>
                      <a:prstDash val="solid"/>
                    </a:lnR>
                    <a:lnT w="28575">
                      <a:solidFill>
                        <a:srgbClr val="90AD63"/>
                      </a:solidFill>
                      <a:prstDash val="solid"/>
                    </a:lnT>
                    <a:lnB w="12700">
                      <a:solidFill>
                        <a:srgbClr val="90AD63"/>
                      </a:solidFill>
                      <a:prstDash val="solid"/>
                    </a:lnB>
                  </a:tcPr>
                </a:tc>
                <a:tc>
                  <a:txBody>
                    <a:bodyPr/>
                    <a:lstStyle/>
                    <a:p>
                      <a:pPr marL="50800">
                        <a:lnSpc>
                          <a:spcPct val="100000"/>
                        </a:lnSpc>
                        <a:spcBef>
                          <a:spcPts val="150"/>
                        </a:spcBef>
                      </a:pPr>
                      <a:r>
                        <a:rPr sz="1200" spc="-10" dirty="0">
                          <a:solidFill>
                            <a:srgbClr val="3B3A3B"/>
                          </a:solidFill>
                          <a:latin typeface="Myriad Pro"/>
                          <a:cs typeface="Myriad Pro"/>
                        </a:rPr>
                        <a:t>incul</a:t>
                      </a:r>
                      <a:r>
                        <a:rPr sz="1200" b="1" spc="-10" dirty="0">
                          <a:solidFill>
                            <a:srgbClr val="3B3A3B"/>
                          </a:solidFill>
                          <a:latin typeface="Myriad Pro"/>
                          <a:cs typeface="Myriad Pro"/>
                        </a:rPr>
                        <a:t>aris</a:t>
                      </a:r>
                      <a:endParaRPr sz="12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800">
                        <a:lnSpc>
                          <a:spcPct val="100000"/>
                        </a:lnSpc>
                        <a:spcBef>
                          <a:spcPts val="150"/>
                        </a:spcBef>
                      </a:pPr>
                      <a:r>
                        <a:rPr sz="1200" dirty="0">
                          <a:solidFill>
                            <a:srgbClr val="3B3A3B"/>
                          </a:solidFill>
                          <a:latin typeface="Myriad Pro"/>
                          <a:cs typeface="Myriad Pro"/>
                        </a:rPr>
                        <a:t>Adacığa</a:t>
                      </a:r>
                      <a:r>
                        <a:rPr sz="1200" spc="-15" dirty="0">
                          <a:solidFill>
                            <a:srgbClr val="3B3A3B"/>
                          </a:solidFill>
                          <a:latin typeface="Myriad Pro"/>
                          <a:cs typeface="Myriad Pro"/>
                        </a:rPr>
                        <a:t> </a:t>
                      </a:r>
                      <a:r>
                        <a:rPr sz="1200" spc="-25" dirty="0">
                          <a:solidFill>
                            <a:srgbClr val="3B3A3B"/>
                          </a:solidFill>
                          <a:latin typeface="Myriad Pro"/>
                          <a:cs typeface="Myriad Pro"/>
                        </a:rPr>
                        <a:t>ait</a:t>
                      </a:r>
                      <a:endParaRPr sz="12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9"/>
                  </a:ext>
                </a:extLst>
              </a:tr>
              <a:tr h="263429">
                <a:tc>
                  <a:txBody>
                    <a:bodyPr/>
                    <a:lstStyle/>
                    <a:p>
                      <a:pPr marL="50800">
                        <a:lnSpc>
                          <a:spcPct val="100000"/>
                        </a:lnSpc>
                        <a:spcBef>
                          <a:spcPts val="150"/>
                        </a:spcBef>
                      </a:pPr>
                      <a:r>
                        <a:rPr sz="1200" b="1" spc="-10" dirty="0">
                          <a:solidFill>
                            <a:srgbClr val="3B3A3B"/>
                          </a:solidFill>
                          <a:latin typeface="Myriad Pro"/>
                          <a:cs typeface="Myriad Pro"/>
                        </a:rPr>
                        <a:t>–ic(us)</a:t>
                      </a:r>
                      <a:endParaRPr sz="12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vMerge="1">
                  <a:txBody>
                    <a:bodyPr/>
                    <a:lstStyle/>
                    <a:p>
                      <a:endParaRPr/>
                    </a:p>
                  </a:txBody>
                  <a:tcPr marL="0" marR="0" marT="0" marB="0">
                    <a:lnL w="12700">
                      <a:solidFill>
                        <a:srgbClr val="90AD63"/>
                      </a:solidFill>
                      <a:prstDash val="solid"/>
                    </a:lnL>
                    <a:lnR w="12700">
                      <a:solidFill>
                        <a:srgbClr val="90AD63"/>
                      </a:solidFill>
                      <a:prstDash val="solid"/>
                    </a:lnR>
                    <a:lnT w="28575">
                      <a:solidFill>
                        <a:srgbClr val="90AD63"/>
                      </a:solidFill>
                      <a:prstDash val="solid"/>
                    </a:lnT>
                    <a:lnB w="12700">
                      <a:solidFill>
                        <a:srgbClr val="90AD63"/>
                      </a:solidFill>
                      <a:prstDash val="solid"/>
                    </a:lnB>
                  </a:tcPr>
                </a:tc>
                <a:tc>
                  <a:txBody>
                    <a:bodyPr/>
                    <a:lstStyle/>
                    <a:p>
                      <a:pPr marL="50800">
                        <a:lnSpc>
                          <a:spcPct val="100000"/>
                        </a:lnSpc>
                        <a:spcBef>
                          <a:spcPts val="150"/>
                        </a:spcBef>
                      </a:pPr>
                      <a:r>
                        <a:rPr sz="1200" spc="-10" dirty="0">
                          <a:solidFill>
                            <a:srgbClr val="3B3A3B"/>
                          </a:solidFill>
                          <a:latin typeface="Myriad Pro"/>
                          <a:cs typeface="Myriad Pro"/>
                        </a:rPr>
                        <a:t>hepat</a:t>
                      </a:r>
                      <a:r>
                        <a:rPr sz="1200" b="1" spc="-10" dirty="0">
                          <a:solidFill>
                            <a:srgbClr val="3B3A3B"/>
                          </a:solidFill>
                          <a:latin typeface="Myriad Pro"/>
                          <a:cs typeface="Myriad Pro"/>
                        </a:rPr>
                        <a:t>icus</a:t>
                      </a:r>
                      <a:endParaRPr sz="12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800">
                        <a:lnSpc>
                          <a:spcPct val="100000"/>
                        </a:lnSpc>
                        <a:spcBef>
                          <a:spcPts val="150"/>
                        </a:spcBef>
                      </a:pPr>
                      <a:r>
                        <a:rPr sz="1200" dirty="0">
                          <a:solidFill>
                            <a:srgbClr val="3B3A3B"/>
                          </a:solidFill>
                          <a:latin typeface="Myriad Pro"/>
                          <a:cs typeface="Myriad Pro"/>
                        </a:rPr>
                        <a:t>Karaciğerle</a:t>
                      </a:r>
                      <a:r>
                        <a:rPr sz="1200" spc="10" dirty="0">
                          <a:solidFill>
                            <a:srgbClr val="3B3A3B"/>
                          </a:solidFill>
                          <a:latin typeface="Myriad Pro"/>
                          <a:cs typeface="Myriad Pro"/>
                        </a:rPr>
                        <a:t> </a:t>
                      </a:r>
                      <a:r>
                        <a:rPr sz="1200" spc="-10" dirty="0">
                          <a:solidFill>
                            <a:srgbClr val="3B3A3B"/>
                          </a:solidFill>
                          <a:latin typeface="Myriad Pro"/>
                          <a:cs typeface="Myriad Pro"/>
                        </a:rPr>
                        <a:t>ilgili</a:t>
                      </a:r>
                      <a:endParaRPr sz="12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10"/>
                  </a:ext>
                </a:extLst>
              </a:tr>
              <a:tr h="263429">
                <a:tc>
                  <a:txBody>
                    <a:bodyPr/>
                    <a:lstStyle/>
                    <a:p>
                      <a:pPr marL="50800">
                        <a:lnSpc>
                          <a:spcPct val="100000"/>
                        </a:lnSpc>
                        <a:spcBef>
                          <a:spcPts val="150"/>
                        </a:spcBef>
                      </a:pPr>
                      <a:r>
                        <a:rPr sz="1200" b="1" spc="-10" dirty="0">
                          <a:solidFill>
                            <a:srgbClr val="3B3A3B"/>
                          </a:solidFill>
                          <a:latin typeface="Myriad Pro"/>
                          <a:cs typeface="Myriad Pro"/>
                        </a:rPr>
                        <a:t>–osus</a:t>
                      </a:r>
                      <a:endParaRPr sz="12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vMerge="1">
                  <a:txBody>
                    <a:bodyPr/>
                    <a:lstStyle/>
                    <a:p>
                      <a:endParaRPr/>
                    </a:p>
                  </a:txBody>
                  <a:tcPr marL="0" marR="0" marT="0" marB="0">
                    <a:lnL w="12700">
                      <a:solidFill>
                        <a:srgbClr val="90AD63"/>
                      </a:solidFill>
                      <a:prstDash val="solid"/>
                    </a:lnL>
                    <a:lnR w="12700">
                      <a:solidFill>
                        <a:srgbClr val="90AD63"/>
                      </a:solidFill>
                      <a:prstDash val="solid"/>
                    </a:lnR>
                    <a:lnT w="28575">
                      <a:solidFill>
                        <a:srgbClr val="90AD63"/>
                      </a:solidFill>
                      <a:prstDash val="solid"/>
                    </a:lnT>
                    <a:lnB w="12700">
                      <a:solidFill>
                        <a:srgbClr val="90AD63"/>
                      </a:solidFill>
                      <a:prstDash val="solid"/>
                    </a:lnB>
                  </a:tcPr>
                </a:tc>
                <a:tc>
                  <a:txBody>
                    <a:bodyPr/>
                    <a:lstStyle/>
                    <a:p>
                      <a:pPr marL="50800">
                        <a:lnSpc>
                          <a:spcPct val="100000"/>
                        </a:lnSpc>
                        <a:spcBef>
                          <a:spcPts val="150"/>
                        </a:spcBef>
                      </a:pPr>
                      <a:r>
                        <a:rPr sz="1200" spc="-10" dirty="0">
                          <a:solidFill>
                            <a:srgbClr val="3B3A3B"/>
                          </a:solidFill>
                          <a:latin typeface="Myriad Pro"/>
                          <a:cs typeface="Myriad Pro"/>
                        </a:rPr>
                        <a:t>arteri</a:t>
                      </a:r>
                      <a:r>
                        <a:rPr sz="1200" b="1" spc="-10" dirty="0">
                          <a:solidFill>
                            <a:srgbClr val="3B3A3B"/>
                          </a:solidFill>
                          <a:latin typeface="Myriad Pro"/>
                          <a:cs typeface="Myriad Pro"/>
                        </a:rPr>
                        <a:t>osus</a:t>
                      </a:r>
                      <a:endParaRPr sz="12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800">
                        <a:lnSpc>
                          <a:spcPct val="100000"/>
                        </a:lnSpc>
                        <a:spcBef>
                          <a:spcPts val="150"/>
                        </a:spcBef>
                      </a:pPr>
                      <a:r>
                        <a:rPr sz="1200" dirty="0">
                          <a:solidFill>
                            <a:srgbClr val="3B3A3B"/>
                          </a:solidFill>
                          <a:latin typeface="Myriad Pro"/>
                          <a:cs typeface="Myriad Pro"/>
                        </a:rPr>
                        <a:t>Atardamarla</a:t>
                      </a:r>
                      <a:r>
                        <a:rPr sz="1200" spc="-20" dirty="0">
                          <a:solidFill>
                            <a:srgbClr val="3B3A3B"/>
                          </a:solidFill>
                          <a:latin typeface="Myriad Pro"/>
                          <a:cs typeface="Myriad Pro"/>
                        </a:rPr>
                        <a:t> </a:t>
                      </a:r>
                      <a:r>
                        <a:rPr sz="1200" spc="-10" dirty="0">
                          <a:solidFill>
                            <a:srgbClr val="3B3A3B"/>
                          </a:solidFill>
                          <a:latin typeface="Myriad Pro"/>
                          <a:cs typeface="Myriad Pro"/>
                        </a:rPr>
                        <a:t>ilgili</a:t>
                      </a:r>
                      <a:endParaRPr sz="12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11"/>
                  </a:ext>
                </a:extLst>
              </a:tr>
            </a:tbl>
          </a:graphicData>
        </a:graphic>
      </p:graphicFrame>
      <p:sp>
        <p:nvSpPr>
          <p:cNvPr id="12" name="Metin kutusu 11">
            <a:extLst>
              <a:ext uri="{FF2B5EF4-FFF2-40B4-BE49-F238E27FC236}">
                <a16:creationId xmlns:a16="http://schemas.microsoft.com/office/drawing/2014/main" id="{7CCFF681-7DC2-3419-D5C5-1DC2EF2312A9}"/>
              </a:ext>
            </a:extLst>
          </p:cNvPr>
          <p:cNvSpPr txBox="1"/>
          <p:nvPr/>
        </p:nvSpPr>
        <p:spPr>
          <a:xfrm>
            <a:off x="376871" y="1916832"/>
            <a:ext cx="2034889" cy="2542363"/>
          </a:xfrm>
          <a:prstGeom prst="rect">
            <a:avLst/>
          </a:prstGeom>
          <a:noFill/>
        </p:spPr>
        <p:txBody>
          <a:bodyPr wrap="square">
            <a:spAutoFit/>
          </a:bodyPr>
          <a:lstStyle/>
          <a:p>
            <a:pPr marL="12065" marR="5080" lvl="0" defTabSz="914400" eaLnBrk="1" fontAlgn="auto" latinLnBrk="0" hangingPunct="1">
              <a:lnSpc>
                <a:spcPct val="150000"/>
              </a:lnSpc>
              <a:spcBef>
                <a:spcPts val="160"/>
              </a:spcBef>
              <a:spcAft>
                <a:spcPts val="0"/>
              </a:spcAft>
              <a:buClrTx/>
              <a:buSzTx/>
              <a:tabLst>
                <a:tab pos="240665" algn="l"/>
                <a:tab pos="241300" algn="l"/>
              </a:tabLst>
              <a:defRPr/>
            </a:pPr>
            <a:r>
              <a:rPr lang="tr-TR" b="1" dirty="0">
                <a:solidFill>
                  <a:schemeClr val="accent2"/>
                </a:solidFill>
              </a:rPr>
              <a:t>Son Ekler</a:t>
            </a:r>
            <a:r>
              <a:rPr lang="tr-TR" dirty="0"/>
              <a:t>: Köklerin sonuna getirilerek kökle anlam yönünden ilgili yeni terimler oluşturan eklerdir.</a:t>
            </a:r>
          </a:p>
        </p:txBody>
      </p:sp>
      <p:graphicFrame>
        <p:nvGraphicFramePr>
          <p:cNvPr id="13" name="object 4">
            <a:extLst>
              <a:ext uri="{FF2B5EF4-FFF2-40B4-BE49-F238E27FC236}">
                <a16:creationId xmlns:a16="http://schemas.microsoft.com/office/drawing/2014/main" id="{9CDEA7C2-EE22-8BA9-8BE1-32944BFEB47F}"/>
              </a:ext>
            </a:extLst>
          </p:cNvPr>
          <p:cNvGraphicFramePr>
            <a:graphicFrameLocks noGrp="1"/>
          </p:cNvGraphicFramePr>
          <p:nvPr>
            <p:extLst>
              <p:ext uri="{D42A27DB-BD31-4B8C-83A1-F6EECF244321}">
                <p14:modId xmlns:p14="http://schemas.microsoft.com/office/powerpoint/2010/main" val="2784749294"/>
              </p:ext>
            </p:extLst>
          </p:nvPr>
        </p:nvGraphicFramePr>
        <p:xfrm>
          <a:off x="2677163" y="3429000"/>
          <a:ext cx="6287321" cy="2592288"/>
        </p:xfrm>
        <a:graphic>
          <a:graphicData uri="http://schemas.openxmlformats.org/drawingml/2006/table">
            <a:tbl>
              <a:tblPr firstRow="1" bandRow="1">
                <a:tableStyleId>{2D5ABB26-0587-4C30-8999-92F81FD0307C}</a:tableStyleId>
              </a:tblPr>
              <a:tblGrid>
                <a:gridCol w="951888">
                  <a:extLst>
                    <a:ext uri="{9D8B030D-6E8A-4147-A177-3AD203B41FA5}">
                      <a16:colId xmlns:a16="http://schemas.microsoft.com/office/drawing/2014/main" val="20000"/>
                    </a:ext>
                  </a:extLst>
                </a:gridCol>
                <a:gridCol w="1014957">
                  <a:extLst>
                    <a:ext uri="{9D8B030D-6E8A-4147-A177-3AD203B41FA5}">
                      <a16:colId xmlns:a16="http://schemas.microsoft.com/office/drawing/2014/main" val="20001"/>
                    </a:ext>
                  </a:extLst>
                </a:gridCol>
                <a:gridCol w="1837925">
                  <a:extLst>
                    <a:ext uri="{9D8B030D-6E8A-4147-A177-3AD203B41FA5}">
                      <a16:colId xmlns:a16="http://schemas.microsoft.com/office/drawing/2014/main" val="20002"/>
                    </a:ext>
                  </a:extLst>
                </a:gridCol>
                <a:gridCol w="2482551">
                  <a:extLst>
                    <a:ext uri="{9D8B030D-6E8A-4147-A177-3AD203B41FA5}">
                      <a16:colId xmlns:a16="http://schemas.microsoft.com/office/drawing/2014/main" val="20003"/>
                    </a:ext>
                  </a:extLst>
                </a:gridCol>
              </a:tblGrid>
              <a:tr h="288032">
                <a:tc>
                  <a:txBody>
                    <a:bodyPr/>
                    <a:lstStyle/>
                    <a:p>
                      <a:pPr marL="50800">
                        <a:lnSpc>
                          <a:spcPct val="100000"/>
                        </a:lnSpc>
                        <a:spcBef>
                          <a:spcPts val="150"/>
                        </a:spcBef>
                      </a:pPr>
                      <a:r>
                        <a:rPr sz="1200" b="1" spc="-10" dirty="0">
                          <a:solidFill>
                            <a:srgbClr val="3B3A3B"/>
                          </a:solidFill>
                          <a:latin typeface="Myriad Pro"/>
                          <a:cs typeface="Myriad Pro"/>
                        </a:rPr>
                        <a:t>–(e)ous</a:t>
                      </a:r>
                      <a:endParaRPr sz="1200" dirty="0">
                        <a:latin typeface="Myriad Pro"/>
                        <a:cs typeface="Myriad Pro"/>
                      </a:endParaRPr>
                    </a:p>
                  </a:txBody>
                  <a:tcPr marL="0" marR="0" marT="19050" marB="0">
                    <a:lnL w="12700">
                      <a:solidFill>
                        <a:srgbClr val="90AD63"/>
                      </a:solidFill>
                      <a:prstDash val="solid"/>
                    </a:lnL>
                    <a:lnR w="12700">
                      <a:solidFill>
                        <a:srgbClr val="90AD63"/>
                      </a:solidFill>
                      <a:prstDash val="solid"/>
                    </a:lnR>
                    <a:lnT w="28575">
                      <a:solidFill>
                        <a:srgbClr val="90AD63"/>
                      </a:solidFill>
                      <a:prstDash val="solid"/>
                    </a:lnT>
                    <a:lnB w="12700">
                      <a:solidFill>
                        <a:srgbClr val="90AD63"/>
                      </a:solidFill>
                      <a:prstDash val="solid"/>
                    </a:lnB>
                  </a:tcPr>
                </a:tc>
                <a:tc rowSpan="4">
                  <a:txBody>
                    <a:bodyPr/>
                    <a:lstStyle/>
                    <a:p>
                      <a:pPr>
                        <a:lnSpc>
                          <a:spcPct val="100000"/>
                        </a:lnSpc>
                      </a:pPr>
                      <a:endParaRPr sz="1800" dirty="0">
                        <a:latin typeface="Times New Roman"/>
                        <a:cs typeface="Times New Roman"/>
                      </a:endParaRPr>
                    </a:p>
                    <a:p>
                      <a:pPr>
                        <a:lnSpc>
                          <a:spcPct val="100000"/>
                        </a:lnSpc>
                      </a:pPr>
                      <a:endParaRPr sz="1100" dirty="0">
                        <a:latin typeface="Times New Roman"/>
                        <a:cs typeface="Times New Roman"/>
                      </a:endParaRPr>
                    </a:p>
                    <a:p>
                      <a:pPr marL="73660">
                        <a:lnSpc>
                          <a:spcPct val="100000"/>
                        </a:lnSpc>
                      </a:pPr>
                      <a:r>
                        <a:rPr sz="1200" i="1" spc="-10" dirty="0">
                          <a:solidFill>
                            <a:srgbClr val="3B3A3B"/>
                          </a:solidFill>
                          <a:latin typeface="Myriad Pro"/>
                          <a:cs typeface="Myriad Pro"/>
                        </a:rPr>
                        <a:t>Benzer</a:t>
                      </a:r>
                      <a:endParaRPr sz="1200" dirty="0">
                        <a:latin typeface="Myriad Pro"/>
                        <a:cs typeface="Myriad Pro"/>
                      </a:endParaRPr>
                    </a:p>
                  </a:txBody>
                  <a:tcPr marL="0" marR="0" marT="0"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a:txBody>
                    <a:bodyPr/>
                    <a:lstStyle/>
                    <a:p>
                      <a:pPr marL="50800">
                        <a:lnSpc>
                          <a:spcPct val="100000"/>
                        </a:lnSpc>
                        <a:spcBef>
                          <a:spcPts val="150"/>
                        </a:spcBef>
                      </a:pPr>
                      <a:r>
                        <a:rPr sz="1200" spc="-10" dirty="0">
                          <a:solidFill>
                            <a:srgbClr val="3B3A3B"/>
                          </a:solidFill>
                          <a:latin typeface="Myriad Pro"/>
                          <a:cs typeface="Myriad Pro"/>
                        </a:rPr>
                        <a:t>cas</a:t>
                      </a:r>
                      <a:r>
                        <a:rPr sz="1200" b="1" spc="-10" dirty="0">
                          <a:solidFill>
                            <a:srgbClr val="3B3A3B"/>
                          </a:solidFill>
                          <a:latin typeface="Myriad Pro"/>
                          <a:cs typeface="Myriad Pro"/>
                        </a:rPr>
                        <a:t>eous</a:t>
                      </a:r>
                      <a:endParaRPr sz="1200">
                        <a:latin typeface="Myriad Pro"/>
                        <a:cs typeface="Myriad Pro"/>
                      </a:endParaRPr>
                    </a:p>
                  </a:txBody>
                  <a:tcPr marL="0" marR="0" marT="19050" marB="0">
                    <a:lnL w="12700">
                      <a:solidFill>
                        <a:srgbClr val="90AD63"/>
                      </a:solidFill>
                      <a:prstDash val="solid"/>
                    </a:lnL>
                    <a:lnR w="12700">
                      <a:solidFill>
                        <a:srgbClr val="90AD63"/>
                      </a:solidFill>
                      <a:prstDash val="solid"/>
                    </a:lnR>
                    <a:lnT w="28575">
                      <a:solidFill>
                        <a:srgbClr val="90AD63"/>
                      </a:solidFill>
                      <a:prstDash val="solid"/>
                    </a:lnT>
                    <a:lnB w="12700">
                      <a:solidFill>
                        <a:srgbClr val="90AD63"/>
                      </a:solidFill>
                      <a:prstDash val="solid"/>
                    </a:lnB>
                  </a:tcPr>
                </a:tc>
                <a:tc>
                  <a:txBody>
                    <a:bodyPr/>
                    <a:lstStyle/>
                    <a:p>
                      <a:pPr marL="50800">
                        <a:lnSpc>
                          <a:spcPct val="100000"/>
                        </a:lnSpc>
                        <a:spcBef>
                          <a:spcPts val="150"/>
                        </a:spcBef>
                      </a:pPr>
                      <a:r>
                        <a:rPr sz="1200" dirty="0">
                          <a:solidFill>
                            <a:srgbClr val="3B3A3B"/>
                          </a:solidFill>
                          <a:latin typeface="Myriad Pro"/>
                          <a:cs typeface="Myriad Pro"/>
                        </a:rPr>
                        <a:t>Peynire</a:t>
                      </a:r>
                      <a:r>
                        <a:rPr sz="1200" spc="-45" dirty="0">
                          <a:solidFill>
                            <a:srgbClr val="3B3A3B"/>
                          </a:solidFill>
                          <a:latin typeface="Myriad Pro"/>
                          <a:cs typeface="Myriad Pro"/>
                        </a:rPr>
                        <a:t> </a:t>
                      </a:r>
                      <a:r>
                        <a:rPr sz="1200" spc="-10" dirty="0">
                          <a:solidFill>
                            <a:srgbClr val="3B3A3B"/>
                          </a:solidFill>
                          <a:latin typeface="Myriad Pro"/>
                          <a:cs typeface="Myriad Pro"/>
                        </a:rPr>
                        <a:t>benzeyen</a:t>
                      </a:r>
                      <a:endParaRPr sz="1200">
                        <a:latin typeface="Myriad Pro"/>
                        <a:cs typeface="Myriad Pro"/>
                      </a:endParaRPr>
                    </a:p>
                  </a:txBody>
                  <a:tcPr marL="0" marR="0" marT="19050" marB="0">
                    <a:lnL w="12700">
                      <a:solidFill>
                        <a:srgbClr val="90AD63"/>
                      </a:solidFill>
                      <a:prstDash val="solid"/>
                    </a:lnL>
                    <a:lnR w="12700">
                      <a:solidFill>
                        <a:srgbClr val="90AD63"/>
                      </a:solidFill>
                      <a:prstDash val="solid"/>
                    </a:lnR>
                    <a:lnT w="28575">
                      <a:solidFill>
                        <a:srgbClr val="90AD63"/>
                      </a:solidFill>
                      <a:prstDash val="solid"/>
                    </a:lnT>
                    <a:lnB w="12700">
                      <a:solidFill>
                        <a:srgbClr val="90AD63"/>
                      </a:solidFill>
                      <a:prstDash val="solid"/>
                    </a:lnB>
                  </a:tcPr>
                </a:tc>
                <a:extLst>
                  <a:ext uri="{0D108BD9-81ED-4DB2-BD59-A6C34878D82A}">
                    <a16:rowId xmlns:a16="http://schemas.microsoft.com/office/drawing/2014/main" val="10000"/>
                  </a:ext>
                </a:extLst>
              </a:tr>
              <a:tr h="288032">
                <a:tc>
                  <a:txBody>
                    <a:bodyPr/>
                    <a:lstStyle/>
                    <a:p>
                      <a:pPr marL="50800">
                        <a:lnSpc>
                          <a:spcPct val="100000"/>
                        </a:lnSpc>
                        <a:spcBef>
                          <a:spcPts val="150"/>
                        </a:spcBef>
                      </a:pPr>
                      <a:r>
                        <a:rPr sz="1200" b="1" spc="-10" dirty="0">
                          <a:solidFill>
                            <a:srgbClr val="3B3A3B"/>
                          </a:solidFill>
                          <a:latin typeface="Myriad Pro"/>
                          <a:cs typeface="Myriad Pro"/>
                        </a:rPr>
                        <a:t>–(o)id(eus)</a:t>
                      </a:r>
                      <a:endParaRPr sz="12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vMerge="1">
                  <a:txBody>
                    <a:bodyPr/>
                    <a:lstStyle/>
                    <a:p>
                      <a:endParaRPr/>
                    </a:p>
                  </a:txBody>
                  <a:tcPr marL="0" marR="0" marT="0"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a:txBody>
                    <a:bodyPr/>
                    <a:lstStyle/>
                    <a:p>
                      <a:pPr marL="50800">
                        <a:lnSpc>
                          <a:spcPct val="100000"/>
                        </a:lnSpc>
                        <a:spcBef>
                          <a:spcPts val="150"/>
                        </a:spcBef>
                      </a:pPr>
                      <a:r>
                        <a:rPr sz="1200" spc="-10" dirty="0">
                          <a:solidFill>
                            <a:srgbClr val="3B3A3B"/>
                          </a:solidFill>
                          <a:latin typeface="Myriad Pro"/>
                          <a:cs typeface="Myriad Pro"/>
                        </a:rPr>
                        <a:t>fung</a:t>
                      </a:r>
                      <a:r>
                        <a:rPr sz="1200" b="1" spc="-10" dirty="0">
                          <a:solidFill>
                            <a:srgbClr val="3B3A3B"/>
                          </a:solidFill>
                          <a:latin typeface="Myriad Pro"/>
                          <a:cs typeface="Myriad Pro"/>
                        </a:rPr>
                        <a:t>oideus</a:t>
                      </a:r>
                      <a:endParaRPr sz="12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800">
                        <a:lnSpc>
                          <a:spcPct val="100000"/>
                        </a:lnSpc>
                        <a:spcBef>
                          <a:spcPts val="150"/>
                        </a:spcBef>
                      </a:pPr>
                      <a:r>
                        <a:rPr sz="1200" dirty="0">
                          <a:solidFill>
                            <a:srgbClr val="3B3A3B"/>
                          </a:solidFill>
                          <a:latin typeface="Myriad Pro"/>
                          <a:cs typeface="Myriad Pro"/>
                        </a:rPr>
                        <a:t>Mantara</a:t>
                      </a:r>
                      <a:r>
                        <a:rPr sz="1200" spc="-5" dirty="0">
                          <a:solidFill>
                            <a:srgbClr val="3B3A3B"/>
                          </a:solidFill>
                          <a:latin typeface="Myriad Pro"/>
                          <a:cs typeface="Myriad Pro"/>
                        </a:rPr>
                        <a:t> </a:t>
                      </a:r>
                      <a:r>
                        <a:rPr sz="1200" spc="-10" dirty="0">
                          <a:solidFill>
                            <a:srgbClr val="3B3A3B"/>
                          </a:solidFill>
                          <a:latin typeface="Myriad Pro"/>
                          <a:cs typeface="Myriad Pro"/>
                        </a:rPr>
                        <a:t>benzeyen</a:t>
                      </a:r>
                      <a:endParaRPr sz="12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1"/>
                  </a:ext>
                </a:extLst>
              </a:tr>
              <a:tr h="288032">
                <a:tc>
                  <a:txBody>
                    <a:bodyPr/>
                    <a:lstStyle/>
                    <a:p>
                      <a:pPr marL="50800">
                        <a:lnSpc>
                          <a:spcPct val="100000"/>
                        </a:lnSpc>
                        <a:spcBef>
                          <a:spcPts val="150"/>
                        </a:spcBef>
                      </a:pPr>
                      <a:r>
                        <a:rPr sz="1200" b="1" dirty="0">
                          <a:solidFill>
                            <a:srgbClr val="3B3A3B"/>
                          </a:solidFill>
                          <a:latin typeface="Myriad Pro"/>
                          <a:cs typeface="Myriad Pro"/>
                        </a:rPr>
                        <a:t>-</a:t>
                      </a:r>
                      <a:r>
                        <a:rPr sz="1200" b="1" spc="-10" dirty="0">
                          <a:solidFill>
                            <a:srgbClr val="3B3A3B"/>
                          </a:solidFill>
                          <a:latin typeface="Myriad Pro"/>
                          <a:cs typeface="Myriad Pro"/>
                        </a:rPr>
                        <a:t>form(e)</a:t>
                      </a:r>
                      <a:endParaRPr sz="12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vMerge="1">
                  <a:txBody>
                    <a:bodyPr/>
                    <a:lstStyle/>
                    <a:p>
                      <a:endParaRPr/>
                    </a:p>
                  </a:txBody>
                  <a:tcPr marL="0" marR="0" marT="0"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a:txBody>
                    <a:bodyPr/>
                    <a:lstStyle/>
                    <a:p>
                      <a:pPr marL="50800">
                        <a:lnSpc>
                          <a:spcPct val="100000"/>
                        </a:lnSpc>
                        <a:spcBef>
                          <a:spcPts val="150"/>
                        </a:spcBef>
                      </a:pPr>
                      <a:r>
                        <a:rPr sz="1200" spc="-10" dirty="0">
                          <a:solidFill>
                            <a:srgbClr val="3B3A3B"/>
                          </a:solidFill>
                          <a:latin typeface="Myriad Pro"/>
                          <a:cs typeface="Myriad Pro"/>
                        </a:rPr>
                        <a:t>fili</a:t>
                      </a:r>
                      <a:r>
                        <a:rPr sz="1200" b="1" spc="-10" dirty="0">
                          <a:solidFill>
                            <a:srgbClr val="3B3A3B"/>
                          </a:solidFill>
                          <a:latin typeface="Myriad Pro"/>
                          <a:cs typeface="Myriad Pro"/>
                        </a:rPr>
                        <a:t>forme</a:t>
                      </a:r>
                      <a:endParaRPr sz="12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800">
                        <a:lnSpc>
                          <a:spcPct val="100000"/>
                        </a:lnSpc>
                        <a:spcBef>
                          <a:spcPts val="150"/>
                        </a:spcBef>
                      </a:pPr>
                      <a:r>
                        <a:rPr sz="1200" dirty="0">
                          <a:solidFill>
                            <a:srgbClr val="3B3A3B"/>
                          </a:solidFill>
                          <a:latin typeface="Myriad Pro"/>
                          <a:cs typeface="Myriad Pro"/>
                        </a:rPr>
                        <a:t>İpliksi,</a:t>
                      </a:r>
                      <a:r>
                        <a:rPr sz="1200" spc="5" dirty="0">
                          <a:solidFill>
                            <a:srgbClr val="3B3A3B"/>
                          </a:solidFill>
                          <a:latin typeface="Myriad Pro"/>
                          <a:cs typeface="Myriad Pro"/>
                        </a:rPr>
                        <a:t> </a:t>
                      </a:r>
                      <a:r>
                        <a:rPr sz="1200" dirty="0">
                          <a:solidFill>
                            <a:srgbClr val="3B3A3B"/>
                          </a:solidFill>
                          <a:latin typeface="Myriad Pro"/>
                          <a:cs typeface="Myriad Pro"/>
                        </a:rPr>
                        <a:t>ipliğe</a:t>
                      </a:r>
                      <a:r>
                        <a:rPr sz="1200" spc="5" dirty="0">
                          <a:solidFill>
                            <a:srgbClr val="3B3A3B"/>
                          </a:solidFill>
                          <a:latin typeface="Myriad Pro"/>
                          <a:cs typeface="Myriad Pro"/>
                        </a:rPr>
                        <a:t> </a:t>
                      </a:r>
                      <a:r>
                        <a:rPr sz="1200" spc="-10" dirty="0">
                          <a:solidFill>
                            <a:srgbClr val="3B3A3B"/>
                          </a:solidFill>
                          <a:latin typeface="Myriad Pro"/>
                          <a:cs typeface="Myriad Pro"/>
                        </a:rPr>
                        <a:t>benzeyen</a:t>
                      </a:r>
                      <a:endParaRPr sz="12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2"/>
                  </a:ext>
                </a:extLst>
              </a:tr>
              <a:tr h="288032">
                <a:tc>
                  <a:txBody>
                    <a:bodyPr/>
                    <a:lstStyle/>
                    <a:p>
                      <a:pPr marL="50800">
                        <a:lnSpc>
                          <a:spcPct val="100000"/>
                        </a:lnSpc>
                        <a:spcBef>
                          <a:spcPts val="150"/>
                        </a:spcBef>
                      </a:pPr>
                      <a:r>
                        <a:rPr sz="1200" b="1" spc="-10" dirty="0">
                          <a:solidFill>
                            <a:srgbClr val="3B3A3B"/>
                          </a:solidFill>
                          <a:latin typeface="Myriad Pro"/>
                          <a:cs typeface="Myriad Pro"/>
                        </a:rPr>
                        <a:t>–in(e)</a:t>
                      </a:r>
                      <a:endParaRPr sz="12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28575">
                      <a:solidFill>
                        <a:srgbClr val="90AD63"/>
                      </a:solidFill>
                      <a:prstDash val="solid"/>
                    </a:lnB>
                  </a:tcPr>
                </a:tc>
                <a:tc vMerge="1">
                  <a:txBody>
                    <a:bodyPr/>
                    <a:lstStyle/>
                    <a:p>
                      <a:endParaRPr/>
                    </a:p>
                  </a:txBody>
                  <a:tcPr marL="0" marR="0" marT="0"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a:txBody>
                    <a:bodyPr/>
                    <a:lstStyle/>
                    <a:p>
                      <a:pPr marL="50800">
                        <a:lnSpc>
                          <a:spcPct val="100000"/>
                        </a:lnSpc>
                        <a:spcBef>
                          <a:spcPts val="150"/>
                        </a:spcBef>
                      </a:pPr>
                      <a:r>
                        <a:rPr sz="1200" spc="-10" dirty="0">
                          <a:solidFill>
                            <a:srgbClr val="3B3A3B"/>
                          </a:solidFill>
                          <a:latin typeface="Myriad Pro"/>
                          <a:cs typeface="Myriad Pro"/>
                        </a:rPr>
                        <a:t>amygdal</a:t>
                      </a:r>
                      <a:r>
                        <a:rPr sz="1200" b="1" spc="-10" dirty="0">
                          <a:solidFill>
                            <a:srgbClr val="3B3A3B"/>
                          </a:solidFill>
                          <a:latin typeface="Myriad Pro"/>
                          <a:cs typeface="Myriad Pro"/>
                        </a:rPr>
                        <a:t>ine</a:t>
                      </a:r>
                      <a:endParaRPr sz="12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28575">
                      <a:solidFill>
                        <a:srgbClr val="90AD63"/>
                      </a:solidFill>
                      <a:prstDash val="solid"/>
                    </a:lnB>
                  </a:tcPr>
                </a:tc>
                <a:tc>
                  <a:txBody>
                    <a:bodyPr/>
                    <a:lstStyle/>
                    <a:p>
                      <a:pPr marL="50800">
                        <a:lnSpc>
                          <a:spcPct val="100000"/>
                        </a:lnSpc>
                        <a:spcBef>
                          <a:spcPts val="150"/>
                        </a:spcBef>
                      </a:pPr>
                      <a:r>
                        <a:rPr sz="1200" dirty="0">
                          <a:solidFill>
                            <a:srgbClr val="3B3A3B"/>
                          </a:solidFill>
                          <a:latin typeface="Myriad Pro"/>
                          <a:cs typeface="Myriad Pro"/>
                        </a:rPr>
                        <a:t>Bademe </a:t>
                      </a:r>
                      <a:r>
                        <a:rPr sz="1200" spc="-10" dirty="0">
                          <a:solidFill>
                            <a:srgbClr val="3B3A3B"/>
                          </a:solidFill>
                          <a:latin typeface="Myriad Pro"/>
                          <a:cs typeface="Myriad Pro"/>
                        </a:rPr>
                        <a:t>benzeyen</a:t>
                      </a:r>
                      <a:endParaRPr sz="12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28575">
                      <a:solidFill>
                        <a:srgbClr val="90AD63"/>
                      </a:solidFill>
                      <a:prstDash val="solid"/>
                    </a:lnB>
                  </a:tcPr>
                </a:tc>
                <a:extLst>
                  <a:ext uri="{0D108BD9-81ED-4DB2-BD59-A6C34878D82A}">
                    <a16:rowId xmlns:a16="http://schemas.microsoft.com/office/drawing/2014/main" val="10003"/>
                  </a:ext>
                </a:extLst>
              </a:tr>
              <a:tr h="288032">
                <a:tc>
                  <a:txBody>
                    <a:bodyPr/>
                    <a:lstStyle/>
                    <a:p>
                      <a:pPr marL="50800">
                        <a:lnSpc>
                          <a:spcPct val="100000"/>
                        </a:lnSpc>
                        <a:spcBef>
                          <a:spcPts val="150"/>
                        </a:spcBef>
                      </a:pPr>
                      <a:r>
                        <a:rPr sz="1200" b="1" spc="-25" dirty="0">
                          <a:solidFill>
                            <a:srgbClr val="3B3A3B"/>
                          </a:solidFill>
                          <a:latin typeface="Myriad Pro"/>
                          <a:cs typeface="Myriad Pro"/>
                        </a:rPr>
                        <a:t>–ia</a:t>
                      </a:r>
                      <a:endParaRPr sz="1200">
                        <a:latin typeface="Myriad Pro"/>
                        <a:cs typeface="Myriad Pro"/>
                      </a:endParaRPr>
                    </a:p>
                  </a:txBody>
                  <a:tcPr marL="0" marR="0" marT="19050" marB="0">
                    <a:lnL w="12700">
                      <a:solidFill>
                        <a:srgbClr val="90AD63"/>
                      </a:solidFill>
                      <a:prstDash val="solid"/>
                    </a:lnL>
                    <a:lnR w="12700">
                      <a:solidFill>
                        <a:srgbClr val="90AD63"/>
                      </a:solidFill>
                      <a:prstDash val="solid"/>
                    </a:lnR>
                    <a:lnT w="28575">
                      <a:solidFill>
                        <a:srgbClr val="90AD63"/>
                      </a:solidFill>
                      <a:prstDash val="solid"/>
                    </a:lnT>
                    <a:lnB w="12700">
                      <a:solidFill>
                        <a:srgbClr val="90AD63"/>
                      </a:solidFill>
                      <a:prstDash val="solid"/>
                    </a:lnB>
                  </a:tcPr>
                </a:tc>
                <a:tc rowSpan="5">
                  <a:txBody>
                    <a:bodyPr/>
                    <a:lstStyle/>
                    <a:p>
                      <a:pPr>
                        <a:lnSpc>
                          <a:spcPct val="100000"/>
                        </a:lnSpc>
                      </a:pPr>
                      <a:endParaRPr lang="tr-TR" sz="1800" dirty="0">
                        <a:latin typeface="Times New Roman"/>
                        <a:cs typeface="Times New Roman"/>
                      </a:endParaRPr>
                    </a:p>
                    <a:p>
                      <a:pPr marL="50800" marR="42545">
                        <a:lnSpc>
                          <a:spcPct val="112500"/>
                        </a:lnSpc>
                        <a:spcBef>
                          <a:spcPts val="1045"/>
                        </a:spcBef>
                      </a:pPr>
                      <a:r>
                        <a:rPr sz="1200" i="1" dirty="0" err="1">
                          <a:solidFill>
                            <a:srgbClr val="3B3A3B"/>
                          </a:solidFill>
                          <a:latin typeface="Myriad Pro"/>
                          <a:cs typeface="Myriad Pro"/>
                        </a:rPr>
                        <a:t>Yapma</a:t>
                      </a:r>
                      <a:r>
                        <a:rPr sz="1200" i="1" dirty="0">
                          <a:solidFill>
                            <a:srgbClr val="3B3A3B"/>
                          </a:solidFill>
                          <a:latin typeface="Myriad Pro"/>
                          <a:cs typeface="Myriad Pro"/>
                        </a:rPr>
                        <a:t>,</a:t>
                      </a:r>
                      <a:r>
                        <a:rPr sz="1200" i="1" spc="395" dirty="0">
                          <a:solidFill>
                            <a:srgbClr val="3B3A3B"/>
                          </a:solidFill>
                          <a:latin typeface="Myriad Pro"/>
                          <a:cs typeface="Myriad Pro"/>
                        </a:rPr>
                        <a:t> </a:t>
                      </a:r>
                      <a:r>
                        <a:rPr sz="1200" i="1" spc="-20" dirty="0">
                          <a:solidFill>
                            <a:srgbClr val="3B3A3B"/>
                          </a:solidFill>
                          <a:latin typeface="Myriad Pro"/>
                          <a:cs typeface="Myriad Pro"/>
                        </a:rPr>
                        <a:t>etme,</a:t>
                      </a:r>
                      <a:r>
                        <a:rPr sz="1200" i="1" spc="500" dirty="0">
                          <a:solidFill>
                            <a:srgbClr val="3B3A3B"/>
                          </a:solidFill>
                          <a:latin typeface="Myriad Pro"/>
                          <a:cs typeface="Myriad Pro"/>
                        </a:rPr>
                        <a:t> </a:t>
                      </a:r>
                      <a:r>
                        <a:rPr sz="1200" i="1" dirty="0">
                          <a:solidFill>
                            <a:srgbClr val="3B3A3B"/>
                          </a:solidFill>
                          <a:latin typeface="Myriad Pro"/>
                          <a:cs typeface="Myriad Pro"/>
                        </a:rPr>
                        <a:t>etkinlik, </a:t>
                      </a:r>
                      <a:r>
                        <a:rPr sz="1200" i="1" spc="-10" dirty="0">
                          <a:solidFill>
                            <a:srgbClr val="3B3A3B"/>
                          </a:solidFill>
                          <a:latin typeface="Myriad Pro"/>
                          <a:cs typeface="Myriad Pro"/>
                        </a:rPr>
                        <a:t>eylem</a:t>
                      </a:r>
                      <a:endParaRPr sz="1200" dirty="0">
                        <a:latin typeface="Myriad Pro"/>
                        <a:cs typeface="Myriad Pro"/>
                      </a:endParaRPr>
                    </a:p>
                  </a:txBody>
                  <a:tcPr marL="0" marR="0" marT="0"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a:txBody>
                    <a:bodyPr/>
                    <a:lstStyle/>
                    <a:p>
                      <a:pPr marL="50800">
                        <a:lnSpc>
                          <a:spcPct val="100000"/>
                        </a:lnSpc>
                        <a:spcBef>
                          <a:spcPts val="150"/>
                        </a:spcBef>
                      </a:pPr>
                      <a:r>
                        <a:rPr sz="1200" spc="-10" dirty="0">
                          <a:solidFill>
                            <a:srgbClr val="3B3A3B"/>
                          </a:solidFill>
                          <a:latin typeface="Myriad Pro"/>
                          <a:cs typeface="Myriad Pro"/>
                        </a:rPr>
                        <a:t>hypoton</a:t>
                      </a:r>
                      <a:r>
                        <a:rPr sz="1200" b="1" spc="-10" dirty="0">
                          <a:solidFill>
                            <a:srgbClr val="3B3A3B"/>
                          </a:solidFill>
                          <a:latin typeface="Myriad Pro"/>
                          <a:cs typeface="Myriad Pro"/>
                        </a:rPr>
                        <a:t>ia</a:t>
                      </a:r>
                      <a:endParaRPr sz="1200" dirty="0">
                        <a:latin typeface="Myriad Pro"/>
                        <a:cs typeface="Myriad Pro"/>
                      </a:endParaRPr>
                    </a:p>
                  </a:txBody>
                  <a:tcPr marL="0" marR="0" marT="19050" marB="0">
                    <a:lnL w="12700">
                      <a:solidFill>
                        <a:srgbClr val="90AD63"/>
                      </a:solidFill>
                      <a:prstDash val="solid"/>
                    </a:lnL>
                    <a:lnR w="12700">
                      <a:solidFill>
                        <a:srgbClr val="90AD63"/>
                      </a:solidFill>
                      <a:prstDash val="solid"/>
                    </a:lnR>
                    <a:lnT w="28575">
                      <a:solidFill>
                        <a:srgbClr val="90AD63"/>
                      </a:solidFill>
                      <a:prstDash val="solid"/>
                    </a:lnT>
                    <a:lnB w="12700">
                      <a:solidFill>
                        <a:srgbClr val="90AD63"/>
                      </a:solidFill>
                      <a:prstDash val="solid"/>
                    </a:lnB>
                  </a:tcPr>
                </a:tc>
                <a:tc>
                  <a:txBody>
                    <a:bodyPr/>
                    <a:lstStyle/>
                    <a:p>
                      <a:pPr marL="50800">
                        <a:lnSpc>
                          <a:spcPct val="100000"/>
                        </a:lnSpc>
                        <a:spcBef>
                          <a:spcPts val="150"/>
                        </a:spcBef>
                      </a:pPr>
                      <a:r>
                        <a:rPr sz="1200" spc="-10" dirty="0">
                          <a:solidFill>
                            <a:srgbClr val="3B3A3B"/>
                          </a:solidFill>
                          <a:latin typeface="Myriad Pro"/>
                          <a:cs typeface="Myriad Pro"/>
                        </a:rPr>
                        <a:t>Tonüs</a:t>
                      </a:r>
                      <a:r>
                        <a:rPr sz="1200" spc="-35" dirty="0">
                          <a:solidFill>
                            <a:srgbClr val="3B3A3B"/>
                          </a:solidFill>
                          <a:latin typeface="Myriad Pro"/>
                          <a:cs typeface="Myriad Pro"/>
                        </a:rPr>
                        <a:t> </a:t>
                      </a:r>
                      <a:r>
                        <a:rPr sz="1200" spc="-10" dirty="0">
                          <a:solidFill>
                            <a:srgbClr val="3B3A3B"/>
                          </a:solidFill>
                          <a:latin typeface="Myriad Pro"/>
                          <a:cs typeface="Myriad Pro"/>
                        </a:rPr>
                        <a:t>azalması</a:t>
                      </a:r>
                      <a:endParaRPr sz="1200">
                        <a:latin typeface="Myriad Pro"/>
                        <a:cs typeface="Myriad Pro"/>
                      </a:endParaRPr>
                    </a:p>
                  </a:txBody>
                  <a:tcPr marL="0" marR="0" marT="19050" marB="0">
                    <a:lnL w="12700">
                      <a:solidFill>
                        <a:srgbClr val="90AD63"/>
                      </a:solidFill>
                      <a:prstDash val="solid"/>
                    </a:lnL>
                    <a:lnR w="12700">
                      <a:solidFill>
                        <a:srgbClr val="90AD63"/>
                      </a:solidFill>
                      <a:prstDash val="solid"/>
                    </a:lnR>
                    <a:lnT w="28575">
                      <a:solidFill>
                        <a:srgbClr val="90AD63"/>
                      </a:solidFill>
                      <a:prstDash val="solid"/>
                    </a:lnT>
                    <a:lnB w="12700">
                      <a:solidFill>
                        <a:srgbClr val="90AD63"/>
                      </a:solidFill>
                      <a:prstDash val="solid"/>
                    </a:lnB>
                  </a:tcPr>
                </a:tc>
                <a:extLst>
                  <a:ext uri="{0D108BD9-81ED-4DB2-BD59-A6C34878D82A}">
                    <a16:rowId xmlns:a16="http://schemas.microsoft.com/office/drawing/2014/main" val="10004"/>
                  </a:ext>
                </a:extLst>
              </a:tr>
              <a:tr h="288032">
                <a:tc>
                  <a:txBody>
                    <a:bodyPr/>
                    <a:lstStyle/>
                    <a:p>
                      <a:pPr marL="50800">
                        <a:lnSpc>
                          <a:spcPct val="100000"/>
                        </a:lnSpc>
                        <a:spcBef>
                          <a:spcPts val="150"/>
                        </a:spcBef>
                      </a:pPr>
                      <a:r>
                        <a:rPr sz="1200" b="1" spc="-10" dirty="0">
                          <a:solidFill>
                            <a:srgbClr val="3B3A3B"/>
                          </a:solidFill>
                          <a:latin typeface="Myriad Pro"/>
                          <a:cs typeface="Myriad Pro"/>
                        </a:rPr>
                        <a:t>–io(n)</a:t>
                      </a:r>
                      <a:endParaRPr sz="12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vMerge="1">
                  <a:txBody>
                    <a:bodyPr/>
                    <a:lstStyle/>
                    <a:p>
                      <a:endParaRPr/>
                    </a:p>
                  </a:txBody>
                  <a:tcPr marL="0" marR="0" marT="0"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a:txBody>
                    <a:bodyPr/>
                    <a:lstStyle/>
                    <a:p>
                      <a:pPr marL="50800">
                        <a:lnSpc>
                          <a:spcPct val="100000"/>
                        </a:lnSpc>
                        <a:spcBef>
                          <a:spcPts val="150"/>
                        </a:spcBef>
                      </a:pPr>
                      <a:r>
                        <a:rPr sz="1200" spc="-10" dirty="0">
                          <a:solidFill>
                            <a:srgbClr val="3B3A3B"/>
                          </a:solidFill>
                          <a:latin typeface="Myriad Pro"/>
                          <a:cs typeface="Myriad Pro"/>
                        </a:rPr>
                        <a:t>luxat</a:t>
                      </a:r>
                      <a:r>
                        <a:rPr sz="1200" b="1" spc="-10" dirty="0">
                          <a:solidFill>
                            <a:srgbClr val="3B3A3B"/>
                          </a:solidFill>
                          <a:latin typeface="Myriad Pro"/>
                          <a:cs typeface="Myriad Pro"/>
                        </a:rPr>
                        <a:t>ion</a:t>
                      </a:r>
                      <a:endParaRPr sz="12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800">
                        <a:lnSpc>
                          <a:spcPct val="100000"/>
                        </a:lnSpc>
                        <a:spcBef>
                          <a:spcPts val="150"/>
                        </a:spcBef>
                      </a:pPr>
                      <a:r>
                        <a:rPr sz="1200" spc="-10" dirty="0">
                          <a:solidFill>
                            <a:srgbClr val="3B3A3B"/>
                          </a:solidFill>
                          <a:latin typeface="Myriad Pro"/>
                          <a:cs typeface="Myriad Pro"/>
                        </a:rPr>
                        <a:t>Yerinden</a:t>
                      </a:r>
                      <a:r>
                        <a:rPr sz="1200" dirty="0">
                          <a:solidFill>
                            <a:srgbClr val="3B3A3B"/>
                          </a:solidFill>
                          <a:latin typeface="Myriad Pro"/>
                          <a:cs typeface="Myriad Pro"/>
                        </a:rPr>
                        <a:t> </a:t>
                      </a:r>
                      <a:r>
                        <a:rPr sz="1200" spc="-10" dirty="0">
                          <a:solidFill>
                            <a:srgbClr val="3B3A3B"/>
                          </a:solidFill>
                          <a:latin typeface="Myriad Pro"/>
                          <a:cs typeface="Myriad Pro"/>
                        </a:rPr>
                        <a:t>çıkarma</a:t>
                      </a:r>
                      <a:endParaRPr sz="12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5"/>
                  </a:ext>
                </a:extLst>
              </a:tr>
              <a:tr h="288032">
                <a:tc>
                  <a:txBody>
                    <a:bodyPr/>
                    <a:lstStyle/>
                    <a:p>
                      <a:pPr marL="50800">
                        <a:lnSpc>
                          <a:spcPct val="100000"/>
                        </a:lnSpc>
                        <a:spcBef>
                          <a:spcPts val="150"/>
                        </a:spcBef>
                      </a:pPr>
                      <a:r>
                        <a:rPr sz="1200" b="1" spc="-20" dirty="0">
                          <a:solidFill>
                            <a:srgbClr val="3B3A3B"/>
                          </a:solidFill>
                          <a:latin typeface="Myriad Pro"/>
                          <a:cs typeface="Myriad Pro"/>
                        </a:rPr>
                        <a:t>–ium</a:t>
                      </a:r>
                      <a:endParaRPr sz="12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vMerge="1">
                  <a:txBody>
                    <a:bodyPr/>
                    <a:lstStyle/>
                    <a:p>
                      <a:endParaRPr/>
                    </a:p>
                  </a:txBody>
                  <a:tcPr marL="0" marR="0" marT="0"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a:txBody>
                    <a:bodyPr/>
                    <a:lstStyle/>
                    <a:p>
                      <a:pPr marL="50800">
                        <a:lnSpc>
                          <a:spcPct val="100000"/>
                        </a:lnSpc>
                        <a:spcBef>
                          <a:spcPts val="150"/>
                        </a:spcBef>
                      </a:pPr>
                      <a:r>
                        <a:rPr sz="1200" spc="-10" dirty="0">
                          <a:solidFill>
                            <a:srgbClr val="3B3A3B"/>
                          </a:solidFill>
                          <a:latin typeface="Myriad Pro"/>
                          <a:cs typeface="Myriad Pro"/>
                        </a:rPr>
                        <a:t>pervigil</a:t>
                      </a:r>
                      <a:r>
                        <a:rPr sz="1200" b="1" spc="-10" dirty="0">
                          <a:solidFill>
                            <a:srgbClr val="3B3A3B"/>
                          </a:solidFill>
                          <a:latin typeface="Myriad Pro"/>
                          <a:cs typeface="Myriad Pro"/>
                        </a:rPr>
                        <a:t>ium</a:t>
                      </a:r>
                      <a:endParaRPr sz="12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800">
                        <a:lnSpc>
                          <a:spcPct val="100000"/>
                        </a:lnSpc>
                        <a:spcBef>
                          <a:spcPts val="150"/>
                        </a:spcBef>
                      </a:pPr>
                      <a:r>
                        <a:rPr sz="1200" dirty="0">
                          <a:solidFill>
                            <a:srgbClr val="3B3A3B"/>
                          </a:solidFill>
                          <a:latin typeface="Myriad Pro"/>
                          <a:cs typeface="Myriad Pro"/>
                        </a:rPr>
                        <a:t>Uyuyamama</a:t>
                      </a:r>
                      <a:r>
                        <a:rPr sz="1200" spc="-20" dirty="0">
                          <a:solidFill>
                            <a:srgbClr val="3B3A3B"/>
                          </a:solidFill>
                          <a:latin typeface="Myriad Pro"/>
                          <a:cs typeface="Myriad Pro"/>
                        </a:rPr>
                        <a:t> hâli</a:t>
                      </a:r>
                      <a:endParaRPr sz="12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6"/>
                  </a:ext>
                </a:extLst>
              </a:tr>
              <a:tr h="288032">
                <a:tc>
                  <a:txBody>
                    <a:bodyPr/>
                    <a:lstStyle/>
                    <a:p>
                      <a:pPr marL="50800">
                        <a:lnSpc>
                          <a:spcPct val="100000"/>
                        </a:lnSpc>
                        <a:spcBef>
                          <a:spcPts val="150"/>
                        </a:spcBef>
                      </a:pPr>
                      <a:r>
                        <a:rPr sz="1200" b="1" spc="-10" dirty="0">
                          <a:solidFill>
                            <a:srgbClr val="3B3A3B"/>
                          </a:solidFill>
                          <a:latin typeface="Myriad Pro"/>
                          <a:cs typeface="Myriad Pro"/>
                        </a:rPr>
                        <a:t>–iv(e)</a:t>
                      </a:r>
                      <a:endParaRPr sz="12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vMerge="1">
                  <a:txBody>
                    <a:bodyPr/>
                    <a:lstStyle/>
                    <a:p>
                      <a:endParaRPr/>
                    </a:p>
                  </a:txBody>
                  <a:tcPr marL="0" marR="0" marT="0"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a:txBody>
                    <a:bodyPr/>
                    <a:lstStyle/>
                    <a:p>
                      <a:pPr marL="50800">
                        <a:lnSpc>
                          <a:spcPct val="100000"/>
                        </a:lnSpc>
                        <a:spcBef>
                          <a:spcPts val="150"/>
                        </a:spcBef>
                      </a:pPr>
                      <a:r>
                        <a:rPr sz="1200" spc="-10" dirty="0">
                          <a:solidFill>
                            <a:srgbClr val="3B3A3B"/>
                          </a:solidFill>
                          <a:latin typeface="Myriad Pro"/>
                          <a:cs typeface="Myriad Pro"/>
                        </a:rPr>
                        <a:t>recess</a:t>
                      </a:r>
                      <a:r>
                        <a:rPr sz="1200" b="1" spc="-10" dirty="0">
                          <a:solidFill>
                            <a:srgbClr val="3B3A3B"/>
                          </a:solidFill>
                          <a:latin typeface="Myriad Pro"/>
                          <a:cs typeface="Myriad Pro"/>
                        </a:rPr>
                        <a:t>ive</a:t>
                      </a:r>
                      <a:endParaRPr sz="12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50800">
                        <a:lnSpc>
                          <a:spcPct val="100000"/>
                        </a:lnSpc>
                        <a:spcBef>
                          <a:spcPts val="150"/>
                        </a:spcBef>
                      </a:pPr>
                      <a:r>
                        <a:rPr sz="1200" spc="-10" dirty="0">
                          <a:solidFill>
                            <a:srgbClr val="3B3A3B"/>
                          </a:solidFill>
                          <a:latin typeface="Myriad Pro"/>
                          <a:cs typeface="Myriad Pro"/>
                        </a:rPr>
                        <a:t>Gerileme</a:t>
                      </a:r>
                      <a:endParaRPr sz="12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7"/>
                  </a:ext>
                </a:extLst>
              </a:tr>
              <a:tr h="288032">
                <a:tc>
                  <a:txBody>
                    <a:bodyPr/>
                    <a:lstStyle/>
                    <a:p>
                      <a:pPr marL="50800">
                        <a:lnSpc>
                          <a:spcPct val="100000"/>
                        </a:lnSpc>
                        <a:spcBef>
                          <a:spcPts val="150"/>
                        </a:spcBef>
                      </a:pPr>
                      <a:r>
                        <a:rPr sz="1200" b="1" spc="-20" dirty="0">
                          <a:solidFill>
                            <a:srgbClr val="3B3A3B"/>
                          </a:solidFill>
                          <a:latin typeface="Myriad Pro"/>
                          <a:cs typeface="Myriad Pro"/>
                        </a:rPr>
                        <a:t>–tor</a:t>
                      </a:r>
                      <a:endParaRPr sz="12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28575">
                      <a:solidFill>
                        <a:srgbClr val="90AD63"/>
                      </a:solidFill>
                      <a:prstDash val="solid"/>
                    </a:lnB>
                  </a:tcPr>
                </a:tc>
                <a:tc vMerge="1">
                  <a:txBody>
                    <a:bodyPr/>
                    <a:lstStyle/>
                    <a:p>
                      <a:endParaRPr/>
                    </a:p>
                  </a:txBody>
                  <a:tcPr marL="0" marR="0" marT="0"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a:txBody>
                    <a:bodyPr/>
                    <a:lstStyle/>
                    <a:p>
                      <a:pPr marL="50800">
                        <a:lnSpc>
                          <a:spcPct val="100000"/>
                        </a:lnSpc>
                        <a:spcBef>
                          <a:spcPts val="150"/>
                        </a:spcBef>
                      </a:pPr>
                      <a:r>
                        <a:rPr sz="1200" spc="-10" dirty="0">
                          <a:solidFill>
                            <a:srgbClr val="3B3A3B"/>
                          </a:solidFill>
                          <a:latin typeface="Myriad Pro"/>
                          <a:cs typeface="Myriad Pro"/>
                        </a:rPr>
                        <a:t>constric</a:t>
                      </a:r>
                      <a:r>
                        <a:rPr sz="1200" b="1" spc="-10" dirty="0">
                          <a:solidFill>
                            <a:srgbClr val="3B3A3B"/>
                          </a:solidFill>
                          <a:latin typeface="Myriad Pro"/>
                          <a:cs typeface="Myriad Pro"/>
                        </a:rPr>
                        <a:t>tor</a:t>
                      </a:r>
                      <a:endParaRPr sz="12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28575">
                      <a:solidFill>
                        <a:srgbClr val="90AD63"/>
                      </a:solidFill>
                      <a:prstDash val="solid"/>
                    </a:lnB>
                  </a:tcPr>
                </a:tc>
                <a:tc>
                  <a:txBody>
                    <a:bodyPr/>
                    <a:lstStyle/>
                    <a:p>
                      <a:pPr marL="50800">
                        <a:lnSpc>
                          <a:spcPct val="100000"/>
                        </a:lnSpc>
                        <a:spcBef>
                          <a:spcPts val="150"/>
                        </a:spcBef>
                      </a:pPr>
                      <a:r>
                        <a:rPr sz="1200" dirty="0">
                          <a:solidFill>
                            <a:srgbClr val="3B3A3B"/>
                          </a:solidFill>
                          <a:latin typeface="Myriad Pro"/>
                          <a:cs typeface="Myriad Pro"/>
                        </a:rPr>
                        <a:t>Büzücü,</a:t>
                      </a:r>
                      <a:r>
                        <a:rPr sz="1200" spc="-10" dirty="0">
                          <a:solidFill>
                            <a:srgbClr val="3B3A3B"/>
                          </a:solidFill>
                          <a:latin typeface="Myriad Pro"/>
                          <a:cs typeface="Myriad Pro"/>
                        </a:rPr>
                        <a:t> daraltıcı</a:t>
                      </a:r>
                      <a:endParaRPr sz="12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28575">
                      <a:solidFill>
                        <a:srgbClr val="90AD63"/>
                      </a:solidFill>
                      <a:prstDash val="soli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0995298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9DCAAB58-B144-644D-365C-4C44885125B6}"/>
              </a:ext>
            </a:extLst>
          </p:cNvPr>
          <p:cNvSpPr txBox="1"/>
          <p:nvPr/>
        </p:nvSpPr>
        <p:spPr>
          <a:xfrm>
            <a:off x="257768" y="267509"/>
            <a:ext cx="1709039" cy="857236"/>
          </a:xfrm>
          <a:prstGeom prst="rect">
            <a:avLst/>
          </a:prstGeom>
        </p:spPr>
        <p:txBody>
          <a:bodyPr vert="horz" lIns="91440" tIns="45720" rIns="91440" bIns="45720" rtlCol="0" anchor="b">
            <a:normAutofit lnSpcReduction="10000"/>
          </a:bodyPr>
          <a:lstStyle/>
          <a:p>
            <a:pPr>
              <a:lnSpc>
                <a:spcPct val="85000"/>
              </a:lnSpc>
              <a:spcBef>
                <a:spcPct val="0"/>
              </a:spcBef>
              <a:spcAft>
                <a:spcPts val="600"/>
              </a:spcAft>
            </a:pPr>
            <a:r>
              <a:rPr lang="tr-TR" sz="2000" b="1" spc="-50" dirty="0">
                <a:solidFill>
                  <a:schemeClr val="accent2"/>
                </a:solidFill>
                <a:latin typeface="+mj-lt"/>
                <a:ea typeface="+mj-ea"/>
                <a:cs typeface="+mj-cs"/>
              </a:rPr>
              <a:t>Tanı, tedavi ve uygulamalarla ilgili son ekler</a:t>
            </a:r>
          </a:p>
        </p:txBody>
      </p:sp>
      <p:sp>
        <p:nvSpPr>
          <p:cNvPr id="4" name="Alt Bilgi Yer Tutucusu 3">
            <a:extLst>
              <a:ext uri="{FF2B5EF4-FFF2-40B4-BE49-F238E27FC236}">
                <a16:creationId xmlns:a16="http://schemas.microsoft.com/office/drawing/2014/main" id="{56D967EA-38A2-6102-2B6D-637CC99BEFA4}"/>
              </a:ext>
            </a:extLst>
          </p:cNvPr>
          <p:cNvSpPr>
            <a:spLocks noGrp="1"/>
          </p:cNvSpPr>
          <p:nvPr>
            <p:ph type="ftr" sz="quarter" idx="11"/>
          </p:nvPr>
        </p:nvSpPr>
        <p:spPr/>
        <p:txBody>
          <a:bodyPr vert="horz" lIns="91440" tIns="45720" rIns="91440" bIns="45720" rtlCol="0" anchor="ctr">
            <a:normAutofit/>
          </a:bodyPr>
          <a:lstStyle/>
          <a:p>
            <a:pPr>
              <a:spcAft>
                <a:spcPts val="600"/>
              </a:spcAft>
            </a:pPr>
            <a:r>
              <a:rPr lang="en-US" kern="1200" cap="all" baseline="0">
                <a:solidFill>
                  <a:srgbClr val="FFFFFF"/>
                </a:solidFill>
                <a:latin typeface="+mn-lt"/>
                <a:ea typeface="+mn-ea"/>
                <a:cs typeface="+mn-cs"/>
              </a:rPr>
              <a:t>Dr. Ali Tekin GÜNER - BİYOMEKANİK</a:t>
            </a:r>
          </a:p>
        </p:txBody>
      </p:sp>
      <p:sp>
        <p:nvSpPr>
          <p:cNvPr id="5" name="Slayt Numarası Yer Tutucusu 4">
            <a:extLst>
              <a:ext uri="{FF2B5EF4-FFF2-40B4-BE49-F238E27FC236}">
                <a16:creationId xmlns:a16="http://schemas.microsoft.com/office/drawing/2014/main" id="{6052E259-ED64-703D-08C5-ABADCC0D88DC}"/>
              </a:ext>
            </a:extLst>
          </p:cNvPr>
          <p:cNvSpPr>
            <a:spLocks noGrp="1"/>
          </p:cNvSpPr>
          <p:nvPr>
            <p:ph type="sldNum" sz="quarter" idx="12"/>
          </p:nvPr>
        </p:nvSpPr>
        <p:spPr/>
        <p:txBody>
          <a:bodyPr vert="horz" lIns="91440" tIns="45720" rIns="91440" bIns="45720" rtlCol="0" anchor="ctr">
            <a:normAutofit/>
          </a:bodyPr>
          <a:lstStyle/>
          <a:p>
            <a:pPr>
              <a:spcAft>
                <a:spcPts val="600"/>
              </a:spcAft>
            </a:pPr>
            <a:fld id="{60FF87A7-9A7A-4B3D-9625-8440EC4947F9}" type="slidenum">
              <a:rPr lang="en-US" smtClean="0"/>
              <a:pPr>
                <a:spcAft>
                  <a:spcPts val="600"/>
                </a:spcAft>
              </a:pPr>
              <a:t>61</a:t>
            </a:fld>
            <a:endParaRPr lang="en-US"/>
          </a:p>
        </p:txBody>
      </p:sp>
      <p:graphicFrame>
        <p:nvGraphicFramePr>
          <p:cNvPr id="6" name="object 5">
            <a:extLst>
              <a:ext uri="{FF2B5EF4-FFF2-40B4-BE49-F238E27FC236}">
                <a16:creationId xmlns:a16="http://schemas.microsoft.com/office/drawing/2014/main" id="{7BE2B237-E4F3-F2AA-AC3F-3D395B80A1AE}"/>
              </a:ext>
            </a:extLst>
          </p:cNvPr>
          <p:cNvGraphicFramePr>
            <a:graphicFrameLocks noGrp="1"/>
          </p:cNvGraphicFramePr>
          <p:nvPr>
            <p:extLst>
              <p:ext uri="{D42A27DB-BD31-4B8C-83A1-F6EECF244321}">
                <p14:modId xmlns:p14="http://schemas.microsoft.com/office/powerpoint/2010/main" val="3169784384"/>
              </p:ext>
            </p:extLst>
          </p:nvPr>
        </p:nvGraphicFramePr>
        <p:xfrm>
          <a:off x="2340660" y="230218"/>
          <a:ext cx="6545572" cy="5897792"/>
        </p:xfrm>
        <a:graphic>
          <a:graphicData uri="http://schemas.openxmlformats.org/drawingml/2006/table">
            <a:tbl>
              <a:tblPr firstRow="1" bandRow="1">
                <a:tableStyleId>{2D5ABB26-0587-4C30-8999-92F81FD0307C}</a:tableStyleId>
              </a:tblPr>
              <a:tblGrid>
                <a:gridCol w="963981">
                  <a:extLst>
                    <a:ext uri="{9D8B030D-6E8A-4147-A177-3AD203B41FA5}">
                      <a16:colId xmlns:a16="http://schemas.microsoft.com/office/drawing/2014/main" val="20000"/>
                    </a:ext>
                  </a:extLst>
                </a:gridCol>
                <a:gridCol w="1115263">
                  <a:extLst>
                    <a:ext uri="{9D8B030D-6E8A-4147-A177-3AD203B41FA5}">
                      <a16:colId xmlns:a16="http://schemas.microsoft.com/office/drawing/2014/main" val="20001"/>
                    </a:ext>
                  </a:extLst>
                </a:gridCol>
                <a:gridCol w="1476228">
                  <a:extLst>
                    <a:ext uri="{9D8B030D-6E8A-4147-A177-3AD203B41FA5}">
                      <a16:colId xmlns:a16="http://schemas.microsoft.com/office/drawing/2014/main" val="20002"/>
                    </a:ext>
                  </a:extLst>
                </a:gridCol>
                <a:gridCol w="2990100">
                  <a:extLst>
                    <a:ext uri="{9D8B030D-6E8A-4147-A177-3AD203B41FA5}">
                      <a16:colId xmlns:a16="http://schemas.microsoft.com/office/drawing/2014/main" val="20003"/>
                    </a:ext>
                  </a:extLst>
                </a:gridCol>
              </a:tblGrid>
              <a:tr h="253715">
                <a:tc>
                  <a:txBody>
                    <a:bodyPr/>
                    <a:lstStyle/>
                    <a:p>
                      <a:pPr marL="225425">
                        <a:lnSpc>
                          <a:spcPct val="100000"/>
                        </a:lnSpc>
                        <a:spcBef>
                          <a:spcPts val="459"/>
                        </a:spcBef>
                      </a:pPr>
                      <a:r>
                        <a:rPr lang="tr-TR" sz="1100" b="1" noProof="0">
                          <a:solidFill>
                            <a:srgbClr val="FFFFFF"/>
                          </a:solidFill>
                          <a:latin typeface="Myriad Pro"/>
                          <a:cs typeface="Myriad Pro"/>
                        </a:rPr>
                        <a:t>Son</a:t>
                      </a:r>
                      <a:r>
                        <a:rPr lang="tr-TR" sz="1100" b="1" spc="5" noProof="0">
                          <a:solidFill>
                            <a:srgbClr val="FFFFFF"/>
                          </a:solidFill>
                          <a:latin typeface="Myriad Pro"/>
                          <a:cs typeface="Myriad Pro"/>
                        </a:rPr>
                        <a:t> </a:t>
                      </a:r>
                      <a:r>
                        <a:rPr lang="tr-TR" sz="1100" b="1" spc="-25" noProof="0">
                          <a:solidFill>
                            <a:srgbClr val="FFFFFF"/>
                          </a:solidFill>
                          <a:latin typeface="Myriad Pro"/>
                          <a:cs typeface="Myriad Pro"/>
                        </a:rPr>
                        <a:t>Ek</a:t>
                      </a:r>
                      <a:endParaRPr lang="tr-TR" sz="1100" noProof="0">
                        <a:latin typeface="Myriad Pro"/>
                        <a:cs typeface="Myriad Pro"/>
                      </a:endParaRPr>
                    </a:p>
                  </a:txBody>
                  <a:tcPr marL="0" marR="0" marT="48273" marB="0">
                    <a:lnR w="19050" cap="flat" cmpd="sng" algn="ctr">
                      <a:solidFill>
                        <a:srgbClr val="FFFFFF"/>
                      </a:solidFill>
                      <a:prstDash val="solid"/>
                      <a:round/>
                      <a:headEnd type="none" w="med" len="med"/>
                      <a:tailEnd type="none" w="med" len="med"/>
                    </a:lnR>
                    <a:lnT w="12700">
                      <a:solidFill>
                        <a:srgbClr val="FFFFFF"/>
                      </a:solidFill>
                      <a:prstDash val="solid"/>
                    </a:lnT>
                    <a:solidFill>
                      <a:srgbClr val="90AD63"/>
                    </a:solidFill>
                  </a:tcPr>
                </a:tc>
                <a:tc>
                  <a:txBody>
                    <a:bodyPr/>
                    <a:lstStyle/>
                    <a:p>
                      <a:pPr marL="208279">
                        <a:lnSpc>
                          <a:spcPct val="100000"/>
                        </a:lnSpc>
                        <a:spcBef>
                          <a:spcPts val="459"/>
                        </a:spcBef>
                      </a:pPr>
                      <a:r>
                        <a:rPr lang="tr-TR" sz="1100" b="1" i="1" spc="-10" noProof="0">
                          <a:solidFill>
                            <a:srgbClr val="FFFFFF"/>
                          </a:solidFill>
                          <a:latin typeface="Myriad Pro"/>
                          <a:cs typeface="Myriad Pro"/>
                        </a:rPr>
                        <a:t>Anlamı</a:t>
                      </a:r>
                      <a:endParaRPr lang="tr-TR" sz="1100" noProof="0">
                        <a:latin typeface="Myriad Pro"/>
                        <a:cs typeface="Myriad Pro"/>
                      </a:endParaRPr>
                    </a:p>
                  </a:txBody>
                  <a:tcPr marL="0" marR="0" marT="48273"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a:solidFill>
                        <a:srgbClr val="FFFFFF"/>
                      </a:solidFill>
                      <a:prstDash val="solid"/>
                    </a:lnT>
                    <a:solidFill>
                      <a:srgbClr val="90AD63"/>
                    </a:solidFill>
                  </a:tcPr>
                </a:tc>
                <a:tc>
                  <a:txBody>
                    <a:bodyPr/>
                    <a:lstStyle/>
                    <a:p>
                      <a:pPr algn="ctr">
                        <a:lnSpc>
                          <a:spcPct val="100000"/>
                        </a:lnSpc>
                        <a:spcBef>
                          <a:spcPts val="459"/>
                        </a:spcBef>
                      </a:pPr>
                      <a:r>
                        <a:rPr lang="tr-TR" sz="1100" b="1" spc="-10" noProof="0">
                          <a:solidFill>
                            <a:srgbClr val="FFFFFF"/>
                          </a:solidFill>
                          <a:latin typeface="Myriad Pro"/>
                          <a:cs typeface="Myriad Pro"/>
                        </a:rPr>
                        <a:t>Örnek</a:t>
                      </a:r>
                      <a:endParaRPr lang="tr-TR" sz="1100" noProof="0">
                        <a:latin typeface="Myriad Pro"/>
                        <a:cs typeface="Myriad Pro"/>
                      </a:endParaRPr>
                    </a:p>
                  </a:txBody>
                  <a:tcPr marL="0" marR="0" marT="48273"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a:solidFill>
                        <a:srgbClr val="FFFFFF"/>
                      </a:solidFill>
                      <a:prstDash val="solid"/>
                    </a:lnT>
                    <a:solidFill>
                      <a:srgbClr val="90AD63"/>
                    </a:solidFill>
                  </a:tcPr>
                </a:tc>
                <a:tc>
                  <a:txBody>
                    <a:bodyPr/>
                    <a:lstStyle/>
                    <a:p>
                      <a:pPr algn="ctr">
                        <a:lnSpc>
                          <a:spcPct val="100000"/>
                        </a:lnSpc>
                        <a:spcBef>
                          <a:spcPts val="459"/>
                        </a:spcBef>
                      </a:pPr>
                      <a:r>
                        <a:rPr lang="tr-TR" sz="1100" b="1" spc="-10" noProof="0">
                          <a:solidFill>
                            <a:srgbClr val="FFFFFF"/>
                          </a:solidFill>
                          <a:latin typeface="Myriad Pro"/>
                          <a:cs typeface="Myriad Pro"/>
                        </a:rPr>
                        <a:t>Anlamı</a:t>
                      </a:r>
                      <a:endParaRPr lang="tr-TR" sz="1100" noProof="0">
                        <a:latin typeface="Myriad Pro"/>
                        <a:cs typeface="Myriad Pro"/>
                      </a:endParaRPr>
                    </a:p>
                  </a:txBody>
                  <a:tcPr marL="0" marR="0" marT="48273" marB="0">
                    <a:lnL w="19050" cap="flat" cmpd="sng" algn="ctr">
                      <a:solidFill>
                        <a:srgbClr val="FFFFFF"/>
                      </a:solidFill>
                      <a:prstDash val="solid"/>
                      <a:round/>
                      <a:headEnd type="none" w="med" len="med"/>
                      <a:tailEnd type="none" w="med" len="med"/>
                    </a:lnL>
                    <a:lnT w="12700">
                      <a:solidFill>
                        <a:srgbClr val="FFFFFF"/>
                      </a:solidFill>
                      <a:prstDash val="solid"/>
                    </a:lnT>
                    <a:solidFill>
                      <a:srgbClr val="90AD63"/>
                    </a:solidFill>
                  </a:tcPr>
                </a:tc>
                <a:extLst>
                  <a:ext uri="{0D108BD9-81ED-4DB2-BD59-A6C34878D82A}">
                    <a16:rowId xmlns:a16="http://schemas.microsoft.com/office/drawing/2014/main" val="10001"/>
                  </a:ext>
                </a:extLst>
              </a:tr>
              <a:tr h="216911">
                <a:tc rowSpan="2">
                  <a:txBody>
                    <a:bodyPr/>
                    <a:lstStyle/>
                    <a:p>
                      <a:pPr>
                        <a:lnSpc>
                          <a:spcPct val="100000"/>
                        </a:lnSpc>
                        <a:spcBef>
                          <a:spcPts val="35"/>
                        </a:spcBef>
                      </a:pPr>
                      <a:endParaRPr lang="tr-TR" sz="1050" noProof="0">
                        <a:latin typeface="Times New Roman"/>
                        <a:cs typeface="Times New Roman"/>
                      </a:endParaRPr>
                    </a:p>
                    <a:p>
                      <a:pPr marL="50800">
                        <a:lnSpc>
                          <a:spcPct val="100000"/>
                        </a:lnSpc>
                      </a:pPr>
                      <a:r>
                        <a:rPr lang="tr-TR" sz="1050" b="1" spc="-10" noProof="0">
                          <a:solidFill>
                            <a:srgbClr val="3B3A3B"/>
                          </a:solidFill>
                          <a:latin typeface="Myriad Pro"/>
                          <a:cs typeface="Myriad Pro"/>
                        </a:rPr>
                        <a:t>–ectomy</a:t>
                      </a:r>
                      <a:endParaRPr lang="tr-TR" sz="1050" noProof="0">
                        <a:latin typeface="Myriad Pro"/>
                        <a:cs typeface="Myriad Pro"/>
                      </a:endParaRPr>
                    </a:p>
                  </a:txBody>
                  <a:tcPr marL="0" marR="0" marT="3673" marB="0">
                    <a:lnL w="12700">
                      <a:solidFill>
                        <a:srgbClr val="90AD63"/>
                      </a:solidFill>
                      <a:prstDash val="solid"/>
                    </a:lnL>
                    <a:lnR w="12700">
                      <a:solidFill>
                        <a:srgbClr val="90AD63"/>
                      </a:solidFill>
                      <a:prstDash val="solid"/>
                    </a:lnR>
                    <a:lnB w="28575">
                      <a:solidFill>
                        <a:srgbClr val="90AD63"/>
                      </a:solidFill>
                      <a:prstDash val="solid"/>
                    </a:lnB>
                  </a:tcPr>
                </a:tc>
                <a:tc rowSpan="2">
                  <a:txBody>
                    <a:bodyPr/>
                    <a:lstStyle/>
                    <a:p>
                      <a:pPr marL="50800" marR="378460">
                        <a:lnSpc>
                          <a:spcPct val="112500"/>
                        </a:lnSpc>
                        <a:spcBef>
                          <a:spcPts val="360"/>
                        </a:spcBef>
                      </a:pPr>
                      <a:r>
                        <a:rPr lang="tr-TR" sz="1050" i="1" spc="-10" noProof="0">
                          <a:solidFill>
                            <a:srgbClr val="3B3A3B"/>
                          </a:solidFill>
                          <a:latin typeface="Myriad Pro"/>
                          <a:cs typeface="Myriad Pro"/>
                        </a:rPr>
                        <a:t>Keserek</a:t>
                      </a:r>
                      <a:r>
                        <a:rPr lang="tr-TR" sz="1050" i="1" spc="500" noProof="0">
                          <a:solidFill>
                            <a:srgbClr val="3B3A3B"/>
                          </a:solidFill>
                          <a:latin typeface="Myriad Pro"/>
                          <a:cs typeface="Myriad Pro"/>
                        </a:rPr>
                        <a:t> </a:t>
                      </a:r>
                      <a:r>
                        <a:rPr lang="tr-TR" sz="1050" i="1" spc="-10" noProof="0">
                          <a:solidFill>
                            <a:srgbClr val="3B3A3B"/>
                          </a:solidFill>
                          <a:latin typeface="Myriad Pro"/>
                          <a:cs typeface="Myriad Pro"/>
                        </a:rPr>
                        <a:t>çıkarma</a:t>
                      </a:r>
                      <a:endParaRPr lang="tr-TR" sz="1050" noProof="0">
                        <a:latin typeface="Myriad Pro"/>
                        <a:cs typeface="Myriad Pro"/>
                      </a:endParaRPr>
                    </a:p>
                  </a:txBody>
                  <a:tcPr marL="0" marR="0" marT="37779" marB="0">
                    <a:lnL w="12700">
                      <a:solidFill>
                        <a:srgbClr val="90AD63"/>
                      </a:solidFill>
                      <a:prstDash val="solid"/>
                    </a:lnL>
                    <a:lnR w="12700">
                      <a:solidFill>
                        <a:srgbClr val="90AD63"/>
                      </a:solidFill>
                      <a:prstDash val="solid"/>
                    </a:lnR>
                    <a:lnB w="28575">
                      <a:solidFill>
                        <a:srgbClr val="90AD63"/>
                      </a:solidFill>
                      <a:prstDash val="solid"/>
                    </a:lnB>
                  </a:tcPr>
                </a:tc>
                <a:tc>
                  <a:txBody>
                    <a:bodyPr/>
                    <a:lstStyle/>
                    <a:p>
                      <a:pPr marL="50800">
                        <a:lnSpc>
                          <a:spcPct val="100000"/>
                        </a:lnSpc>
                        <a:spcBef>
                          <a:spcPts val="280"/>
                        </a:spcBef>
                      </a:pPr>
                      <a:r>
                        <a:rPr lang="tr-TR" sz="1050" spc="-10" noProof="0">
                          <a:solidFill>
                            <a:srgbClr val="3B3A3B"/>
                          </a:solidFill>
                          <a:latin typeface="Myriad Pro"/>
                          <a:cs typeface="Myriad Pro"/>
                        </a:rPr>
                        <a:t>Tonsill</a:t>
                      </a:r>
                      <a:r>
                        <a:rPr lang="tr-TR" sz="1050" b="1" spc="-10" noProof="0">
                          <a:solidFill>
                            <a:srgbClr val="3B3A3B"/>
                          </a:solidFill>
                          <a:latin typeface="Myriad Pro"/>
                          <a:cs typeface="Myriad Pro"/>
                        </a:rPr>
                        <a:t>ectomy</a:t>
                      </a:r>
                      <a:endParaRPr lang="tr-TR" sz="1050" noProof="0">
                        <a:latin typeface="Myriad Pro"/>
                        <a:cs typeface="Myriad Pro"/>
                      </a:endParaRPr>
                    </a:p>
                  </a:txBody>
                  <a:tcPr marL="0" marR="0" marT="29384" marB="0">
                    <a:lnL w="12700">
                      <a:solidFill>
                        <a:srgbClr val="90AD63"/>
                      </a:solidFill>
                      <a:prstDash val="solid"/>
                    </a:lnL>
                    <a:lnR w="12700">
                      <a:solidFill>
                        <a:srgbClr val="90AD63"/>
                      </a:solidFill>
                      <a:prstDash val="solid"/>
                    </a:lnR>
                    <a:lnB w="12700">
                      <a:solidFill>
                        <a:srgbClr val="90AD63"/>
                      </a:solidFill>
                      <a:prstDash val="solid"/>
                    </a:lnB>
                  </a:tcPr>
                </a:tc>
                <a:tc>
                  <a:txBody>
                    <a:bodyPr/>
                    <a:lstStyle/>
                    <a:p>
                      <a:pPr marL="50800">
                        <a:lnSpc>
                          <a:spcPct val="100000"/>
                        </a:lnSpc>
                        <a:spcBef>
                          <a:spcPts val="280"/>
                        </a:spcBef>
                      </a:pPr>
                      <a:r>
                        <a:rPr lang="tr-TR" sz="1050" noProof="0">
                          <a:solidFill>
                            <a:srgbClr val="3B3A3B"/>
                          </a:solidFill>
                          <a:latin typeface="Myriad Pro"/>
                          <a:cs typeface="Myriad Pro"/>
                        </a:rPr>
                        <a:t>Bademciklerin</a:t>
                      </a:r>
                      <a:r>
                        <a:rPr lang="tr-TR" sz="1050" spc="15" noProof="0">
                          <a:solidFill>
                            <a:srgbClr val="3B3A3B"/>
                          </a:solidFill>
                          <a:latin typeface="Myriad Pro"/>
                          <a:cs typeface="Myriad Pro"/>
                        </a:rPr>
                        <a:t> </a:t>
                      </a:r>
                      <a:r>
                        <a:rPr lang="tr-TR" sz="1050" spc="-10" noProof="0">
                          <a:solidFill>
                            <a:srgbClr val="3B3A3B"/>
                          </a:solidFill>
                          <a:latin typeface="Myriad Pro"/>
                          <a:cs typeface="Myriad Pro"/>
                        </a:rPr>
                        <a:t>çıkarılması</a:t>
                      </a:r>
                      <a:endParaRPr lang="tr-TR" sz="1050" noProof="0">
                        <a:latin typeface="Myriad Pro"/>
                        <a:cs typeface="Myriad Pro"/>
                      </a:endParaRPr>
                    </a:p>
                  </a:txBody>
                  <a:tcPr marL="0" marR="0" marT="29384" marB="0">
                    <a:lnL w="12700">
                      <a:solidFill>
                        <a:srgbClr val="90AD63"/>
                      </a:solidFill>
                      <a:prstDash val="solid"/>
                    </a:lnL>
                    <a:lnR w="12700">
                      <a:solidFill>
                        <a:srgbClr val="90AD63"/>
                      </a:solidFill>
                      <a:prstDash val="solid"/>
                    </a:lnR>
                    <a:lnB w="12700">
                      <a:solidFill>
                        <a:srgbClr val="90AD63"/>
                      </a:solidFill>
                      <a:prstDash val="solid"/>
                    </a:lnB>
                  </a:tcPr>
                </a:tc>
                <a:extLst>
                  <a:ext uri="{0D108BD9-81ED-4DB2-BD59-A6C34878D82A}">
                    <a16:rowId xmlns:a16="http://schemas.microsoft.com/office/drawing/2014/main" val="10002"/>
                  </a:ext>
                </a:extLst>
              </a:tr>
              <a:tr h="217523">
                <a:tc vMerge="1">
                  <a:txBody>
                    <a:bodyPr/>
                    <a:lstStyle/>
                    <a:p>
                      <a:endParaRPr/>
                    </a:p>
                  </a:txBody>
                  <a:tcPr marL="0" marR="0" marT="4445" marB="0">
                    <a:lnL w="12700">
                      <a:solidFill>
                        <a:srgbClr val="90AD63"/>
                      </a:solidFill>
                      <a:prstDash val="solid"/>
                    </a:lnL>
                    <a:lnR w="12700">
                      <a:solidFill>
                        <a:srgbClr val="90AD63"/>
                      </a:solidFill>
                      <a:prstDash val="solid"/>
                    </a:lnR>
                    <a:lnT w="12700">
                      <a:solidFill>
                        <a:srgbClr val="90AD63"/>
                      </a:solidFill>
                      <a:prstDash val="solid"/>
                    </a:lnT>
                    <a:lnB w="28575">
                      <a:solidFill>
                        <a:srgbClr val="90AD63"/>
                      </a:solidFill>
                      <a:prstDash val="solid"/>
                    </a:lnB>
                  </a:tcPr>
                </a:tc>
                <a:tc vMerge="1">
                  <a:txBody>
                    <a:bodyPr/>
                    <a:lstStyle/>
                    <a:p>
                      <a:endParaRPr/>
                    </a:p>
                  </a:txBody>
                  <a:tcPr marL="0" marR="0" marB="0">
                    <a:lnL w="12700">
                      <a:solidFill>
                        <a:srgbClr val="90AD63"/>
                      </a:solidFill>
                      <a:prstDash val="solid"/>
                    </a:lnL>
                    <a:lnR w="12700">
                      <a:solidFill>
                        <a:srgbClr val="90AD63"/>
                      </a:solidFill>
                      <a:prstDash val="solid"/>
                    </a:lnR>
                    <a:lnT w="12700">
                      <a:solidFill>
                        <a:srgbClr val="90AD63"/>
                      </a:solidFill>
                      <a:prstDash val="solid"/>
                    </a:lnT>
                    <a:lnB w="28575">
                      <a:solidFill>
                        <a:srgbClr val="90AD63"/>
                      </a:solidFill>
                      <a:prstDash val="solid"/>
                    </a:lnB>
                  </a:tcPr>
                </a:tc>
                <a:tc>
                  <a:txBody>
                    <a:bodyPr/>
                    <a:lstStyle/>
                    <a:p>
                      <a:pPr marL="50800">
                        <a:lnSpc>
                          <a:spcPct val="100000"/>
                        </a:lnSpc>
                        <a:spcBef>
                          <a:spcPts val="284"/>
                        </a:spcBef>
                      </a:pPr>
                      <a:r>
                        <a:rPr lang="tr-TR" sz="1050" spc="-10" noProof="0">
                          <a:solidFill>
                            <a:srgbClr val="3B3A3B"/>
                          </a:solidFill>
                          <a:latin typeface="Myriad Pro"/>
                          <a:cs typeface="Myriad Pro"/>
                        </a:rPr>
                        <a:t>Gastr</a:t>
                      </a:r>
                      <a:r>
                        <a:rPr lang="tr-TR" sz="1050" b="1" spc="-10" noProof="0">
                          <a:solidFill>
                            <a:srgbClr val="3B3A3B"/>
                          </a:solidFill>
                          <a:latin typeface="Myriad Pro"/>
                          <a:cs typeface="Myriad Pro"/>
                        </a:rPr>
                        <a:t>ectomy</a:t>
                      </a:r>
                      <a:endParaRPr lang="tr-TR" sz="1050" noProof="0">
                        <a:latin typeface="Myriad Pro"/>
                        <a:cs typeface="Myriad Pro"/>
                      </a:endParaRPr>
                    </a:p>
                  </a:txBody>
                  <a:tcPr marL="0" marR="0" marT="29908" marB="0">
                    <a:lnL w="12700">
                      <a:solidFill>
                        <a:srgbClr val="90AD63"/>
                      </a:solidFill>
                      <a:prstDash val="solid"/>
                    </a:lnL>
                    <a:lnR w="12700">
                      <a:solidFill>
                        <a:srgbClr val="90AD63"/>
                      </a:solidFill>
                      <a:prstDash val="solid"/>
                    </a:lnR>
                    <a:lnT w="12700">
                      <a:solidFill>
                        <a:srgbClr val="90AD63"/>
                      </a:solidFill>
                      <a:prstDash val="solid"/>
                    </a:lnT>
                    <a:lnB w="28575">
                      <a:solidFill>
                        <a:srgbClr val="90AD63"/>
                      </a:solidFill>
                      <a:prstDash val="solid"/>
                    </a:lnB>
                  </a:tcPr>
                </a:tc>
                <a:tc>
                  <a:txBody>
                    <a:bodyPr/>
                    <a:lstStyle/>
                    <a:p>
                      <a:pPr marL="50800">
                        <a:lnSpc>
                          <a:spcPct val="100000"/>
                        </a:lnSpc>
                        <a:spcBef>
                          <a:spcPts val="284"/>
                        </a:spcBef>
                      </a:pPr>
                      <a:r>
                        <a:rPr lang="tr-TR" sz="1050" noProof="0">
                          <a:solidFill>
                            <a:srgbClr val="3B3A3B"/>
                          </a:solidFill>
                          <a:latin typeface="Myriad Pro"/>
                          <a:cs typeface="Myriad Pro"/>
                        </a:rPr>
                        <a:t>Midenin</a:t>
                      </a:r>
                      <a:r>
                        <a:rPr lang="tr-TR" sz="1050" spc="10" noProof="0">
                          <a:solidFill>
                            <a:srgbClr val="3B3A3B"/>
                          </a:solidFill>
                          <a:latin typeface="Myriad Pro"/>
                          <a:cs typeface="Myriad Pro"/>
                        </a:rPr>
                        <a:t> </a:t>
                      </a:r>
                      <a:r>
                        <a:rPr lang="tr-TR" sz="1050" spc="-10" noProof="0">
                          <a:solidFill>
                            <a:srgbClr val="3B3A3B"/>
                          </a:solidFill>
                          <a:latin typeface="Myriad Pro"/>
                          <a:cs typeface="Myriad Pro"/>
                        </a:rPr>
                        <a:t>çıkarılması</a:t>
                      </a:r>
                      <a:endParaRPr lang="tr-TR" sz="1050" noProof="0">
                        <a:latin typeface="Myriad Pro"/>
                        <a:cs typeface="Myriad Pro"/>
                      </a:endParaRPr>
                    </a:p>
                  </a:txBody>
                  <a:tcPr marL="0" marR="0" marT="29908" marB="0">
                    <a:lnL w="12700">
                      <a:solidFill>
                        <a:srgbClr val="90AD63"/>
                      </a:solidFill>
                      <a:prstDash val="solid"/>
                    </a:lnL>
                    <a:lnR w="12700">
                      <a:solidFill>
                        <a:srgbClr val="90AD63"/>
                      </a:solidFill>
                      <a:prstDash val="solid"/>
                    </a:lnR>
                    <a:lnT w="12700">
                      <a:solidFill>
                        <a:srgbClr val="90AD63"/>
                      </a:solidFill>
                      <a:prstDash val="solid"/>
                    </a:lnT>
                    <a:lnB w="28575">
                      <a:solidFill>
                        <a:srgbClr val="90AD63"/>
                      </a:solidFill>
                      <a:prstDash val="solid"/>
                    </a:lnB>
                  </a:tcPr>
                </a:tc>
                <a:extLst>
                  <a:ext uri="{0D108BD9-81ED-4DB2-BD59-A6C34878D82A}">
                    <a16:rowId xmlns:a16="http://schemas.microsoft.com/office/drawing/2014/main" val="10003"/>
                  </a:ext>
                </a:extLst>
              </a:tr>
              <a:tr h="217523">
                <a:tc rowSpan="2">
                  <a:txBody>
                    <a:bodyPr/>
                    <a:lstStyle/>
                    <a:p>
                      <a:pPr>
                        <a:lnSpc>
                          <a:spcPct val="100000"/>
                        </a:lnSpc>
                        <a:spcBef>
                          <a:spcPts val="40"/>
                        </a:spcBef>
                      </a:pPr>
                      <a:endParaRPr lang="tr-TR" sz="1050" noProof="0">
                        <a:latin typeface="Times New Roman"/>
                        <a:cs typeface="Times New Roman"/>
                      </a:endParaRPr>
                    </a:p>
                    <a:p>
                      <a:pPr marL="50800">
                        <a:lnSpc>
                          <a:spcPct val="100000"/>
                        </a:lnSpc>
                      </a:pPr>
                      <a:r>
                        <a:rPr lang="tr-TR" sz="1050" b="1" spc="-20" noProof="0">
                          <a:solidFill>
                            <a:srgbClr val="3B3A3B"/>
                          </a:solidFill>
                          <a:latin typeface="Myriad Pro"/>
                          <a:cs typeface="Myriad Pro"/>
                        </a:rPr>
                        <a:t>–tomy</a:t>
                      </a:r>
                      <a:endParaRPr lang="tr-TR" sz="1050" noProof="0">
                        <a:latin typeface="Myriad Pro"/>
                        <a:cs typeface="Myriad Pro"/>
                      </a:endParaRPr>
                    </a:p>
                  </a:txBody>
                  <a:tcPr marL="0" marR="0" marT="4198"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rowSpan="2">
                  <a:txBody>
                    <a:bodyPr/>
                    <a:lstStyle/>
                    <a:p>
                      <a:pPr>
                        <a:lnSpc>
                          <a:spcPct val="100000"/>
                        </a:lnSpc>
                        <a:spcBef>
                          <a:spcPts val="40"/>
                        </a:spcBef>
                      </a:pPr>
                      <a:endParaRPr lang="tr-TR" sz="1050" noProof="0">
                        <a:latin typeface="Times New Roman"/>
                        <a:cs typeface="Times New Roman"/>
                      </a:endParaRPr>
                    </a:p>
                    <a:p>
                      <a:pPr marL="50800">
                        <a:lnSpc>
                          <a:spcPct val="100000"/>
                        </a:lnSpc>
                      </a:pPr>
                      <a:r>
                        <a:rPr lang="tr-TR" sz="1050" i="1" noProof="0">
                          <a:solidFill>
                            <a:srgbClr val="3B3A3B"/>
                          </a:solidFill>
                          <a:latin typeface="Myriad Pro"/>
                          <a:cs typeface="Myriad Pro"/>
                        </a:rPr>
                        <a:t>Kesme,</a:t>
                      </a:r>
                      <a:r>
                        <a:rPr lang="tr-TR" sz="1050" i="1" spc="-25" noProof="0">
                          <a:solidFill>
                            <a:srgbClr val="3B3A3B"/>
                          </a:solidFill>
                          <a:latin typeface="Myriad Pro"/>
                          <a:cs typeface="Myriad Pro"/>
                        </a:rPr>
                        <a:t> </a:t>
                      </a:r>
                      <a:r>
                        <a:rPr lang="tr-TR" sz="1050" i="1" spc="-20" noProof="0">
                          <a:solidFill>
                            <a:srgbClr val="3B3A3B"/>
                          </a:solidFill>
                          <a:latin typeface="Myriad Pro"/>
                          <a:cs typeface="Myriad Pro"/>
                        </a:rPr>
                        <a:t>açma</a:t>
                      </a:r>
                      <a:endParaRPr lang="tr-TR" sz="1050" noProof="0">
                        <a:latin typeface="Myriad Pro"/>
                        <a:cs typeface="Myriad Pro"/>
                      </a:endParaRPr>
                    </a:p>
                  </a:txBody>
                  <a:tcPr marL="0" marR="0" marT="4198"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a:txBody>
                    <a:bodyPr/>
                    <a:lstStyle/>
                    <a:p>
                      <a:pPr marL="50800">
                        <a:lnSpc>
                          <a:spcPct val="100000"/>
                        </a:lnSpc>
                        <a:spcBef>
                          <a:spcPts val="284"/>
                        </a:spcBef>
                      </a:pPr>
                      <a:r>
                        <a:rPr lang="tr-TR" sz="1050" spc="-10" noProof="0">
                          <a:solidFill>
                            <a:srgbClr val="3B3A3B"/>
                          </a:solidFill>
                          <a:latin typeface="Myriad Pro"/>
                          <a:cs typeface="Myriad Pro"/>
                        </a:rPr>
                        <a:t>Osteo</a:t>
                      </a:r>
                      <a:r>
                        <a:rPr lang="tr-TR" sz="1050" b="1" spc="-10" noProof="0">
                          <a:solidFill>
                            <a:srgbClr val="3B3A3B"/>
                          </a:solidFill>
                          <a:latin typeface="Myriad Pro"/>
                          <a:cs typeface="Myriad Pro"/>
                        </a:rPr>
                        <a:t>tomy</a:t>
                      </a:r>
                      <a:endParaRPr lang="tr-TR" sz="1050" noProof="0">
                        <a:latin typeface="Myriad Pro"/>
                        <a:cs typeface="Myriad Pro"/>
                      </a:endParaRPr>
                    </a:p>
                  </a:txBody>
                  <a:tcPr marL="0" marR="0" marT="29908" marB="0">
                    <a:lnL w="12700">
                      <a:solidFill>
                        <a:srgbClr val="90AD63"/>
                      </a:solidFill>
                      <a:prstDash val="solid"/>
                    </a:lnL>
                    <a:lnR w="12700">
                      <a:solidFill>
                        <a:srgbClr val="90AD63"/>
                      </a:solidFill>
                      <a:prstDash val="solid"/>
                    </a:lnR>
                    <a:lnT w="28575">
                      <a:solidFill>
                        <a:srgbClr val="90AD63"/>
                      </a:solidFill>
                      <a:prstDash val="solid"/>
                    </a:lnT>
                    <a:lnB w="12700">
                      <a:solidFill>
                        <a:srgbClr val="90AD63"/>
                      </a:solidFill>
                      <a:prstDash val="solid"/>
                    </a:lnB>
                  </a:tcPr>
                </a:tc>
                <a:tc>
                  <a:txBody>
                    <a:bodyPr/>
                    <a:lstStyle/>
                    <a:p>
                      <a:pPr marL="50800">
                        <a:lnSpc>
                          <a:spcPct val="100000"/>
                        </a:lnSpc>
                        <a:spcBef>
                          <a:spcPts val="284"/>
                        </a:spcBef>
                      </a:pPr>
                      <a:r>
                        <a:rPr lang="tr-TR" sz="1050" noProof="0">
                          <a:solidFill>
                            <a:srgbClr val="3B3A3B"/>
                          </a:solidFill>
                          <a:latin typeface="Myriad Pro"/>
                          <a:cs typeface="Myriad Pro"/>
                        </a:rPr>
                        <a:t>Kemiğin</a:t>
                      </a:r>
                      <a:r>
                        <a:rPr lang="tr-TR" sz="1050" spc="-10" noProof="0">
                          <a:solidFill>
                            <a:srgbClr val="3B3A3B"/>
                          </a:solidFill>
                          <a:latin typeface="Myriad Pro"/>
                          <a:cs typeface="Myriad Pro"/>
                        </a:rPr>
                        <a:t> kesilmesi</a:t>
                      </a:r>
                      <a:endParaRPr lang="tr-TR" sz="1050" noProof="0">
                        <a:latin typeface="Myriad Pro"/>
                        <a:cs typeface="Myriad Pro"/>
                      </a:endParaRPr>
                    </a:p>
                  </a:txBody>
                  <a:tcPr marL="0" marR="0" marT="29908" marB="0">
                    <a:lnL w="12700">
                      <a:solidFill>
                        <a:srgbClr val="90AD63"/>
                      </a:solidFill>
                      <a:prstDash val="solid"/>
                    </a:lnL>
                    <a:lnR w="12700">
                      <a:solidFill>
                        <a:srgbClr val="90AD63"/>
                      </a:solidFill>
                      <a:prstDash val="solid"/>
                    </a:lnR>
                    <a:lnT w="28575">
                      <a:solidFill>
                        <a:srgbClr val="90AD63"/>
                      </a:solidFill>
                      <a:prstDash val="solid"/>
                    </a:lnT>
                    <a:lnB w="12700">
                      <a:solidFill>
                        <a:srgbClr val="90AD63"/>
                      </a:solidFill>
                      <a:prstDash val="solid"/>
                    </a:lnB>
                  </a:tcPr>
                </a:tc>
                <a:extLst>
                  <a:ext uri="{0D108BD9-81ED-4DB2-BD59-A6C34878D82A}">
                    <a16:rowId xmlns:a16="http://schemas.microsoft.com/office/drawing/2014/main" val="10004"/>
                  </a:ext>
                </a:extLst>
              </a:tr>
              <a:tr h="217523">
                <a:tc vMerge="1">
                  <a:txBody>
                    <a:bodyPr/>
                    <a:lstStyle/>
                    <a:p>
                      <a:endParaRPr/>
                    </a:p>
                  </a:txBody>
                  <a:tcPr marL="0" marR="0" marT="5080"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vMerge="1">
                  <a:txBody>
                    <a:bodyPr/>
                    <a:lstStyle/>
                    <a:p>
                      <a:endParaRPr/>
                    </a:p>
                  </a:txBody>
                  <a:tcPr marL="0" marR="0" marT="5080"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a:txBody>
                    <a:bodyPr/>
                    <a:lstStyle/>
                    <a:p>
                      <a:pPr marL="50800">
                        <a:lnSpc>
                          <a:spcPct val="100000"/>
                        </a:lnSpc>
                        <a:spcBef>
                          <a:spcPts val="284"/>
                        </a:spcBef>
                      </a:pPr>
                      <a:r>
                        <a:rPr lang="tr-TR" sz="1050" spc="-10" noProof="0">
                          <a:solidFill>
                            <a:srgbClr val="3B3A3B"/>
                          </a:solidFill>
                          <a:latin typeface="Myriad Pro"/>
                          <a:cs typeface="Myriad Pro"/>
                        </a:rPr>
                        <a:t>Gastro</a:t>
                      </a:r>
                      <a:r>
                        <a:rPr lang="tr-TR" sz="1050" b="1" spc="-10" noProof="0">
                          <a:solidFill>
                            <a:srgbClr val="3B3A3B"/>
                          </a:solidFill>
                          <a:latin typeface="Myriad Pro"/>
                          <a:cs typeface="Myriad Pro"/>
                        </a:rPr>
                        <a:t>tomy</a:t>
                      </a:r>
                      <a:endParaRPr lang="tr-TR" sz="1050" noProof="0">
                        <a:latin typeface="Myriad Pro"/>
                        <a:cs typeface="Myriad Pro"/>
                      </a:endParaRPr>
                    </a:p>
                  </a:txBody>
                  <a:tcPr marL="0" marR="0" marT="29908" marB="0">
                    <a:lnL w="12700">
                      <a:solidFill>
                        <a:srgbClr val="90AD63"/>
                      </a:solidFill>
                      <a:prstDash val="solid"/>
                    </a:lnL>
                    <a:lnR w="12700">
                      <a:solidFill>
                        <a:srgbClr val="90AD63"/>
                      </a:solidFill>
                      <a:prstDash val="solid"/>
                    </a:lnR>
                    <a:lnT w="12700">
                      <a:solidFill>
                        <a:srgbClr val="90AD63"/>
                      </a:solidFill>
                      <a:prstDash val="solid"/>
                    </a:lnT>
                    <a:lnB w="28575">
                      <a:solidFill>
                        <a:srgbClr val="90AD63"/>
                      </a:solidFill>
                      <a:prstDash val="solid"/>
                    </a:lnB>
                  </a:tcPr>
                </a:tc>
                <a:tc>
                  <a:txBody>
                    <a:bodyPr/>
                    <a:lstStyle/>
                    <a:p>
                      <a:pPr marL="50800">
                        <a:lnSpc>
                          <a:spcPct val="100000"/>
                        </a:lnSpc>
                        <a:spcBef>
                          <a:spcPts val="284"/>
                        </a:spcBef>
                      </a:pPr>
                      <a:r>
                        <a:rPr lang="tr-TR" sz="1050" noProof="0">
                          <a:solidFill>
                            <a:srgbClr val="3B3A3B"/>
                          </a:solidFill>
                          <a:latin typeface="Myriad Pro"/>
                          <a:cs typeface="Myriad Pro"/>
                        </a:rPr>
                        <a:t>Midenin</a:t>
                      </a:r>
                      <a:r>
                        <a:rPr lang="tr-TR" sz="1050" spc="10" noProof="0">
                          <a:solidFill>
                            <a:srgbClr val="3B3A3B"/>
                          </a:solidFill>
                          <a:latin typeface="Myriad Pro"/>
                          <a:cs typeface="Myriad Pro"/>
                        </a:rPr>
                        <a:t> </a:t>
                      </a:r>
                      <a:r>
                        <a:rPr lang="tr-TR" sz="1050" spc="-10" noProof="0">
                          <a:solidFill>
                            <a:srgbClr val="3B3A3B"/>
                          </a:solidFill>
                          <a:latin typeface="Myriad Pro"/>
                          <a:cs typeface="Myriad Pro"/>
                        </a:rPr>
                        <a:t>açılması</a:t>
                      </a:r>
                      <a:endParaRPr lang="tr-TR" sz="1050" noProof="0">
                        <a:latin typeface="Myriad Pro"/>
                        <a:cs typeface="Myriad Pro"/>
                      </a:endParaRPr>
                    </a:p>
                  </a:txBody>
                  <a:tcPr marL="0" marR="0" marT="29908" marB="0">
                    <a:lnL w="12700">
                      <a:solidFill>
                        <a:srgbClr val="90AD63"/>
                      </a:solidFill>
                      <a:prstDash val="solid"/>
                    </a:lnL>
                    <a:lnR w="12700">
                      <a:solidFill>
                        <a:srgbClr val="90AD63"/>
                      </a:solidFill>
                      <a:prstDash val="solid"/>
                    </a:lnR>
                    <a:lnT w="12700">
                      <a:solidFill>
                        <a:srgbClr val="90AD63"/>
                      </a:solidFill>
                      <a:prstDash val="solid"/>
                    </a:lnT>
                    <a:lnB w="28575">
                      <a:solidFill>
                        <a:srgbClr val="90AD63"/>
                      </a:solidFill>
                      <a:prstDash val="solid"/>
                    </a:lnB>
                  </a:tcPr>
                </a:tc>
                <a:extLst>
                  <a:ext uri="{0D108BD9-81ED-4DB2-BD59-A6C34878D82A}">
                    <a16:rowId xmlns:a16="http://schemas.microsoft.com/office/drawing/2014/main" val="10005"/>
                  </a:ext>
                </a:extLst>
              </a:tr>
              <a:tr h="217523">
                <a:tc rowSpan="2">
                  <a:txBody>
                    <a:bodyPr/>
                    <a:lstStyle/>
                    <a:p>
                      <a:pPr>
                        <a:lnSpc>
                          <a:spcPct val="100000"/>
                        </a:lnSpc>
                        <a:spcBef>
                          <a:spcPts val="40"/>
                        </a:spcBef>
                      </a:pPr>
                      <a:endParaRPr lang="tr-TR" sz="1050" noProof="0">
                        <a:latin typeface="Times New Roman"/>
                        <a:cs typeface="Times New Roman"/>
                      </a:endParaRPr>
                    </a:p>
                    <a:p>
                      <a:pPr marL="50800">
                        <a:lnSpc>
                          <a:spcPct val="100000"/>
                        </a:lnSpc>
                      </a:pPr>
                      <a:r>
                        <a:rPr lang="tr-TR" sz="1050" b="1" spc="-10" noProof="0">
                          <a:solidFill>
                            <a:srgbClr val="3B3A3B"/>
                          </a:solidFill>
                          <a:latin typeface="Myriad Pro"/>
                          <a:cs typeface="Myriad Pro"/>
                        </a:rPr>
                        <a:t>–plasty</a:t>
                      </a:r>
                      <a:endParaRPr lang="tr-TR" sz="1050" noProof="0">
                        <a:latin typeface="Myriad Pro"/>
                        <a:cs typeface="Myriad Pro"/>
                      </a:endParaRPr>
                    </a:p>
                  </a:txBody>
                  <a:tcPr marL="0" marR="0" marT="4198"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rowSpan="2">
                  <a:txBody>
                    <a:bodyPr/>
                    <a:lstStyle/>
                    <a:p>
                      <a:pPr>
                        <a:lnSpc>
                          <a:spcPct val="100000"/>
                        </a:lnSpc>
                        <a:spcBef>
                          <a:spcPts val="40"/>
                        </a:spcBef>
                      </a:pPr>
                      <a:endParaRPr lang="tr-TR" sz="1050" noProof="0">
                        <a:latin typeface="Times New Roman"/>
                        <a:cs typeface="Times New Roman"/>
                      </a:endParaRPr>
                    </a:p>
                    <a:p>
                      <a:pPr marL="50800">
                        <a:lnSpc>
                          <a:spcPct val="100000"/>
                        </a:lnSpc>
                      </a:pPr>
                      <a:r>
                        <a:rPr lang="tr-TR" sz="1050" i="1" spc="-10" noProof="0">
                          <a:solidFill>
                            <a:srgbClr val="3B3A3B"/>
                          </a:solidFill>
                          <a:latin typeface="Myriad Pro"/>
                          <a:cs typeface="Myriad Pro"/>
                        </a:rPr>
                        <a:t>Düzeltme</a:t>
                      </a:r>
                      <a:endParaRPr lang="tr-TR" sz="1050" noProof="0">
                        <a:latin typeface="Myriad Pro"/>
                        <a:cs typeface="Myriad Pro"/>
                      </a:endParaRPr>
                    </a:p>
                  </a:txBody>
                  <a:tcPr marL="0" marR="0" marT="4198"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a:txBody>
                    <a:bodyPr/>
                    <a:lstStyle/>
                    <a:p>
                      <a:pPr marL="50800">
                        <a:lnSpc>
                          <a:spcPct val="100000"/>
                        </a:lnSpc>
                        <a:spcBef>
                          <a:spcPts val="284"/>
                        </a:spcBef>
                      </a:pPr>
                      <a:r>
                        <a:rPr lang="tr-TR" sz="1050" spc="-10" noProof="0">
                          <a:solidFill>
                            <a:srgbClr val="3B3A3B"/>
                          </a:solidFill>
                          <a:latin typeface="Myriad Pro"/>
                          <a:cs typeface="Myriad Pro"/>
                        </a:rPr>
                        <a:t>Rhino</a:t>
                      </a:r>
                      <a:r>
                        <a:rPr lang="tr-TR" sz="1050" b="1" spc="-10" noProof="0">
                          <a:solidFill>
                            <a:srgbClr val="3B3A3B"/>
                          </a:solidFill>
                          <a:latin typeface="Myriad Pro"/>
                          <a:cs typeface="Myriad Pro"/>
                        </a:rPr>
                        <a:t>plasty</a:t>
                      </a:r>
                      <a:endParaRPr lang="tr-TR" sz="1050" noProof="0">
                        <a:latin typeface="Myriad Pro"/>
                        <a:cs typeface="Myriad Pro"/>
                      </a:endParaRPr>
                    </a:p>
                  </a:txBody>
                  <a:tcPr marL="0" marR="0" marT="29908" marB="0">
                    <a:lnL w="12700">
                      <a:solidFill>
                        <a:srgbClr val="90AD63"/>
                      </a:solidFill>
                      <a:prstDash val="solid"/>
                    </a:lnL>
                    <a:lnR w="12700">
                      <a:solidFill>
                        <a:srgbClr val="90AD63"/>
                      </a:solidFill>
                      <a:prstDash val="solid"/>
                    </a:lnR>
                    <a:lnT w="28575">
                      <a:solidFill>
                        <a:srgbClr val="90AD63"/>
                      </a:solidFill>
                      <a:prstDash val="solid"/>
                    </a:lnT>
                    <a:lnB w="12700">
                      <a:solidFill>
                        <a:srgbClr val="90AD63"/>
                      </a:solidFill>
                      <a:prstDash val="solid"/>
                    </a:lnB>
                  </a:tcPr>
                </a:tc>
                <a:tc>
                  <a:txBody>
                    <a:bodyPr/>
                    <a:lstStyle/>
                    <a:p>
                      <a:pPr marL="50800">
                        <a:lnSpc>
                          <a:spcPct val="100000"/>
                        </a:lnSpc>
                        <a:spcBef>
                          <a:spcPts val="284"/>
                        </a:spcBef>
                      </a:pPr>
                      <a:r>
                        <a:rPr lang="tr-TR" sz="1050" noProof="0">
                          <a:solidFill>
                            <a:srgbClr val="3B3A3B"/>
                          </a:solidFill>
                          <a:latin typeface="Myriad Pro"/>
                          <a:cs typeface="Myriad Pro"/>
                        </a:rPr>
                        <a:t>Burnun </a:t>
                      </a:r>
                      <a:r>
                        <a:rPr lang="tr-TR" sz="1050" spc="-10" noProof="0">
                          <a:solidFill>
                            <a:srgbClr val="3B3A3B"/>
                          </a:solidFill>
                          <a:latin typeface="Myriad Pro"/>
                          <a:cs typeface="Myriad Pro"/>
                        </a:rPr>
                        <a:t>düzeltilmesi</a:t>
                      </a:r>
                      <a:endParaRPr lang="tr-TR" sz="1050" noProof="0">
                        <a:latin typeface="Myriad Pro"/>
                        <a:cs typeface="Myriad Pro"/>
                      </a:endParaRPr>
                    </a:p>
                  </a:txBody>
                  <a:tcPr marL="0" marR="0" marT="29908" marB="0">
                    <a:lnL w="12700">
                      <a:solidFill>
                        <a:srgbClr val="90AD63"/>
                      </a:solidFill>
                      <a:prstDash val="solid"/>
                    </a:lnL>
                    <a:lnR w="12700">
                      <a:solidFill>
                        <a:srgbClr val="90AD63"/>
                      </a:solidFill>
                      <a:prstDash val="solid"/>
                    </a:lnR>
                    <a:lnT w="28575">
                      <a:solidFill>
                        <a:srgbClr val="90AD63"/>
                      </a:solidFill>
                      <a:prstDash val="solid"/>
                    </a:lnT>
                    <a:lnB w="12700">
                      <a:solidFill>
                        <a:srgbClr val="90AD63"/>
                      </a:solidFill>
                      <a:prstDash val="solid"/>
                    </a:lnB>
                  </a:tcPr>
                </a:tc>
                <a:extLst>
                  <a:ext uri="{0D108BD9-81ED-4DB2-BD59-A6C34878D82A}">
                    <a16:rowId xmlns:a16="http://schemas.microsoft.com/office/drawing/2014/main" val="10006"/>
                  </a:ext>
                </a:extLst>
              </a:tr>
              <a:tr h="217523">
                <a:tc vMerge="1">
                  <a:txBody>
                    <a:bodyPr/>
                    <a:lstStyle/>
                    <a:p>
                      <a:endParaRPr/>
                    </a:p>
                  </a:txBody>
                  <a:tcPr marL="0" marR="0" marT="5080"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vMerge="1">
                  <a:txBody>
                    <a:bodyPr/>
                    <a:lstStyle/>
                    <a:p>
                      <a:endParaRPr/>
                    </a:p>
                  </a:txBody>
                  <a:tcPr marL="0" marR="0" marT="5080"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a:txBody>
                    <a:bodyPr/>
                    <a:lstStyle/>
                    <a:p>
                      <a:pPr marL="50800">
                        <a:lnSpc>
                          <a:spcPct val="100000"/>
                        </a:lnSpc>
                        <a:spcBef>
                          <a:spcPts val="284"/>
                        </a:spcBef>
                      </a:pPr>
                      <a:r>
                        <a:rPr lang="tr-TR" sz="1050" spc="-10" noProof="0">
                          <a:solidFill>
                            <a:srgbClr val="3B3A3B"/>
                          </a:solidFill>
                          <a:latin typeface="Myriad Pro"/>
                          <a:cs typeface="Myriad Pro"/>
                        </a:rPr>
                        <a:t>Tympano</a:t>
                      </a:r>
                      <a:r>
                        <a:rPr lang="tr-TR" sz="1050" b="1" spc="-10" noProof="0">
                          <a:solidFill>
                            <a:srgbClr val="3B3A3B"/>
                          </a:solidFill>
                          <a:latin typeface="Myriad Pro"/>
                          <a:cs typeface="Myriad Pro"/>
                        </a:rPr>
                        <a:t>plasty</a:t>
                      </a:r>
                      <a:endParaRPr lang="tr-TR" sz="1050" noProof="0">
                        <a:latin typeface="Myriad Pro"/>
                        <a:cs typeface="Myriad Pro"/>
                      </a:endParaRPr>
                    </a:p>
                  </a:txBody>
                  <a:tcPr marL="0" marR="0" marT="29908" marB="0">
                    <a:lnL w="12700">
                      <a:solidFill>
                        <a:srgbClr val="90AD63"/>
                      </a:solidFill>
                      <a:prstDash val="solid"/>
                    </a:lnL>
                    <a:lnR w="12700">
                      <a:solidFill>
                        <a:srgbClr val="90AD63"/>
                      </a:solidFill>
                      <a:prstDash val="solid"/>
                    </a:lnR>
                    <a:lnT w="12700">
                      <a:solidFill>
                        <a:srgbClr val="90AD63"/>
                      </a:solidFill>
                      <a:prstDash val="solid"/>
                    </a:lnT>
                    <a:lnB w="28575">
                      <a:solidFill>
                        <a:srgbClr val="90AD63"/>
                      </a:solidFill>
                      <a:prstDash val="solid"/>
                    </a:lnB>
                  </a:tcPr>
                </a:tc>
                <a:tc>
                  <a:txBody>
                    <a:bodyPr/>
                    <a:lstStyle/>
                    <a:p>
                      <a:pPr marL="50800">
                        <a:lnSpc>
                          <a:spcPct val="100000"/>
                        </a:lnSpc>
                        <a:spcBef>
                          <a:spcPts val="284"/>
                        </a:spcBef>
                      </a:pPr>
                      <a:r>
                        <a:rPr lang="tr-TR" sz="1050" noProof="0">
                          <a:solidFill>
                            <a:srgbClr val="3B3A3B"/>
                          </a:solidFill>
                          <a:latin typeface="Myriad Pro"/>
                          <a:cs typeface="Myriad Pro"/>
                        </a:rPr>
                        <a:t>Kulak</a:t>
                      </a:r>
                      <a:r>
                        <a:rPr lang="tr-TR" sz="1050" spc="-5" noProof="0">
                          <a:solidFill>
                            <a:srgbClr val="3B3A3B"/>
                          </a:solidFill>
                          <a:latin typeface="Myriad Pro"/>
                          <a:cs typeface="Myriad Pro"/>
                        </a:rPr>
                        <a:t> </a:t>
                      </a:r>
                      <a:r>
                        <a:rPr lang="tr-TR" sz="1050" noProof="0">
                          <a:solidFill>
                            <a:srgbClr val="3B3A3B"/>
                          </a:solidFill>
                          <a:latin typeface="Myriad Pro"/>
                          <a:cs typeface="Myriad Pro"/>
                        </a:rPr>
                        <a:t>zarının</a:t>
                      </a:r>
                      <a:r>
                        <a:rPr lang="tr-TR" sz="1050" spc="-5" noProof="0">
                          <a:solidFill>
                            <a:srgbClr val="3B3A3B"/>
                          </a:solidFill>
                          <a:latin typeface="Myriad Pro"/>
                          <a:cs typeface="Myriad Pro"/>
                        </a:rPr>
                        <a:t> </a:t>
                      </a:r>
                      <a:r>
                        <a:rPr lang="tr-TR" sz="1050" spc="-10" noProof="0">
                          <a:solidFill>
                            <a:srgbClr val="3B3A3B"/>
                          </a:solidFill>
                          <a:latin typeface="Myriad Pro"/>
                          <a:cs typeface="Myriad Pro"/>
                        </a:rPr>
                        <a:t>düzeltilmesi</a:t>
                      </a:r>
                      <a:endParaRPr lang="tr-TR" sz="1050" noProof="0">
                        <a:latin typeface="Myriad Pro"/>
                        <a:cs typeface="Myriad Pro"/>
                      </a:endParaRPr>
                    </a:p>
                  </a:txBody>
                  <a:tcPr marL="0" marR="0" marT="29908" marB="0">
                    <a:lnL w="12700">
                      <a:solidFill>
                        <a:srgbClr val="90AD63"/>
                      </a:solidFill>
                      <a:prstDash val="solid"/>
                    </a:lnL>
                    <a:lnR w="12700">
                      <a:solidFill>
                        <a:srgbClr val="90AD63"/>
                      </a:solidFill>
                      <a:prstDash val="solid"/>
                    </a:lnR>
                    <a:lnT w="12700">
                      <a:solidFill>
                        <a:srgbClr val="90AD63"/>
                      </a:solidFill>
                      <a:prstDash val="solid"/>
                    </a:lnT>
                    <a:lnB w="28575">
                      <a:solidFill>
                        <a:srgbClr val="90AD63"/>
                      </a:solidFill>
                      <a:prstDash val="solid"/>
                    </a:lnB>
                  </a:tcPr>
                </a:tc>
                <a:extLst>
                  <a:ext uri="{0D108BD9-81ED-4DB2-BD59-A6C34878D82A}">
                    <a16:rowId xmlns:a16="http://schemas.microsoft.com/office/drawing/2014/main" val="10007"/>
                  </a:ext>
                </a:extLst>
              </a:tr>
              <a:tr h="206595">
                <a:tc rowSpan="2">
                  <a:txBody>
                    <a:bodyPr/>
                    <a:lstStyle/>
                    <a:p>
                      <a:pPr>
                        <a:lnSpc>
                          <a:spcPct val="100000"/>
                        </a:lnSpc>
                        <a:spcBef>
                          <a:spcPts val="40"/>
                        </a:spcBef>
                      </a:pPr>
                      <a:endParaRPr lang="tr-TR" sz="1050" noProof="0" dirty="0">
                        <a:latin typeface="Times New Roman"/>
                        <a:cs typeface="Times New Roman"/>
                      </a:endParaRPr>
                    </a:p>
                    <a:p>
                      <a:pPr marL="50800">
                        <a:lnSpc>
                          <a:spcPct val="100000"/>
                        </a:lnSpc>
                      </a:pPr>
                      <a:r>
                        <a:rPr lang="tr-TR" sz="1050" b="1" spc="-10" noProof="0" dirty="0">
                          <a:solidFill>
                            <a:srgbClr val="3B3A3B"/>
                          </a:solidFill>
                          <a:latin typeface="Myriad Pro"/>
                          <a:cs typeface="Myriad Pro"/>
                        </a:rPr>
                        <a:t>–</a:t>
                      </a:r>
                      <a:r>
                        <a:rPr lang="tr-TR" sz="1050" b="1" spc="-10" noProof="0" dirty="0" err="1">
                          <a:solidFill>
                            <a:srgbClr val="3B3A3B"/>
                          </a:solidFill>
                          <a:latin typeface="Myriad Pro"/>
                          <a:cs typeface="Myriad Pro"/>
                        </a:rPr>
                        <a:t>stomy</a:t>
                      </a:r>
                      <a:endParaRPr lang="tr-TR" sz="1050" noProof="0" dirty="0">
                        <a:latin typeface="Myriad Pro"/>
                        <a:cs typeface="Myriad Pro"/>
                      </a:endParaRPr>
                    </a:p>
                  </a:txBody>
                  <a:tcPr marL="0" marR="0" marT="4198"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rowSpan="2">
                  <a:txBody>
                    <a:bodyPr/>
                    <a:lstStyle/>
                    <a:p>
                      <a:pPr>
                        <a:lnSpc>
                          <a:spcPct val="100000"/>
                        </a:lnSpc>
                        <a:spcBef>
                          <a:spcPts val="40"/>
                        </a:spcBef>
                      </a:pPr>
                      <a:endParaRPr lang="tr-TR" sz="1050" noProof="0">
                        <a:latin typeface="Times New Roman"/>
                        <a:cs typeface="Times New Roman"/>
                      </a:endParaRPr>
                    </a:p>
                    <a:p>
                      <a:pPr marL="50800">
                        <a:lnSpc>
                          <a:spcPct val="100000"/>
                        </a:lnSpc>
                      </a:pPr>
                      <a:r>
                        <a:rPr lang="tr-TR" sz="1050" i="1" spc="-10" noProof="0">
                          <a:solidFill>
                            <a:srgbClr val="3B3A3B"/>
                          </a:solidFill>
                          <a:latin typeface="Myriad Pro"/>
                          <a:cs typeface="Myriad Pro"/>
                        </a:rPr>
                        <a:t>Ağızlaştırma</a:t>
                      </a:r>
                      <a:endParaRPr lang="tr-TR" sz="1050" noProof="0">
                        <a:latin typeface="Myriad Pro"/>
                        <a:cs typeface="Myriad Pro"/>
                      </a:endParaRPr>
                    </a:p>
                  </a:txBody>
                  <a:tcPr marL="0" marR="0" marT="4198"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a:txBody>
                    <a:bodyPr/>
                    <a:lstStyle/>
                    <a:p>
                      <a:pPr marL="50800">
                        <a:lnSpc>
                          <a:spcPct val="100000"/>
                        </a:lnSpc>
                        <a:spcBef>
                          <a:spcPts val="284"/>
                        </a:spcBef>
                      </a:pPr>
                      <a:r>
                        <a:rPr lang="tr-TR" sz="1050" spc="-10" noProof="0" dirty="0" err="1">
                          <a:solidFill>
                            <a:srgbClr val="3B3A3B"/>
                          </a:solidFill>
                          <a:latin typeface="Myriad Pro"/>
                          <a:cs typeface="Myriad Pro"/>
                        </a:rPr>
                        <a:t>Colo</a:t>
                      </a:r>
                      <a:r>
                        <a:rPr lang="tr-TR" sz="1050" b="1" spc="-10" noProof="0" dirty="0" err="1">
                          <a:solidFill>
                            <a:srgbClr val="3B3A3B"/>
                          </a:solidFill>
                          <a:latin typeface="Myriad Pro"/>
                          <a:cs typeface="Myriad Pro"/>
                        </a:rPr>
                        <a:t>stomy</a:t>
                      </a:r>
                      <a:endParaRPr lang="tr-TR" sz="1050" noProof="0" dirty="0">
                        <a:latin typeface="Myriad Pro"/>
                        <a:cs typeface="Myriad Pro"/>
                      </a:endParaRPr>
                    </a:p>
                  </a:txBody>
                  <a:tcPr marL="0" marR="0" marT="29908" marB="0">
                    <a:lnL w="12700">
                      <a:solidFill>
                        <a:srgbClr val="90AD63"/>
                      </a:solidFill>
                      <a:prstDash val="solid"/>
                    </a:lnL>
                    <a:lnR w="12700">
                      <a:solidFill>
                        <a:srgbClr val="90AD63"/>
                      </a:solidFill>
                      <a:prstDash val="solid"/>
                    </a:lnR>
                    <a:lnT w="28575">
                      <a:solidFill>
                        <a:srgbClr val="90AD63"/>
                      </a:solidFill>
                      <a:prstDash val="solid"/>
                    </a:lnT>
                    <a:lnB w="12700">
                      <a:solidFill>
                        <a:srgbClr val="90AD63"/>
                      </a:solidFill>
                      <a:prstDash val="solid"/>
                    </a:lnB>
                  </a:tcPr>
                </a:tc>
                <a:tc>
                  <a:txBody>
                    <a:bodyPr/>
                    <a:lstStyle/>
                    <a:p>
                      <a:pPr marL="50800">
                        <a:lnSpc>
                          <a:spcPct val="100000"/>
                        </a:lnSpc>
                        <a:spcBef>
                          <a:spcPts val="284"/>
                        </a:spcBef>
                      </a:pPr>
                      <a:r>
                        <a:rPr lang="tr-TR" sz="1050" noProof="0">
                          <a:solidFill>
                            <a:srgbClr val="3B3A3B"/>
                          </a:solidFill>
                          <a:latin typeface="Myriad Pro"/>
                          <a:cs typeface="Myriad Pro"/>
                        </a:rPr>
                        <a:t>Kalın bağırsağın karın duvarına</a:t>
                      </a:r>
                      <a:r>
                        <a:rPr lang="tr-TR" sz="1050" spc="5" noProof="0">
                          <a:solidFill>
                            <a:srgbClr val="3B3A3B"/>
                          </a:solidFill>
                          <a:latin typeface="Myriad Pro"/>
                          <a:cs typeface="Myriad Pro"/>
                        </a:rPr>
                        <a:t> </a:t>
                      </a:r>
                      <a:r>
                        <a:rPr lang="tr-TR" sz="1050" spc="-10" noProof="0">
                          <a:solidFill>
                            <a:srgbClr val="3B3A3B"/>
                          </a:solidFill>
                          <a:latin typeface="Myriad Pro"/>
                          <a:cs typeface="Myriad Pro"/>
                        </a:rPr>
                        <a:t>ağızlaştırılması</a:t>
                      </a:r>
                      <a:endParaRPr lang="tr-TR" sz="1050" noProof="0">
                        <a:latin typeface="Myriad Pro"/>
                        <a:cs typeface="Myriad Pro"/>
                      </a:endParaRPr>
                    </a:p>
                  </a:txBody>
                  <a:tcPr marL="0" marR="0" marT="29908" marB="0">
                    <a:lnL w="12700">
                      <a:solidFill>
                        <a:srgbClr val="90AD63"/>
                      </a:solidFill>
                      <a:prstDash val="solid"/>
                    </a:lnL>
                    <a:lnR w="12700">
                      <a:solidFill>
                        <a:srgbClr val="90AD63"/>
                      </a:solidFill>
                      <a:prstDash val="solid"/>
                    </a:lnR>
                    <a:lnT w="28575">
                      <a:solidFill>
                        <a:srgbClr val="90AD63"/>
                      </a:solidFill>
                      <a:prstDash val="solid"/>
                    </a:lnT>
                    <a:lnB w="12700">
                      <a:solidFill>
                        <a:srgbClr val="90AD63"/>
                      </a:solidFill>
                      <a:prstDash val="solid"/>
                    </a:lnB>
                  </a:tcPr>
                </a:tc>
                <a:extLst>
                  <a:ext uri="{0D108BD9-81ED-4DB2-BD59-A6C34878D82A}">
                    <a16:rowId xmlns:a16="http://schemas.microsoft.com/office/drawing/2014/main" val="10008"/>
                  </a:ext>
                </a:extLst>
              </a:tr>
              <a:tr h="217524">
                <a:tc vMerge="1">
                  <a:txBody>
                    <a:bodyPr/>
                    <a:lstStyle/>
                    <a:p>
                      <a:endParaRPr/>
                    </a:p>
                  </a:txBody>
                  <a:tcPr marL="0" marR="0" marT="5080"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vMerge="1">
                  <a:txBody>
                    <a:bodyPr/>
                    <a:lstStyle/>
                    <a:p>
                      <a:endParaRPr/>
                    </a:p>
                  </a:txBody>
                  <a:tcPr marL="0" marR="0" marT="5080"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a:txBody>
                    <a:bodyPr/>
                    <a:lstStyle/>
                    <a:p>
                      <a:pPr marL="50800">
                        <a:lnSpc>
                          <a:spcPct val="100000"/>
                        </a:lnSpc>
                        <a:spcBef>
                          <a:spcPts val="285"/>
                        </a:spcBef>
                      </a:pPr>
                      <a:r>
                        <a:rPr lang="tr-TR" sz="1050" spc="-10" noProof="0">
                          <a:solidFill>
                            <a:srgbClr val="3B3A3B"/>
                          </a:solidFill>
                          <a:latin typeface="Myriad Pro"/>
                          <a:cs typeface="Myriad Pro"/>
                        </a:rPr>
                        <a:t>Nephro</a:t>
                      </a:r>
                      <a:r>
                        <a:rPr lang="tr-TR" sz="1050" b="1" spc="-10" noProof="0">
                          <a:solidFill>
                            <a:srgbClr val="3B3A3B"/>
                          </a:solidFill>
                          <a:latin typeface="Myriad Pro"/>
                          <a:cs typeface="Myriad Pro"/>
                        </a:rPr>
                        <a:t>stomy</a:t>
                      </a:r>
                      <a:endParaRPr lang="tr-TR" sz="1050" noProof="0">
                        <a:latin typeface="Myriad Pro"/>
                        <a:cs typeface="Myriad Pro"/>
                      </a:endParaRPr>
                    </a:p>
                  </a:txBody>
                  <a:tcPr marL="0" marR="0" marT="29909" marB="0">
                    <a:lnL w="12700">
                      <a:solidFill>
                        <a:srgbClr val="90AD63"/>
                      </a:solidFill>
                      <a:prstDash val="solid"/>
                    </a:lnL>
                    <a:lnR w="12700">
                      <a:solidFill>
                        <a:srgbClr val="90AD63"/>
                      </a:solidFill>
                      <a:prstDash val="solid"/>
                    </a:lnR>
                    <a:lnT w="12700">
                      <a:solidFill>
                        <a:srgbClr val="90AD63"/>
                      </a:solidFill>
                      <a:prstDash val="solid"/>
                    </a:lnT>
                    <a:lnB w="28575">
                      <a:solidFill>
                        <a:srgbClr val="90AD63"/>
                      </a:solidFill>
                      <a:prstDash val="solid"/>
                    </a:lnB>
                  </a:tcPr>
                </a:tc>
                <a:tc>
                  <a:txBody>
                    <a:bodyPr/>
                    <a:lstStyle/>
                    <a:p>
                      <a:pPr marL="50800">
                        <a:lnSpc>
                          <a:spcPct val="100000"/>
                        </a:lnSpc>
                        <a:spcBef>
                          <a:spcPts val="285"/>
                        </a:spcBef>
                      </a:pPr>
                      <a:r>
                        <a:rPr lang="tr-TR" sz="1050" noProof="0">
                          <a:solidFill>
                            <a:srgbClr val="3B3A3B"/>
                          </a:solidFill>
                          <a:latin typeface="Myriad Pro"/>
                          <a:cs typeface="Myriad Pro"/>
                        </a:rPr>
                        <a:t>Böbreğin</a:t>
                      </a:r>
                      <a:r>
                        <a:rPr lang="tr-TR" sz="1050" spc="-10" noProof="0">
                          <a:solidFill>
                            <a:srgbClr val="3B3A3B"/>
                          </a:solidFill>
                          <a:latin typeface="Myriad Pro"/>
                          <a:cs typeface="Myriad Pro"/>
                        </a:rPr>
                        <a:t> </a:t>
                      </a:r>
                      <a:r>
                        <a:rPr lang="tr-TR" sz="1050" noProof="0">
                          <a:solidFill>
                            <a:srgbClr val="3B3A3B"/>
                          </a:solidFill>
                          <a:latin typeface="Myriad Pro"/>
                          <a:cs typeface="Myriad Pro"/>
                        </a:rPr>
                        <a:t>bir</a:t>
                      </a:r>
                      <a:r>
                        <a:rPr lang="tr-TR" sz="1050" spc="-5" noProof="0">
                          <a:solidFill>
                            <a:srgbClr val="3B3A3B"/>
                          </a:solidFill>
                          <a:latin typeface="Myriad Pro"/>
                          <a:cs typeface="Myriad Pro"/>
                        </a:rPr>
                        <a:t> </a:t>
                      </a:r>
                      <a:r>
                        <a:rPr lang="tr-TR" sz="1050" noProof="0">
                          <a:solidFill>
                            <a:srgbClr val="3B3A3B"/>
                          </a:solidFill>
                          <a:latin typeface="Myriad Pro"/>
                          <a:cs typeface="Myriad Pro"/>
                        </a:rPr>
                        <a:t>tüple</a:t>
                      </a:r>
                      <a:r>
                        <a:rPr lang="tr-TR" sz="1050" spc="-10" noProof="0">
                          <a:solidFill>
                            <a:srgbClr val="3B3A3B"/>
                          </a:solidFill>
                          <a:latin typeface="Myriad Pro"/>
                          <a:cs typeface="Myriad Pro"/>
                        </a:rPr>
                        <a:t> </a:t>
                      </a:r>
                      <a:r>
                        <a:rPr lang="tr-TR" sz="1050" noProof="0">
                          <a:solidFill>
                            <a:srgbClr val="3B3A3B"/>
                          </a:solidFill>
                          <a:latin typeface="Myriad Pro"/>
                          <a:cs typeface="Myriad Pro"/>
                        </a:rPr>
                        <a:t>deriye</a:t>
                      </a:r>
                      <a:r>
                        <a:rPr lang="tr-TR" sz="1050" spc="-5" noProof="0">
                          <a:solidFill>
                            <a:srgbClr val="3B3A3B"/>
                          </a:solidFill>
                          <a:latin typeface="Myriad Pro"/>
                          <a:cs typeface="Myriad Pro"/>
                        </a:rPr>
                        <a:t> </a:t>
                      </a:r>
                      <a:r>
                        <a:rPr lang="tr-TR" sz="1050" spc="-10" noProof="0">
                          <a:solidFill>
                            <a:srgbClr val="3B3A3B"/>
                          </a:solidFill>
                          <a:latin typeface="Myriad Pro"/>
                          <a:cs typeface="Myriad Pro"/>
                        </a:rPr>
                        <a:t>ağızlaştırılması</a:t>
                      </a:r>
                      <a:endParaRPr lang="tr-TR" sz="1050" noProof="0">
                        <a:latin typeface="Myriad Pro"/>
                        <a:cs typeface="Myriad Pro"/>
                      </a:endParaRPr>
                    </a:p>
                  </a:txBody>
                  <a:tcPr marL="0" marR="0" marT="29909" marB="0">
                    <a:lnL w="12700">
                      <a:solidFill>
                        <a:srgbClr val="90AD63"/>
                      </a:solidFill>
                      <a:prstDash val="solid"/>
                    </a:lnL>
                    <a:lnR w="12700">
                      <a:solidFill>
                        <a:srgbClr val="90AD63"/>
                      </a:solidFill>
                      <a:prstDash val="solid"/>
                    </a:lnR>
                    <a:lnT w="12700">
                      <a:solidFill>
                        <a:srgbClr val="90AD63"/>
                      </a:solidFill>
                      <a:prstDash val="solid"/>
                    </a:lnT>
                    <a:lnB w="28575">
                      <a:solidFill>
                        <a:srgbClr val="90AD63"/>
                      </a:solidFill>
                      <a:prstDash val="solid"/>
                    </a:lnB>
                  </a:tcPr>
                </a:tc>
                <a:extLst>
                  <a:ext uri="{0D108BD9-81ED-4DB2-BD59-A6C34878D82A}">
                    <a16:rowId xmlns:a16="http://schemas.microsoft.com/office/drawing/2014/main" val="10009"/>
                  </a:ext>
                </a:extLst>
              </a:tr>
              <a:tr h="217524">
                <a:tc rowSpan="2">
                  <a:txBody>
                    <a:bodyPr/>
                    <a:lstStyle/>
                    <a:p>
                      <a:pPr>
                        <a:lnSpc>
                          <a:spcPct val="100000"/>
                        </a:lnSpc>
                        <a:spcBef>
                          <a:spcPts val="40"/>
                        </a:spcBef>
                      </a:pPr>
                      <a:endParaRPr lang="tr-TR" sz="1050" noProof="0">
                        <a:latin typeface="Times New Roman"/>
                        <a:cs typeface="Times New Roman"/>
                      </a:endParaRPr>
                    </a:p>
                    <a:p>
                      <a:pPr marL="50800">
                        <a:lnSpc>
                          <a:spcPct val="100000"/>
                        </a:lnSpc>
                      </a:pPr>
                      <a:r>
                        <a:rPr lang="tr-TR" sz="1050" b="1" spc="-10" noProof="0">
                          <a:solidFill>
                            <a:srgbClr val="3B3A3B"/>
                          </a:solidFill>
                          <a:latin typeface="Myriad Pro"/>
                          <a:cs typeface="Myriad Pro"/>
                        </a:rPr>
                        <a:t>–rhapy</a:t>
                      </a:r>
                      <a:endParaRPr lang="tr-TR" sz="1050" noProof="0">
                        <a:latin typeface="Myriad Pro"/>
                        <a:cs typeface="Myriad Pro"/>
                      </a:endParaRPr>
                    </a:p>
                  </a:txBody>
                  <a:tcPr marL="0" marR="0" marT="4198"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rowSpan="2">
                  <a:txBody>
                    <a:bodyPr/>
                    <a:lstStyle/>
                    <a:p>
                      <a:pPr>
                        <a:lnSpc>
                          <a:spcPct val="100000"/>
                        </a:lnSpc>
                        <a:spcBef>
                          <a:spcPts val="40"/>
                        </a:spcBef>
                      </a:pPr>
                      <a:endParaRPr lang="tr-TR" sz="1050" noProof="0">
                        <a:latin typeface="Times New Roman"/>
                        <a:cs typeface="Times New Roman"/>
                      </a:endParaRPr>
                    </a:p>
                    <a:p>
                      <a:pPr marL="50800">
                        <a:lnSpc>
                          <a:spcPct val="100000"/>
                        </a:lnSpc>
                      </a:pPr>
                      <a:r>
                        <a:rPr lang="tr-TR" sz="1050" i="1" spc="-10" noProof="0">
                          <a:solidFill>
                            <a:srgbClr val="3B3A3B"/>
                          </a:solidFill>
                          <a:latin typeface="Myriad Pro"/>
                          <a:cs typeface="Myriad Pro"/>
                        </a:rPr>
                        <a:t>Dikmek</a:t>
                      </a:r>
                      <a:endParaRPr lang="tr-TR" sz="1050" noProof="0">
                        <a:latin typeface="Myriad Pro"/>
                        <a:cs typeface="Myriad Pro"/>
                      </a:endParaRPr>
                    </a:p>
                  </a:txBody>
                  <a:tcPr marL="0" marR="0" marT="4198"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a:txBody>
                    <a:bodyPr/>
                    <a:lstStyle/>
                    <a:p>
                      <a:pPr marL="50800">
                        <a:lnSpc>
                          <a:spcPct val="100000"/>
                        </a:lnSpc>
                        <a:spcBef>
                          <a:spcPts val="285"/>
                        </a:spcBef>
                      </a:pPr>
                      <a:r>
                        <a:rPr lang="tr-TR" sz="1050" spc="-10" noProof="0">
                          <a:solidFill>
                            <a:srgbClr val="3B3A3B"/>
                          </a:solidFill>
                          <a:latin typeface="Myriad Pro"/>
                          <a:cs typeface="Myriad Pro"/>
                        </a:rPr>
                        <a:t>Neuror</a:t>
                      </a:r>
                      <a:r>
                        <a:rPr lang="tr-TR" sz="1050" b="1" spc="-10" noProof="0">
                          <a:solidFill>
                            <a:srgbClr val="3B3A3B"/>
                          </a:solidFill>
                          <a:latin typeface="Myriad Pro"/>
                          <a:cs typeface="Myriad Pro"/>
                        </a:rPr>
                        <a:t>rhaphy</a:t>
                      </a:r>
                      <a:endParaRPr lang="tr-TR" sz="1050" noProof="0">
                        <a:latin typeface="Myriad Pro"/>
                        <a:cs typeface="Myriad Pro"/>
                      </a:endParaRPr>
                    </a:p>
                  </a:txBody>
                  <a:tcPr marL="0" marR="0" marT="29909" marB="0">
                    <a:lnL w="12700">
                      <a:solidFill>
                        <a:srgbClr val="90AD63"/>
                      </a:solidFill>
                      <a:prstDash val="solid"/>
                    </a:lnL>
                    <a:lnR w="12700">
                      <a:solidFill>
                        <a:srgbClr val="90AD63"/>
                      </a:solidFill>
                      <a:prstDash val="solid"/>
                    </a:lnR>
                    <a:lnT w="28575">
                      <a:solidFill>
                        <a:srgbClr val="90AD63"/>
                      </a:solidFill>
                      <a:prstDash val="solid"/>
                    </a:lnT>
                    <a:lnB w="12700">
                      <a:solidFill>
                        <a:srgbClr val="90AD63"/>
                      </a:solidFill>
                      <a:prstDash val="solid"/>
                    </a:lnB>
                  </a:tcPr>
                </a:tc>
                <a:tc>
                  <a:txBody>
                    <a:bodyPr/>
                    <a:lstStyle/>
                    <a:p>
                      <a:pPr marL="50800">
                        <a:lnSpc>
                          <a:spcPct val="100000"/>
                        </a:lnSpc>
                        <a:spcBef>
                          <a:spcPts val="285"/>
                        </a:spcBef>
                      </a:pPr>
                      <a:r>
                        <a:rPr lang="tr-TR" sz="1050" noProof="0">
                          <a:solidFill>
                            <a:srgbClr val="3B3A3B"/>
                          </a:solidFill>
                          <a:latin typeface="Myriad Pro"/>
                          <a:cs typeface="Myriad Pro"/>
                        </a:rPr>
                        <a:t>Kesik sinirin </a:t>
                      </a:r>
                      <a:r>
                        <a:rPr lang="tr-TR" sz="1050" spc="-10" noProof="0">
                          <a:solidFill>
                            <a:srgbClr val="3B3A3B"/>
                          </a:solidFill>
                          <a:latin typeface="Myriad Pro"/>
                          <a:cs typeface="Myriad Pro"/>
                        </a:rPr>
                        <a:t>dikilmesi</a:t>
                      </a:r>
                      <a:endParaRPr lang="tr-TR" sz="1050" noProof="0">
                        <a:latin typeface="Myriad Pro"/>
                        <a:cs typeface="Myriad Pro"/>
                      </a:endParaRPr>
                    </a:p>
                  </a:txBody>
                  <a:tcPr marL="0" marR="0" marT="29909" marB="0">
                    <a:lnL w="12700">
                      <a:solidFill>
                        <a:srgbClr val="90AD63"/>
                      </a:solidFill>
                      <a:prstDash val="solid"/>
                    </a:lnL>
                    <a:lnR w="12700">
                      <a:solidFill>
                        <a:srgbClr val="90AD63"/>
                      </a:solidFill>
                      <a:prstDash val="solid"/>
                    </a:lnR>
                    <a:lnT w="28575">
                      <a:solidFill>
                        <a:srgbClr val="90AD63"/>
                      </a:solidFill>
                      <a:prstDash val="solid"/>
                    </a:lnT>
                    <a:lnB w="12700">
                      <a:solidFill>
                        <a:srgbClr val="90AD63"/>
                      </a:solidFill>
                      <a:prstDash val="solid"/>
                    </a:lnB>
                  </a:tcPr>
                </a:tc>
                <a:extLst>
                  <a:ext uri="{0D108BD9-81ED-4DB2-BD59-A6C34878D82A}">
                    <a16:rowId xmlns:a16="http://schemas.microsoft.com/office/drawing/2014/main" val="10010"/>
                  </a:ext>
                </a:extLst>
              </a:tr>
              <a:tr h="217524">
                <a:tc vMerge="1">
                  <a:txBody>
                    <a:bodyPr/>
                    <a:lstStyle/>
                    <a:p>
                      <a:endParaRPr/>
                    </a:p>
                  </a:txBody>
                  <a:tcPr marL="0" marR="0" marT="5080"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vMerge="1">
                  <a:txBody>
                    <a:bodyPr/>
                    <a:lstStyle/>
                    <a:p>
                      <a:endParaRPr/>
                    </a:p>
                  </a:txBody>
                  <a:tcPr marL="0" marR="0" marT="5080"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a:txBody>
                    <a:bodyPr/>
                    <a:lstStyle/>
                    <a:p>
                      <a:pPr marL="50800">
                        <a:lnSpc>
                          <a:spcPct val="100000"/>
                        </a:lnSpc>
                        <a:spcBef>
                          <a:spcPts val="285"/>
                        </a:spcBef>
                      </a:pPr>
                      <a:r>
                        <a:rPr lang="tr-TR" sz="1050" spc="-10" noProof="0">
                          <a:solidFill>
                            <a:srgbClr val="3B3A3B"/>
                          </a:solidFill>
                          <a:latin typeface="Myriad Pro"/>
                          <a:cs typeface="Myriad Pro"/>
                        </a:rPr>
                        <a:t>Hernior</a:t>
                      </a:r>
                      <a:r>
                        <a:rPr lang="tr-TR" sz="1050" b="1" spc="-10" noProof="0">
                          <a:solidFill>
                            <a:srgbClr val="3B3A3B"/>
                          </a:solidFill>
                          <a:latin typeface="Myriad Pro"/>
                          <a:cs typeface="Myriad Pro"/>
                        </a:rPr>
                        <a:t>rhaphy</a:t>
                      </a:r>
                      <a:endParaRPr lang="tr-TR" sz="1050" noProof="0">
                        <a:latin typeface="Myriad Pro"/>
                        <a:cs typeface="Myriad Pro"/>
                      </a:endParaRPr>
                    </a:p>
                  </a:txBody>
                  <a:tcPr marL="0" marR="0" marT="29909" marB="0">
                    <a:lnL w="12700">
                      <a:solidFill>
                        <a:srgbClr val="90AD63"/>
                      </a:solidFill>
                      <a:prstDash val="solid"/>
                    </a:lnL>
                    <a:lnR w="12700">
                      <a:solidFill>
                        <a:srgbClr val="90AD63"/>
                      </a:solidFill>
                      <a:prstDash val="solid"/>
                    </a:lnR>
                    <a:lnT w="12700">
                      <a:solidFill>
                        <a:srgbClr val="90AD63"/>
                      </a:solidFill>
                      <a:prstDash val="solid"/>
                    </a:lnT>
                    <a:lnB w="28575">
                      <a:solidFill>
                        <a:srgbClr val="90AD63"/>
                      </a:solidFill>
                      <a:prstDash val="solid"/>
                    </a:lnB>
                  </a:tcPr>
                </a:tc>
                <a:tc>
                  <a:txBody>
                    <a:bodyPr/>
                    <a:lstStyle/>
                    <a:p>
                      <a:pPr marL="50800">
                        <a:lnSpc>
                          <a:spcPct val="100000"/>
                        </a:lnSpc>
                        <a:spcBef>
                          <a:spcPts val="285"/>
                        </a:spcBef>
                      </a:pPr>
                      <a:r>
                        <a:rPr lang="tr-TR" sz="1050" noProof="0">
                          <a:solidFill>
                            <a:srgbClr val="3B3A3B"/>
                          </a:solidFill>
                          <a:latin typeface="Myriad Pro"/>
                          <a:cs typeface="Myriad Pro"/>
                        </a:rPr>
                        <a:t>Fıtığın</a:t>
                      </a:r>
                      <a:r>
                        <a:rPr lang="tr-TR" sz="1050" spc="-40" noProof="0">
                          <a:solidFill>
                            <a:srgbClr val="3B3A3B"/>
                          </a:solidFill>
                          <a:latin typeface="Myriad Pro"/>
                          <a:cs typeface="Myriad Pro"/>
                        </a:rPr>
                        <a:t> </a:t>
                      </a:r>
                      <a:r>
                        <a:rPr lang="tr-TR" sz="1050" spc="-10" noProof="0">
                          <a:solidFill>
                            <a:srgbClr val="3B3A3B"/>
                          </a:solidFill>
                          <a:latin typeface="Myriad Pro"/>
                          <a:cs typeface="Myriad Pro"/>
                        </a:rPr>
                        <a:t>dikilmesi</a:t>
                      </a:r>
                      <a:endParaRPr lang="tr-TR" sz="1050" noProof="0">
                        <a:latin typeface="Myriad Pro"/>
                        <a:cs typeface="Myriad Pro"/>
                      </a:endParaRPr>
                    </a:p>
                  </a:txBody>
                  <a:tcPr marL="0" marR="0" marT="29909" marB="0">
                    <a:lnL w="12700">
                      <a:solidFill>
                        <a:srgbClr val="90AD63"/>
                      </a:solidFill>
                      <a:prstDash val="solid"/>
                    </a:lnL>
                    <a:lnR w="12700">
                      <a:solidFill>
                        <a:srgbClr val="90AD63"/>
                      </a:solidFill>
                      <a:prstDash val="solid"/>
                    </a:lnR>
                    <a:lnT w="12700">
                      <a:solidFill>
                        <a:srgbClr val="90AD63"/>
                      </a:solidFill>
                      <a:prstDash val="solid"/>
                    </a:lnT>
                    <a:lnB w="28575">
                      <a:solidFill>
                        <a:srgbClr val="90AD63"/>
                      </a:solidFill>
                      <a:prstDash val="solid"/>
                    </a:lnB>
                  </a:tcPr>
                </a:tc>
                <a:extLst>
                  <a:ext uri="{0D108BD9-81ED-4DB2-BD59-A6C34878D82A}">
                    <a16:rowId xmlns:a16="http://schemas.microsoft.com/office/drawing/2014/main" val="10011"/>
                  </a:ext>
                </a:extLst>
              </a:tr>
              <a:tr h="217524">
                <a:tc rowSpan="2">
                  <a:txBody>
                    <a:bodyPr/>
                    <a:lstStyle/>
                    <a:p>
                      <a:pPr>
                        <a:lnSpc>
                          <a:spcPct val="100000"/>
                        </a:lnSpc>
                        <a:spcBef>
                          <a:spcPts val="40"/>
                        </a:spcBef>
                      </a:pPr>
                      <a:endParaRPr lang="tr-TR" sz="1050" noProof="0">
                        <a:latin typeface="Times New Roman"/>
                        <a:cs typeface="Times New Roman"/>
                      </a:endParaRPr>
                    </a:p>
                    <a:p>
                      <a:pPr marL="51435">
                        <a:lnSpc>
                          <a:spcPct val="100000"/>
                        </a:lnSpc>
                      </a:pPr>
                      <a:r>
                        <a:rPr lang="tr-TR" sz="1050" b="1" spc="-10" noProof="0">
                          <a:solidFill>
                            <a:srgbClr val="3B3A3B"/>
                          </a:solidFill>
                          <a:latin typeface="Myriad Pro"/>
                          <a:cs typeface="Myriad Pro"/>
                        </a:rPr>
                        <a:t>–itis</a:t>
                      </a:r>
                      <a:endParaRPr lang="tr-TR" sz="1050" noProof="0">
                        <a:latin typeface="Myriad Pro"/>
                        <a:cs typeface="Myriad Pro"/>
                      </a:endParaRPr>
                    </a:p>
                  </a:txBody>
                  <a:tcPr marL="0" marR="0" marT="4198"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rowSpan="2">
                  <a:txBody>
                    <a:bodyPr/>
                    <a:lstStyle/>
                    <a:p>
                      <a:pPr>
                        <a:lnSpc>
                          <a:spcPct val="100000"/>
                        </a:lnSpc>
                        <a:spcBef>
                          <a:spcPts val="40"/>
                        </a:spcBef>
                      </a:pPr>
                      <a:endParaRPr lang="tr-TR" sz="1050" noProof="0">
                        <a:latin typeface="Times New Roman"/>
                        <a:cs typeface="Times New Roman"/>
                      </a:endParaRPr>
                    </a:p>
                    <a:p>
                      <a:pPr marL="51435">
                        <a:lnSpc>
                          <a:spcPct val="100000"/>
                        </a:lnSpc>
                      </a:pPr>
                      <a:r>
                        <a:rPr lang="tr-TR" sz="1050" i="1" spc="-10" noProof="0">
                          <a:solidFill>
                            <a:srgbClr val="3B3A3B"/>
                          </a:solidFill>
                          <a:latin typeface="Myriad Pro"/>
                          <a:cs typeface="Myriad Pro"/>
                        </a:rPr>
                        <a:t>İltihap</a:t>
                      </a:r>
                      <a:endParaRPr lang="tr-TR" sz="1050" noProof="0">
                        <a:latin typeface="Myriad Pro"/>
                        <a:cs typeface="Myriad Pro"/>
                      </a:endParaRPr>
                    </a:p>
                  </a:txBody>
                  <a:tcPr marL="0" marR="0" marT="4198"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a:txBody>
                    <a:bodyPr/>
                    <a:lstStyle/>
                    <a:p>
                      <a:pPr marL="51435">
                        <a:lnSpc>
                          <a:spcPct val="100000"/>
                        </a:lnSpc>
                        <a:spcBef>
                          <a:spcPts val="285"/>
                        </a:spcBef>
                      </a:pPr>
                      <a:r>
                        <a:rPr lang="tr-TR" sz="1050" spc="-10" noProof="0">
                          <a:solidFill>
                            <a:srgbClr val="3B3A3B"/>
                          </a:solidFill>
                          <a:latin typeface="Myriad Pro"/>
                          <a:cs typeface="Myriad Pro"/>
                        </a:rPr>
                        <a:t>Tonsill</a:t>
                      </a:r>
                      <a:r>
                        <a:rPr lang="tr-TR" sz="1050" b="1" spc="-10" noProof="0">
                          <a:solidFill>
                            <a:srgbClr val="3B3A3B"/>
                          </a:solidFill>
                          <a:latin typeface="Myriad Pro"/>
                          <a:cs typeface="Myriad Pro"/>
                        </a:rPr>
                        <a:t>itis</a:t>
                      </a:r>
                      <a:endParaRPr lang="tr-TR" sz="1050" noProof="0">
                        <a:latin typeface="Myriad Pro"/>
                        <a:cs typeface="Myriad Pro"/>
                      </a:endParaRPr>
                    </a:p>
                  </a:txBody>
                  <a:tcPr marL="0" marR="0" marT="29909" marB="0">
                    <a:lnL w="12700">
                      <a:solidFill>
                        <a:srgbClr val="90AD63"/>
                      </a:solidFill>
                      <a:prstDash val="solid"/>
                    </a:lnL>
                    <a:lnR w="12700">
                      <a:solidFill>
                        <a:srgbClr val="90AD63"/>
                      </a:solidFill>
                      <a:prstDash val="solid"/>
                    </a:lnR>
                    <a:lnT w="28575">
                      <a:solidFill>
                        <a:srgbClr val="90AD63"/>
                      </a:solidFill>
                      <a:prstDash val="solid"/>
                    </a:lnT>
                    <a:lnB w="12700">
                      <a:solidFill>
                        <a:srgbClr val="90AD63"/>
                      </a:solidFill>
                      <a:prstDash val="solid"/>
                    </a:lnB>
                  </a:tcPr>
                </a:tc>
                <a:tc>
                  <a:txBody>
                    <a:bodyPr/>
                    <a:lstStyle/>
                    <a:p>
                      <a:pPr marL="51435">
                        <a:lnSpc>
                          <a:spcPct val="100000"/>
                        </a:lnSpc>
                        <a:spcBef>
                          <a:spcPts val="285"/>
                        </a:spcBef>
                      </a:pPr>
                      <a:r>
                        <a:rPr lang="tr-TR" sz="1050" noProof="0">
                          <a:solidFill>
                            <a:srgbClr val="3B3A3B"/>
                          </a:solidFill>
                          <a:latin typeface="Myriad Pro"/>
                          <a:cs typeface="Myriad Pro"/>
                        </a:rPr>
                        <a:t>Bademciklerin</a:t>
                      </a:r>
                      <a:r>
                        <a:rPr lang="tr-TR" sz="1050" spc="5" noProof="0">
                          <a:solidFill>
                            <a:srgbClr val="3B3A3B"/>
                          </a:solidFill>
                          <a:latin typeface="Myriad Pro"/>
                          <a:cs typeface="Myriad Pro"/>
                        </a:rPr>
                        <a:t> </a:t>
                      </a:r>
                      <a:r>
                        <a:rPr lang="tr-TR" sz="1050" spc="-10" noProof="0">
                          <a:solidFill>
                            <a:srgbClr val="3B3A3B"/>
                          </a:solidFill>
                          <a:latin typeface="Myriad Pro"/>
                          <a:cs typeface="Myriad Pro"/>
                        </a:rPr>
                        <a:t>iltihabı</a:t>
                      </a:r>
                      <a:endParaRPr lang="tr-TR" sz="1050" noProof="0">
                        <a:latin typeface="Myriad Pro"/>
                        <a:cs typeface="Myriad Pro"/>
                      </a:endParaRPr>
                    </a:p>
                  </a:txBody>
                  <a:tcPr marL="0" marR="0" marT="29909" marB="0">
                    <a:lnL w="12700">
                      <a:solidFill>
                        <a:srgbClr val="90AD63"/>
                      </a:solidFill>
                      <a:prstDash val="solid"/>
                    </a:lnL>
                    <a:lnR w="12700">
                      <a:solidFill>
                        <a:srgbClr val="90AD63"/>
                      </a:solidFill>
                      <a:prstDash val="solid"/>
                    </a:lnR>
                    <a:lnT w="28575">
                      <a:solidFill>
                        <a:srgbClr val="90AD63"/>
                      </a:solidFill>
                      <a:prstDash val="solid"/>
                    </a:lnT>
                    <a:lnB w="12700">
                      <a:solidFill>
                        <a:srgbClr val="90AD63"/>
                      </a:solidFill>
                      <a:prstDash val="solid"/>
                    </a:lnB>
                  </a:tcPr>
                </a:tc>
                <a:extLst>
                  <a:ext uri="{0D108BD9-81ED-4DB2-BD59-A6C34878D82A}">
                    <a16:rowId xmlns:a16="http://schemas.microsoft.com/office/drawing/2014/main" val="10012"/>
                  </a:ext>
                </a:extLst>
              </a:tr>
              <a:tr h="217524">
                <a:tc vMerge="1">
                  <a:txBody>
                    <a:bodyPr/>
                    <a:lstStyle/>
                    <a:p>
                      <a:endParaRPr/>
                    </a:p>
                  </a:txBody>
                  <a:tcPr marL="0" marR="0" marT="5080"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vMerge="1">
                  <a:txBody>
                    <a:bodyPr/>
                    <a:lstStyle/>
                    <a:p>
                      <a:endParaRPr/>
                    </a:p>
                  </a:txBody>
                  <a:tcPr marL="0" marR="0" marT="5080"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a:txBody>
                    <a:bodyPr/>
                    <a:lstStyle/>
                    <a:p>
                      <a:pPr marL="51435">
                        <a:lnSpc>
                          <a:spcPct val="100000"/>
                        </a:lnSpc>
                        <a:spcBef>
                          <a:spcPts val="285"/>
                        </a:spcBef>
                      </a:pPr>
                      <a:r>
                        <a:rPr lang="tr-TR" sz="1050" spc="-10" noProof="0">
                          <a:solidFill>
                            <a:srgbClr val="3B3A3B"/>
                          </a:solidFill>
                          <a:latin typeface="Myriad Pro"/>
                          <a:cs typeface="Myriad Pro"/>
                        </a:rPr>
                        <a:t>Gingiv</a:t>
                      </a:r>
                      <a:r>
                        <a:rPr lang="tr-TR" sz="1050" b="1" spc="-10" noProof="0">
                          <a:solidFill>
                            <a:srgbClr val="3B3A3B"/>
                          </a:solidFill>
                          <a:latin typeface="Myriad Pro"/>
                          <a:cs typeface="Myriad Pro"/>
                        </a:rPr>
                        <a:t>itis</a:t>
                      </a:r>
                      <a:endParaRPr lang="tr-TR" sz="1050" noProof="0">
                        <a:latin typeface="Myriad Pro"/>
                        <a:cs typeface="Myriad Pro"/>
                      </a:endParaRPr>
                    </a:p>
                  </a:txBody>
                  <a:tcPr marL="0" marR="0" marT="29909" marB="0">
                    <a:lnL w="12700">
                      <a:solidFill>
                        <a:srgbClr val="90AD63"/>
                      </a:solidFill>
                      <a:prstDash val="solid"/>
                    </a:lnL>
                    <a:lnR w="12700">
                      <a:solidFill>
                        <a:srgbClr val="90AD63"/>
                      </a:solidFill>
                      <a:prstDash val="solid"/>
                    </a:lnR>
                    <a:lnT w="12700">
                      <a:solidFill>
                        <a:srgbClr val="90AD63"/>
                      </a:solidFill>
                      <a:prstDash val="solid"/>
                    </a:lnT>
                    <a:lnB w="28575">
                      <a:solidFill>
                        <a:srgbClr val="90AD63"/>
                      </a:solidFill>
                      <a:prstDash val="solid"/>
                    </a:lnB>
                  </a:tcPr>
                </a:tc>
                <a:tc>
                  <a:txBody>
                    <a:bodyPr/>
                    <a:lstStyle/>
                    <a:p>
                      <a:pPr marL="51435">
                        <a:lnSpc>
                          <a:spcPct val="100000"/>
                        </a:lnSpc>
                        <a:spcBef>
                          <a:spcPts val="285"/>
                        </a:spcBef>
                      </a:pPr>
                      <a:r>
                        <a:rPr lang="tr-TR" sz="1050" noProof="0">
                          <a:solidFill>
                            <a:srgbClr val="3B3A3B"/>
                          </a:solidFill>
                          <a:latin typeface="Myriad Pro"/>
                          <a:cs typeface="Myriad Pro"/>
                        </a:rPr>
                        <a:t>Diş eti </a:t>
                      </a:r>
                      <a:r>
                        <a:rPr lang="tr-TR" sz="1050" spc="-10" noProof="0">
                          <a:solidFill>
                            <a:srgbClr val="3B3A3B"/>
                          </a:solidFill>
                          <a:latin typeface="Myriad Pro"/>
                          <a:cs typeface="Myriad Pro"/>
                        </a:rPr>
                        <a:t>iltihabı</a:t>
                      </a:r>
                      <a:endParaRPr lang="tr-TR" sz="1050" noProof="0">
                        <a:latin typeface="Myriad Pro"/>
                        <a:cs typeface="Myriad Pro"/>
                      </a:endParaRPr>
                    </a:p>
                  </a:txBody>
                  <a:tcPr marL="0" marR="0" marT="29909" marB="0">
                    <a:lnL w="12700">
                      <a:solidFill>
                        <a:srgbClr val="90AD63"/>
                      </a:solidFill>
                      <a:prstDash val="solid"/>
                    </a:lnL>
                    <a:lnR w="12700">
                      <a:solidFill>
                        <a:srgbClr val="90AD63"/>
                      </a:solidFill>
                      <a:prstDash val="solid"/>
                    </a:lnR>
                    <a:lnT w="12700">
                      <a:solidFill>
                        <a:srgbClr val="90AD63"/>
                      </a:solidFill>
                      <a:prstDash val="solid"/>
                    </a:lnT>
                    <a:lnB w="28575">
                      <a:solidFill>
                        <a:srgbClr val="90AD63"/>
                      </a:solidFill>
                      <a:prstDash val="solid"/>
                    </a:lnB>
                  </a:tcPr>
                </a:tc>
                <a:extLst>
                  <a:ext uri="{0D108BD9-81ED-4DB2-BD59-A6C34878D82A}">
                    <a16:rowId xmlns:a16="http://schemas.microsoft.com/office/drawing/2014/main" val="10013"/>
                  </a:ext>
                </a:extLst>
              </a:tr>
              <a:tr h="217524">
                <a:tc rowSpan="2">
                  <a:txBody>
                    <a:bodyPr/>
                    <a:lstStyle/>
                    <a:p>
                      <a:pPr>
                        <a:lnSpc>
                          <a:spcPct val="100000"/>
                        </a:lnSpc>
                        <a:spcBef>
                          <a:spcPts val="40"/>
                        </a:spcBef>
                      </a:pPr>
                      <a:endParaRPr lang="tr-TR" sz="1050" noProof="0">
                        <a:latin typeface="Times New Roman"/>
                        <a:cs typeface="Times New Roman"/>
                      </a:endParaRPr>
                    </a:p>
                    <a:p>
                      <a:pPr marL="51435">
                        <a:lnSpc>
                          <a:spcPct val="100000"/>
                        </a:lnSpc>
                      </a:pPr>
                      <a:r>
                        <a:rPr lang="tr-TR" sz="1050" b="1" spc="-10" noProof="0">
                          <a:solidFill>
                            <a:srgbClr val="3B3A3B"/>
                          </a:solidFill>
                          <a:latin typeface="Myriad Pro"/>
                          <a:cs typeface="Myriad Pro"/>
                        </a:rPr>
                        <a:t>–rhagia</a:t>
                      </a:r>
                      <a:endParaRPr lang="tr-TR" sz="1050" noProof="0">
                        <a:latin typeface="Myriad Pro"/>
                        <a:cs typeface="Myriad Pro"/>
                      </a:endParaRPr>
                    </a:p>
                  </a:txBody>
                  <a:tcPr marL="0" marR="0" marT="4198"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rowSpan="2">
                  <a:txBody>
                    <a:bodyPr/>
                    <a:lstStyle/>
                    <a:p>
                      <a:pPr>
                        <a:lnSpc>
                          <a:spcPct val="100000"/>
                        </a:lnSpc>
                        <a:spcBef>
                          <a:spcPts val="40"/>
                        </a:spcBef>
                      </a:pPr>
                      <a:endParaRPr lang="tr-TR" sz="1050" noProof="0">
                        <a:latin typeface="Times New Roman"/>
                        <a:cs typeface="Times New Roman"/>
                      </a:endParaRPr>
                    </a:p>
                    <a:p>
                      <a:pPr marL="51435">
                        <a:lnSpc>
                          <a:spcPct val="100000"/>
                        </a:lnSpc>
                      </a:pPr>
                      <a:r>
                        <a:rPr lang="tr-TR" sz="1050" i="1" spc="-10" noProof="0">
                          <a:solidFill>
                            <a:srgbClr val="3B3A3B"/>
                          </a:solidFill>
                          <a:latin typeface="Myriad Pro"/>
                          <a:cs typeface="Myriad Pro"/>
                        </a:rPr>
                        <a:t>Kanama</a:t>
                      </a:r>
                      <a:endParaRPr lang="tr-TR" sz="1050" noProof="0">
                        <a:latin typeface="Myriad Pro"/>
                        <a:cs typeface="Myriad Pro"/>
                      </a:endParaRPr>
                    </a:p>
                  </a:txBody>
                  <a:tcPr marL="0" marR="0" marT="4198"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a:txBody>
                    <a:bodyPr/>
                    <a:lstStyle/>
                    <a:p>
                      <a:pPr marL="51435">
                        <a:lnSpc>
                          <a:spcPct val="100000"/>
                        </a:lnSpc>
                        <a:spcBef>
                          <a:spcPts val="285"/>
                        </a:spcBef>
                      </a:pPr>
                      <a:r>
                        <a:rPr lang="tr-TR" sz="1050" spc="-10" noProof="0">
                          <a:solidFill>
                            <a:srgbClr val="3B3A3B"/>
                          </a:solidFill>
                          <a:latin typeface="Myriad Pro"/>
                          <a:cs typeface="Myriad Pro"/>
                        </a:rPr>
                        <a:t>Rhinor</a:t>
                      </a:r>
                      <a:r>
                        <a:rPr lang="tr-TR" sz="1050" b="1" spc="-10" noProof="0">
                          <a:solidFill>
                            <a:srgbClr val="3B3A3B"/>
                          </a:solidFill>
                          <a:latin typeface="Myriad Pro"/>
                          <a:cs typeface="Myriad Pro"/>
                        </a:rPr>
                        <a:t>rhagia</a:t>
                      </a:r>
                      <a:endParaRPr lang="tr-TR" sz="1050" noProof="0">
                        <a:latin typeface="Myriad Pro"/>
                        <a:cs typeface="Myriad Pro"/>
                      </a:endParaRPr>
                    </a:p>
                  </a:txBody>
                  <a:tcPr marL="0" marR="0" marT="29909" marB="0">
                    <a:lnL w="12700">
                      <a:solidFill>
                        <a:srgbClr val="90AD63"/>
                      </a:solidFill>
                      <a:prstDash val="solid"/>
                    </a:lnL>
                    <a:lnR w="12700">
                      <a:solidFill>
                        <a:srgbClr val="90AD63"/>
                      </a:solidFill>
                      <a:prstDash val="solid"/>
                    </a:lnR>
                    <a:lnT w="28575">
                      <a:solidFill>
                        <a:srgbClr val="90AD63"/>
                      </a:solidFill>
                      <a:prstDash val="solid"/>
                    </a:lnT>
                    <a:lnB w="12700">
                      <a:solidFill>
                        <a:srgbClr val="90AD63"/>
                      </a:solidFill>
                      <a:prstDash val="solid"/>
                    </a:lnB>
                  </a:tcPr>
                </a:tc>
                <a:tc>
                  <a:txBody>
                    <a:bodyPr/>
                    <a:lstStyle/>
                    <a:p>
                      <a:pPr marL="51435">
                        <a:lnSpc>
                          <a:spcPct val="100000"/>
                        </a:lnSpc>
                        <a:spcBef>
                          <a:spcPts val="285"/>
                        </a:spcBef>
                      </a:pPr>
                      <a:r>
                        <a:rPr lang="tr-TR" sz="1050" noProof="0">
                          <a:solidFill>
                            <a:srgbClr val="3B3A3B"/>
                          </a:solidFill>
                          <a:latin typeface="Myriad Pro"/>
                          <a:cs typeface="Myriad Pro"/>
                        </a:rPr>
                        <a:t>Burun</a:t>
                      </a:r>
                      <a:r>
                        <a:rPr lang="tr-TR" sz="1050" spc="-10" noProof="0">
                          <a:solidFill>
                            <a:srgbClr val="3B3A3B"/>
                          </a:solidFill>
                          <a:latin typeface="Myriad Pro"/>
                          <a:cs typeface="Myriad Pro"/>
                        </a:rPr>
                        <a:t> kanaması</a:t>
                      </a:r>
                      <a:endParaRPr lang="tr-TR" sz="1050" noProof="0">
                        <a:latin typeface="Myriad Pro"/>
                        <a:cs typeface="Myriad Pro"/>
                      </a:endParaRPr>
                    </a:p>
                  </a:txBody>
                  <a:tcPr marL="0" marR="0" marT="29909" marB="0">
                    <a:lnL w="12700">
                      <a:solidFill>
                        <a:srgbClr val="90AD63"/>
                      </a:solidFill>
                      <a:prstDash val="solid"/>
                    </a:lnL>
                    <a:lnR w="12700">
                      <a:solidFill>
                        <a:srgbClr val="90AD63"/>
                      </a:solidFill>
                      <a:prstDash val="solid"/>
                    </a:lnR>
                    <a:lnT w="28575">
                      <a:solidFill>
                        <a:srgbClr val="90AD63"/>
                      </a:solidFill>
                      <a:prstDash val="solid"/>
                    </a:lnT>
                    <a:lnB w="12700">
                      <a:solidFill>
                        <a:srgbClr val="90AD63"/>
                      </a:solidFill>
                      <a:prstDash val="solid"/>
                    </a:lnB>
                  </a:tcPr>
                </a:tc>
                <a:extLst>
                  <a:ext uri="{0D108BD9-81ED-4DB2-BD59-A6C34878D82A}">
                    <a16:rowId xmlns:a16="http://schemas.microsoft.com/office/drawing/2014/main" val="10014"/>
                  </a:ext>
                </a:extLst>
              </a:tr>
              <a:tr h="217524">
                <a:tc vMerge="1">
                  <a:txBody>
                    <a:bodyPr/>
                    <a:lstStyle/>
                    <a:p>
                      <a:endParaRPr/>
                    </a:p>
                  </a:txBody>
                  <a:tcPr marL="0" marR="0" marT="5080"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vMerge="1">
                  <a:txBody>
                    <a:bodyPr/>
                    <a:lstStyle/>
                    <a:p>
                      <a:endParaRPr/>
                    </a:p>
                  </a:txBody>
                  <a:tcPr marL="0" marR="0" marT="5080"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a:txBody>
                    <a:bodyPr/>
                    <a:lstStyle/>
                    <a:p>
                      <a:pPr marL="51435">
                        <a:lnSpc>
                          <a:spcPct val="100000"/>
                        </a:lnSpc>
                        <a:spcBef>
                          <a:spcPts val="285"/>
                        </a:spcBef>
                      </a:pPr>
                      <a:r>
                        <a:rPr lang="tr-TR" sz="1050" spc="-10" noProof="0">
                          <a:solidFill>
                            <a:srgbClr val="3B3A3B"/>
                          </a:solidFill>
                          <a:latin typeface="Myriad Pro"/>
                          <a:cs typeface="Myriad Pro"/>
                        </a:rPr>
                        <a:t>Gastror</a:t>
                      </a:r>
                      <a:r>
                        <a:rPr lang="tr-TR" sz="1050" b="1" spc="-10" noProof="0">
                          <a:solidFill>
                            <a:srgbClr val="3B3A3B"/>
                          </a:solidFill>
                          <a:latin typeface="Myriad Pro"/>
                          <a:cs typeface="Myriad Pro"/>
                        </a:rPr>
                        <a:t>rhagia</a:t>
                      </a:r>
                      <a:endParaRPr lang="tr-TR" sz="1050" noProof="0">
                        <a:latin typeface="Myriad Pro"/>
                        <a:cs typeface="Myriad Pro"/>
                      </a:endParaRPr>
                    </a:p>
                  </a:txBody>
                  <a:tcPr marL="0" marR="0" marT="29909" marB="0">
                    <a:lnL w="12700">
                      <a:solidFill>
                        <a:srgbClr val="90AD63"/>
                      </a:solidFill>
                      <a:prstDash val="solid"/>
                    </a:lnL>
                    <a:lnR w="12700">
                      <a:solidFill>
                        <a:srgbClr val="90AD63"/>
                      </a:solidFill>
                      <a:prstDash val="solid"/>
                    </a:lnR>
                    <a:lnT w="12700">
                      <a:solidFill>
                        <a:srgbClr val="90AD63"/>
                      </a:solidFill>
                      <a:prstDash val="solid"/>
                    </a:lnT>
                    <a:lnB w="28575">
                      <a:solidFill>
                        <a:srgbClr val="90AD63"/>
                      </a:solidFill>
                      <a:prstDash val="solid"/>
                    </a:lnB>
                  </a:tcPr>
                </a:tc>
                <a:tc>
                  <a:txBody>
                    <a:bodyPr/>
                    <a:lstStyle/>
                    <a:p>
                      <a:pPr marL="51435">
                        <a:lnSpc>
                          <a:spcPct val="100000"/>
                        </a:lnSpc>
                        <a:spcBef>
                          <a:spcPts val="285"/>
                        </a:spcBef>
                      </a:pPr>
                      <a:r>
                        <a:rPr lang="tr-TR" sz="1050" noProof="0">
                          <a:solidFill>
                            <a:srgbClr val="3B3A3B"/>
                          </a:solidFill>
                          <a:latin typeface="Myriad Pro"/>
                          <a:cs typeface="Myriad Pro"/>
                        </a:rPr>
                        <a:t>Mide</a:t>
                      </a:r>
                      <a:r>
                        <a:rPr lang="tr-TR" sz="1050" spc="10" noProof="0">
                          <a:solidFill>
                            <a:srgbClr val="3B3A3B"/>
                          </a:solidFill>
                          <a:latin typeface="Myriad Pro"/>
                          <a:cs typeface="Myriad Pro"/>
                        </a:rPr>
                        <a:t> </a:t>
                      </a:r>
                      <a:r>
                        <a:rPr lang="tr-TR" sz="1050" spc="-10" noProof="0">
                          <a:solidFill>
                            <a:srgbClr val="3B3A3B"/>
                          </a:solidFill>
                          <a:latin typeface="Myriad Pro"/>
                          <a:cs typeface="Myriad Pro"/>
                        </a:rPr>
                        <a:t>kanaması</a:t>
                      </a:r>
                      <a:endParaRPr lang="tr-TR" sz="1050" noProof="0">
                        <a:latin typeface="Myriad Pro"/>
                        <a:cs typeface="Myriad Pro"/>
                      </a:endParaRPr>
                    </a:p>
                  </a:txBody>
                  <a:tcPr marL="0" marR="0" marT="29909" marB="0">
                    <a:lnL w="12700">
                      <a:solidFill>
                        <a:srgbClr val="90AD63"/>
                      </a:solidFill>
                      <a:prstDash val="solid"/>
                    </a:lnL>
                    <a:lnR w="12700">
                      <a:solidFill>
                        <a:srgbClr val="90AD63"/>
                      </a:solidFill>
                      <a:prstDash val="solid"/>
                    </a:lnR>
                    <a:lnT w="12700">
                      <a:solidFill>
                        <a:srgbClr val="90AD63"/>
                      </a:solidFill>
                      <a:prstDash val="solid"/>
                    </a:lnT>
                    <a:lnB w="28575">
                      <a:solidFill>
                        <a:srgbClr val="90AD63"/>
                      </a:solidFill>
                      <a:prstDash val="solid"/>
                    </a:lnB>
                  </a:tcPr>
                </a:tc>
                <a:extLst>
                  <a:ext uri="{0D108BD9-81ED-4DB2-BD59-A6C34878D82A}">
                    <a16:rowId xmlns:a16="http://schemas.microsoft.com/office/drawing/2014/main" val="10015"/>
                  </a:ext>
                </a:extLst>
              </a:tr>
              <a:tr h="217524">
                <a:tc rowSpan="2">
                  <a:txBody>
                    <a:bodyPr/>
                    <a:lstStyle/>
                    <a:p>
                      <a:pPr>
                        <a:lnSpc>
                          <a:spcPct val="100000"/>
                        </a:lnSpc>
                        <a:spcBef>
                          <a:spcPts val="40"/>
                        </a:spcBef>
                      </a:pPr>
                      <a:endParaRPr lang="tr-TR" sz="1050" noProof="0">
                        <a:latin typeface="Times New Roman"/>
                        <a:cs typeface="Times New Roman"/>
                      </a:endParaRPr>
                    </a:p>
                    <a:p>
                      <a:pPr marL="51435">
                        <a:lnSpc>
                          <a:spcPct val="100000"/>
                        </a:lnSpc>
                        <a:spcBef>
                          <a:spcPts val="5"/>
                        </a:spcBef>
                      </a:pPr>
                      <a:r>
                        <a:rPr lang="tr-TR" sz="1050" b="1" spc="-10" noProof="0">
                          <a:solidFill>
                            <a:srgbClr val="3B3A3B"/>
                          </a:solidFill>
                          <a:latin typeface="Myriad Pro"/>
                          <a:cs typeface="Myriad Pro"/>
                        </a:rPr>
                        <a:t>–algia</a:t>
                      </a:r>
                      <a:endParaRPr lang="tr-TR" sz="1050" noProof="0">
                        <a:latin typeface="Myriad Pro"/>
                        <a:cs typeface="Myriad Pro"/>
                      </a:endParaRPr>
                    </a:p>
                  </a:txBody>
                  <a:tcPr marL="0" marR="0" marT="4198"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rowSpan="2">
                  <a:txBody>
                    <a:bodyPr/>
                    <a:lstStyle/>
                    <a:p>
                      <a:pPr>
                        <a:lnSpc>
                          <a:spcPct val="100000"/>
                        </a:lnSpc>
                        <a:spcBef>
                          <a:spcPts val="40"/>
                        </a:spcBef>
                      </a:pPr>
                      <a:endParaRPr lang="tr-TR" sz="1050" noProof="0">
                        <a:latin typeface="Times New Roman"/>
                        <a:cs typeface="Times New Roman"/>
                      </a:endParaRPr>
                    </a:p>
                    <a:p>
                      <a:pPr marL="51435">
                        <a:lnSpc>
                          <a:spcPct val="100000"/>
                        </a:lnSpc>
                        <a:spcBef>
                          <a:spcPts val="5"/>
                        </a:spcBef>
                      </a:pPr>
                      <a:r>
                        <a:rPr lang="tr-TR" sz="1050" i="1" spc="-20" noProof="0">
                          <a:solidFill>
                            <a:srgbClr val="3B3A3B"/>
                          </a:solidFill>
                          <a:latin typeface="Myriad Pro"/>
                          <a:cs typeface="Myriad Pro"/>
                        </a:rPr>
                        <a:t>Ağrı</a:t>
                      </a:r>
                      <a:endParaRPr lang="tr-TR" sz="1050" noProof="0">
                        <a:latin typeface="Myriad Pro"/>
                        <a:cs typeface="Myriad Pro"/>
                      </a:endParaRPr>
                    </a:p>
                  </a:txBody>
                  <a:tcPr marL="0" marR="0" marT="4198"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a:txBody>
                    <a:bodyPr/>
                    <a:lstStyle/>
                    <a:p>
                      <a:pPr marL="51435">
                        <a:lnSpc>
                          <a:spcPct val="100000"/>
                        </a:lnSpc>
                        <a:spcBef>
                          <a:spcPts val="285"/>
                        </a:spcBef>
                      </a:pPr>
                      <a:r>
                        <a:rPr lang="tr-TR" sz="1050" spc="-10" noProof="0">
                          <a:solidFill>
                            <a:srgbClr val="3B3A3B"/>
                          </a:solidFill>
                          <a:latin typeface="Myriad Pro"/>
                          <a:cs typeface="Myriad Pro"/>
                        </a:rPr>
                        <a:t>Lumb</a:t>
                      </a:r>
                      <a:r>
                        <a:rPr lang="tr-TR" sz="1050" b="1" spc="-10" noProof="0">
                          <a:solidFill>
                            <a:srgbClr val="3B3A3B"/>
                          </a:solidFill>
                          <a:latin typeface="Myriad Pro"/>
                          <a:cs typeface="Myriad Pro"/>
                        </a:rPr>
                        <a:t>algia</a:t>
                      </a:r>
                      <a:endParaRPr lang="tr-TR" sz="1050" noProof="0">
                        <a:latin typeface="Myriad Pro"/>
                        <a:cs typeface="Myriad Pro"/>
                      </a:endParaRPr>
                    </a:p>
                  </a:txBody>
                  <a:tcPr marL="0" marR="0" marT="29909" marB="0">
                    <a:lnL w="12700">
                      <a:solidFill>
                        <a:srgbClr val="90AD63"/>
                      </a:solidFill>
                      <a:prstDash val="solid"/>
                    </a:lnL>
                    <a:lnR w="12700">
                      <a:solidFill>
                        <a:srgbClr val="90AD63"/>
                      </a:solidFill>
                      <a:prstDash val="solid"/>
                    </a:lnR>
                    <a:lnT w="28575">
                      <a:solidFill>
                        <a:srgbClr val="90AD63"/>
                      </a:solidFill>
                      <a:prstDash val="solid"/>
                    </a:lnT>
                    <a:lnB w="12700">
                      <a:solidFill>
                        <a:srgbClr val="90AD63"/>
                      </a:solidFill>
                      <a:prstDash val="solid"/>
                    </a:lnB>
                  </a:tcPr>
                </a:tc>
                <a:tc>
                  <a:txBody>
                    <a:bodyPr/>
                    <a:lstStyle/>
                    <a:p>
                      <a:pPr marL="51435">
                        <a:lnSpc>
                          <a:spcPct val="100000"/>
                        </a:lnSpc>
                        <a:spcBef>
                          <a:spcPts val="285"/>
                        </a:spcBef>
                      </a:pPr>
                      <a:r>
                        <a:rPr lang="tr-TR" sz="1050" noProof="0">
                          <a:solidFill>
                            <a:srgbClr val="3B3A3B"/>
                          </a:solidFill>
                          <a:latin typeface="Myriad Pro"/>
                          <a:cs typeface="Myriad Pro"/>
                        </a:rPr>
                        <a:t>Bel </a:t>
                      </a:r>
                      <a:r>
                        <a:rPr lang="tr-TR" sz="1050" spc="-10" noProof="0">
                          <a:solidFill>
                            <a:srgbClr val="3B3A3B"/>
                          </a:solidFill>
                          <a:latin typeface="Myriad Pro"/>
                          <a:cs typeface="Myriad Pro"/>
                        </a:rPr>
                        <a:t>ağrısı</a:t>
                      </a:r>
                      <a:endParaRPr lang="tr-TR" sz="1050" noProof="0">
                        <a:latin typeface="Myriad Pro"/>
                        <a:cs typeface="Myriad Pro"/>
                      </a:endParaRPr>
                    </a:p>
                  </a:txBody>
                  <a:tcPr marL="0" marR="0" marT="29909" marB="0">
                    <a:lnL w="12700">
                      <a:solidFill>
                        <a:srgbClr val="90AD63"/>
                      </a:solidFill>
                      <a:prstDash val="solid"/>
                    </a:lnL>
                    <a:lnR w="12700">
                      <a:solidFill>
                        <a:srgbClr val="90AD63"/>
                      </a:solidFill>
                      <a:prstDash val="solid"/>
                    </a:lnR>
                    <a:lnT w="28575">
                      <a:solidFill>
                        <a:srgbClr val="90AD63"/>
                      </a:solidFill>
                      <a:prstDash val="solid"/>
                    </a:lnT>
                    <a:lnB w="12700">
                      <a:solidFill>
                        <a:srgbClr val="90AD63"/>
                      </a:solidFill>
                      <a:prstDash val="solid"/>
                    </a:lnB>
                  </a:tcPr>
                </a:tc>
                <a:extLst>
                  <a:ext uri="{0D108BD9-81ED-4DB2-BD59-A6C34878D82A}">
                    <a16:rowId xmlns:a16="http://schemas.microsoft.com/office/drawing/2014/main" val="10016"/>
                  </a:ext>
                </a:extLst>
              </a:tr>
              <a:tr h="217524">
                <a:tc vMerge="1">
                  <a:txBody>
                    <a:bodyPr/>
                    <a:lstStyle/>
                    <a:p>
                      <a:endParaRPr/>
                    </a:p>
                  </a:txBody>
                  <a:tcPr marL="0" marR="0" marT="5080"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vMerge="1">
                  <a:txBody>
                    <a:bodyPr/>
                    <a:lstStyle/>
                    <a:p>
                      <a:endParaRPr/>
                    </a:p>
                  </a:txBody>
                  <a:tcPr marL="0" marR="0" marT="5080"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a:txBody>
                    <a:bodyPr/>
                    <a:lstStyle/>
                    <a:p>
                      <a:pPr marL="51435">
                        <a:lnSpc>
                          <a:spcPct val="100000"/>
                        </a:lnSpc>
                        <a:spcBef>
                          <a:spcPts val="285"/>
                        </a:spcBef>
                      </a:pPr>
                      <a:r>
                        <a:rPr lang="tr-TR" sz="1050" spc="-10" noProof="0" dirty="0" err="1">
                          <a:solidFill>
                            <a:srgbClr val="3B3A3B"/>
                          </a:solidFill>
                          <a:latin typeface="Myriad Pro"/>
                          <a:cs typeface="Myriad Pro"/>
                        </a:rPr>
                        <a:t>My</a:t>
                      </a:r>
                      <a:r>
                        <a:rPr lang="tr-TR" sz="1050" b="1" spc="-10" noProof="0" dirty="0" err="1">
                          <a:solidFill>
                            <a:srgbClr val="3B3A3B"/>
                          </a:solidFill>
                          <a:latin typeface="Myriad Pro"/>
                          <a:cs typeface="Myriad Pro"/>
                        </a:rPr>
                        <a:t>algia</a:t>
                      </a:r>
                      <a:endParaRPr lang="tr-TR" sz="1050" noProof="0" dirty="0">
                        <a:latin typeface="Myriad Pro"/>
                        <a:cs typeface="Myriad Pro"/>
                      </a:endParaRPr>
                    </a:p>
                  </a:txBody>
                  <a:tcPr marL="0" marR="0" marT="29909" marB="0">
                    <a:lnL w="12700">
                      <a:solidFill>
                        <a:srgbClr val="90AD63"/>
                      </a:solidFill>
                      <a:prstDash val="solid"/>
                    </a:lnL>
                    <a:lnR w="12700">
                      <a:solidFill>
                        <a:srgbClr val="90AD63"/>
                      </a:solidFill>
                      <a:prstDash val="solid"/>
                    </a:lnR>
                    <a:lnT w="12700">
                      <a:solidFill>
                        <a:srgbClr val="90AD63"/>
                      </a:solidFill>
                      <a:prstDash val="solid"/>
                    </a:lnT>
                    <a:lnB w="28575">
                      <a:solidFill>
                        <a:srgbClr val="90AD63"/>
                      </a:solidFill>
                      <a:prstDash val="solid"/>
                    </a:lnB>
                  </a:tcPr>
                </a:tc>
                <a:tc>
                  <a:txBody>
                    <a:bodyPr/>
                    <a:lstStyle/>
                    <a:p>
                      <a:pPr marL="51435">
                        <a:lnSpc>
                          <a:spcPct val="100000"/>
                        </a:lnSpc>
                        <a:spcBef>
                          <a:spcPts val="285"/>
                        </a:spcBef>
                      </a:pPr>
                      <a:r>
                        <a:rPr lang="tr-TR" sz="1050" noProof="0" dirty="0">
                          <a:solidFill>
                            <a:srgbClr val="3B3A3B"/>
                          </a:solidFill>
                          <a:latin typeface="Myriad Pro"/>
                          <a:cs typeface="Myriad Pro"/>
                        </a:rPr>
                        <a:t>Kas</a:t>
                      </a:r>
                      <a:r>
                        <a:rPr lang="tr-TR" sz="1050" spc="15" noProof="0" dirty="0">
                          <a:solidFill>
                            <a:srgbClr val="3B3A3B"/>
                          </a:solidFill>
                          <a:latin typeface="Myriad Pro"/>
                          <a:cs typeface="Myriad Pro"/>
                        </a:rPr>
                        <a:t> </a:t>
                      </a:r>
                      <a:r>
                        <a:rPr lang="tr-TR" sz="1050" spc="-10" noProof="0" dirty="0">
                          <a:solidFill>
                            <a:srgbClr val="3B3A3B"/>
                          </a:solidFill>
                          <a:latin typeface="Myriad Pro"/>
                          <a:cs typeface="Myriad Pro"/>
                        </a:rPr>
                        <a:t>ağrısı</a:t>
                      </a:r>
                      <a:endParaRPr lang="tr-TR" sz="1050" noProof="0" dirty="0">
                        <a:latin typeface="Myriad Pro"/>
                        <a:cs typeface="Myriad Pro"/>
                      </a:endParaRPr>
                    </a:p>
                  </a:txBody>
                  <a:tcPr marL="0" marR="0" marT="29909" marB="0">
                    <a:lnL w="12700">
                      <a:solidFill>
                        <a:srgbClr val="90AD63"/>
                      </a:solidFill>
                      <a:prstDash val="solid"/>
                    </a:lnL>
                    <a:lnR w="12700">
                      <a:solidFill>
                        <a:srgbClr val="90AD63"/>
                      </a:solidFill>
                      <a:prstDash val="solid"/>
                    </a:lnR>
                    <a:lnT w="12700">
                      <a:solidFill>
                        <a:srgbClr val="90AD63"/>
                      </a:solidFill>
                      <a:prstDash val="solid"/>
                    </a:lnT>
                    <a:lnB w="28575">
                      <a:solidFill>
                        <a:srgbClr val="90AD63"/>
                      </a:solidFill>
                      <a:prstDash val="solid"/>
                    </a:lnB>
                  </a:tcPr>
                </a:tc>
                <a:extLst>
                  <a:ext uri="{0D108BD9-81ED-4DB2-BD59-A6C34878D82A}">
                    <a16:rowId xmlns:a16="http://schemas.microsoft.com/office/drawing/2014/main" val="10017"/>
                  </a:ext>
                </a:extLst>
              </a:tr>
              <a:tr h="217524">
                <a:tc rowSpan="2">
                  <a:txBody>
                    <a:bodyPr/>
                    <a:lstStyle/>
                    <a:p>
                      <a:pPr>
                        <a:lnSpc>
                          <a:spcPct val="100000"/>
                        </a:lnSpc>
                        <a:spcBef>
                          <a:spcPts val="40"/>
                        </a:spcBef>
                      </a:pPr>
                      <a:endParaRPr lang="tr-TR" sz="1050" noProof="0">
                        <a:latin typeface="Times New Roman"/>
                        <a:cs typeface="Times New Roman"/>
                      </a:endParaRPr>
                    </a:p>
                    <a:p>
                      <a:pPr marL="51435">
                        <a:lnSpc>
                          <a:spcPct val="100000"/>
                        </a:lnSpc>
                        <a:spcBef>
                          <a:spcPts val="5"/>
                        </a:spcBef>
                      </a:pPr>
                      <a:r>
                        <a:rPr lang="tr-TR" sz="1050" b="1" spc="-10" noProof="0">
                          <a:solidFill>
                            <a:srgbClr val="3B3A3B"/>
                          </a:solidFill>
                          <a:latin typeface="Myriad Pro"/>
                          <a:cs typeface="Myriad Pro"/>
                        </a:rPr>
                        <a:t>–megali</a:t>
                      </a:r>
                      <a:endParaRPr lang="tr-TR" sz="1050" noProof="0">
                        <a:latin typeface="Myriad Pro"/>
                        <a:cs typeface="Myriad Pro"/>
                      </a:endParaRPr>
                    </a:p>
                  </a:txBody>
                  <a:tcPr marL="0" marR="0" marT="4198"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rowSpan="2">
                  <a:txBody>
                    <a:bodyPr/>
                    <a:lstStyle/>
                    <a:p>
                      <a:pPr>
                        <a:lnSpc>
                          <a:spcPct val="100000"/>
                        </a:lnSpc>
                        <a:spcBef>
                          <a:spcPts val="40"/>
                        </a:spcBef>
                      </a:pPr>
                      <a:endParaRPr lang="tr-TR" sz="1050" noProof="0">
                        <a:latin typeface="Times New Roman"/>
                        <a:cs typeface="Times New Roman"/>
                      </a:endParaRPr>
                    </a:p>
                    <a:p>
                      <a:pPr marL="51435">
                        <a:lnSpc>
                          <a:spcPct val="100000"/>
                        </a:lnSpc>
                        <a:spcBef>
                          <a:spcPts val="5"/>
                        </a:spcBef>
                      </a:pPr>
                      <a:r>
                        <a:rPr lang="tr-TR" sz="1050" i="1" noProof="0">
                          <a:solidFill>
                            <a:srgbClr val="3B3A3B"/>
                          </a:solidFill>
                          <a:latin typeface="Myriad Pro"/>
                          <a:cs typeface="Myriad Pro"/>
                        </a:rPr>
                        <a:t>Aşırı</a:t>
                      </a:r>
                      <a:r>
                        <a:rPr lang="tr-TR" sz="1050" i="1" spc="5" noProof="0">
                          <a:solidFill>
                            <a:srgbClr val="3B3A3B"/>
                          </a:solidFill>
                          <a:latin typeface="Myriad Pro"/>
                          <a:cs typeface="Myriad Pro"/>
                        </a:rPr>
                        <a:t> </a:t>
                      </a:r>
                      <a:r>
                        <a:rPr lang="tr-TR" sz="1050" i="1" spc="-10" noProof="0">
                          <a:solidFill>
                            <a:srgbClr val="3B3A3B"/>
                          </a:solidFill>
                          <a:latin typeface="Myriad Pro"/>
                          <a:cs typeface="Myriad Pro"/>
                        </a:rPr>
                        <a:t>büyüme</a:t>
                      </a:r>
                      <a:endParaRPr lang="tr-TR" sz="1050" noProof="0">
                        <a:latin typeface="Myriad Pro"/>
                        <a:cs typeface="Myriad Pro"/>
                      </a:endParaRPr>
                    </a:p>
                  </a:txBody>
                  <a:tcPr marL="0" marR="0" marT="4198"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a:txBody>
                    <a:bodyPr/>
                    <a:lstStyle/>
                    <a:p>
                      <a:pPr marL="51435">
                        <a:lnSpc>
                          <a:spcPct val="100000"/>
                        </a:lnSpc>
                        <a:spcBef>
                          <a:spcPts val="285"/>
                        </a:spcBef>
                      </a:pPr>
                      <a:r>
                        <a:rPr lang="tr-TR" sz="1050" spc="-10" noProof="0">
                          <a:solidFill>
                            <a:srgbClr val="3B3A3B"/>
                          </a:solidFill>
                          <a:latin typeface="Myriad Pro"/>
                          <a:cs typeface="Myriad Pro"/>
                        </a:rPr>
                        <a:t>Spleno</a:t>
                      </a:r>
                      <a:r>
                        <a:rPr lang="tr-TR" sz="1050" b="1" spc="-10" noProof="0">
                          <a:solidFill>
                            <a:srgbClr val="3B3A3B"/>
                          </a:solidFill>
                          <a:latin typeface="Myriad Pro"/>
                          <a:cs typeface="Myriad Pro"/>
                        </a:rPr>
                        <a:t>megali</a:t>
                      </a:r>
                      <a:endParaRPr lang="tr-TR" sz="1050" noProof="0">
                        <a:latin typeface="Myriad Pro"/>
                        <a:cs typeface="Myriad Pro"/>
                      </a:endParaRPr>
                    </a:p>
                  </a:txBody>
                  <a:tcPr marL="0" marR="0" marT="29909" marB="0">
                    <a:lnL w="12700">
                      <a:solidFill>
                        <a:srgbClr val="90AD63"/>
                      </a:solidFill>
                      <a:prstDash val="solid"/>
                    </a:lnL>
                    <a:lnR w="12700">
                      <a:solidFill>
                        <a:srgbClr val="90AD63"/>
                      </a:solidFill>
                      <a:prstDash val="solid"/>
                    </a:lnR>
                    <a:lnT w="28575">
                      <a:solidFill>
                        <a:srgbClr val="90AD63"/>
                      </a:solidFill>
                      <a:prstDash val="solid"/>
                    </a:lnT>
                    <a:lnB w="12700">
                      <a:solidFill>
                        <a:srgbClr val="90AD63"/>
                      </a:solidFill>
                      <a:prstDash val="solid"/>
                    </a:lnB>
                  </a:tcPr>
                </a:tc>
                <a:tc>
                  <a:txBody>
                    <a:bodyPr/>
                    <a:lstStyle/>
                    <a:p>
                      <a:pPr marL="51435">
                        <a:lnSpc>
                          <a:spcPct val="100000"/>
                        </a:lnSpc>
                        <a:spcBef>
                          <a:spcPts val="285"/>
                        </a:spcBef>
                      </a:pPr>
                      <a:r>
                        <a:rPr lang="tr-TR" sz="1050" noProof="0" dirty="0">
                          <a:solidFill>
                            <a:srgbClr val="3B3A3B"/>
                          </a:solidFill>
                          <a:latin typeface="Myriad Pro"/>
                          <a:cs typeface="Myriad Pro"/>
                        </a:rPr>
                        <a:t>Dalağın</a:t>
                      </a:r>
                      <a:r>
                        <a:rPr lang="tr-TR" sz="1050" spc="-10" noProof="0" dirty="0">
                          <a:solidFill>
                            <a:srgbClr val="3B3A3B"/>
                          </a:solidFill>
                          <a:latin typeface="Myriad Pro"/>
                          <a:cs typeface="Myriad Pro"/>
                        </a:rPr>
                        <a:t> büyümesi</a:t>
                      </a:r>
                      <a:endParaRPr lang="tr-TR" sz="1050" noProof="0" dirty="0">
                        <a:latin typeface="Myriad Pro"/>
                        <a:cs typeface="Myriad Pro"/>
                      </a:endParaRPr>
                    </a:p>
                  </a:txBody>
                  <a:tcPr marL="0" marR="0" marT="29909" marB="0">
                    <a:lnL w="12700">
                      <a:solidFill>
                        <a:srgbClr val="90AD63"/>
                      </a:solidFill>
                      <a:prstDash val="solid"/>
                    </a:lnL>
                    <a:lnR w="12700">
                      <a:solidFill>
                        <a:srgbClr val="90AD63"/>
                      </a:solidFill>
                      <a:prstDash val="solid"/>
                    </a:lnR>
                    <a:lnT w="28575">
                      <a:solidFill>
                        <a:srgbClr val="90AD63"/>
                      </a:solidFill>
                      <a:prstDash val="solid"/>
                    </a:lnT>
                    <a:lnB w="12700">
                      <a:solidFill>
                        <a:srgbClr val="90AD63"/>
                      </a:solidFill>
                      <a:prstDash val="solid"/>
                    </a:lnB>
                  </a:tcPr>
                </a:tc>
                <a:extLst>
                  <a:ext uri="{0D108BD9-81ED-4DB2-BD59-A6C34878D82A}">
                    <a16:rowId xmlns:a16="http://schemas.microsoft.com/office/drawing/2014/main" val="10018"/>
                  </a:ext>
                </a:extLst>
              </a:tr>
              <a:tr h="217524">
                <a:tc vMerge="1">
                  <a:txBody>
                    <a:bodyPr/>
                    <a:lstStyle/>
                    <a:p>
                      <a:endParaRPr/>
                    </a:p>
                  </a:txBody>
                  <a:tcPr marL="0" marR="0" marT="5080"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vMerge="1">
                  <a:txBody>
                    <a:bodyPr/>
                    <a:lstStyle/>
                    <a:p>
                      <a:endParaRPr/>
                    </a:p>
                  </a:txBody>
                  <a:tcPr marL="0" marR="0" marT="5080"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a:txBody>
                    <a:bodyPr/>
                    <a:lstStyle/>
                    <a:p>
                      <a:pPr marL="51435">
                        <a:lnSpc>
                          <a:spcPct val="100000"/>
                        </a:lnSpc>
                        <a:spcBef>
                          <a:spcPts val="285"/>
                        </a:spcBef>
                      </a:pPr>
                      <a:r>
                        <a:rPr lang="tr-TR" sz="1050" spc="-10" noProof="0">
                          <a:solidFill>
                            <a:srgbClr val="3B3A3B"/>
                          </a:solidFill>
                          <a:latin typeface="Myriad Pro"/>
                          <a:cs typeface="Myriad Pro"/>
                        </a:rPr>
                        <a:t>Hepato</a:t>
                      </a:r>
                      <a:r>
                        <a:rPr lang="tr-TR" sz="1050" b="1" spc="-10" noProof="0">
                          <a:solidFill>
                            <a:srgbClr val="3B3A3B"/>
                          </a:solidFill>
                          <a:latin typeface="Myriad Pro"/>
                          <a:cs typeface="Myriad Pro"/>
                        </a:rPr>
                        <a:t>megali</a:t>
                      </a:r>
                      <a:endParaRPr lang="tr-TR" sz="1050" noProof="0">
                        <a:latin typeface="Myriad Pro"/>
                        <a:cs typeface="Myriad Pro"/>
                      </a:endParaRPr>
                    </a:p>
                  </a:txBody>
                  <a:tcPr marL="0" marR="0" marT="29909" marB="0">
                    <a:lnL w="12700">
                      <a:solidFill>
                        <a:srgbClr val="90AD63"/>
                      </a:solidFill>
                      <a:prstDash val="solid"/>
                    </a:lnL>
                    <a:lnR w="12700">
                      <a:solidFill>
                        <a:srgbClr val="90AD63"/>
                      </a:solidFill>
                      <a:prstDash val="solid"/>
                    </a:lnR>
                    <a:lnT w="12700">
                      <a:solidFill>
                        <a:srgbClr val="90AD63"/>
                      </a:solidFill>
                      <a:prstDash val="solid"/>
                    </a:lnT>
                    <a:lnB w="28575">
                      <a:solidFill>
                        <a:srgbClr val="90AD63"/>
                      </a:solidFill>
                      <a:prstDash val="solid"/>
                    </a:lnB>
                  </a:tcPr>
                </a:tc>
                <a:tc>
                  <a:txBody>
                    <a:bodyPr/>
                    <a:lstStyle/>
                    <a:p>
                      <a:pPr marL="51435">
                        <a:lnSpc>
                          <a:spcPct val="100000"/>
                        </a:lnSpc>
                        <a:spcBef>
                          <a:spcPts val="285"/>
                        </a:spcBef>
                      </a:pPr>
                      <a:r>
                        <a:rPr lang="tr-TR" sz="1050" noProof="0">
                          <a:solidFill>
                            <a:srgbClr val="3B3A3B"/>
                          </a:solidFill>
                          <a:latin typeface="Myriad Pro"/>
                          <a:cs typeface="Myriad Pro"/>
                        </a:rPr>
                        <a:t>Karaciğerin</a:t>
                      </a:r>
                      <a:r>
                        <a:rPr lang="tr-TR" sz="1050" spc="10" noProof="0">
                          <a:solidFill>
                            <a:srgbClr val="3B3A3B"/>
                          </a:solidFill>
                          <a:latin typeface="Myriad Pro"/>
                          <a:cs typeface="Myriad Pro"/>
                        </a:rPr>
                        <a:t> </a:t>
                      </a:r>
                      <a:r>
                        <a:rPr lang="tr-TR" sz="1050" spc="-10" noProof="0">
                          <a:solidFill>
                            <a:srgbClr val="3B3A3B"/>
                          </a:solidFill>
                          <a:latin typeface="Myriad Pro"/>
                          <a:cs typeface="Myriad Pro"/>
                        </a:rPr>
                        <a:t>büyümesi</a:t>
                      </a:r>
                      <a:endParaRPr lang="tr-TR" sz="1050" noProof="0">
                        <a:latin typeface="Myriad Pro"/>
                        <a:cs typeface="Myriad Pro"/>
                      </a:endParaRPr>
                    </a:p>
                  </a:txBody>
                  <a:tcPr marL="0" marR="0" marT="29909" marB="0">
                    <a:lnL w="12700">
                      <a:solidFill>
                        <a:srgbClr val="90AD63"/>
                      </a:solidFill>
                      <a:prstDash val="solid"/>
                    </a:lnL>
                    <a:lnR w="12700">
                      <a:solidFill>
                        <a:srgbClr val="90AD63"/>
                      </a:solidFill>
                      <a:prstDash val="solid"/>
                    </a:lnR>
                    <a:lnT w="12700">
                      <a:solidFill>
                        <a:srgbClr val="90AD63"/>
                      </a:solidFill>
                      <a:prstDash val="solid"/>
                    </a:lnT>
                    <a:lnB w="28575">
                      <a:solidFill>
                        <a:srgbClr val="90AD63"/>
                      </a:solidFill>
                      <a:prstDash val="solid"/>
                    </a:lnB>
                  </a:tcPr>
                </a:tc>
                <a:extLst>
                  <a:ext uri="{0D108BD9-81ED-4DB2-BD59-A6C34878D82A}">
                    <a16:rowId xmlns:a16="http://schemas.microsoft.com/office/drawing/2014/main" val="10019"/>
                  </a:ext>
                </a:extLst>
              </a:tr>
              <a:tr h="217524">
                <a:tc rowSpan="2">
                  <a:txBody>
                    <a:bodyPr/>
                    <a:lstStyle/>
                    <a:p>
                      <a:pPr>
                        <a:lnSpc>
                          <a:spcPct val="100000"/>
                        </a:lnSpc>
                        <a:spcBef>
                          <a:spcPts val="40"/>
                        </a:spcBef>
                      </a:pPr>
                      <a:endParaRPr lang="tr-TR" sz="1050" noProof="0">
                        <a:latin typeface="Times New Roman"/>
                        <a:cs typeface="Times New Roman"/>
                      </a:endParaRPr>
                    </a:p>
                    <a:p>
                      <a:pPr marL="51435">
                        <a:lnSpc>
                          <a:spcPct val="100000"/>
                        </a:lnSpc>
                        <a:spcBef>
                          <a:spcPts val="5"/>
                        </a:spcBef>
                      </a:pPr>
                      <a:r>
                        <a:rPr lang="tr-TR" sz="1050" b="1" spc="-20" noProof="0">
                          <a:solidFill>
                            <a:srgbClr val="3B3A3B"/>
                          </a:solidFill>
                          <a:latin typeface="Myriad Pro"/>
                          <a:cs typeface="Myriad Pro"/>
                        </a:rPr>
                        <a:t>–oma</a:t>
                      </a:r>
                      <a:endParaRPr lang="tr-TR" sz="1050" noProof="0">
                        <a:latin typeface="Myriad Pro"/>
                        <a:cs typeface="Myriad Pro"/>
                      </a:endParaRPr>
                    </a:p>
                  </a:txBody>
                  <a:tcPr marL="0" marR="0" marT="4198"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rowSpan="2">
                  <a:txBody>
                    <a:bodyPr/>
                    <a:lstStyle/>
                    <a:p>
                      <a:pPr>
                        <a:lnSpc>
                          <a:spcPct val="100000"/>
                        </a:lnSpc>
                        <a:spcBef>
                          <a:spcPts val="40"/>
                        </a:spcBef>
                      </a:pPr>
                      <a:endParaRPr lang="tr-TR" sz="1050" noProof="0">
                        <a:latin typeface="Times New Roman"/>
                        <a:cs typeface="Times New Roman"/>
                      </a:endParaRPr>
                    </a:p>
                    <a:p>
                      <a:pPr marL="51435">
                        <a:lnSpc>
                          <a:spcPct val="100000"/>
                        </a:lnSpc>
                        <a:spcBef>
                          <a:spcPts val="5"/>
                        </a:spcBef>
                      </a:pPr>
                      <a:r>
                        <a:rPr lang="tr-TR" sz="1050" i="1" spc="-10" noProof="0">
                          <a:solidFill>
                            <a:srgbClr val="3B3A3B"/>
                          </a:solidFill>
                          <a:latin typeface="Myriad Pro"/>
                          <a:cs typeface="Myriad Pro"/>
                        </a:rPr>
                        <a:t>Tümör</a:t>
                      </a:r>
                      <a:endParaRPr lang="tr-TR" sz="1050" noProof="0">
                        <a:latin typeface="Myriad Pro"/>
                        <a:cs typeface="Myriad Pro"/>
                      </a:endParaRPr>
                    </a:p>
                  </a:txBody>
                  <a:tcPr marL="0" marR="0" marT="4198"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a:txBody>
                    <a:bodyPr/>
                    <a:lstStyle/>
                    <a:p>
                      <a:pPr marL="51435">
                        <a:lnSpc>
                          <a:spcPct val="100000"/>
                        </a:lnSpc>
                        <a:spcBef>
                          <a:spcPts val="285"/>
                        </a:spcBef>
                      </a:pPr>
                      <a:r>
                        <a:rPr lang="tr-TR" sz="1050" spc="-10" noProof="0">
                          <a:solidFill>
                            <a:srgbClr val="3B3A3B"/>
                          </a:solidFill>
                          <a:latin typeface="Myriad Pro"/>
                          <a:cs typeface="Myriad Pro"/>
                        </a:rPr>
                        <a:t>Lymph</a:t>
                      </a:r>
                      <a:r>
                        <a:rPr lang="tr-TR" sz="1050" b="1" spc="-10" noProof="0">
                          <a:solidFill>
                            <a:srgbClr val="3B3A3B"/>
                          </a:solidFill>
                          <a:latin typeface="Myriad Pro"/>
                          <a:cs typeface="Myriad Pro"/>
                        </a:rPr>
                        <a:t>oma</a:t>
                      </a:r>
                      <a:endParaRPr lang="tr-TR" sz="1050" noProof="0">
                        <a:latin typeface="Myriad Pro"/>
                        <a:cs typeface="Myriad Pro"/>
                      </a:endParaRPr>
                    </a:p>
                  </a:txBody>
                  <a:tcPr marL="0" marR="0" marT="29909" marB="0">
                    <a:lnL w="12700">
                      <a:solidFill>
                        <a:srgbClr val="90AD63"/>
                      </a:solidFill>
                      <a:prstDash val="solid"/>
                    </a:lnL>
                    <a:lnR w="12700">
                      <a:solidFill>
                        <a:srgbClr val="90AD63"/>
                      </a:solidFill>
                      <a:prstDash val="solid"/>
                    </a:lnR>
                    <a:lnT w="28575">
                      <a:solidFill>
                        <a:srgbClr val="90AD63"/>
                      </a:solidFill>
                      <a:prstDash val="solid"/>
                    </a:lnT>
                    <a:lnB w="12700">
                      <a:solidFill>
                        <a:srgbClr val="90AD63"/>
                      </a:solidFill>
                      <a:prstDash val="solid"/>
                    </a:lnB>
                  </a:tcPr>
                </a:tc>
                <a:tc>
                  <a:txBody>
                    <a:bodyPr/>
                    <a:lstStyle/>
                    <a:p>
                      <a:pPr marL="51435">
                        <a:lnSpc>
                          <a:spcPct val="100000"/>
                        </a:lnSpc>
                        <a:spcBef>
                          <a:spcPts val="285"/>
                        </a:spcBef>
                      </a:pPr>
                      <a:r>
                        <a:rPr lang="tr-TR" sz="1050" noProof="0">
                          <a:solidFill>
                            <a:srgbClr val="3B3A3B"/>
                          </a:solidFill>
                          <a:latin typeface="Myriad Pro"/>
                          <a:cs typeface="Myriad Pro"/>
                        </a:rPr>
                        <a:t>Lenf</a:t>
                      </a:r>
                      <a:r>
                        <a:rPr lang="tr-TR" sz="1050" spc="-10" noProof="0">
                          <a:solidFill>
                            <a:srgbClr val="3B3A3B"/>
                          </a:solidFill>
                          <a:latin typeface="Myriad Pro"/>
                          <a:cs typeface="Myriad Pro"/>
                        </a:rPr>
                        <a:t> </a:t>
                      </a:r>
                      <a:r>
                        <a:rPr lang="tr-TR" sz="1050" noProof="0">
                          <a:solidFill>
                            <a:srgbClr val="3B3A3B"/>
                          </a:solidFill>
                          <a:latin typeface="Myriad Pro"/>
                          <a:cs typeface="Myriad Pro"/>
                        </a:rPr>
                        <a:t>doku</a:t>
                      </a:r>
                      <a:r>
                        <a:rPr lang="tr-TR" sz="1050" spc="-5" noProof="0">
                          <a:solidFill>
                            <a:srgbClr val="3B3A3B"/>
                          </a:solidFill>
                          <a:latin typeface="Myriad Pro"/>
                          <a:cs typeface="Myriad Pro"/>
                        </a:rPr>
                        <a:t> </a:t>
                      </a:r>
                      <a:r>
                        <a:rPr lang="tr-TR" sz="1050" spc="-10" noProof="0">
                          <a:solidFill>
                            <a:srgbClr val="3B3A3B"/>
                          </a:solidFill>
                          <a:latin typeface="Myriad Pro"/>
                          <a:cs typeface="Myriad Pro"/>
                        </a:rPr>
                        <a:t>tümörü</a:t>
                      </a:r>
                      <a:endParaRPr lang="tr-TR" sz="1050" noProof="0">
                        <a:latin typeface="Myriad Pro"/>
                        <a:cs typeface="Myriad Pro"/>
                      </a:endParaRPr>
                    </a:p>
                  </a:txBody>
                  <a:tcPr marL="0" marR="0" marT="29909" marB="0">
                    <a:lnL w="12700">
                      <a:solidFill>
                        <a:srgbClr val="90AD63"/>
                      </a:solidFill>
                      <a:prstDash val="solid"/>
                    </a:lnL>
                    <a:lnR w="12700">
                      <a:solidFill>
                        <a:srgbClr val="90AD63"/>
                      </a:solidFill>
                      <a:prstDash val="solid"/>
                    </a:lnR>
                    <a:lnT w="28575">
                      <a:solidFill>
                        <a:srgbClr val="90AD63"/>
                      </a:solidFill>
                      <a:prstDash val="solid"/>
                    </a:lnT>
                    <a:lnB w="12700">
                      <a:solidFill>
                        <a:srgbClr val="90AD63"/>
                      </a:solidFill>
                      <a:prstDash val="solid"/>
                    </a:lnB>
                  </a:tcPr>
                </a:tc>
                <a:extLst>
                  <a:ext uri="{0D108BD9-81ED-4DB2-BD59-A6C34878D82A}">
                    <a16:rowId xmlns:a16="http://schemas.microsoft.com/office/drawing/2014/main" val="10020"/>
                  </a:ext>
                </a:extLst>
              </a:tr>
              <a:tr h="217524">
                <a:tc vMerge="1">
                  <a:txBody>
                    <a:bodyPr/>
                    <a:lstStyle/>
                    <a:p>
                      <a:endParaRPr/>
                    </a:p>
                  </a:txBody>
                  <a:tcPr marL="0" marR="0" marT="5080"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vMerge="1">
                  <a:txBody>
                    <a:bodyPr/>
                    <a:lstStyle/>
                    <a:p>
                      <a:endParaRPr/>
                    </a:p>
                  </a:txBody>
                  <a:tcPr marL="0" marR="0" marT="5080"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a:txBody>
                    <a:bodyPr/>
                    <a:lstStyle/>
                    <a:p>
                      <a:pPr marL="51435">
                        <a:lnSpc>
                          <a:spcPct val="100000"/>
                        </a:lnSpc>
                        <a:spcBef>
                          <a:spcPts val="285"/>
                        </a:spcBef>
                      </a:pPr>
                      <a:r>
                        <a:rPr lang="tr-TR" sz="1050" spc="-10" noProof="0">
                          <a:solidFill>
                            <a:srgbClr val="3B3A3B"/>
                          </a:solidFill>
                          <a:latin typeface="Myriad Pro"/>
                          <a:cs typeface="Myriad Pro"/>
                        </a:rPr>
                        <a:t>Oste</a:t>
                      </a:r>
                      <a:r>
                        <a:rPr lang="tr-TR" sz="1050" b="1" spc="-10" noProof="0">
                          <a:solidFill>
                            <a:srgbClr val="3B3A3B"/>
                          </a:solidFill>
                          <a:latin typeface="Myriad Pro"/>
                          <a:cs typeface="Myriad Pro"/>
                        </a:rPr>
                        <a:t>oma</a:t>
                      </a:r>
                      <a:endParaRPr lang="tr-TR" sz="1050" noProof="0">
                        <a:latin typeface="Myriad Pro"/>
                        <a:cs typeface="Myriad Pro"/>
                      </a:endParaRPr>
                    </a:p>
                  </a:txBody>
                  <a:tcPr marL="0" marR="0" marT="29909" marB="0">
                    <a:lnL w="12700">
                      <a:solidFill>
                        <a:srgbClr val="90AD63"/>
                      </a:solidFill>
                      <a:prstDash val="solid"/>
                    </a:lnL>
                    <a:lnR w="12700">
                      <a:solidFill>
                        <a:srgbClr val="90AD63"/>
                      </a:solidFill>
                      <a:prstDash val="solid"/>
                    </a:lnR>
                    <a:lnT w="12700">
                      <a:solidFill>
                        <a:srgbClr val="90AD63"/>
                      </a:solidFill>
                      <a:prstDash val="solid"/>
                    </a:lnT>
                    <a:lnB w="28575">
                      <a:solidFill>
                        <a:srgbClr val="90AD63"/>
                      </a:solidFill>
                      <a:prstDash val="solid"/>
                    </a:lnB>
                  </a:tcPr>
                </a:tc>
                <a:tc>
                  <a:txBody>
                    <a:bodyPr/>
                    <a:lstStyle/>
                    <a:p>
                      <a:pPr marL="51435">
                        <a:lnSpc>
                          <a:spcPct val="100000"/>
                        </a:lnSpc>
                        <a:spcBef>
                          <a:spcPts val="285"/>
                        </a:spcBef>
                      </a:pPr>
                      <a:r>
                        <a:rPr lang="tr-TR" sz="1050" noProof="0">
                          <a:solidFill>
                            <a:srgbClr val="3B3A3B"/>
                          </a:solidFill>
                          <a:latin typeface="Myriad Pro"/>
                          <a:cs typeface="Myriad Pro"/>
                        </a:rPr>
                        <a:t>Kemik doku </a:t>
                      </a:r>
                      <a:r>
                        <a:rPr lang="tr-TR" sz="1050" spc="-10" noProof="0">
                          <a:solidFill>
                            <a:srgbClr val="3B3A3B"/>
                          </a:solidFill>
                          <a:latin typeface="Myriad Pro"/>
                          <a:cs typeface="Myriad Pro"/>
                        </a:rPr>
                        <a:t>tümörü</a:t>
                      </a:r>
                      <a:endParaRPr lang="tr-TR" sz="1050" noProof="0">
                        <a:latin typeface="Myriad Pro"/>
                        <a:cs typeface="Myriad Pro"/>
                      </a:endParaRPr>
                    </a:p>
                  </a:txBody>
                  <a:tcPr marL="0" marR="0" marT="29909" marB="0">
                    <a:lnL w="12700">
                      <a:solidFill>
                        <a:srgbClr val="90AD63"/>
                      </a:solidFill>
                      <a:prstDash val="solid"/>
                    </a:lnL>
                    <a:lnR w="12700">
                      <a:solidFill>
                        <a:srgbClr val="90AD63"/>
                      </a:solidFill>
                      <a:prstDash val="solid"/>
                    </a:lnR>
                    <a:lnT w="12700">
                      <a:solidFill>
                        <a:srgbClr val="90AD63"/>
                      </a:solidFill>
                      <a:prstDash val="solid"/>
                    </a:lnT>
                    <a:lnB w="28575">
                      <a:solidFill>
                        <a:srgbClr val="90AD63"/>
                      </a:solidFill>
                      <a:prstDash val="solid"/>
                    </a:lnB>
                  </a:tcPr>
                </a:tc>
                <a:extLst>
                  <a:ext uri="{0D108BD9-81ED-4DB2-BD59-A6C34878D82A}">
                    <a16:rowId xmlns:a16="http://schemas.microsoft.com/office/drawing/2014/main" val="10021"/>
                  </a:ext>
                </a:extLst>
              </a:tr>
              <a:tr h="217524">
                <a:tc rowSpan="2">
                  <a:txBody>
                    <a:bodyPr/>
                    <a:lstStyle/>
                    <a:p>
                      <a:pPr>
                        <a:lnSpc>
                          <a:spcPct val="100000"/>
                        </a:lnSpc>
                        <a:spcBef>
                          <a:spcPts val="45"/>
                        </a:spcBef>
                      </a:pPr>
                      <a:endParaRPr lang="tr-TR" sz="1050" noProof="0">
                        <a:latin typeface="Times New Roman"/>
                        <a:cs typeface="Times New Roman"/>
                      </a:endParaRPr>
                    </a:p>
                    <a:p>
                      <a:pPr marL="51435">
                        <a:lnSpc>
                          <a:spcPct val="100000"/>
                        </a:lnSpc>
                      </a:pPr>
                      <a:r>
                        <a:rPr lang="tr-TR" sz="1050" b="1" spc="-10" noProof="0">
                          <a:solidFill>
                            <a:srgbClr val="3B3A3B"/>
                          </a:solidFill>
                          <a:latin typeface="Myriad Pro"/>
                          <a:cs typeface="Myriad Pro"/>
                        </a:rPr>
                        <a:t>–plegia</a:t>
                      </a:r>
                      <a:endParaRPr lang="tr-TR" sz="1050" noProof="0">
                        <a:latin typeface="Myriad Pro"/>
                        <a:cs typeface="Myriad Pro"/>
                      </a:endParaRPr>
                    </a:p>
                  </a:txBody>
                  <a:tcPr marL="0" marR="0" marT="4722"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rowSpan="2">
                  <a:txBody>
                    <a:bodyPr/>
                    <a:lstStyle/>
                    <a:p>
                      <a:pPr>
                        <a:lnSpc>
                          <a:spcPct val="100000"/>
                        </a:lnSpc>
                        <a:spcBef>
                          <a:spcPts val="45"/>
                        </a:spcBef>
                      </a:pPr>
                      <a:endParaRPr lang="tr-TR" sz="1050" noProof="0">
                        <a:latin typeface="Times New Roman"/>
                        <a:cs typeface="Times New Roman"/>
                      </a:endParaRPr>
                    </a:p>
                    <a:p>
                      <a:pPr marL="52069">
                        <a:lnSpc>
                          <a:spcPct val="100000"/>
                        </a:lnSpc>
                      </a:pPr>
                      <a:r>
                        <a:rPr lang="tr-TR" sz="1050" i="1" spc="-20" noProof="0">
                          <a:solidFill>
                            <a:srgbClr val="3B3A3B"/>
                          </a:solidFill>
                          <a:latin typeface="Myriad Pro"/>
                          <a:cs typeface="Myriad Pro"/>
                        </a:rPr>
                        <a:t>Felç</a:t>
                      </a:r>
                      <a:endParaRPr lang="tr-TR" sz="1050" noProof="0">
                        <a:latin typeface="Myriad Pro"/>
                        <a:cs typeface="Myriad Pro"/>
                      </a:endParaRPr>
                    </a:p>
                  </a:txBody>
                  <a:tcPr marL="0" marR="0" marT="4722"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a:txBody>
                    <a:bodyPr/>
                    <a:lstStyle/>
                    <a:p>
                      <a:pPr marL="52069">
                        <a:lnSpc>
                          <a:spcPct val="100000"/>
                        </a:lnSpc>
                        <a:spcBef>
                          <a:spcPts val="285"/>
                        </a:spcBef>
                      </a:pPr>
                      <a:r>
                        <a:rPr lang="tr-TR" sz="1050" spc="-10" noProof="0" dirty="0" err="1">
                          <a:solidFill>
                            <a:srgbClr val="3B3A3B"/>
                          </a:solidFill>
                          <a:latin typeface="Myriad Pro"/>
                          <a:cs typeface="Myriad Pro"/>
                        </a:rPr>
                        <a:t>Hemi</a:t>
                      </a:r>
                      <a:r>
                        <a:rPr lang="tr-TR" sz="1050" b="1" spc="-10" noProof="0" dirty="0" err="1">
                          <a:solidFill>
                            <a:srgbClr val="3B3A3B"/>
                          </a:solidFill>
                          <a:latin typeface="Myriad Pro"/>
                          <a:cs typeface="Myriad Pro"/>
                        </a:rPr>
                        <a:t>plegia</a:t>
                      </a:r>
                      <a:endParaRPr lang="tr-TR" sz="1050" noProof="0" dirty="0">
                        <a:latin typeface="Myriad Pro"/>
                        <a:cs typeface="Myriad Pro"/>
                      </a:endParaRPr>
                    </a:p>
                  </a:txBody>
                  <a:tcPr marL="0" marR="0" marT="29909" marB="0">
                    <a:lnL w="12700">
                      <a:solidFill>
                        <a:srgbClr val="90AD63"/>
                      </a:solidFill>
                      <a:prstDash val="solid"/>
                    </a:lnL>
                    <a:lnR w="12700">
                      <a:solidFill>
                        <a:srgbClr val="90AD63"/>
                      </a:solidFill>
                      <a:prstDash val="solid"/>
                    </a:lnR>
                    <a:lnT w="28575">
                      <a:solidFill>
                        <a:srgbClr val="90AD63"/>
                      </a:solidFill>
                      <a:prstDash val="solid"/>
                    </a:lnT>
                    <a:lnB w="12700">
                      <a:solidFill>
                        <a:srgbClr val="90AD63"/>
                      </a:solidFill>
                      <a:prstDash val="solid"/>
                    </a:lnB>
                  </a:tcPr>
                </a:tc>
                <a:tc>
                  <a:txBody>
                    <a:bodyPr/>
                    <a:lstStyle/>
                    <a:p>
                      <a:pPr marL="52069">
                        <a:lnSpc>
                          <a:spcPct val="100000"/>
                        </a:lnSpc>
                        <a:spcBef>
                          <a:spcPts val="285"/>
                        </a:spcBef>
                      </a:pPr>
                      <a:r>
                        <a:rPr lang="tr-TR" sz="1050" noProof="0">
                          <a:solidFill>
                            <a:srgbClr val="3B3A3B"/>
                          </a:solidFill>
                          <a:latin typeface="Myriad Pro"/>
                          <a:cs typeface="Myriad Pro"/>
                        </a:rPr>
                        <a:t>Vücudun</a:t>
                      </a:r>
                      <a:r>
                        <a:rPr lang="tr-TR" sz="1050" spc="-15" noProof="0">
                          <a:solidFill>
                            <a:srgbClr val="3B3A3B"/>
                          </a:solidFill>
                          <a:latin typeface="Myriad Pro"/>
                          <a:cs typeface="Myriad Pro"/>
                        </a:rPr>
                        <a:t> </a:t>
                      </a:r>
                      <a:r>
                        <a:rPr lang="tr-TR" sz="1050" noProof="0">
                          <a:solidFill>
                            <a:srgbClr val="3B3A3B"/>
                          </a:solidFill>
                          <a:latin typeface="Myriad Pro"/>
                          <a:cs typeface="Myriad Pro"/>
                        </a:rPr>
                        <a:t>yarısının</a:t>
                      </a:r>
                      <a:r>
                        <a:rPr lang="tr-TR" sz="1050" spc="-10" noProof="0">
                          <a:solidFill>
                            <a:srgbClr val="3B3A3B"/>
                          </a:solidFill>
                          <a:latin typeface="Myriad Pro"/>
                          <a:cs typeface="Myriad Pro"/>
                        </a:rPr>
                        <a:t> felci</a:t>
                      </a:r>
                      <a:endParaRPr lang="tr-TR" sz="1050" noProof="0">
                        <a:latin typeface="Myriad Pro"/>
                        <a:cs typeface="Myriad Pro"/>
                      </a:endParaRPr>
                    </a:p>
                  </a:txBody>
                  <a:tcPr marL="0" marR="0" marT="29909" marB="0">
                    <a:lnL w="12700">
                      <a:solidFill>
                        <a:srgbClr val="90AD63"/>
                      </a:solidFill>
                      <a:prstDash val="solid"/>
                    </a:lnL>
                    <a:lnR w="12700">
                      <a:solidFill>
                        <a:srgbClr val="90AD63"/>
                      </a:solidFill>
                      <a:prstDash val="solid"/>
                    </a:lnR>
                    <a:lnT w="28575">
                      <a:solidFill>
                        <a:srgbClr val="90AD63"/>
                      </a:solidFill>
                      <a:prstDash val="solid"/>
                    </a:lnT>
                    <a:lnB w="12700">
                      <a:solidFill>
                        <a:srgbClr val="90AD63"/>
                      </a:solidFill>
                      <a:prstDash val="solid"/>
                    </a:lnB>
                  </a:tcPr>
                </a:tc>
                <a:extLst>
                  <a:ext uri="{0D108BD9-81ED-4DB2-BD59-A6C34878D82A}">
                    <a16:rowId xmlns:a16="http://schemas.microsoft.com/office/drawing/2014/main" val="10022"/>
                  </a:ext>
                </a:extLst>
              </a:tr>
              <a:tr h="217524">
                <a:tc vMerge="1">
                  <a:txBody>
                    <a:bodyPr/>
                    <a:lstStyle/>
                    <a:p>
                      <a:endParaRPr/>
                    </a:p>
                  </a:txBody>
                  <a:tcPr marL="0" marR="0" marT="5715"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vMerge="1">
                  <a:txBody>
                    <a:bodyPr/>
                    <a:lstStyle/>
                    <a:p>
                      <a:endParaRPr/>
                    </a:p>
                  </a:txBody>
                  <a:tcPr marL="0" marR="0" marT="5715"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a:txBody>
                    <a:bodyPr/>
                    <a:lstStyle/>
                    <a:p>
                      <a:pPr marL="52069">
                        <a:lnSpc>
                          <a:spcPct val="100000"/>
                        </a:lnSpc>
                        <a:spcBef>
                          <a:spcPts val="285"/>
                        </a:spcBef>
                      </a:pPr>
                      <a:r>
                        <a:rPr lang="tr-TR" sz="1050" spc="-10" noProof="0" dirty="0" err="1">
                          <a:solidFill>
                            <a:srgbClr val="3B3A3B"/>
                          </a:solidFill>
                          <a:latin typeface="Myriad Pro"/>
                          <a:cs typeface="Myriad Pro"/>
                        </a:rPr>
                        <a:t>Mono</a:t>
                      </a:r>
                      <a:r>
                        <a:rPr lang="tr-TR" sz="1050" b="1" spc="-10" noProof="0" dirty="0" err="1">
                          <a:solidFill>
                            <a:srgbClr val="3B3A3B"/>
                          </a:solidFill>
                          <a:latin typeface="Myriad Pro"/>
                          <a:cs typeface="Myriad Pro"/>
                        </a:rPr>
                        <a:t>plegia</a:t>
                      </a:r>
                      <a:endParaRPr lang="tr-TR" sz="1050" noProof="0" dirty="0">
                        <a:latin typeface="Myriad Pro"/>
                        <a:cs typeface="Myriad Pro"/>
                      </a:endParaRPr>
                    </a:p>
                  </a:txBody>
                  <a:tcPr marL="0" marR="0" marT="29909" marB="0">
                    <a:lnL w="12700">
                      <a:solidFill>
                        <a:srgbClr val="90AD63"/>
                      </a:solidFill>
                      <a:prstDash val="solid"/>
                    </a:lnL>
                    <a:lnR w="12700">
                      <a:solidFill>
                        <a:srgbClr val="90AD63"/>
                      </a:solidFill>
                      <a:prstDash val="solid"/>
                    </a:lnR>
                    <a:lnT w="12700">
                      <a:solidFill>
                        <a:srgbClr val="90AD63"/>
                      </a:solidFill>
                      <a:prstDash val="solid"/>
                    </a:lnT>
                    <a:lnB w="28575">
                      <a:solidFill>
                        <a:srgbClr val="90AD63"/>
                      </a:solidFill>
                      <a:prstDash val="solid"/>
                    </a:lnB>
                  </a:tcPr>
                </a:tc>
                <a:tc>
                  <a:txBody>
                    <a:bodyPr/>
                    <a:lstStyle/>
                    <a:p>
                      <a:pPr marL="52069">
                        <a:lnSpc>
                          <a:spcPct val="100000"/>
                        </a:lnSpc>
                        <a:spcBef>
                          <a:spcPts val="285"/>
                        </a:spcBef>
                      </a:pPr>
                      <a:r>
                        <a:rPr lang="tr-TR" sz="1050" noProof="0">
                          <a:solidFill>
                            <a:srgbClr val="3B3A3B"/>
                          </a:solidFill>
                          <a:latin typeface="Myriad Pro"/>
                          <a:cs typeface="Myriad Pro"/>
                        </a:rPr>
                        <a:t>Bir</a:t>
                      </a:r>
                      <a:r>
                        <a:rPr lang="tr-TR" sz="1050" spc="10" noProof="0">
                          <a:solidFill>
                            <a:srgbClr val="3B3A3B"/>
                          </a:solidFill>
                          <a:latin typeface="Myriad Pro"/>
                          <a:cs typeface="Myriad Pro"/>
                        </a:rPr>
                        <a:t> </a:t>
                      </a:r>
                      <a:r>
                        <a:rPr lang="tr-TR" sz="1050" noProof="0">
                          <a:solidFill>
                            <a:srgbClr val="3B3A3B"/>
                          </a:solidFill>
                          <a:latin typeface="Myriad Pro"/>
                          <a:cs typeface="Myriad Pro"/>
                        </a:rPr>
                        <a:t>uzvun</a:t>
                      </a:r>
                      <a:r>
                        <a:rPr lang="tr-TR" sz="1050" spc="10" noProof="0">
                          <a:solidFill>
                            <a:srgbClr val="3B3A3B"/>
                          </a:solidFill>
                          <a:latin typeface="Myriad Pro"/>
                          <a:cs typeface="Myriad Pro"/>
                        </a:rPr>
                        <a:t> </a:t>
                      </a:r>
                      <a:r>
                        <a:rPr lang="tr-TR" sz="1050" spc="-10" noProof="0">
                          <a:solidFill>
                            <a:srgbClr val="3B3A3B"/>
                          </a:solidFill>
                          <a:latin typeface="Myriad Pro"/>
                          <a:cs typeface="Myriad Pro"/>
                        </a:rPr>
                        <a:t>felci</a:t>
                      </a:r>
                      <a:endParaRPr lang="tr-TR" sz="1050" noProof="0">
                        <a:latin typeface="Myriad Pro"/>
                        <a:cs typeface="Myriad Pro"/>
                      </a:endParaRPr>
                    </a:p>
                  </a:txBody>
                  <a:tcPr marL="0" marR="0" marT="29909" marB="0">
                    <a:lnL w="12700">
                      <a:solidFill>
                        <a:srgbClr val="90AD63"/>
                      </a:solidFill>
                      <a:prstDash val="solid"/>
                    </a:lnL>
                    <a:lnR w="12700">
                      <a:solidFill>
                        <a:srgbClr val="90AD63"/>
                      </a:solidFill>
                      <a:prstDash val="solid"/>
                    </a:lnR>
                    <a:lnT w="12700">
                      <a:solidFill>
                        <a:srgbClr val="90AD63"/>
                      </a:solidFill>
                      <a:prstDash val="solid"/>
                    </a:lnT>
                    <a:lnB w="28575">
                      <a:solidFill>
                        <a:srgbClr val="90AD63"/>
                      </a:solidFill>
                      <a:prstDash val="solid"/>
                    </a:lnB>
                  </a:tcPr>
                </a:tc>
                <a:extLst>
                  <a:ext uri="{0D108BD9-81ED-4DB2-BD59-A6C34878D82A}">
                    <a16:rowId xmlns:a16="http://schemas.microsoft.com/office/drawing/2014/main" val="10023"/>
                  </a:ext>
                </a:extLst>
              </a:tr>
              <a:tr h="217524">
                <a:tc rowSpan="2">
                  <a:txBody>
                    <a:bodyPr/>
                    <a:lstStyle/>
                    <a:p>
                      <a:pPr>
                        <a:lnSpc>
                          <a:spcPct val="100000"/>
                        </a:lnSpc>
                        <a:spcBef>
                          <a:spcPts val="45"/>
                        </a:spcBef>
                      </a:pPr>
                      <a:endParaRPr lang="tr-TR" sz="1050" noProof="0">
                        <a:latin typeface="Times New Roman"/>
                        <a:cs typeface="Times New Roman"/>
                      </a:endParaRPr>
                    </a:p>
                    <a:p>
                      <a:pPr marL="52069">
                        <a:lnSpc>
                          <a:spcPct val="100000"/>
                        </a:lnSpc>
                      </a:pPr>
                      <a:r>
                        <a:rPr lang="tr-TR" sz="1050" b="1" spc="-10" noProof="0">
                          <a:solidFill>
                            <a:srgbClr val="3B3A3B"/>
                          </a:solidFill>
                          <a:latin typeface="Myriad Pro"/>
                          <a:cs typeface="Myriad Pro"/>
                        </a:rPr>
                        <a:t>–scopy</a:t>
                      </a:r>
                      <a:endParaRPr lang="tr-TR" sz="1050" noProof="0">
                        <a:latin typeface="Myriad Pro"/>
                        <a:cs typeface="Myriad Pro"/>
                      </a:endParaRPr>
                    </a:p>
                  </a:txBody>
                  <a:tcPr marL="0" marR="0" marT="4722"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rowSpan="2">
                  <a:txBody>
                    <a:bodyPr/>
                    <a:lstStyle/>
                    <a:p>
                      <a:pPr>
                        <a:lnSpc>
                          <a:spcPct val="100000"/>
                        </a:lnSpc>
                        <a:spcBef>
                          <a:spcPts val="45"/>
                        </a:spcBef>
                      </a:pPr>
                      <a:endParaRPr lang="tr-TR" sz="1050" noProof="0">
                        <a:latin typeface="Times New Roman"/>
                        <a:cs typeface="Times New Roman"/>
                      </a:endParaRPr>
                    </a:p>
                    <a:p>
                      <a:pPr marL="52069">
                        <a:lnSpc>
                          <a:spcPct val="100000"/>
                        </a:lnSpc>
                      </a:pPr>
                      <a:r>
                        <a:rPr lang="tr-TR" sz="1050" i="1" noProof="0">
                          <a:solidFill>
                            <a:srgbClr val="3B3A3B"/>
                          </a:solidFill>
                          <a:latin typeface="Myriad Pro"/>
                          <a:cs typeface="Myriad Pro"/>
                        </a:rPr>
                        <a:t>İçini </a:t>
                      </a:r>
                      <a:r>
                        <a:rPr lang="tr-TR" sz="1050" i="1" spc="-10" noProof="0">
                          <a:solidFill>
                            <a:srgbClr val="3B3A3B"/>
                          </a:solidFill>
                          <a:latin typeface="Myriad Pro"/>
                          <a:cs typeface="Myriad Pro"/>
                        </a:rPr>
                        <a:t>inceleme</a:t>
                      </a:r>
                      <a:endParaRPr lang="tr-TR" sz="1050" noProof="0">
                        <a:latin typeface="Myriad Pro"/>
                        <a:cs typeface="Myriad Pro"/>
                      </a:endParaRPr>
                    </a:p>
                  </a:txBody>
                  <a:tcPr marL="0" marR="0" marT="4722"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a:txBody>
                    <a:bodyPr/>
                    <a:lstStyle/>
                    <a:p>
                      <a:pPr marL="52069">
                        <a:lnSpc>
                          <a:spcPct val="100000"/>
                        </a:lnSpc>
                        <a:spcBef>
                          <a:spcPts val="285"/>
                        </a:spcBef>
                      </a:pPr>
                      <a:r>
                        <a:rPr lang="tr-TR" sz="1050" spc="-10" noProof="0">
                          <a:solidFill>
                            <a:srgbClr val="3B3A3B"/>
                          </a:solidFill>
                          <a:latin typeface="Myriad Pro"/>
                          <a:cs typeface="Myriad Pro"/>
                        </a:rPr>
                        <a:t>Endo</a:t>
                      </a:r>
                      <a:r>
                        <a:rPr lang="tr-TR" sz="1050" b="1" spc="-10" noProof="0">
                          <a:solidFill>
                            <a:srgbClr val="3B3A3B"/>
                          </a:solidFill>
                          <a:latin typeface="Myriad Pro"/>
                          <a:cs typeface="Myriad Pro"/>
                        </a:rPr>
                        <a:t>scopy</a:t>
                      </a:r>
                      <a:endParaRPr lang="tr-TR" sz="1050" noProof="0">
                        <a:latin typeface="Myriad Pro"/>
                        <a:cs typeface="Myriad Pro"/>
                      </a:endParaRPr>
                    </a:p>
                  </a:txBody>
                  <a:tcPr marL="0" marR="0" marT="29909" marB="0">
                    <a:lnL w="12700">
                      <a:solidFill>
                        <a:srgbClr val="90AD63"/>
                      </a:solidFill>
                      <a:prstDash val="solid"/>
                    </a:lnL>
                    <a:lnR w="12700">
                      <a:solidFill>
                        <a:srgbClr val="90AD63"/>
                      </a:solidFill>
                      <a:prstDash val="solid"/>
                    </a:lnR>
                    <a:lnT w="28575">
                      <a:solidFill>
                        <a:srgbClr val="90AD63"/>
                      </a:solidFill>
                      <a:prstDash val="solid"/>
                    </a:lnT>
                    <a:lnB w="12700">
                      <a:solidFill>
                        <a:srgbClr val="90AD63"/>
                      </a:solidFill>
                      <a:prstDash val="solid"/>
                    </a:lnB>
                  </a:tcPr>
                </a:tc>
                <a:tc>
                  <a:txBody>
                    <a:bodyPr/>
                    <a:lstStyle/>
                    <a:p>
                      <a:pPr marL="52069">
                        <a:lnSpc>
                          <a:spcPct val="100000"/>
                        </a:lnSpc>
                        <a:spcBef>
                          <a:spcPts val="285"/>
                        </a:spcBef>
                      </a:pPr>
                      <a:r>
                        <a:rPr lang="tr-TR" sz="1050" noProof="0">
                          <a:solidFill>
                            <a:srgbClr val="3B3A3B"/>
                          </a:solidFill>
                          <a:latin typeface="Myriad Pro"/>
                          <a:cs typeface="Myriad Pro"/>
                        </a:rPr>
                        <a:t>İçi</a:t>
                      </a:r>
                      <a:r>
                        <a:rPr lang="tr-TR" sz="1050" spc="-15" noProof="0">
                          <a:solidFill>
                            <a:srgbClr val="3B3A3B"/>
                          </a:solidFill>
                          <a:latin typeface="Myriad Pro"/>
                          <a:cs typeface="Myriad Pro"/>
                        </a:rPr>
                        <a:t> </a:t>
                      </a:r>
                      <a:r>
                        <a:rPr lang="tr-TR" sz="1050" noProof="0">
                          <a:solidFill>
                            <a:srgbClr val="3B3A3B"/>
                          </a:solidFill>
                          <a:latin typeface="Myriad Pro"/>
                          <a:cs typeface="Myriad Pro"/>
                        </a:rPr>
                        <a:t>boş</a:t>
                      </a:r>
                      <a:r>
                        <a:rPr lang="tr-TR" sz="1050" spc="-5" noProof="0">
                          <a:solidFill>
                            <a:srgbClr val="3B3A3B"/>
                          </a:solidFill>
                          <a:latin typeface="Myriad Pro"/>
                          <a:cs typeface="Myriad Pro"/>
                        </a:rPr>
                        <a:t> </a:t>
                      </a:r>
                      <a:r>
                        <a:rPr lang="tr-TR" sz="1050" noProof="0">
                          <a:solidFill>
                            <a:srgbClr val="3B3A3B"/>
                          </a:solidFill>
                          <a:latin typeface="Myriad Pro"/>
                          <a:cs typeface="Myriad Pro"/>
                        </a:rPr>
                        <a:t>organların </a:t>
                      </a:r>
                      <a:r>
                        <a:rPr lang="tr-TR" sz="1050" spc="-10" noProof="0">
                          <a:solidFill>
                            <a:srgbClr val="3B3A3B"/>
                          </a:solidFill>
                          <a:latin typeface="Myriad Pro"/>
                          <a:cs typeface="Myriad Pro"/>
                        </a:rPr>
                        <a:t>incelenmesi</a:t>
                      </a:r>
                      <a:endParaRPr lang="tr-TR" sz="1050" noProof="0">
                        <a:latin typeface="Myriad Pro"/>
                        <a:cs typeface="Myriad Pro"/>
                      </a:endParaRPr>
                    </a:p>
                  </a:txBody>
                  <a:tcPr marL="0" marR="0" marT="29909" marB="0">
                    <a:lnL w="12700">
                      <a:solidFill>
                        <a:srgbClr val="90AD63"/>
                      </a:solidFill>
                      <a:prstDash val="solid"/>
                    </a:lnL>
                    <a:lnR w="12700">
                      <a:solidFill>
                        <a:srgbClr val="90AD63"/>
                      </a:solidFill>
                      <a:prstDash val="solid"/>
                    </a:lnR>
                    <a:lnT w="28575">
                      <a:solidFill>
                        <a:srgbClr val="90AD63"/>
                      </a:solidFill>
                      <a:prstDash val="solid"/>
                    </a:lnT>
                    <a:lnB w="12700">
                      <a:solidFill>
                        <a:srgbClr val="90AD63"/>
                      </a:solidFill>
                      <a:prstDash val="solid"/>
                    </a:lnB>
                  </a:tcPr>
                </a:tc>
                <a:extLst>
                  <a:ext uri="{0D108BD9-81ED-4DB2-BD59-A6C34878D82A}">
                    <a16:rowId xmlns:a16="http://schemas.microsoft.com/office/drawing/2014/main" val="10024"/>
                  </a:ext>
                </a:extLst>
              </a:tr>
              <a:tr h="217524">
                <a:tc vMerge="1">
                  <a:txBody>
                    <a:bodyPr/>
                    <a:lstStyle/>
                    <a:p>
                      <a:endParaRPr/>
                    </a:p>
                  </a:txBody>
                  <a:tcPr marL="0" marR="0" marT="5715"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vMerge="1">
                  <a:txBody>
                    <a:bodyPr/>
                    <a:lstStyle/>
                    <a:p>
                      <a:endParaRPr/>
                    </a:p>
                  </a:txBody>
                  <a:tcPr marL="0" marR="0" marT="5715"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a:txBody>
                    <a:bodyPr/>
                    <a:lstStyle/>
                    <a:p>
                      <a:pPr marL="52069">
                        <a:lnSpc>
                          <a:spcPct val="100000"/>
                        </a:lnSpc>
                        <a:spcBef>
                          <a:spcPts val="285"/>
                        </a:spcBef>
                      </a:pPr>
                      <a:r>
                        <a:rPr lang="tr-TR" sz="1050" spc="-10" noProof="0">
                          <a:solidFill>
                            <a:srgbClr val="3B3A3B"/>
                          </a:solidFill>
                          <a:latin typeface="Myriad Pro"/>
                          <a:cs typeface="Myriad Pro"/>
                        </a:rPr>
                        <a:t>Colono</a:t>
                      </a:r>
                      <a:r>
                        <a:rPr lang="tr-TR" sz="1050" b="1" spc="-10" noProof="0">
                          <a:solidFill>
                            <a:srgbClr val="3B3A3B"/>
                          </a:solidFill>
                          <a:latin typeface="Myriad Pro"/>
                          <a:cs typeface="Myriad Pro"/>
                        </a:rPr>
                        <a:t>scopy</a:t>
                      </a:r>
                      <a:endParaRPr lang="tr-TR" sz="1050" noProof="0">
                        <a:latin typeface="Myriad Pro"/>
                        <a:cs typeface="Myriad Pro"/>
                      </a:endParaRPr>
                    </a:p>
                  </a:txBody>
                  <a:tcPr marL="0" marR="0" marT="29909" marB="0">
                    <a:lnL w="12700">
                      <a:solidFill>
                        <a:srgbClr val="90AD63"/>
                      </a:solidFill>
                      <a:prstDash val="solid"/>
                    </a:lnL>
                    <a:lnR w="12700">
                      <a:solidFill>
                        <a:srgbClr val="90AD63"/>
                      </a:solidFill>
                      <a:prstDash val="solid"/>
                    </a:lnR>
                    <a:lnT w="12700">
                      <a:solidFill>
                        <a:srgbClr val="90AD63"/>
                      </a:solidFill>
                      <a:prstDash val="solid"/>
                    </a:lnT>
                    <a:lnB w="28575">
                      <a:solidFill>
                        <a:srgbClr val="90AD63"/>
                      </a:solidFill>
                      <a:prstDash val="solid"/>
                    </a:lnB>
                  </a:tcPr>
                </a:tc>
                <a:tc>
                  <a:txBody>
                    <a:bodyPr/>
                    <a:lstStyle/>
                    <a:p>
                      <a:pPr marL="52069">
                        <a:lnSpc>
                          <a:spcPct val="100000"/>
                        </a:lnSpc>
                        <a:spcBef>
                          <a:spcPts val="285"/>
                        </a:spcBef>
                      </a:pPr>
                      <a:r>
                        <a:rPr lang="tr-TR" sz="1050" noProof="0">
                          <a:solidFill>
                            <a:srgbClr val="3B3A3B"/>
                          </a:solidFill>
                          <a:latin typeface="Myriad Pro"/>
                          <a:cs typeface="Myriad Pro"/>
                        </a:rPr>
                        <a:t>Kalın</a:t>
                      </a:r>
                      <a:r>
                        <a:rPr lang="tr-TR" sz="1050" spc="-5" noProof="0">
                          <a:solidFill>
                            <a:srgbClr val="3B3A3B"/>
                          </a:solidFill>
                          <a:latin typeface="Myriad Pro"/>
                          <a:cs typeface="Myriad Pro"/>
                        </a:rPr>
                        <a:t> </a:t>
                      </a:r>
                      <a:r>
                        <a:rPr lang="tr-TR" sz="1050" noProof="0">
                          <a:solidFill>
                            <a:srgbClr val="3B3A3B"/>
                          </a:solidFill>
                          <a:latin typeface="Myriad Pro"/>
                          <a:cs typeface="Myriad Pro"/>
                        </a:rPr>
                        <a:t>bağırsağın </a:t>
                      </a:r>
                      <a:r>
                        <a:rPr lang="tr-TR" sz="1050" spc="-10" noProof="0">
                          <a:solidFill>
                            <a:srgbClr val="3B3A3B"/>
                          </a:solidFill>
                          <a:latin typeface="Myriad Pro"/>
                          <a:cs typeface="Myriad Pro"/>
                        </a:rPr>
                        <a:t>incelenmesi</a:t>
                      </a:r>
                      <a:endParaRPr lang="tr-TR" sz="1050" noProof="0">
                        <a:latin typeface="Myriad Pro"/>
                        <a:cs typeface="Myriad Pro"/>
                      </a:endParaRPr>
                    </a:p>
                  </a:txBody>
                  <a:tcPr marL="0" marR="0" marT="29909" marB="0">
                    <a:lnL w="12700">
                      <a:solidFill>
                        <a:srgbClr val="90AD63"/>
                      </a:solidFill>
                      <a:prstDash val="solid"/>
                    </a:lnL>
                    <a:lnR w="12700">
                      <a:solidFill>
                        <a:srgbClr val="90AD63"/>
                      </a:solidFill>
                      <a:prstDash val="solid"/>
                    </a:lnR>
                    <a:lnT w="12700">
                      <a:solidFill>
                        <a:srgbClr val="90AD63"/>
                      </a:solidFill>
                      <a:prstDash val="solid"/>
                    </a:lnT>
                    <a:lnB w="28575">
                      <a:solidFill>
                        <a:srgbClr val="90AD63"/>
                      </a:solidFill>
                      <a:prstDash val="solid"/>
                    </a:lnB>
                  </a:tcPr>
                </a:tc>
                <a:extLst>
                  <a:ext uri="{0D108BD9-81ED-4DB2-BD59-A6C34878D82A}">
                    <a16:rowId xmlns:a16="http://schemas.microsoft.com/office/drawing/2014/main" val="10025"/>
                  </a:ext>
                </a:extLst>
              </a:tr>
              <a:tr h="217524">
                <a:tc rowSpan="2">
                  <a:txBody>
                    <a:bodyPr/>
                    <a:lstStyle/>
                    <a:p>
                      <a:pPr>
                        <a:lnSpc>
                          <a:spcPct val="100000"/>
                        </a:lnSpc>
                        <a:spcBef>
                          <a:spcPts val="45"/>
                        </a:spcBef>
                      </a:pPr>
                      <a:endParaRPr lang="tr-TR" sz="1050" noProof="0">
                        <a:latin typeface="Times New Roman"/>
                        <a:cs typeface="Times New Roman"/>
                      </a:endParaRPr>
                    </a:p>
                    <a:p>
                      <a:pPr marL="52069">
                        <a:lnSpc>
                          <a:spcPct val="100000"/>
                        </a:lnSpc>
                      </a:pPr>
                      <a:r>
                        <a:rPr lang="tr-TR" sz="1050" b="1" spc="-10" noProof="0">
                          <a:solidFill>
                            <a:srgbClr val="3B3A3B"/>
                          </a:solidFill>
                          <a:latin typeface="Myriad Pro"/>
                          <a:cs typeface="Myriad Pro"/>
                        </a:rPr>
                        <a:t>–graphy</a:t>
                      </a:r>
                      <a:endParaRPr lang="tr-TR" sz="1050" noProof="0">
                        <a:latin typeface="Myriad Pro"/>
                        <a:cs typeface="Myriad Pro"/>
                      </a:endParaRPr>
                    </a:p>
                  </a:txBody>
                  <a:tcPr marL="0" marR="0" marT="4722"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rowSpan="2">
                  <a:txBody>
                    <a:bodyPr/>
                    <a:lstStyle/>
                    <a:p>
                      <a:pPr>
                        <a:lnSpc>
                          <a:spcPct val="100000"/>
                        </a:lnSpc>
                        <a:spcBef>
                          <a:spcPts val="45"/>
                        </a:spcBef>
                      </a:pPr>
                      <a:endParaRPr lang="tr-TR" sz="1050" noProof="0">
                        <a:latin typeface="Times New Roman"/>
                        <a:cs typeface="Times New Roman"/>
                      </a:endParaRPr>
                    </a:p>
                    <a:p>
                      <a:pPr marL="52069">
                        <a:lnSpc>
                          <a:spcPct val="100000"/>
                        </a:lnSpc>
                      </a:pPr>
                      <a:r>
                        <a:rPr lang="tr-TR" sz="1050" i="1" spc="-10" noProof="0">
                          <a:solidFill>
                            <a:srgbClr val="3B3A3B"/>
                          </a:solidFill>
                          <a:latin typeface="Myriad Pro"/>
                          <a:cs typeface="Myriad Pro"/>
                        </a:rPr>
                        <a:t>Görüntüleme</a:t>
                      </a:r>
                      <a:endParaRPr lang="tr-TR" sz="1050" noProof="0">
                        <a:latin typeface="Myriad Pro"/>
                        <a:cs typeface="Myriad Pro"/>
                      </a:endParaRPr>
                    </a:p>
                  </a:txBody>
                  <a:tcPr marL="0" marR="0" marT="4722"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a:txBody>
                    <a:bodyPr/>
                    <a:lstStyle/>
                    <a:p>
                      <a:pPr marL="52069">
                        <a:lnSpc>
                          <a:spcPct val="100000"/>
                        </a:lnSpc>
                        <a:spcBef>
                          <a:spcPts val="285"/>
                        </a:spcBef>
                      </a:pPr>
                      <a:r>
                        <a:rPr lang="tr-TR" sz="1050" spc="-10" noProof="0">
                          <a:solidFill>
                            <a:srgbClr val="3B3A3B"/>
                          </a:solidFill>
                          <a:latin typeface="Myriad Pro"/>
                          <a:cs typeface="Myriad Pro"/>
                        </a:rPr>
                        <a:t>Angio</a:t>
                      </a:r>
                      <a:r>
                        <a:rPr lang="tr-TR" sz="1050" b="1" spc="-10" noProof="0">
                          <a:solidFill>
                            <a:srgbClr val="3B3A3B"/>
                          </a:solidFill>
                          <a:latin typeface="Myriad Pro"/>
                          <a:cs typeface="Myriad Pro"/>
                        </a:rPr>
                        <a:t>graphy</a:t>
                      </a:r>
                      <a:endParaRPr lang="tr-TR" sz="1050" noProof="0">
                        <a:latin typeface="Myriad Pro"/>
                        <a:cs typeface="Myriad Pro"/>
                      </a:endParaRPr>
                    </a:p>
                  </a:txBody>
                  <a:tcPr marL="0" marR="0" marT="29909" marB="0">
                    <a:lnL w="12700">
                      <a:solidFill>
                        <a:srgbClr val="90AD63"/>
                      </a:solidFill>
                      <a:prstDash val="solid"/>
                    </a:lnL>
                    <a:lnR w="12700">
                      <a:solidFill>
                        <a:srgbClr val="90AD63"/>
                      </a:solidFill>
                      <a:prstDash val="solid"/>
                    </a:lnR>
                    <a:lnT w="28575">
                      <a:solidFill>
                        <a:srgbClr val="90AD63"/>
                      </a:solidFill>
                      <a:prstDash val="solid"/>
                    </a:lnT>
                    <a:lnB w="12700">
                      <a:solidFill>
                        <a:srgbClr val="90AD63"/>
                      </a:solidFill>
                      <a:prstDash val="solid"/>
                    </a:lnB>
                  </a:tcPr>
                </a:tc>
                <a:tc>
                  <a:txBody>
                    <a:bodyPr/>
                    <a:lstStyle/>
                    <a:p>
                      <a:pPr marL="52069">
                        <a:lnSpc>
                          <a:spcPct val="100000"/>
                        </a:lnSpc>
                        <a:spcBef>
                          <a:spcPts val="285"/>
                        </a:spcBef>
                      </a:pPr>
                      <a:r>
                        <a:rPr lang="tr-TR" sz="1050" noProof="0">
                          <a:solidFill>
                            <a:srgbClr val="3B3A3B"/>
                          </a:solidFill>
                          <a:latin typeface="Myriad Pro"/>
                          <a:cs typeface="Myriad Pro"/>
                        </a:rPr>
                        <a:t>Damarın </a:t>
                      </a:r>
                      <a:r>
                        <a:rPr lang="tr-TR" sz="1050" spc="-10" noProof="0">
                          <a:solidFill>
                            <a:srgbClr val="3B3A3B"/>
                          </a:solidFill>
                          <a:latin typeface="Myriad Pro"/>
                          <a:cs typeface="Myriad Pro"/>
                        </a:rPr>
                        <a:t>görüntülenmesi</a:t>
                      </a:r>
                      <a:endParaRPr lang="tr-TR" sz="1050" noProof="0">
                        <a:latin typeface="Myriad Pro"/>
                        <a:cs typeface="Myriad Pro"/>
                      </a:endParaRPr>
                    </a:p>
                  </a:txBody>
                  <a:tcPr marL="0" marR="0" marT="29909" marB="0">
                    <a:lnL w="12700">
                      <a:solidFill>
                        <a:srgbClr val="90AD63"/>
                      </a:solidFill>
                      <a:prstDash val="solid"/>
                    </a:lnL>
                    <a:lnR w="12700">
                      <a:solidFill>
                        <a:srgbClr val="90AD63"/>
                      </a:solidFill>
                      <a:prstDash val="solid"/>
                    </a:lnR>
                    <a:lnT w="28575">
                      <a:solidFill>
                        <a:srgbClr val="90AD63"/>
                      </a:solidFill>
                      <a:prstDash val="solid"/>
                    </a:lnT>
                    <a:lnB w="12700">
                      <a:solidFill>
                        <a:srgbClr val="90AD63"/>
                      </a:solidFill>
                      <a:prstDash val="solid"/>
                    </a:lnB>
                  </a:tcPr>
                </a:tc>
                <a:extLst>
                  <a:ext uri="{0D108BD9-81ED-4DB2-BD59-A6C34878D82A}">
                    <a16:rowId xmlns:a16="http://schemas.microsoft.com/office/drawing/2014/main" val="10026"/>
                  </a:ext>
                </a:extLst>
              </a:tr>
              <a:tr h="217524">
                <a:tc vMerge="1">
                  <a:txBody>
                    <a:bodyPr/>
                    <a:lstStyle/>
                    <a:p>
                      <a:endParaRPr/>
                    </a:p>
                  </a:txBody>
                  <a:tcPr marL="0" marR="0" marT="5715"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vMerge="1">
                  <a:txBody>
                    <a:bodyPr/>
                    <a:lstStyle/>
                    <a:p>
                      <a:endParaRPr/>
                    </a:p>
                  </a:txBody>
                  <a:tcPr marL="0" marR="0" marT="5715" marB="0">
                    <a:lnL w="12700">
                      <a:solidFill>
                        <a:srgbClr val="90AD63"/>
                      </a:solidFill>
                      <a:prstDash val="solid"/>
                    </a:lnL>
                    <a:lnR w="12700">
                      <a:solidFill>
                        <a:srgbClr val="90AD63"/>
                      </a:solidFill>
                      <a:prstDash val="solid"/>
                    </a:lnR>
                    <a:lnT w="28575">
                      <a:solidFill>
                        <a:srgbClr val="90AD63"/>
                      </a:solidFill>
                      <a:prstDash val="solid"/>
                    </a:lnT>
                    <a:lnB w="28575">
                      <a:solidFill>
                        <a:srgbClr val="90AD63"/>
                      </a:solidFill>
                      <a:prstDash val="solid"/>
                    </a:lnB>
                  </a:tcPr>
                </a:tc>
                <a:tc>
                  <a:txBody>
                    <a:bodyPr/>
                    <a:lstStyle/>
                    <a:p>
                      <a:pPr marL="52069">
                        <a:lnSpc>
                          <a:spcPct val="100000"/>
                        </a:lnSpc>
                        <a:spcBef>
                          <a:spcPts val="285"/>
                        </a:spcBef>
                      </a:pPr>
                      <a:r>
                        <a:rPr lang="tr-TR" sz="1050" spc="-10" noProof="0">
                          <a:solidFill>
                            <a:srgbClr val="3B3A3B"/>
                          </a:solidFill>
                          <a:latin typeface="Myriad Pro"/>
                          <a:cs typeface="Myriad Pro"/>
                        </a:rPr>
                        <a:t>Ultrasono</a:t>
                      </a:r>
                      <a:r>
                        <a:rPr lang="tr-TR" sz="1050" b="1" spc="-10" noProof="0">
                          <a:solidFill>
                            <a:srgbClr val="3B3A3B"/>
                          </a:solidFill>
                          <a:latin typeface="Myriad Pro"/>
                          <a:cs typeface="Myriad Pro"/>
                        </a:rPr>
                        <a:t>graphy</a:t>
                      </a:r>
                      <a:endParaRPr lang="tr-TR" sz="1050" noProof="0">
                        <a:latin typeface="Myriad Pro"/>
                        <a:cs typeface="Myriad Pro"/>
                      </a:endParaRPr>
                    </a:p>
                  </a:txBody>
                  <a:tcPr marL="0" marR="0" marT="29909" marB="0">
                    <a:lnL w="12700">
                      <a:solidFill>
                        <a:srgbClr val="90AD63"/>
                      </a:solidFill>
                      <a:prstDash val="solid"/>
                    </a:lnL>
                    <a:lnR w="12700">
                      <a:solidFill>
                        <a:srgbClr val="90AD63"/>
                      </a:solidFill>
                      <a:prstDash val="solid"/>
                    </a:lnR>
                    <a:lnT w="12700">
                      <a:solidFill>
                        <a:srgbClr val="90AD63"/>
                      </a:solidFill>
                      <a:prstDash val="solid"/>
                    </a:lnT>
                    <a:lnB w="28575">
                      <a:solidFill>
                        <a:srgbClr val="90AD63"/>
                      </a:solidFill>
                      <a:prstDash val="solid"/>
                    </a:lnB>
                  </a:tcPr>
                </a:tc>
                <a:tc>
                  <a:txBody>
                    <a:bodyPr/>
                    <a:lstStyle/>
                    <a:p>
                      <a:pPr marL="52069">
                        <a:lnSpc>
                          <a:spcPct val="100000"/>
                        </a:lnSpc>
                        <a:spcBef>
                          <a:spcPts val="285"/>
                        </a:spcBef>
                      </a:pPr>
                      <a:r>
                        <a:rPr lang="tr-TR" sz="1050" noProof="0" dirty="0">
                          <a:solidFill>
                            <a:srgbClr val="3B3A3B"/>
                          </a:solidFill>
                          <a:latin typeface="Myriad Pro"/>
                          <a:cs typeface="Myriad Pro"/>
                        </a:rPr>
                        <a:t>Ses</a:t>
                      </a:r>
                      <a:r>
                        <a:rPr lang="tr-TR" sz="1050" spc="-15" noProof="0" dirty="0">
                          <a:solidFill>
                            <a:srgbClr val="3B3A3B"/>
                          </a:solidFill>
                          <a:latin typeface="Myriad Pro"/>
                          <a:cs typeface="Myriad Pro"/>
                        </a:rPr>
                        <a:t> </a:t>
                      </a:r>
                      <a:r>
                        <a:rPr lang="tr-TR" sz="1050" noProof="0" dirty="0">
                          <a:solidFill>
                            <a:srgbClr val="3B3A3B"/>
                          </a:solidFill>
                          <a:latin typeface="Myriad Pro"/>
                          <a:cs typeface="Myriad Pro"/>
                        </a:rPr>
                        <a:t>dalgalarıyla organların </a:t>
                      </a:r>
                      <a:r>
                        <a:rPr lang="tr-TR" sz="1050" spc="-10" noProof="0" dirty="0">
                          <a:solidFill>
                            <a:srgbClr val="3B3A3B"/>
                          </a:solidFill>
                          <a:latin typeface="Myriad Pro"/>
                          <a:cs typeface="Myriad Pro"/>
                        </a:rPr>
                        <a:t>görüntülenmesi</a:t>
                      </a:r>
                      <a:endParaRPr lang="tr-TR" sz="1050" noProof="0" dirty="0">
                        <a:latin typeface="Myriad Pro"/>
                        <a:cs typeface="Myriad Pro"/>
                      </a:endParaRPr>
                    </a:p>
                  </a:txBody>
                  <a:tcPr marL="0" marR="0" marT="29909" marB="0">
                    <a:lnL w="12700">
                      <a:solidFill>
                        <a:srgbClr val="90AD63"/>
                      </a:solidFill>
                      <a:prstDash val="solid"/>
                    </a:lnL>
                    <a:lnR w="12700">
                      <a:solidFill>
                        <a:srgbClr val="90AD63"/>
                      </a:solidFill>
                      <a:prstDash val="solid"/>
                    </a:lnR>
                    <a:lnT w="12700">
                      <a:solidFill>
                        <a:srgbClr val="90AD63"/>
                      </a:solidFill>
                      <a:prstDash val="solid"/>
                    </a:lnT>
                    <a:lnB w="28575">
                      <a:solidFill>
                        <a:srgbClr val="90AD63"/>
                      </a:solidFill>
                      <a:prstDash val="solid"/>
                    </a:lnB>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35906735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id="{6A7E6431-235A-A154-9CE6-C00318BC6EB5}"/>
              </a:ext>
            </a:extLst>
          </p:cNvPr>
          <p:cNvSpPr>
            <a:spLocks noGrp="1"/>
          </p:cNvSpPr>
          <p:nvPr>
            <p:ph type="title"/>
          </p:nvPr>
        </p:nvSpPr>
        <p:spPr/>
        <p:txBody>
          <a:bodyPr/>
          <a:lstStyle/>
          <a:p>
            <a:r>
              <a:rPr lang="tr-TR" dirty="0"/>
              <a:t>Tekil ve çoğul kelimeler</a:t>
            </a:r>
          </a:p>
        </p:txBody>
      </p:sp>
      <p:sp>
        <p:nvSpPr>
          <p:cNvPr id="3" name="Alt Bilgi Yer Tutucusu 2">
            <a:extLst>
              <a:ext uri="{FF2B5EF4-FFF2-40B4-BE49-F238E27FC236}">
                <a16:creationId xmlns:a16="http://schemas.microsoft.com/office/drawing/2014/main" id="{9C62BB4D-D868-7B01-EA6A-23E9529F6413}"/>
              </a:ext>
            </a:extLst>
          </p:cNvPr>
          <p:cNvSpPr>
            <a:spLocks noGrp="1"/>
          </p:cNvSpPr>
          <p:nvPr>
            <p:ph type="ftr" sz="quarter" idx="11"/>
          </p:nvPr>
        </p:nvSpPr>
        <p:spPr/>
        <p:txBody>
          <a:bodyPr/>
          <a:lstStyle/>
          <a:p>
            <a:r>
              <a:rPr lang="tr-TR"/>
              <a:t>Dr. Ali Tekin GÜNER - BİYOMEKANİK</a:t>
            </a:r>
          </a:p>
        </p:txBody>
      </p:sp>
      <p:sp>
        <p:nvSpPr>
          <p:cNvPr id="4" name="Slayt Numarası Yer Tutucusu 3">
            <a:extLst>
              <a:ext uri="{FF2B5EF4-FFF2-40B4-BE49-F238E27FC236}">
                <a16:creationId xmlns:a16="http://schemas.microsoft.com/office/drawing/2014/main" id="{ECE92D7A-34A8-8091-D70F-D885EF61F841}"/>
              </a:ext>
            </a:extLst>
          </p:cNvPr>
          <p:cNvSpPr>
            <a:spLocks noGrp="1"/>
          </p:cNvSpPr>
          <p:nvPr>
            <p:ph type="sldNum" sz="quarter" idx="12"/>
          </p:nvPr>
        </p:nvSpPr>
        <p:spPr/>
        <p:txBody>
          <a:bodyPr/>
          <a:lstStyle/>
          <a:p>
            <a:fld id="{60FF87A7-9A7A-4B3D-9625-8440EC4947F9}" type="slidenum">
              <a:rPr lang="tr-TR" smtClean="0"/>
              <a:pPr/>
              <a:t>62</a:t>
            </a:fld>
            <a:endParaRPr lang="tr-TR"/>
          </a:p>
        </p:txBody>
      </p:sp>
      <p:graphicFrame>
        <p:nvGraphicFramePr>
          <p:cNvPr id="5" name="object 10">
            <a:extLst>
              <a:ext uri="{FF2B5EF4-FFF2-40B4-BE49-F238E27FC236}">
                <a16:creationId xmlns:a16="http://schemas.microsoft.com/office/drawing/2014/main" id="{0470178F-04C5-9EAF-0D72-1A88134AA605}"/>
              </a:ext>
            </a:extLst>
          </p:cNvPr>
          <p:cNvGraphicFramePr>
            <a:graphicFrameLocks noGrp="1"/>
          </p:cNvGraphicFramePr>
          <p:nvPr>
            <p:extLst>
              <p:ext uri="{D42A27DB-BD31-4B8C-83A1-F6EECF244321}">
                <p14:modId xmlns:p14="http://schemas.microsoft.com/office/powerpoint/2010/main" val="927509705"/>
              </p:ext>
            </p:extLst>
          </p:nvPr>
        </p:nvGraphicFramePr>
        <p:xfrm>
          <a:off x="1475656" y="1067774"/>
          <a:ext cx="5748020" cy="1636087"/>
        </p:xfrm>
        <a:graphic>
          <a:graphicData uri="http://schemas.openxmlformats.org/drawingml/2006/table">
            <a:tbl>
              <a:tblPr firstRow="1" bandRow="1">
                <a:tableStyleId>{2D5ABB26-0587-4C30-8999-92F81FD0307C}</a:tableStyleId>
              </a:tblPr>
              <a:tblGrid>
                <a:gridCol w="541020">
                  <a:extLst>
                    <a:ext uri="{9D8B030D-6E8A-4147-A177-3AD203B41FA5}">
                      <a16:colId xmlns:a16="http://schemas.microsoft.com/office/drawing/2014/main" val="20000"/>
                    </a:ext>
                  </a:extLst>
                </a:gridCol>
                <a:gridCol w="1301750">
                  <a:extLst>
                    <a:ext uri="{9D8B030D-6E8A-4147-A177-3AD203B41FA5}">
                      <a16:colId xmlns:a16="http://schemas.microsoft.com/office/drawing/2014/main" val="20001"/>
                    </a:ext>
                  </a:extLst>
                </a:gridCol>
                <a:gridCol w="1301750">
                  <a:extLst>
                    <a:ext uri="{9D8B030D-6E8A-4147-A177-3AD203B41FA5}">
                      <a16:colId xmlns:a16="http://schemas.microsoft.com/office/drawing/2014/main" val="20002"/>
                    </a:ext>
                  </a:extLst>
                </a:gridCol>
                <a:gridCol w="1301750">
                  <a:extLst>
                    <a:ext uri="{9D8B030D-6E8A-4147-A177-3AD203B41FA5}">
                      <a16:colId xmlns:a16="http://schemas.microsoft.com/office/drawing/2014/main" val="20003"/>
                    </a:ext>
                  </a:extLst>
                </a:gridCol>
                <a:gridCol w="1301750">
                  <a:extLst>
                    <a:ext uri="{9D8B030D-6E8A-4147-A177-3AD203B41FA5}">
                      <a16:colId xmlns:a16="http://schemas.microsoft.com/office/drawing/2014/main" val="20004"/>
                    </a:ext>
                  </a:extLst>
                </a:gridCol>
              </a:tblGrid>
              <a:tr h="224419">
                <a:tc rowSpan="2">
                  <a:txBody>
                    <a:bodyPr/>
                    <a:lstStyle/>
                    <a:p>
                      <a:pPr marL="50800">
                        <a:lnSpc>
                          <a:spcPct val="100000"/>
                        </a:lnSpc>
                        <a:spcBef>
                          <a:spcPts val="900"/>
                        </a:spcBef>
                      </a:pPr>
                      <a:r>
                        <a:rPr sz="1100" b="1" spc="-10" dirty="0">
                          <a:solidFill>
                            <a:srgbClr val="3B3A3B"/>
                          </a:solidFill>
                          <a:latin typeface="Myriad Pro"/>
                          <a:cs typeface="Myriad Pro"/>
                        </a:rPr>
                        <a:t>Kural</a:t>
                      </a:r>
                      <a:endParaRPr sz="1100">
                        <a:latin typeface="Myriad Pro"/>
                        <a:cs typeface="Myriad Pro"/>
                      </a:endParaRPr>
                    </a:p>
                  </a:txBody>
                  <a:tcPr marL="0" marR="0" marT="11430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gridSpan="4">
                  <a:txBody>
                    <a:bodyPr/>
                    <a:lstStyle/>
                    <a:p>
                      <a:pPr marL="50800">
                        <a:lnSpc>
                          <a:spcPct val="100000"/>
                        </a:lnSpc>
                        <a:spcBef>
                          <a:spcPts val="150"/>
                        </a:spcBef>
                      </a:pPr>
                      <a:r>
                        <a:rPr sz="1000" spc="-10" dirty="0">
                          <a:solidFill>
                            <a:srgbClr val="3B3A3B"/>
                          </a:solidFill>
                          <a:latin typeface="Myriad Pro"/>
                          <a:cs typeface="Myriad Pro"/>
                        </a:rPr>
                        <a:t>Tekil</a:t>
                      </a:r>
                      <a:r>
                        <a:rPr sz="1000" spc="15" dirty="0">
                          <a:solidFill>
                            <a:srgbClr val="3B3A3B"/>
                          </a:solidFill>
                          <a:latin typeface="Myriad Pro"/>
                          <a:cs typeface="Myriad Pro"/>
                        </a:rPr>
                        <a:t> </a:t>
                      </a:r>
                      <a:r>
                        <a:rPr sz="1000" spc="-10" dirty="0">
                          <a:solidFill>
                            <a:srgbClr val="3B3A3B"/>
                          </a:solidFill>
                          <a:latin typeface="Myriad Pro"/>
                          <a:cs typeface="Myriad Pro"/>
                        </a:rPr>
                        <a:t>terimler</a:t>
                      </a:r>
                      <a:r>
                        <a:rPr sz="1000" spc="-75" dirty="0">
                          <a:solidFill>
                            <a:srgbClr val="3B3A3B"/>
                          </a:solidFill>
                          <a:latin typeface="Myriad Pro"/>
                          <a:cs typeface="Myriad Pro"/>
                        </a:rPr>
                        <a:t> </a:t>
                      </a:r>
                      <a:r>
                        <a:rPr sz="1000" spc="-20" dirty="0">
                          <a:solidFill>
                            <a:srgbClr val="3B3A3B"/>
                          </a:solidFill>
                          <a:latin typeface="Myriad Pro"/>
                          <a:cs typeface="Myriad Pro"/>
                        </a:rPr>
                        <a:t>“us”</a:t>
                      </a:r>
                      <a:r>
                        <a:rPr sz="1000" spc="-80" dirty="0">
                          <a:solidFill>
                            <a:srgbClr val="3B3A3B"/>
                          </a:solidFill>
                          <a:latin typeface="Myriad Pro"/>
                          <a:cs typeface="Myriad Pro"/>
                        </a:rPr>
                        <a:t> </a:t>
                      </a:r>
                      <a:r>
                        <a:rPr sz="1000" dirty="0">
                          <a:solidFill>
                            <a:srgbClr val="3B3A3B"/>
                          </a:solidFill>
                          <a:latin typeface="Myriad Pro"/>
                          <a:cs typeface="Myriad Pro"/>
                        </a:rPr>
                        <a:t>ile</a:t>
                      </a:r>
                      <a:r>
                        <a:rPr sz="1000" spc="20" dirty="0">
                          <a:solidFill>
                            <a:srgbClr val="3B3A3B"/>
                          </a:solidFill>
                          <a:latin typeface="Myriad Pro"/>
                          <a:cs typeface="Myriad Pro"/>
                        </a:rPr>
                        <a:t> </a:t>
                      </a:r>
                      <a:r>
                        <a:rPr sz="1000" dirty="0">
                          <a:solidFill>
                            <a:srgbClr val="3B3A3B"/>
                          </a:solidFill>
                          <a:latin typeface="Myriad Pro"/>
                          <a:cs typeface="Myriad Pro"/>
                        </a:rPr>
                        <a:t>bitiyorsa</a:t>
                      </a:r>
                      <a:r>
                        <a:rPr sz="1000" spc="15" dirty="0">
                          <a:solidFill>
                            <a:srgbClr val="3B3A3B"/>
                          </a:solidFill>
                          <a:latin typeface="Myriad Pro"/>
                          <a:cs typeface="Myriad Pro"/>
                        </a:rPr>
                        <a:t> </a:t>
                      </a:r>
                      <a:r>
                        <a:rPr sz="1000" dirty="0">
                          <a:solidFill>
                            <a:srgbClr val="3B3A3B"/>
                          </a:solidFill>
                          <a:latin typeface="Myriad Pro"/>
                          <a:cs typeface="Myriad Pro"/>
                        </a:rPr>
                        <a:t>çoğul</a:t>
                      </a:r>
                      <a:r>
                        <a:rPr sz="1000" spc="20" dirty="0">
                          <a:solidFill>
                            <a:srgbClr val="3B3A3B"/>
                          </a:solidFill>
                          <a:latin typeface="Myriad Pro"/>
                          <a:cs typeface="Myriad Pro"/>
                        </a:rPr>
                        <a:t> </a:t>
                      </a:r>
                      <a:r>
                        <a:rPr sz="1000" dirty="0">
                          <a:solidFill>
                            <a:srgbClr val="3B3A3B"/>
                          </a:solidFill>
                          <a:latin typeface="Myriad Pro"/>
                          <a:cs typeface="Myriad Pro"/>
                        </a:rPr>
                        <a:t>yapmak</a:t>
                      </a:r>
                      <a:r>
                        <a:rPr sz="1000" spc="15" dirty="0">
                          <a:solidFill>
                            <a:srgbClr val="3B3A3B"/>
                          </a:solidFill>
                          <a:latin typeface="Myriad Pro"/>
                          <a:cs typeface="Myriad Pro"/>
                        </a:rPr>
                        <a:t> </a:t>
                      </a:r>
                      <a:r>
                        <a:rPr sz="1000" dirty="0">
                          <a:solidFill>
                            <a:srgbClr val="3B3A3B"/>
                          </a:solidFill>
                          <a:latin typeface="Myriad Pro"/>
                          <a:cs typeface="Myriad Pro"/>
                        </a:rPr>
                        <a:t>için</a:t>
                      </a:r>
                      <a:r>
                        <a:rPr sz="1000" spc="-75" dirty="0">
                          <a:solidFill>
                            <a:srgbClr val="3B3A3B"/>
                          </a:solidFill>
                          <a:latin typeface="Myriad Pro"/>
                          <a:cs typeface="Myriad Pro"/>
                        </a:rPr>
                        <a:t> </a:t>
                      </a:r>
                      <a:r>
                        <a:rPr sz="1000" spc="-20" dirty="0">
                          <a:solidFill>
                            <a:srgbClr val="3B3A3B"/>
                          </a:solidFill>
                          <a:latin typeface="Myriad Pro"/>
                          <a:cs typeface="Myriad Pro"/>
                        </a:rPr>
                        <a:t>“us”</a:t>
                      </a:r>
                      <a:r>
                        <a:rPr sz="1000" spc="-80" dirty="0">
                          <a:solidFill>
                            <a:srgbClr val="3B3A3B"/>
                          </a:solidFill>
                          <a:latin typeface="Myriad Pro"/>
                          <a:cs typeface="Myriad Pro"/>
                        </a:rPr>
                        <a:t> </a:t>
                      </a:r>
                      <a:r>
                        <a:rPr sz="1000" spc="-10" dirty="0">
                          <a:solidFill>
                            <a:srgbClr val="3B3A3B"/>
                          </a:solidFill>
                          <a:latin typeface="Myriad Pro"/>
                          <a:cs typeface="Myriad Pro"/>
                        </a:rPr>
                        <a:t>yerine</a:t>
                      </a:r>
                      <a:r>
                        <a:rPr sz="1000" spc="-75" dirty="0">
                          <a:solidFill>
                            <a:srgbClr val="3B3A3B"/>
                          </a:solidFill>
                          <a:latin typeface="Myriad Pro"/>
                          <a:cs typeface="Myriad Pro"/>
                        </a:rPr>
                        <a:t> </a:t>
                      </a:r>
                      <a:r>
                        <a:rPr sz="1000" spc="-10" dirty="0">
                          <a:solidFill>
                            <a:srgbClr val="3B3A3B"/>
                          </a:solidFill>
                          <a:latin typeface="Myriad Pro"/>
                          <a:cs typeface="Myriad Pro"/>
                        </a:rPr>
                        <a:t>“i”</a:t>
                      </a:r>
                      <a:r>
                        <a:rPr sz="1000" spc="-75" dirty="0">
                          <a:solidFill>
                            <a:srgbClr val="3B3A3B"/>
                          </a:solidFill>
                          <a:latin typeface="Myriad Pro"/>
                          <a:cs typeface="Myriad Pro"/>
                        </a:rPr>
                        <a:t> </a:t>
                      </a:r>
                      <a:r>
                        <a:rPr sz="1000" spc="-10" dirty="0">
                          <a:solidFill>
                            <a:srgbClr val="3B3A3B"/>
                          </a:solidFill>
                          <a:latin typeface="Myriad Pro"/>
                          <a:cs typeface="Myriad Pro"/>
                        </a:rPr>
                        <a:t>getirilir.</a:t>
                      </a:r>
                      <a:endParaRPr sz="1000" dirty="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FFFFF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5278">
                <a:tc vMerge="1">
                  <a:txBody>
                    <a:bodyPr/>
                    <a:lstStyle/>
                    <a:p>
                      <a:endParaRPr/>
                    </a:p>
                  </a:txBody>
                  <a:tcPr marL="0" marR="0" marT="11430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30504">
                        <a:lnSpc>
                          <a:spcPct val="100000"/>
                        </a:lnSpc>
                        <a:spcBef>
                          <a:spcPts val="125"/>
                        </a:spcBef>
                      </a:pPr>
                      <a:r>
                        <a:rPr sz="1100" b="1" spc="-10" dirty="0">
                          <a:solidFill>
                            <a:srgbClr val="FFFFFF"/>
                          </a:solidFill>
                          <a:latin typeface="Myriad Pro"/>
                          <a:cs typeface="Myriad Pro"/>
                        </a:rPr>
                        <a:t>Tekil</a:t>
                      </a:r>
                      <a:endParaRPr sz="1100">
                        <a:latin typeface="Myriad Pro"/>
                        <a:cs typeface="Myriad Pro"/>
                      </a:endParaRPr>
                    </a:p>
                  </a:txBody>
                  <a:tcPr marL="0" marR="0" marT="15875" marB="0">
                    <a:lnL w="12700">
                      <a:solidFill>
                        <a:srgbClr val="90AD63"/>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90AD63"/>
                    </a:solidFill>
                  </a:tcPr>
                </a:tc>
                <a:tc>
                  <a:txBody>
                    <a:bodyPr/>
                    <a:lstStyle/>
                    <a:p>
                      <a:pPr marL="230504">
                        <a:lnSpc>
                          <a:spcPct val="100000"/>
                        </a:lnSpc>
                        <a:spcBef>
                          <a:spcPts val="125"/>
                        </a:spcBef>
                      </a:pPr>
                      <a:r>
                        <a:rPr sz="1100" b="1" spc="-10" dirty="0">
                          <a:solidFill>
                            <a:srgbClr val="FFFFFF"/>
                          </a:solidFill>
                          <a:latin typeface="Myriad Pro"/>
                          <a:cs typeface="Myriad Pro"/>
                        </a:rPr>
                        <a:t>Anlamı</a:t>
                      </a:r>
                      <a:endParaRPr sz="1100">
                        <a:latin typeface="Myriad Pro"/>
                        <a:cs typeface="Myriad Pro"/>
                      </a:endParaRPr>
                    </a:p>
                  </a:txBody>
                  <a:tcPr marL="0" marR="0" marT="15875" marB="0">
                    <a:lnL w="19050">
                      <a:solidFill>
                        <a:srgbClr val="FFFFFF"/>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90AD63"/>
                    </a:solidFill>
                  </a:tcPr>
                </a:tc>
                <a:tc>
                  <a:txBody>
                    <a:bodyPr/>
                    <a:lstStyle/>
                    <a:p>
                      <a:pPr marL="230504">
                        <a:lnSpc>
                          <a:spcPct val="100000"/>
                        </a:lnSpc>
                        <a:spcBef>
                          <a:spcPts val="125"/>
                        </a:spcBef>
                      </a:pPr>
                      <a:r>
                        <a:rPr sz="1100" b="1" spc="-10" dirty="0">
                          <a:solidFill>
                            <a:srgbClr val="FFFFFF"/>
                          </a:solidFill>
                          <a:latin typeface="Myriad Pro"/>
                          <a:cs typeface="Myriad Pro"/>
                        </a:rPr>
                        <a:t>Çoğul</a:t>
                      </a:r>
                      <a:endParaRPr sz="1100">
                        <a:latin typeface="Myriad Pro"/>
                        <a:cs typeface="Myriad Pro"/>
                      </a:endParaRPr>
                    </a:p>
                  </a:txBody>
                  <a:tcPr marL="0" marR="0" marT="15875" marB="0">
                    <a:lnL w="19050">
                      <a:solidFill>
                        <a:srgbClr val="FFFFFF"/>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90AD63"/>
                    </a:solidFill>
                  </a:tcPr>
                </a:tc>
                <a:tc>
                  <a:txBody>
                    <a:bodyPr/>
                    <a:lstStyle/>
                    <a:p>
                      <a:pPr marL="230504">
                        <a:lnSpc>
                          <a:spcPct val="100000"/>
                        </a:lnSpc>
                        <a:spcBef>
                          <a:spcPts val="125"/>
                        </a:spcBef>
                      </a:pPr>
                      <a:r>
                        <a:rPr sz="1100" b="1" spc="-10" dirty="0">
                          <a:solidFill>
                            <a:srgbClr val="FFFFFF"/>
                          </a:solidFill>
                          <a:latin typeface="Myriad Pro"/>
                          <a:cs typeface="Myriad Pro"/>
                        </a:rPr>
                        <a:t>Anlamı</a:t>
                      </a:r>
                      <a:endParaRPr sz="1100">
                        <a:latin typeface="Myriad Pro"/>
                        <a:cs typeface="Myriad Pro"/>
                      </a:endParaRPr>
                    </a:p>
                  </a:txBody>
                  <a:tcPr marL="0" marR="0" marT="15875" marB="0">
                    <a:lnL w="19050">
                      <a:solidFill>
                        <a:srgbClr val="FFFFFF"/>
                      </a:solidFill>
                      <a:prstDash val="solid"/>
                    </a:lnL>
                    <a:lnR w="12700">
                      <a:solidFill>
                        <a:srgbClr val="90AD63"/>
                      </a:solidFill>
                      <a:prstDash val="solid"/>
                    </a:lnR>
                    <a:lnT w="12700">
                      <a:solidFill>
                        <a:srgbClr val="FFFFFF"/>
                      </a:solidFill>
                      <a:prstDash val="solid"/>
                    </a:lnT>
                    <a:lnB w="12700">
                      <a:solidFill>
                        <a:srgbClr val="FFFFFF"/>
                      </a:solidFill>
                      <a:prstDash val="solid"/>
                    </a:lnB>
                    <a:solidFill>
                      <a:srgbClr val="90AD63"/>
                    </a:solidFill>
                  </a:tcPr>
                </a:tc>
                <a:extLst>
                  <a:ext uri="{0D108BD9-81ED-4DB2-BD59-A6C34878D82A}">
                    <a16:rowId xmlns:a16="http://schemas.microsoft.com/office/drawing/2014/main" val="10001"/>
                  </a:ext>
                </a:extLst>
              </a:tr>
              <a:tr h="235278">
                <a:tc rowSpan="5">
                  <a:txBody>
                    <a:bodyPr/>
                    <a:lstStyle/>
                    <a:p>
                      <a:pPr>
                        <a:lnSpc>
                          <a:spcPct val="100000"/>
                        </a:lnSpc>
                      </a:pPr>
                      <a:endParaRPr sz="1300">
                        <a:latin typeface="Times New Roman"/>
                        <a:cs typeface="Times New Roman"/>
                      </a:endParaRPr>
                    </a:p>
                    <a:p>
                      <a:pPr>
                        <a:lnSpc>
                          <a:spcPct val="100000"/>
                        </a:lnSpc>
                        <a:spcBef>
                          <a:spcPts val="40"/>
                        </a:spcBef>
                      </a:pPr>
                      <a:endParaRPr sz="1600">
                        <a:latin typeface="Times New Roman"/>
                        <a:cs typeface="Times New Roman"/>
                      </a:endParaRPr>
                    </a:p>
                    <a:p>
                      <a:pPr marL="50165">
                        <a:lnSpc>
                          <a:spcPct val="100000"/>
                        </a:lnSpc>
                      </a:pPr>
                      <a:r>
                        <a:rPr sz="1100" b="1" spc="-10" dirty="0">
                          <a:solidFill>
                            <a:srgbClr val="3B3A3B"/>
                          </a:solidFill>
                          <a:latin typeface="Myriad Pro"/>
                          <a:cs typeface="Myriad Pro"/>
                        </a:rPr>
                        <a:t>Örnek</a:t>
                      </a:r>
                      <a:endParaRPr sz="1100">
                        <a:latin typeface="Myriad Pro"/>
                        <a:cs typeface="Myriad Pro"/>
                      </a:endParaRPr>
                    </a:p>
                  </a:txBody>
                  <a:tcPr marL="0" marR="0" marT="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30504">
                        <a:lnSpc>
                          <a:spcPct val="100000"/>
                        </a:lnSpc>
                        <a:spcBef>
                          <a:spcPts val="125"/>
                        </a:spcBef>
                      </a:pPr>
                      <a:r>
                        <a:rPr sz="1100" spc="-10" dirty="0">
                          <a:solidFill>
                            <a:srgbClr val="3B3A3B"/>
                          </a:solidFill>
                          <a:latin typeface="Myriad Pro"/>
                          <a:cs typeface="Myriad Pro"/>
                        </a:rPr>
                        <a:t>Nod</a:t>
                      </a:r>
                      <a:r>
                        <a:rPr sz="1100" b="1" spc="-10" dirty="0">
                          <a:solidFill>
                            <a:srgbClr val="3B3A3B"/>
                          </a:solidFill>
                          <a:latin typeface="Myriad Pro"/>
                          <a:cs typeface="Myriad Pro"/>
                        </a:rPr>
                        <a:t>us</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tc>
                  <a:txBody>
                    <a:bodyPr/>
                    <a:lstStyle/>
                    <a:p>
                      <a:pPr marL="230504">
                        <a:lnSpc>
                          <a:spcPct val="100000"/>
                        </a:lnSpc>
                        <a:spcBef>
                          <a:spcPts val="125"/>
                        </a:spcBef>
                      </a:pPr>
                      <a:r>
                        <a:rPr sz="1100" spc="-20" dirty="0">
                          <a:solidFill>
                            <a:srgbClr val="3B3A3B"/>
                          </a:solidFill>
                          <a:latin typeface="Myriad Pro"/>
                          <a:cs typeface="Myriad Pro"/>
                        </a:rPr>
                        <a:t>Düğüm</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tc>
                  <a:txBody>
                    <a:bodyPr/>
                    <a:lstStyle/>
                    <a:p>
                      <a:pPr marL="230504">
                        <a:lnSpc>
                          <a:spcPct val="100000"/>
                        </a:lnSpc>
                        <a:spcBef>
                          <a:spcPts val="125"/>
                        </a:spcBef>
                      </a:pPr>
                      <a:r>
                        <a:rPr sz="1100" spc="-20" dirty="0">
                          <a:solidFill>
                            <a:srgbClr val="3B3A3B"/>
                          </a:solidFill>
                          <a:latin typeface="Myriad Pro"/>
                          <a:cs typeface="Myriad Pro"/>
                        </a:rPr>
                        <a:t>Nod</a:t>
                      </a:r>
                      <a:r>
                        <a:rPr sz="1100" b="1" spc="-20" dirty="0">
                          <a:solidFill>
                            <a:srgbClr val="3B3A3B"/>
                          </a:solidFill>
                          <a:latin typeface="Myriad Pro"/>
                          <a:cs typeface="Myriad Pro"/>
                        </a:rPr>
                        <a:t>i</a:t>
                      </a:r>
                      <a:endParaRPr sz="1100" dirty="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tc>
                  <a:txBody>
                    <a:bodyPr/>
                    <a:lstStyle/>
                    <a:p>
                      <a:pPr marL="230504">
                        <a:lnSpc>
                          <a:spcPct val="100000"/>
                        </a:lnSpc>
                        <a:spcBef>
                          <a:spcPts val="125"/>
                        </a:spcBef>
                      </a:pPr>
                      <a:r>
                        <a:rPr sz="1100" spc="-10" dirty="0">
                          <a:solidFill>
                            <a:srgbClr val="3B3A3B"/>
                          </a:solidFill>
                          <a:latin typeface="Myriad Pro"/>
                          <a:cs typeface="Myriad Pro"/>
                        </a:rPr>
                        <a:t>Düğümler</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extLst>
                  <a:ext uri="{0D108BD9-81ED-4DB2-BD59-A6C34878D82A}">
                    <a16:rowId xmlns:a16="http://schemas.microsoft.com/office/drawing/2014/main" val="10002"/>
                  </a:ext>
                </a:extLst>
              </a:tr>
              <a:tr h="235278">
                <a:tc vMerge="1">
                  <a:txBody>
                    <a:bodyPr/>
                    <a:lstStyle/>
                    <a:p>
                      <a:endParaRPr/>
                    </a:p>
                  </a:txBody>
                  <a:tcPr marL="0" marR="0" marT="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30504">
                        <a:lnSpc>
                          <a:spcPct val="100000"/>
                        </a:lnSpc>
                        <a:spcBef>
                          <a:spcPts val="125"/>
                        </a:spcBef>
                      </a:pPr>
                      <a:r>
                        <a:rPr sz="1100" spc="-10" dirty="0">
                          <a:solidFill>
                            <a:srgbClr val="3B3A3B"/>
                          </a:solidFill>
                          <a:latin typeface="Myriad Pro"/>
                          <a:cs typeface="Myriad Pro"/>
                        </a:rPr>
                        <a:t>Nerv</a:t>
                      </a:r>
                      <a:r>
                        <a:rPr sz="1100" b="1" spc="-10" dirty="0">
                          <a:solidFill>
                            <a:srgbClr val="3B3A3B"/>
                          </a:solidFill>
                          <a:latin typeface="Myriad Pro"/>
                          <a:cs typeface="Myriad Pro"/>
                        </a:rPr>
                        <a:t>us</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100" dirty="0">
                          <a:solidFill>
                            <a:srgbClr val="3B3A3B"/>
                          </a:solidFill>
                          <a:latin typeface="Myriad Pro"/>
                          <a:cs typeface="Myriad Pro"/>
                        </a:rPr>
                        <a:t>Sinir </a:t>
                      </a:r>
                      <a:r>
                        <a:rPr sz="1100" spc="-10" dirty="0">
                          <a:solidFill>
                            <a:srgbClr val="3B3A3B"/>
                          </a:solidFill>
                          <a:latin typeface="Myriad Pro"/>
                          <a:cs typeface="Myriad Pro"/>
                        </a:rPr>
                        <a:t>hücresi</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100" spc="-10" dirty="0">
                          <a:solidFill>
                            <a:srgbClr val="3B3A3B"/>
                          </a:solidFill>
                          <a:latin typeface="Myriad Pro"/>
                          <a:cs typeface="Myriad Pro"/>
                        </a:rPr>
                        <a:t>Nerv</a:t>
                      </a:r>
                      <a:r>
                        <a:rPr sz="1100" b="1" spc="-10" dirty="0">
                          <a:solidFill>
                            <a:srgbClr val="3B3A3B"/>
                          </a:solidFill>
                          <a:latin typeface="Myriad Pro"/>
                          <a:cs typeface="Myriad Pro"/>
                        </a:rPr>
                        <a:t>i</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100" dirty="0">
                          <a:solidFill>
                            <a:srgbClr val="3B3A3B"/>
                          </a:solidFill>
                          <a:latin typeface="Myriad Pro"/>
                          <a:cs typeface="Myriad Pro"/>
                        </a:rPr>
                        <a:t>Sinir</a:t>
                      </a:r>
                      <a:r>
                        <a:rPr sz="1100" spc="-10" dirty="0">
                          <a:solidFill>
                            <a:srgbClr val="3B3A3B"/>
                          </a:solidFill>
                          <a:latin typeface="Myriad Pro"/>
                          <a:cs typeface="Myriad Pro"/>
                        </a:rPr>
                        <a:t> hücreleri</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3"/>
                  </a:ext>
                </a:extLst>
              </a:tr>
              <a:tr h="235278">
                <a:tc vMerge="1">
                  <a:txBody>
                    <a:bodyPr/>
                    <a:lstStyle/>
                    <a:p>
                      <a:endParaRPr/>
                    </a:p>
                  </a:txBody>
                  <a:tcPr marL="0" marR="0" marT="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100" spc="-10" dirty="0">
                          <a:solidFill>
                            <a:srgbClr val="3B3A3B"/>
                          </a:solidFill>
                          <a:latin typeface="Myriad Pro"/>
                          <a:cs typeface="Myriad Pro"/>
                        </a:rPr>
                        <a:t>Nucle</a:t>
                      </a:r>
                      <a:r>
                        <a:rPr sz="1100" b="1" spc="-10" dirty="0">
                          <a:solidFill>
                            <a:srgbClr val="3B3A3B"/>
                          </a:solidFill>
                          <a:latin typeface="Myriad Pro"/>
                          <a:cs typeface="Myriad Pro"/>
                        </a:rPr>
                        <a:t>us</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100" spc="-10" dirty="0">
                          <a:solidFill>
                            <a:srgbClr val="3B3A3B"/>
                          </a:solidFill>
                          <a:latin typeface="Myriad Pro"/>
                          <a:cs typeface="Myriad Pro"/>
                        </a:rPr>
                        <a:t>Çekirdek</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100" spc="-10" dirty="0">
                          <a:solidFill>
                            <a:srgbClr val="3B3A3B"/>
                          </a:solidFill>
                          <a:latin typeface="Myriad Pro"/>
                          <a:cs typeface="Myriad Pro"/>
                        </a:rPr>
                        <a:t>Nucle</a:t>
                      </a:r>
                      <a:r>
                        <a:rPr sz="1100" b="1" spc="-10" dirty="0">
                          <a:solidFill>
                            <a:srgbClr val="3B3A3B"/>
                          </a:solidFill>
                          <a:latin typeface="Myriad Pro"/>
                          <a:cs typeface="Myriad Pro"/>
                        </a:rPr>
                        <a:t>i</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100" spc="-10" dirty="0">
                          <a:solidFill>
                            <a:srgbClr val="3B3A3B"/>
                          </a:solidFill>
                          <a:latin typeface="Myriad Pro"/>
                          <a:cs typeface="Myriad Pro"/>
                        </a:rPr>
                        <a:t>Çekirdekler</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4"/>
                  </a:ext>
                </a:extLst>
              </a:tr>
              <a:tr h="235278">
                <a:tc vMerge="1">
                  <a:txBody>
                    <a:bodyPr/>
                    <a:lstStyle/>
                    <a:p>
                      <a:endParaRPr/>
                    </a:p>
                  </a:txBody>
                  <a:tcPr marL="0" marR="0" marT="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0"/>
                        </a:spcBef>
                      </a:pPr>
                      <a:r>
                        <a:rPr sz="1100" spc="-10" dirty="0">
                          <a:solidFill>
                            <a:srgbClr val="3B3A3B"/>
                          </a:solidFill>
                          <a:latin typeface="Myriad Pro"/>
                          <a:cs typeface="Myriad Pro"/>
                        </a:rPr>
                        <a:t>Carp</a:t>
                      </a:r>
                      <a:r>
                        <a:rPr sz="1100" b="1" spc="-10" dirty="0">
                          <a:solidFill>
                            <a:srgbClr val="3B3A3B"/>
                          </a:solidFill>
                          <a:latin typeface="Myriad Pro"/>
                          <a:cs typeface="Myriad Pro"/>
                        </a:rPr>
                        <a:t>us</a:t>
                      </a:r>
                      <a:endParaRPr sz="1100">
                        <a:latin typeface="Myriad Pro"/>
                        <a:cs typeface="Myriad Pro"/>
                      </a:endParaRPr>
                    </a:p>
                  </a:txBody>
                  <a:tcPr marL="0" marR="0" marT="1524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0"/>
                        </a:spcBef>
                      </a:pPr>
                      <a:r>
                        <a:rPr sz="1100" dirty="0">
                          <a:solidFill>
                            <a:srgbClr val="3B3A3B"/>
                          </a:solidFill>
                          <a:latin typeface="Myriad Pro"/>
                          <a:cs typeface="Myriad Pro"/>
                        </a:rPr>
                        <a:t>El </a:t>
                      </a:r>
                      <a:r>
                        <a:rPr sz="1100" spc="-10" dirty="0">
                          <a:solidFill>
                            <a:srgbClr val="3B3A3B"/>
                          </a:solidFill>
                          <a:latin typeface="Myriad Pro"/>
                          <a:cs typeface="Myriad Pro"/>
                        </a:rPr>
                        <a:t>bileği</a:t>
                      </a:r>
                      <a:endParaRPr sz="1100">
                        <a:latin typeface="Myriad Pro"/>
                        <a:cs typeface="Myriad Pro"/>
                      </a:endParaRPr>
                    </a:p>
                  </a:txBody>
                  <a:tcPr marL="0" marR="0" marT="1524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0"/>
                        </a:spcBef>
                      </a:pPr>
                      <a:r>
                        <a:rPr sz="1100" spc="-20" dirty="0">
                          <a:solidFill>
                            <a:srgbClr val="3B3A3B"/>
                          </a:solidFill>
                          <a:latin typeface="Myriad Pro"/>
                          <a:cs typeface="Myriad Pro"/>
                        </a:rPr>
                        <a:t>Carp</a:t>
                      </a:r>
                      <a:r>
                        <a:rPr sz="1100" b="1" spc="-20" dirty="0">
                          <a:solidFill>
                            <a:srgbClr val="3B3A3B"/>
                          </a:solidFill>
                          <a:latin typeface="Myriad Pro"/>
                          <a:cs typeface="Myriad Pro"/>
                        </a:rPr>
                        <a:t>i</a:t>
                      </a:r>
                      <a:endParaRPr sz="1100">
                        <a:latin typeface="Myriad Pro"/>
                        <a:cs typeface="Myriad Pro"/>
                      </a:endParaRPr>
                    </a:p>
                  </a:txBody>
                  <a:tcPr marL="0" marR="0" marT="1524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0"/>
                        </a:spcBef>
                      </a:pPr>
                      <a:r>
                        <a:rPr sz="1100" dirty="0">
                          <a:solidFill>
                            <a:srgbClr val="3B3A3B"/>
                          </a:solidFill>
                          <a:latin typeface="Myriad Pro"/>
                          <a:cs typeface="Myriad Pro"/>
                        </a:rPr>
                        <a:t>El </a:t>
                      </a:r>
                      <a:r>
                        <a:rPr sz="1100" spc="-10" dirty="0">
                          <a:solidFill>
                            <a:srgbClr val="3B3A3B"/>
                          </a:solidFill>
                          <a:latin typeface="Myriad Pro"/>
                          <a:cs typeface="Myriad Pro"/>
                        </a:rPr>
                        <a:t>bilekleri</a:t>
                      </a:r>
                      <a:endParaRPr sz="1100">
                        <a:latin typeface="Myriad Pro"/>
                        <a:cs typeface="Myriad Pro"/>
                      </a:endParaRPr>
                    </a:p>
                  </a:txBody>
                  <a:tcPr marL="0" marR="0" marT="1524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5"/>
                  </a:ext>
                </a:extLst>
              </a:tr>
              <a:tr h="235278">
                <a:tc vMerge="1">
                  <a:txBody>
                    <a:bodyPr/>
                    <a:lstStyle/>
                    <a:p>
                      <a:endParaRPr/>
                    </a:p>
                  </a:txBody>
                  <a:tcPr marL="0" marR="0" marT="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0"/>
                        </a:spcBef>
                      </a:pPr>
                      <a:r>
                        <a:rPr sz="1100" spc="-10" dirty="0">
                          <a:solidFill>
                            <a:srgbClr val="3B3A3B"/>
                          </a:solidFill>
                          <a:latin typeface="Myriad Pro"/>
                          <a:cs typeface="Myriad Pro"/>
                        </a:rPr>
                        <a:t>Muscul</a:t>
                      </a:r>
                      <a:r>
                        <a:rPr sz="1100" b="1" spc="-10" dirty="0">
                          <a:solidFill>
                            <a:srgbClr val="3B3A3B"/>
                          </a:solidFill>
                          <a:latin typeface="Myriad Pro"/>
                          <a:cs typeface="Myriad Pro"/>
                        </a:rPr>
                        <a:t>us</a:t>
                      </a:r>
                      <a:endParaRPr sz="1100">
                        <a:latin typeface="Myriad Pro"/>
                        <a:cs typeface="Myriad Pro"/>
                      </a:endParaRPr>
                    </a:p>
                  </a:txBody>
                  <a:tcPr marL="0" marR="0" marT="1524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0"/>
                        </a:spcBef>
                      </a:pPr>
                      <a:r>
                        <a:rPr sz="1100" spc="-25" dirty="0">
                          <a:solidFill>
                            <a:srgbClr val="3B3A3B"/>
                          </a:solidFill>
                          <a:latin typeface="Myriad Pro"/>
                          <a:cs typeface="Myriad Pro"/>
                        </a:rPr>
                        <a:t>Kas</a:t>
                      </a:r>
                      <a:endParaRPr sz="1100">
                        <a:latin typeface="Myriad Pro"/>
                        <a:cs typeface="Myriad Pro"/>
                      </a:endParaRPr>
                    </a:p>
                  </a:txBody>
                  <a:tcPr marL="0" marR="0" marT="1524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0"/>
                        </a:spcBef>
                      </a:pPr>
                      <a:r>
                        <a:rPr sz="1100" spc="-10" dirty="0">
                          <a:solidFill>
                            <a:srgbClr val="3B3A3B"/>
                          </a:solidFill>
                          <a:latin typeface="Myriad Pro"/>
                          <a:cs typeface="Myriad Pro"/>
                        </a:rPr>
                        <a:t>Muscul</a:t>
                      </a:r>
                      <a:r>
                        <a:rPr sz="1100" b="1" spc="-10" dirty="0">
                          <a:solidFill>
                            <a:srgbClr val="3B3A3B"/>
                          </a:solidFill>
                          <a:latin typeface="Myriad Pro"/>
                          <a:cs typeface="Myriad Pro"/>
                        </a:rPr>
                        <a:t>i</a:t>
                      </a:r>
                      <a:endParaRPr sz="1100">
                        <a:latin typeface="Myriad Pro"/>
                        <a:cs typeface="Myriad Pro"/>
                      </a:endParaRPr>
                    </a:p>
                  </a:txBody>
                  <a:tcPr marL="0" marR="0" marT="1524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0"/>
                        </a:spcBef>
                      </a:pPr>
                      <a:r>
                        <a:rPr sz="1100" spc="-10" dirty="0">
                          <a:solidFill>
                            <a:srgbClr val="3B3A3B"/>
                          </a:solidFill>
                          <a:latin typeface="Myriad Pro"/>
                          <a:cs typeface="Myriad Pro"/>
                        </a:rPr>
                        <a:t>Kaslar</a:t>
                      </a:r>
                      <a:endParaRPr sz="1100" dirty="0">
                        <a:latin typeface="Myriad Pro"/>
                        <a:cs typeface="Myriad Pro"/>
                      </a:endParaRPr>
                    </a:p>
                  </a:txBody>
                  <a:tcPr marL="0" marR="0" marT="1524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6"/>
                  </a:ext>
                </a:extLst>
              </a:tr>
            </a:tbl>
          </a:graphicData>
        </a:graphic>
      </p:graphicFrame>
      <p:graphicFrame>
        <p:nvGraphicFramePr>
          <p:cNvPr id="6" name="object 11">
            <a:extLst>
              <a:ext uri="{FF2B5EF4-FFF2-40B4-BE49-F238E27FC236}">
                <a16:creationId xmlns:a16="http://schemas.microsoft.com/office/drawing/2014/main" id="{753CD29E-CCE9-01E9-C659-A3FB138DD635}"/>
              </a:ext>
            </a:extLst>
          </p:cNvPr>
          <p:cNvGraphicFramePr>
            <a:graphicFrameLocks noGrp="1"/>
          </p:cNvGraphicFramePr>
          <p:nvPr>
            <p:extLst>
              <p:ext uri="{D42A27DB-BD31-4B8C-83A1-F6EECF244321}">
                <p14:modId xmlns:p14="http://schemas.microsoft.com/office/powerpoint/2010/main" val="890805806"/>
              </p:ext>
            </p:extLst>
          </p:nvPr>
        </p:nvGraphicFramePr>
        <p:xfrm>
          <a:off x="1475656" y="2967034"/>
          <a:ext cx="5748020" cy="1400809"/>
        </p:xfrm>
        <a:graphic>
          <a:graphicData uri="http://schemas.openxmlformats.org/drawingml/2006/table">
            <a:tbl>
              <a:tblPr firstRow="1" bandRow="1">
                <a:tableStyleId>{2D5ABB26-0587-4C30-8999-92F81FD0307C}</a:tableStyleId>
              </a:tblPr>
              <a:tblGrid>
                <a:gridCol w="541020">
                  <a:extLst>
                    <a:ext uri="{9D8B030D-6E8A-4147-A177-3AD203B41FA5}">
                      <a16:colId xmlns:a16="http://schemas.microsoft.com/office/drawing/2014/main" val="20000"/>
                    </a:ext>
                  </a:extLst>
                </a:gridCol>
                <a:gridCol w="1301750">
                  <a:extLst>
                    <a:ext uri="{9D8B030D-6E8A-4147-A177-3AD203B41FA5}">
                      <a16:colId xmlns:a16="http://schemas.microsoft.com/office/drawing/2014/main" val="20001"/>
                    </a:ext>
                  </a:extLst>
                </a:gridCol>
                <a:gridCol w="1301750">
                  <a:extLst>
                    <a:ext uri="{9D8B030D-6E8A-4147-A177-3AD203B41FA5}">
                      <a16:colId xmlns:a16="http://schemas.microsoft.com/office/drawing/2014/main" val="20002"/>
                    </a:ext>
                  </a:extLst>
                </a:gridCol>
                <a:gridCol w="1301750">
                  <a:extLst>
                    <a:ext uri="{9D8B030D-6E8A-4147-A177-3AD203B41FA5}">
                      <a16:colId xmlns:a16="http://schemas.microsoft.com/office/drawing/2014/main" val="20003"/>
                    </a:ext>
                  </a:extLst>
                </a:gridCol>
                <a:gridCol w="1301750">
                  <a:extLst>
                    <a:ext uri="{9D8B030D-6E8A-4147-A177-3AD203B41FA5}">
                      <a16:colId xmlns:a16="http://schemas.microsoft.com/office/drawing/2014/main" val="20004"/>
                    </a:ext>
                  </a:extLst>
                </a:gridCol>
              </a:tblGrid>
              <a:tr h="224419">
                <a:tc rowSpan="2">
                  <a:txBody>
                    <a:bodyPr/>
                    <a:lstStyle/>
                    <a:p>
                      <a:pPr marL="50800">
                        <a:lnSpc>
                          <a:spcPct val="100000"/>
                        </a:lnSpc>
                        <a:spcBef>
                          <a:spcPts val="900"/>
                        </a:spcBef>
                      </a:pPr>
                      <a:r>
                        <a:rPr sz="1100" b="1" spc="-10" dirty="0">
                          <a:solidFill>
                            <a:srgbClr val="3B3A3B"/>
                          </a:solidFill>
                          <a:latin typeface="Myriad Pro"/>
                          <a:cs typeface="Myriad Pro"/>
                        </a:rPr>
                        <a:t>Kural</a:t>
                      </a:r>
                      <a:endParaRPr sz="1100">
                        <a:latin typeface="Myriad Pro"/>
                        <a:cs typeface="Myriad Pro"/>
                      </a:endParaRPr>
                    </a:p>
                  </a:txBody>
                  <a:tcPr marL="0" marR="0" marT="11430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gridSpan="4">
                  <a:txBody>
                    <a:bodyPr/>
                    <a:lstStyle/>
                    <a:p>
                      <a:pPr marL="50800">
                        <a:lnSpc>
                          <a:spcPct val="100000"/>
                        </a:lnSpc>
                        <a:spcBef>
                          <a:spcPts val="150"/>
                        </a:spcBef>
                      </a:pPr>
                      <a:r>
                        <a:rPr sz="1000" spc="-10" dirty="0">
                          <a:solidFill>
                            <a:srgbClr val="3B3A3B"/>
                          </a:solidFill>
                          <a:latin typeface="Myriad Pro"/>
                          <a:cs typeface="Myriad Pro"/>
                        </a:rPr>
                        <a:t>Tekil</a:t>
                      </a:r>
                      <a:r>
                        <a:rPr sz="1000" dirty="0">
                          <a:solidFill>
                            <a:srgbClr val="3B3A3B"/>
                          </a:solidFill>
                          <a:latin typeface="Myriad Pro"/>
                          <a:cs typeface="Myriad Pro"/>
                        </a:rPr>
                        <a:t> </a:t>
                      </a:r>
                      <a:r>
                        <a:rPr sz="1000" spc="-10" dirty="0">
                          <a:solidFill>
                            <a:srgbClr val="3B3A3B"/>
                          </a:solidFill>
                          <a:latin typeface="Myriad Pro"/>
                          <a:cs typeface="Myriad Pro"/>
                        </a:rPr>
                        <a:t>terimler</a:t>
                      </a:r>
                      <a:r>
                        <a:rPr sz="1000" spc="-80" dirty="0">
                          <a:solidFill>
                            <a:srgbClr val="3B3A3B"/>
                          </a:solidFill>
                          <a:latin typeface="Myriad Pro"/>
                          <a:cs typeface="Myriad Pro"/>
                        </a:rPr>
                        <a:t> </a:t>
                      </a:r>
                      <a:r>
                        <a:rPr sz="1000" spc="-30" dirty="0">
                          <a:solidFill>
                            <a:srgbClr val="3B3A3B"/>
                          </a:solidFill>
                          <a:latin typeface="Myriad Pro"/>
                          <a:cs typeface="Myriad Pro"/>
                        </a:rPr>
                        <a:t>“a”</a:t>
                      </a:r>
                      <a:r>
                        <a:rPr sz="1000" spc="-90" dirty="0">
                          <a:solidFill>
                            <a:srgbClr val="3B3A3B"/>
                          </a:solidFill>
                          <a:latin typeface="Myriad Pro"/>
                          <a:cs typeface="Myriad Pro"/>
                        </a:rPr>
                        <a:t> </a:t>
                      </a:r>
                      <a:r>
                        <a:rPr sz="1000" dirty="0">
                          <a:solidFill>
                            <a:srgbClr val="3B3A3B"/>
                          </a:solidFill>
                          <a:latin typeface="Myriad Pro"/>
                          <a:cs typeface="Myriad Pro"/>
                        </a:rPr>
                        <a:t>ile</a:t>
                      </a:r>
                      <a:r>
                        <a:rPr sz="1000" spc="5" dirty="0">
                          <a:solidFill>
                            <a:srgbClr val="3B3A3B"/>
                          </a:solidFill>
                          <a:latin typeface="Myriad Pro"/>
                          <a:cs typeface="Myriad Pro"/>
                        </a:rPr>
                        <a:t> </a:t>
                      </a:r>
                      <a:r>
                        <a:rPr sz="1000" dirty="0">
                          <a:solidFill>
                            <a:srgbClr val="3B3A3B"/>
                          </a:solidFill>
                          <a:latin typeface="Myriad Pro"/>
                          <a:cs typeface="Myriad Pro"/>
                        </a:rPr>
                        <a:t>bitiyorsa</a:t>
                      </a:r>
                      <a:r>
                        <a:rPr sz="1000" spc="5" dirty="0">
                          <a:solidFill>
                            <a:srgbClr val="3B3A3B"/>
                          </a:solidFill>
                          <a:latin typeface="Myriad Pro"/>
                          <a:cs typeface="Myriad Pro"/>
                        </a:rPr>
                        <a:t> </a:t>
                      </a:r>
                      <a:r>
                        <a:rPr sz="1000" dirty="0">
                          <a:solidFill>
                            <a:srgbClr val="3B3A3B"/>
                          </a:solidFill>
                          <a:latin typeface="Myriad Pro"/>
                          <a:cs typeface="Myriad Pro"/>
                        </a:rPr>
                        <a:t>çoğul</a:t>
                      </a:r>
                      <a:r>
                        <a:rPr sz="1000" spc="5" dirty="0">
                          <a:solidFill>
                            <a:srgbClr val="3B3A3B"/>
                          </a:solidFill>
                          <a:latin typeface="Myriad Pro"/>
                          <a:cs typeface="Myriad Pro"/>
                        </a:rPr>
                        <a:t> </a:t>
                      </a:r>
                      <a:r>
                        <a:rPr sz="1000" dirty="0">
                          <a:solidFill>
                            <a:srgbClr val="3B3A3B"/>
                          </a:solidFill>
                          <a:latin typeface="Myriad Pro"/>
                          <a:cs typeface="Myriad Pro"/>
                        </a:rPr>
                        <a:t>yapmak</a:t>
                      </a:r>
                      <a:r>
                        <a:rPr sz="1000" spc="5" dirty="0">
                          <a:solidFill>
                            <a:srgbClr val="3B3A3B"/>
                          </a:solidFill>
                          <a:latin typeface="Myriad Pro"/>
                          <a:cs typeface="Myriad Pro"/>
                        </a:rPr>
                        <a:t> </a:t>
                      </a:r>
                      <a:r>
                        <a:rPr sz="1000" dirty="0">
                          <a:solidFill>
                            <a:srgbClr val="3B3A3B"/>
                          </a:solidFill>
                          <a:latin typeface="Myriad Pro"/>
                          <a:cs typeface="Myriad Pro"/>
                        </a:rPr>
                        <a:t>için</a:t>
                      </a:r>
                      <a:r>
                        <a:rPr sz="1000" spc="5" dirty="0">
                          <a:solidFill>
                            <a:srgbClr val="3B3A3B"/>
                          </a:solidFill>
                          <a:latin typeface="Myriad Pro"/>
                          <a:cs typeface="Myriad Pro"/>
                        </a:rPr>
                        <a:t> </a:t>
                      </a:r>
                      <a:r>
                        <a:rPr sz="1000" dirty="0">
                          <a:solidFill>
                            <a:srgbClr val="3B3A3B"/>
                          </a:solidFill>
                          <a:latin typeface="Myriad Pro"/>
                          <a:cs typeface="Myriad Pro"/>
                        </a:rPr>
                        <a:t>terimin</a:t>
                      </a:r>
                      <a:r>
                        <a:rPr sz="1000" spc="5" dirty="0">
                          <a:solidFill>
                            <a:srgbClr val="3B3A3B"/>
                          </a:solidFill>
                          <a:latin typeface="Myriad Pro"/>
                          <a:cs typeface="Myriad Pro"/>
                        </a:rPr>
                        <a:t> </a:t>
                      </a:r>
                      <a:r>
                        <a:rPr sz="1000" dirty="0">
                          <a:solidFill>
                            <a:srgbClr val="3B3A3B"/>
                          </a:solidFill>
                          <a:latin typeface="Myriad Pro"/>
                          <a:cs typeface="Myriad Pro"/>
                        </a:rPr>
                        <a:t>sonuna</a:t>
                      </a:r>
                      <a:r>
                        <a:rPr sz="1000" spc="-85" dirty="0">
                          <a:solidFill>
                            <a:srgbClr val="3B3A3B"/>
                          </a:solidFill>
                          <a:latin typeface="Myriad Pro"/>
                          <a:cs typeface="Myriad Pro"/>
                        </a:rPr>
                        <a:t> </a:t>
                      </a:r>
                      <a:r>
                        <a:rPr sz="1000" spc="-30" dirty="0">
                          <a:solidFill>
                            <a:srgbClr val="3B3A3B"/>
                          </a:solidFill>
                          <a:latin typeface="Myriad Pro"/>
                          <a:cs typeface="Myriad Pro"/>
                        </a:rPr>
                        <a:t>“e”</a:t>
                      </a:r>
                      <a:r>
                        <a:rPr sz="1000" spc="-85" dirty="0">
                          <a:solidFill>
                            <a:srgbClr val="3B3A3B"/>
                          </a:solidFill>
                          <a:latin typeface="Myriad Pro"/>
                          <a:cs typeface="Myriad Pro"/>
                        </a:rPr>
                        <a:t> </a:t>
                      </a:r>
                      <a:r>
                        <a:rPr sz="1000" spc="-10" dirty="0">
                          <a:solidFill>
                            <a:srgbClr val="3B3A3B"/>
                          </a:solidFill>
                          <a:latin typeface="Myriad Pro"/>
                          <a:cs typeface="Myriad Pro"/>
                        </a:rPr>
                        <a:t>eklenir.</a:t>
                      </a:r>
                      <a:endParaRPr sz="10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FFFFF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5278">
                <a:tc vMerge="1">
                  <a:txBody>
                    <a:bodyPr/>
                    <a:lstStyle/>
                    <a:p>
                      <a:endParaRPr/>
                    </a:p>
                  </a:txBody>
                  <a:tcPr marL="0" marR="0" marT="11430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30504">
                        <a:lnSpc>
                          <a:spcPct val="100000"/>
                        </a:lnSpc>
                        <a:spcBef>
                          <a:spcPts val="125"/>
                        </a:spcBef>
                      </a:pPr>
                      <a:r>
                        <a:rPr sz="1100" b="1" spc="-10" dirty="0">
                          <a:solidFill>
                            <a:srgbClr val="FFFFFF"/>
                          </a:solidFill>
                          <a:latin typeface="Myriad Pro"/>
                          <a:cs typeface="Myriad Pro"/>
                        </a:rPr>
                        <a:t>Tekil</a:t>
                      </a:r>
                      <a:endParaRPr sz="1100">
                        <a:latin typeface="Myriad Pro"/>
                        <a:cs typeface="Myriad Pro"/>
                      </a:endParaRPr>
                    </a:p>
                  </a:txBody>
                  <a:tcPr marL="0" marR="0" marT="15875" marB="0">
                    <a:lnL w="12700">
                      <a:solidFill>
                        <a:srgbClr val="90AD63"/>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90AD63"/>
                    </a:solidFill>
                  </a:tcPr>
                </a:tc>
                <a:tc>
                  <a:txBody>
                    <a:bodyPr/>
                    <a:lstStyle/>
                    <a:p>
                      <a:pPr marL="230504">
                        <a:lnSpc>
                          <a:spcPct val="100000"/>
                        </a:lnSpc>
                        <a:spcBef>
                          <a:spcPts val="125"/>
                        </a:spcBef>
                      </a:pPr>
                      <a:r>
                        <a:rPr sz="1100" b="1" spc="-10" dirty="0">
                          <a:solidFill>
                            <a:srgbClr val="FFFFFF"/>
                          </a:solidFill>
                          <a:latin typeface="Myriad Pro"/>
                          <a:cs typeface="Myriad Pro"/>
                        </a:rPr>
                        <a:t>Anlamı</a:t>
                      </a:r>
                      <a:endParaRPr sz="1100">
                        <a:latin typeface="Myriad Pro"/>
                        <a:cs typeface="Myriad Pro"/>
                      </a:endParaRPr>
                    </a:p>
                  </a:txBody>
                  <a:tcPr marL="0" marR="0" marT="15875" marB="0">
                    <a:lnL w="19050">
                      <a:solidFill>
                        <a:srgbClr val="FFFFFF"/>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90AD63"/>
                    </a:solidFill>
                  </a:tcPr>
                </a:tc>
                <a:tc>
                  <a:txBody>
                    <a:bodyPr/>
                    <a:lstStyle/>
                    <a:p>
                      <a:pPr marL="230504">
                        <a:lnSpc>
                          <a:spcPct val="100000"/>
                        </a:lnSpc>
                        <a:spcBef>
                          <a:spcPts val="125"/>
                        </a:spcBef>
                      </a:pPr>
                      <a:r>
                        <a:rPr sz="1100" b="1" spc="-10" dirty="0">
                          <a:solidFill>
                            <a:srgbClr val="FFFFFF"/>
                          </a:solidFill>
                          <a:latin typeface="Myriad Pro"/>
                          <a:cs typeface="Myriad Pro"/>
                        </a:rPr>
                        <a:t>Çoğul</a:t>
                      </a:r>
                      <a:endParaRPr sz="1100">
                        <a:latin typeface="Myriad Pro"/>
                        <a:cs typeface="Myriad Pro"/>
                      </a:endParaRPr>
                    </a:p>
                  </a:txBody>
                  <a:tcPr marL="0" marR="0" marT="15875" marB="0">
                    <a:lnL w="19050">
                      <a:solidFill>
                        <a:srgbClr val="FFFFFF"/>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90AD63"/>
                    </a:solidFill>
                  </a:tcPr>
                </a:tc>
                <a:tc>
                  <a:txBody>
                    <a:bodyPr/>
                    <a:lstStyle/>
                    <a:p>
                      <a:pPr marL="230504">
                        <a:lnSpc>
                          <a:spcPct val="100000"/>
                        </a:lnSpc>
                        <a:spcBef>
                          <a:spcPts val="125"/>
                        </a:spcBef>
                      </a:pPr>
                      <a:r>
                        <a:rPr sz="1100" b="1" spc="-10" dirty="0">
                          <a:solidFill>
                            <a:srgbClr val="FFFFFF"/>
                          </a:solidFill>
                          <a:latin typeface="Myriad Pro"/>
                          <a:cs typeface="Myriad Pro"/>
                        </a:rPr>
                        <a:t>Anlamı</a:t>
                      </a:r>
                      <a:endParaRPr sz="1100">
                        <a:latin typeface="Myriad Pro"/>
                        <a:cs typeface="Myriad Pro"/>
                      </a:endParaRPr>
                    </a:p>
                  </a:txBody>
                  <a:tcPr marL="0" marR="0" marT="15875" marB="0">
                    <a:lnL w="19050">
                      <a:solidFill>
                        <a:srgbClr val="FFFFFF"/>
                      </a:solidFill>
                      <a:prstDash val="solid"/>
                    </a:lnL>
                    <a:lnR w="12700">
                      <a:solidFill>
                        <a:srgbClr val="90AD63"/>
                      </a:solidFill>
                      <a:prstDash val="solid"/>
                    </a:lnR>
                    <a:lnT w="12700">
                      <a:solidFill>
                        <a:srgbClr val="FFFFFF"/>
                      </a:solidFill>
                      <a:prstDash val="solid"/>
                    </a:lnT>
                    <a:lnB w="12700">
                      <a:solidFill>
                        <a:srgbClr val="FFFFFF"/>
                      </a:solidFill>
                      <a:prstDash val="solid"/>
                    </a:lnB>
                    <a:solidFill>
                      <a:srgbClr val="90AD63"/>
                    </a:solidFill>
                  </a:tcPr>
                </a:tc>
                <a:extLst>
                  <a:ext uri="{0D108BD9-81ED-4DB2-BD59-A6C34878D82A}">
                    <a16:rowId xmlns:a16="http://schemas.microsoft.com/office/drawing/2014/main" val="10001"/>
                  </a:ext>
                </a:extLst>
              </a:tr>
              <a:tr h="235278">
                <a:tc rowSpan="4">
                  <a:txBody>
                    <a:bodyPr/>
                    <a:lstStyle/>
                    <a:p>
                      <a:pPr>
                        <a:lnSpc>
                          <a:spcPct val="100000"/>
                        </a:lnSpc>
                      </a:pPr>
                      <a:endParaRPr sz="1300">
                        <a:latin typeface="Times New Roman"/>
                        <a:cs typeface="Times New Roman"/>
                      </a:endParaRPr>
                    </a:p>
                    <a:p>
                      <a:pPr marL="50165">
                        <a:lnSpc>
                          <a:spcPct val="100000"/>
                        </a:lnSpc>
                        <a:spcBef>
                          <a:spcPts val="1065"/>
                        </a:spcBef>
                      </a:pPr>
                      <a:r>
                        <a:rPr sz="1100" b="1" spc="-10" dirty="0">
                          <a:solidFill>
                            <a:srgbClr val="3B3A3B"/>
                          </a:solidFill>
                          <a:latin typeface="Myriad Pro"/>
                          <a:cs typeface="Myriad Pro"/>
                        </a:rPr>
                        <a:t>Örnek</a:t>
                      </a:r>
                      <a:endParaRPr sz="1100">
                        <a:latin typeface="Myriad Pro"/>
                        <a:cs typeface="Myriad Pro"/>
                      </a:endParaRPr>
                    </a:p>
                  </a:txBody>
                  <a:tcPr marL="0" marR="0" marT="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30504">
                        <a:lnSpc>
                          <a:spcPct val="100000"/>
                        </a:lnSpc>
                        <a:spcBef>
                          <a:spcPts val="125"/>
                        </a:spcBef>
                      </a:pPr>
                      <a:r>
                        <a:rPr sz="1100" spc="-10" dirty="0">
                          <a:solidFill>
                            <a:srgbClr val="3B3A3B"/>
                          </a:solidFill>
                          <a:latin typeface="Myriad Pro"/>
                          <a:cs typeface="Myriad Pro"/>
                        </a:rPr>
                        <a:t>Arteri</a:t>
                      </a:r>
                      <a:r>
                        <a:rPr sz="1100" b="1" spc="-10" dirty="0">
                          <a:solidFill>
                            <a:srgbClr val="3B3A3B"/>
                          </a:solidFill>
                          <a:latin typeface="Myriad Pro"/>
                          <a:cs typeface="Myriad Pro"/>
                        </a:rPr>
                        <a:t>a</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tc>
                  <a:txBody>
                    <a:bodyPr/>
                    <a:lstStyle/>
                    <a:p>
                      <a:pPr marL="230504">
                        <a:lnSpc>
                          <a:spcPct val="100000"/>
                        </a:lnSpc>
                        <a:spcBef>
                          <a:spcPts val="125"/>
                        </a:spcBef>
                      </a:pPr>
                      <a:r>
                        <a:rPr sz="1100" spc="-10" dirty="0">
                          <a:solidFill>
                            <a:srgbClr val="3B3A3B"/>
                          </a:solidFill>
                          <a:latin typeface="Myriad Pro"/>
                          <a:cs typeface="Myriad Pro"/>
                        </a:rPr>
                        <a:t>Atardamar</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tc>
                  <a:txBody>
                    <a:bodyPr/>
                    <a:lstStyle/>
                    <a:p>
                      <a:pPr marL="230504">
                        <a:lnSpc>
                          <a:spcPct val="100000"/>
                        </a:lnSpc>
                        <a:spcBef>
                          <a:spcPts val="125"/>
                        </a:spcBef>
                      </a:pPr>
                      <a:r>
                        <a:rPr sz="1100" spc="-10" dirty="0">
                          <a:solidFill>
                            <a:srgbClr val="3B3A3B"/>
                          </a:solidFill>
                          <a:latin typeface="Myriad Pro"/>
                          <a:cs typeface="Myriad Pro"/>
                        </a:rPr>
                        <a:t>Arteria</a:t>
                      </a:r>
                      <a:r>
                        <a:rPr sz="1100" b="1" spc="-10" dirty="0">
                          <a:solidFill>
                            <a:srgbClr val="3B3A3B"/>
                          </a:solidFill>
                          <a:latin typeface="Myriad Pro"/>
                          <a:cs typeface="Myriad Pro"/>
                        </a:rPr>
                        <a:t>e</a:t>
                      </a:r>
                      <a:endParaRPr sz="1100" dirty="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tc>
                  <a:txBody>
                    <a:bodyPr/>
                    <a:lstStyle/>
                    <a:p>
                      <a:pPr marL="230504">
                        <a:lnSpc>
                          <a:spcPct val="100000"/>
                        </a:lnSpc>
                        <a:spcBef>
                          <a:spcPts val="125"/>
                        </a:spcBef>
                      </a:pPr>
                      <a:r>
                        <a:rPr sz="1100" spc="-10" dirty="0">
                          <a:solidFill>
                            <a:srgbClr val="3B3A3B"/>
                          </a:solidFill>
                          <a:latin typeface="Myriad Pro"/>
                          <a:cs typeface="Myriad Pro"/>
                        </a:rPr>
                        <a:t>Atardamarlar</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extLst>
                  <a:ext uri="{0D108BD9-81ED-4DB2-BD59-A6C34878D82A}">
                    <a16:rowId xmlns:a16="http://schemas.microsoft.com/office/drawing/2014/main" val="10002"/>
                  </a:ext>
                </a:extLst>
              </a:tr>
              <a:tr h="235278">
                <a:tc vMerge="1">
                  <a:txBody>
                    <a:bodyPr/>
                    <a:lstStyle/>
                    <a:p>
                      <a:endParaRPr/>
                    </a:p>
                  </a:txBody>
                  <a:tcPr marL="0" marR="0" marT="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30504">
                        <a:lnSpc>
                          <a:spcPct val="100000"/>
                        </a:lnSpc>
                        <a:spcBef>
                          <a:spcPts val="125"/>
                        </a:spcBef>
                      </a:pPr>
                      <a:r>
                        <a:rPr sz="1100" spc="-20" dirty="0">
                          <a:solidFill>
                            <a:srgbClr val="3B3A3B"/>
                          </a:solidFill>
                          <a:latin typeface="Myriad Pro"/>
                          <a:cs typeface="Myriad Pro"/>
                        </a:rPr>
                        <a:t>Ven</a:t>
                      </a:r>
                      <a:r>
                        <a:rPr sz="1100" b="1" spc="-20" dirty="0">
                          <a:solidFill>
                            <a:srgbClr val="3B3A3B"/>
                          </a:solidFill>
                          <a:latin typeface="Myriad Pro"/>
                          <a:cs typeface="Myriad Pro"/>
                        </a:rPr>
                        <a:t>a</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100" spc="-10" dirty="0">
                          <a:solidFill>
                            <a:srgbClr val="3B3A3B"/>
                          </a:solidFill>
                          <a:latin typeface="Myriad Pro"/>
                          <a:cs typeface="Myriad Pro"/>
                        </a:rPr>
                        <a:t>Toplardamar</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100" spc="-20" dirty="0">
                          <a:solidFill>
                            <a:srgbClr val="3B3A3B"/>
                          </a:solidFill>
                          <a:latin typeface="Myriad Pro"/>
                          <a:cs typeface="Myriad Pro"/>
                        </a:rPr>
                        <a:t>Vena</a:t>
                      </a:r>
                      <a:r>
                        <a:rPr sz="1100" b="1" spc="-20" dirty="0">
                          <a:solidFill>
                            <a:srgbClr val="3B3A3B"/>
                          </a:solidFill>
                          <a:latin typeface="Myriad Pro"/>
                          <a:cs typeface="Myriad Pro"/>
                        </a:rPr>
                        <a:t>e</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100" spc="-10" dirty="0">
                          <a:solidFill>
                            <a:srgbClr val="3B3A3B"/>
                          </a:solidFill>
                          <a:latin typeface="Myriad Pro"/>
                          <a:cs typeface="Myriad Pro"/>
                        </a:rPr>
                        <a:t>Toplardamarlar</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3"/>
                  </a:ext>
                </a:extLst>
              </a:tr>
              <a:tr h="235278">
                <a:tc vMerge="1">
                  <a:txBody>
                    <a:bodyPr/>
                    <a:lstStyle/>
                    <a:p>
                      <a:endParaRPr/>
                    </a:p>
                  </a:txBody>
                  <a:tcPr marL="0" marR="0" marT="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100" spc="-10" dirty="0">
                          <a:solidFill>
                            <a:srgbClr val="3B3A3B"/>
                          </a:solidFill>
                          <a:latin typeface="Myriad Pro"/>
                          <a:cs typeface="Myriad Pro"/>
                        </a:rPr>
                        <a:t>Vertebr</a:t>
                      </a:r>
                      <a:r>
                        <a:rPr sz="1100" b="1" spc="-10" dirty="0">
                          <a:solidFill>
                            <a:srgbClr val="3B3A3B"/>
                          </a:solidFill>
                          <a:latin typeface="Myriad Pro"/>
                          <a:cs typeface="Myriad Pro"/>
                        </a:rPr>
                        <a:t>a</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100" spc="-20" dirty="0">
                          <a:solidFill>
                            <a:srgbClr val="3B3A3B"/>
                          </a:solidFill>
                          <a:latin typeface="Myriad Pro"/>
                          <a:cs typeface="Myriad Pro"/>
                        </a:rPr>
                        <a:t>Omur</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100" spc="-10" dirty="0">
                          <a:solidFill>
                            <a:srgbClr val="3B3A3B"/>
                          </a:solidFill>
                          <a:latin typeface="Myriad Pro"/>
                          <a:cs typeface="Myriad Pro"/>
                        </a:rPr>
                        <a:t>Vertebra</a:t>
                      </a:r>
                      <a:r>
                        <a:rPr sz="1100" b="1" spc="-10" dirty="0">
                          <a:solidFill>
                            <a:srgbClr val="3B3A3B"/>
                          </a:solidFill>
                          <a:latin typeface="Myriad Pro"/>
                          <a:cs typeface="Myriad Pro"/>
                        </a:rPr>
                        <a:t>e</a:t>
                      </a:r>
                      <a:endParaRPr sz="1100" dirty="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100" spc="-10" dirty="0">
                          <a:solidFill>
                            <a:srgbClr val="3B3A3B"/>
                          </a:solidFill>
                          <a:latin typeface="Myriad Pro"/>
                          <a:cs typeface="Myriad Pro"/>
                        </a:rPr>
                        <a:t>Omurlar</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4"/>
                  </a:ext>
                </a:extLst>
              </a:tr>
              <a:tr h="235278">
                <a:tc vMerge="1">
                  <a:txBody>
                    <a:bodyPr/>
                    <a:lstStyle/>
                    <a:p>
                      <a:endParaRPr/>
                    </a:p>
                  </a:txBody>
                  <a:tcPr marL="0" marR="0" marT="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0"/>
                        </a:spcBef>
                      </a:pPr>
                      <a:r>
                        <a:rPr sz="1100" spc="-20" dirty="0">
                          <a:solidFill>
                            <a:srgbClr val="3B3A3B"/>
                          </a:solidFill>
                          <a:latin typeface="Myriad Pro"/>
                          <a:cs typeface="Myriad Pro"/>
                        </a:rPr>
                        <a:t>Cost</a:t>
                      </a:r>
                      <a:r>
                        <a:rPr sz="1100" b="1" spc="-20" dirty="0">
                          <a:solidFill>
                            <a:srgbClr val="3B3A3B"/>
                          </a:solidFill>
                          <a:latin typeface="Myriad Pro"/>
                          <a:cs typeface="Myriad Pro"/>
                        </a:rPr>
                        <a:t>a</a:t>
                      </a:r>
                      <a:endParaRPr sz="1100">
                        <a:latin typeface="Myriad Pro"/>
                        <a:cs typeface="Myriad Pro"/>
                      </a:endParaRPr>
                    </a:p>
                  </a:txBody>
                  <a:tcPr marL="0" marR="0" marT="1524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0"/>
                        </a:spcBef>
                      </a:pPr>
                      <a:r>
                        <a:rPr sz="1100" spc="-10" dirty="0">
                          <a:solidFill>
                            <a:srgbClr val="3B3A3B"/>
                          </a:solidFill>
                          <a:latin typeface="Myriad Pro"/>
                          <a:cs typeface="Myriad Pro"/>
                        </a:rPr>
                        <a:t>Kaburga</a:t>
                      </a:r>
                      <a:endParaRPr sz="1100">
                        <a:latin typeface="Myriad Pro"/>
                        <a:cs typeface="Myriad Pro"/>
                      </a:endParaRPr>
                    </a:p>
                  </a:txBody>
                  <a:tcPr marL="0" marR="0" marT="1524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0"/>
                        </a:spcBef>
                      </a:pPr>
                      <a:r>
                        <a:rPr sz="1100" spc="-10" dirty="0">
                          <a:solidFill>
                            <a:srgbClr val="3B3A3B"/>
                          </a:solidFill>
                          <a:latin typeface="Myriad Pro"/>
                          <a:cs typeface="Myriad Pro"/>
                        </a:rPr>
                        <a:t>Costa</a:t>
                      </a:r>
                      <a:r>
                        <a:rPr sz="1100" b="1" spc="-10" dirty="0">
                          <a:solidFill>
                            <a:srgbClr val="3B3A3B"/>
                          </a:solidFill>
                          <a:latin typeface="Myriad Pro"/>
                          <a:cs typeface="Myriad Pro"/>
                        </a:rPr>
                        <a:t>e</a:t>
                      </a:r>
                      <a:endParaRPr sz="1100">
                        <a:latin typeface="Myriad Pro"/>
                        <a:cs typeface="Myriad Pro"/>
                      </a:endParaRPr>
                    </a:p>
                  </a:txBody>
                  <a:tcPr marL="0" marR="0" marT="1524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0"/>
                        </a:spcBef>
                      </a:pPr>
                      <a:r>
                        <a:rPr sz="1100" spc="-10" dirty="0">
                          <a:solidFill>
                            <a:srgbClr val="3B3A3B"/>
                          </a:solidFill>
                          <a:latin typeface="Myriad Pro"/>
                          <a:cs typeface="Myriad Pro"/>
                        </a:rPr>
                        <a:t>Kaburgalar</a:t>
                      </a:r>
                      <a:endParaRPr sz="1100" dirty="0">
                        <a:latin typeface="Myriad Pro"/>
                        <a:cs typeface="Myriad Pro"/>
                      </a:endParaRPr>
                    </a:p>
                  </a:txBody>
                  <a:tcPr marL="0" marR="0" marT="1524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5"/>
                  </a:ext>
                </a:extLst>
              </a:tr>
            </a:tbl>
          </a:graphicData>
        </a:graphic>
      </p:graphicFrame>
      <p:graphicFrame>
        <p:nvGraphicFramePr>
          <p:cNvPr id="7" name="object 12">
            <a:extLst>
              <a:ext uri="{FF2B5EF4-FFF2-40B4-BE49-F238E27FC236}">
                <a16:creationId xmlns:a16="http://schemas.microsoft.com/office/drawing/2014/main" id="{484E9E52-E96D-0152-E6F3-4C63D497AD3A}"/>
              </a:ext>
            </a:extLst>
          </p:cNvPr>
          <p:cNvGraphicFramePr>
            <a:graphicFrameLocks noGrp="1"/>
          </p:cNvGraphicFramePr>
          <p:nvPr>
            <p:extLst>
              <p:ext uri="{D42A27DB-BD31-4B8C-83A1-F6EECF244321}">
                <p14:modId xmlns:p14="http://schemas.microsoft.com/office/powerpoint/2010/main" val="2657358880"/>
              </p:ext>
            </p:extLst>
          </p:nvPr>
        </p:nvGraphicFramePr>
        <p:xfrm>
          <a:off x="1475656" y="4639733"/>
          <a:ext cx="5748020" cy="1165531"/>
        </p:xfrm>
        <a:graphic>
          <a:graphicData uri="http://schemas.openxmlformats.org/drawingml/2006/table">
            <a:tbl>
              <a:tblPr firstRow="1" bandRow="1">
                <a:tableStyleId>{2D5ABB26-0587-4C30-8999-92F81FD0307C}</a:tableStyleId>
              </a:tblPr>
              <a:tblGrid>
                <a:gridCol w="541020">
                  <a:extLst>
                    <a:ext uri="{9D8B030D-6E8A-4147-A177-3AD203B41FA5}">
                      <a16:colId xmlns:a16="http://schemas.microsoft.com/office/drawing/2014/main" val="20000"/>
                    </a:ext>
                  </a:extLst>
                </a:gridCol>
                <a:gridCol w="1301750">
                  <a:extLst>
                    <a:ext uri="{9D8B030D-6E8A-4147-A177-3AD203B41FA5}">
                      <a16:colId xmlns:a16="http://schemas.microsoft.com/office/drawing/2014/main" val="20001"/>
                    </a:ext>
                  </a:extLst>
                </a:gridCol>
                <a:gridCol w="1301750">
                  <a:extLst>
                    <a:ext uri="{9D8B030D-6E8A-4147-A177-3AD203B41FA5}">
                      <a16:colId xmlns:a16="http://schemas.microsoft.com/office/drawing/2014/main" val="20002"/>
                    </a:ext>
                  </a:extLst>
                </a:gridCol>
                <a:gridCol w="1301750">
                  <a:extLst>
                    <a:ext uri="{9D8B030D-6E8A-4147-A177-3AD203B41FA5}">
                      <a16:colId xmlns:a16="http://schemas.microsoft.com/office/drawing/2014/main" val="20003"/>
                    </a:ext>
                  </a:extLst>
                </a:gridCol>
                <a:gridCol w="1301750">
                  <a:extLst>
                    <a:ext uri="{9D8B030D-6E8A-4147-A177-3AD203B41FA5}">
                      <a16:colId xmlns:a16="http://schemas.microsoft.com/office/drawing/2014/main" val="20004"/>
                    </a:ext>
                  </a:extLst>
                </a:gridCol>
              </a:tblGrid>
              <a:tr h="224419">
                <a:tc rowSpan="2">
                  <a:txBody>
                    <a:bodyPr/>
                    <a:lstStyle/>
                    <a:p>
                      <a:pPr marL="50800">
                        <a:lnSpc>
                          <a:spcPct val="100000"/>
                        </a:lnSpc>
                        <a:spcBef>
                          <a:spcPts val="900"/>
                        </a:spcBef>
                      </a:pPr>
                      <a:r>
                        <a:rPr sz="1100" b="1" spc="-10" dirty="0">
                          <a:solidFill>
                            <a:srgbClr val="3B3A3B"/>
                          </a:solidFill>
                          <a:latin typeface="Myriad Pro"/>
                          <a:cs typeface="Myriad Pro"/>
                        </a:rPr>
                        <a:t>Kural</a:t>
                      </a:r>
                      <a:endParaRPr sz="1100">
                        <a:latin typeface="Myriad Pro"/>
                        <a:cs typeface="Myriad Pro"/>
                      </a:endParaRPr>
                    </a:p>
                  </a:txBody>
                  <a:tcPr marL="0" marR="0" marT="11430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gridSpan="4">
                  <a:txBody>
                    <a:bodyPr/>
                    <a:lstStyle/>
                    <a:p>
                      <a:pPr marL="50800">
                        <a:lnSpc>
                          <a:spcPct val="100000"/>
                        </a:lnSpc>
                        <a:spcBef>
                          <a:spcPts val="150"/>
                        </a:spcBef>
                      </a:pPr>
                      <a:r>
                        <a:rPr sz="1000" spc="-10" dirty="0">
                          <a:solidFill>
                            <a:srgbClr val="3B3A3B"/>
                          </a:solidFill>
                          <a:latin typeface="Myriad Pro"/>
                          <a:cs typeface="Myriad Pro"/>
                        </a:rPr>
                        <a:t>Tekil</a:t>
                      </a:r>
                      <a:r>
                        <a:rPr sz="1000" spc="20" dirty="0">
                          <a:solidFill>
                            <a:srgbClr val="3B3A3B"/>
                          </a:solidFill>
                          <a:latin typeface="Myriad Pro"/>
                          <a:cs typeface="Myriad Pro"/>
                        </a:rPr>
                        <a:t> </a:t>
                      </a:r>
                      <a:r>
                        <a:rPr sz="1000" spc="-10" dirty="0">
                          <a:solidFill>
                            <a:srgbClr val="3B3A3B"/>
                          </a:solidFill>
                          <a:latin typeface="Myriad Pro"/>
                          <a:cs typeface="Myriad Pro"/>
                        </a:rPr>
                        <a:t>terimler</a:t>
                      </a:r>
                      <a:r>
                        <a:rPr sz="1000" spc="-75" dirty="0">
                          <a:solidFill>
                            <a:srgbClr val="3B3A3B"/>
                          </a:solidFill>
                          <a:latin typeface="Myriad Pro"/>
                          <a:cs typeface="Myriad Pro"/>
                        </a:rPr>
                        <a:t> </a:t>
                      </a:r>
                      <a:r>
                        <a:rPr sz="1000" spc="-20" dirty="0">
                          <a:solidFill>
                            <a:srgbClr val="3B3A3B"/>
                          </a:solidFill>
                          <a:latin typeface="Myriad Pro"/>
                          <a:cs typeface="Myriad Pro"/>
                        </a:rPr>
                        <a:t>“is”</a:t>
                      </a:r>
                      <a:r>
                        <a:rPr sz="1000" spc="-75" dirty="0">
                          <a:solidFill>
                            <a:srgbClr val="3B3A3B"/>
                          </a:solidFill>
                          <a:latin typeface="Myriad Pro"/>
                          <a:cs typeface="Myriad Pro"/>
                        </a:rPr>
                        <a:t> </a:t>
                      </a:r>
                      <a:r>
                        <a:rPr sz="1000" dirty="0">
                          <a:solidFill>
                            <a:srgbClr val="3B3A3B"/>
                          </a:solidFill>
                          <a:latin typeface="Myriad Pro"/>
                          <a:cs typeface="Myriad Pro"/>
                        </a:rPr>
                        <a:t>ile</a:t>
                      </a:r>
                      <a:r>
                        <a:rPr sz="1000" spc="20" dirty="0">
                          <a:solidFill>
                            <a:srgbClr val="3B3A3B"/>
                          </a:solidFill>
                          <a:latin typeface="Myriad Pro"/>
                          <a:cs typeface="Myriad Pro"/>
                        </a:rPr>
                        <a:t> </a:t>
                      </a:r>
                      <a:r>
                        <a:rPr sz="1000" dirty="0">
                          <a:solidFill>
                            <a:srgbClr val="3B3A3B"/>
                          </a:solidFill>
                          <a:latin typeface="Myriad Pro"/>
                          <a:cs typeface="Myriad Pro"/>
                        </a:rPr>
                        <a:t>bitiyorsa</a:t>
                      </a:r>
                      <a:r>
                        <a:rPr sz="1000" spc="25" dirty="0">
                          <a:solidFill>
                            <a:srgbClr val="3B3A3B"/>
                          </a:solidFill>
                          <a:latin typeface="Myriad Pro"/>
                          <a:cs typeface="Myriad Pro"/>
                        </a:rPr>
                        <a:t> </a:t>
                      </a:r>
                      <a:r>
                        <a:rPr sz="1000" dirty="0">
                          <a:solidFill>
                            <a:srgbClr val="3B3A3B"/>
                          </a:solidFill>
                          <a:latin typeface="Myriad Pro"/>
                          <a:cs typeface="Myriad Pro"/>
                        </a:rPr>
                        <a:t>çoğul</a:t>
                      </a:r>
                      <a:r>
                        <a:rPr sz="1000" spc="20" dirty="0">
                          <a:solidFill>
                            <a:srgbClr val="3B3A3B"/>
                          </a:solidFill>
                          <a:latin typeface="Myriad Pro"/>
                          <a:cs typeface="Myriad Pro"/>
                        </a:rPr>
                        <a:t> </a:t>
                      </a:r>
                      <a:r>
                        <a:rPr sz="1000" dirty="0">
                          <a:solidFill>
                            <a:srgbClr val="3B3A3B"/>
                          </a:solidFill>
                          <a:latin typeface="Myriad Pro"/>
                          <a:cs typeface="Myriad Pro"/>
                        </a:rPr>
                        <a:t>yapmak</a:t>
                      </a:r>
                      <a:r>
                        <a:rPr sz="1000" spc="20" dirty="0">
                          <a:solidFill>
                            <a:srgbClr val="3B3A3B"/>
                          </a:solidFill>
                          <a:latin typeface="Myriad Pro"/>
                          <a:cs typeface="Myriad Pro"/>
                        </a:rPr>
                        <a:t> </a:t>
                      </a:r>
                      <a:r>
                        <a:rPr sz="1000" dirty="0">
                          <a:solidFill>
                            <a:srgbClr val="3B3A3B"/>
                          </a:solidFill>
                          <a:latin typeface="Myriad Pro"/>
                          <a:cs typeface="Myriad Pro"/>
                        </a:rPr>
                        <a:t>için</a:t>
                      </a:r>
                      <a:r>
                        <a:rPr sz="1000" spc="-70" dirty="0">
                          <a:solidFill>
                            <a:srgbClr val="3B3A3B"/>
                          </a:solidFill>
                          <a:latin typeface="Myriad Pro"/>
                          <a:cs typeface="Myriad Pro"/>
                        </a:rPr>
                        <a:t> </a:t>
                      </a:r>
                      <a:r>
                        <a:rPr sz="1000" spc="-20" dirty="0">
                          <a:solidFill>
                            <a:srgbClr val="3B3A3B"/>
                          </a:solidFill>
                          <a:latin typeface="Myriad Pro"/>
                          <a:cs typeface="Myriad Pro"/>
                        </a:rPr>
                        <a:t>“is”</a:t>
                      </a:r>
                      <a:r>
                        <a:rPr sz="1000" spc="-80" dirty="0">
                          <a:solidFill>
                            <a:srgbClr val="3B3A3B"/>
                          </a:solidFill>
                          <a:latin typeface="Myriad Pro"/>
                          <a:cs typeface="Myriad Pro"/>
                        </a:rPr>
                        <a:t> </a:t>
                      </a:r>
                      <a:r>
                        <a:rPr sz="1000" spc="-10" dirty="0">
                          <a:solidFill>
                            <a:srgbClr val="3B3A3B"/>
                          </a:solidFill>
                          <a:latin typeface="Myriad Pro"/>
                          <a:cs typeface="Myriad Pro"/>
                        </a:rPr>
                        <a:t>yerine</a:t>
                      </a:r>
                      <a:r>
                        <a:rPr sz="1000" spc="-70" dirty="0">
                          <a:solidFill>
                            <a:srgbClr val="3B3A3B"/>
                          </a:solidFill>
                          <a:latin typeface="Myriad Pro"/>
                          <a:cs typeface="Myriad Pro"/>
                        </a:rPr>
                        <a:t> </a:t>
                      </a:r>
                      <a:r>
                        <a:rPr sz="1000" spc="-30" dirty="0">
                          <a:solidFill>
                            <a:srgbClr val="3B3A3B"/>
                          </a:solidFill>
                          <a:latin typeface="Myriad Pro"/>
                          <a:cs typeface="Myriad Pro"/>
                        </a:rPr>
                        <a:t>“es”</a:t>
                      </a:r>
                      <a:r>
                        <a:rPr sz="1000" spc="-75" dirty="0">
                          <a:solidFill>
                            <a:srgbClr val="3B3A3B"/>
                          </a:solidFill>
                          <a:latin typeface="Myriad Pro"/>
                          <a:cs typeface="Myriad Pro"/>
                        </a:rPr>
                        <a:t> </a:t>
                      </a:r>
                      <a:r>
                        <a:rPr sz="1000" spc="-10" dirty="0">
                          <a:solidFill>
                            <a:srgbClr val="3B3A3B"/>
                          </a:solidFill>
                          <a:latin typeface="Myriad Pro"/>
                          <a:cs typeface="Myriad Pro"/>
                        </a:rPr>
                        <a:t>getirilir.</a:t>
                      </a:r>
                      <a:endParaRPr sz="10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FFFFF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5278">
                <a:tc vMerge="1">
                  <a:txBody>
                    <a:bodyPr/>
                    <a:lstStyle/>
                    <a:p>
                      <a:endParaRPr/>
                    </a:p>
                  </a:txBody>
                  <a:tcPr marL="0" marR="0" marT="11430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30504">
                        <a:lnSpc>
                          <a:spcPct val="100000"/>
                        </a:lnSpc>
                        <a:spcBef>
                          <a:spcPts val="125"/>
                        </a:spcBef>
                      </a:pPr>
                      <a:r>
                        <a:rPr sz="1100" b="1" spc="-10" dirty="0">
                          <a:solidFill>
                            <a:srgbClr val="FFFFFF"/>
                          </a:solidFill>
                          <a:latin typeface="Myriad Pro"/>
                          <a:cs typeface="Myriad Pro"/>
                        </a:rPr>
                        <a:t>Tekil</a:t>
                      </a:r>
                      <a:endParaRPr sz="1100">
                        <a:latin typeface="Myriad Pro"/>
                        <a:cs typeface="Myriad Pro"/>
                      </a:endParaRPr>
                    </a:p>
                  </a:txBody>
                  <a:tcPr marL="0" marR="0" marT="15875" marB="0">
                    <a:lnL w="12700">
                      <a:solidFill>
                        <a:srgbClr val="90AD63"/>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90AD63"/>
                    </a:solidFill>
                  </a:tcPr>
                </a:tc>
                <a:tc>
                  <a:txBody>
                    <a:bodyPr/>
                    <a:lstStyle/>
                    <a:p>
                      <a:pPr marL="230504">
                        <a:lnSpc>
                          <a:spcPct val="100000"/>
                        </a:lnSpc>
                        <a:spcBef>
                          <a:spcPts val="125"/>
                        </a:spcBef>
                      </a:pPr>
                      <a:r>
                        <a:rPr sz="1100" b="1" spc="-10" dirty="0">
                          <a:solidFill>
                            <a:srgbClr val="FFFFFF"/>
                          </a:solidFill>
                          <a:latin typeface="Myriad Pro"/>
                          <a:cs typeface="Myriad Pro"/>
                        </a:rPr>
                        <a:t>Anlamı</a:t>
                      </a:r>
                      <a:endParaRPr sz="1100">
                        <a:latin typeface="Myriad Pro"/>
                        <a:cs typeface="Myriad Pro"/>
                      </a:endParaRPr>
                    </a:p>
                  </a:txBody>
                  <a:tcPr marL="0" marR="0" marT="15875" marB="0">
                    <a:lnL w="19050">
                      <a:solidFill>
                        <a:srgbClr val="FFFFFF"/>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90AD63"/>
                    </a:solidFill>
                  </a:tcPr>
                </a:tc>
                <a:tc>
                  <a:txBody>
                    <a:bodyPr/>
                    <a:lstStyle/>
                    <a:p>
                      <a:pPr marL="230504">
                        <a:lnSpc>
                          <a:spcPct val="100000"/>
                        </a:lnSpc>
                        <a:spcBef>
                          <a:spcPts val="125"/>
                        </a:spcBef>
                      </a:pPr>
                      <a:r>
                        <a:rPr sz="1100" b="1" spc="-10" dirty="0">
                          <a:solidFill>
                            <a:srgbClr val="FFFFFF"/>
                          </a:solidFill>
                          <a:latin typeface="Myriad Pro"/>
                          <a:cs typeface="Myriad Pro"/>
                        </a:rPr>
                        <a:t>Çoğul</a:t>
                      </a:r>
                      <a:endParaRPr sz="1100">
                        <a:latin typeface="Myriad Pro"/>
                        <a:cs typeface="Myriad Pro"/>
                      </a:endParaRPr>
                    </a:p>
                  </a:txBody>
                  <a:tcPr marL="0" marR="0" marT="15875" marB="0">
                    <a:lnL w="19050">
                      <a:solidFill>
                        <a:srgbClr val="FFFFFF"/>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90AD63"/>
                    </a:solidFill>
                  </a:tcPr>
                </a:tc>
                <a:tc>
                  <a:txBody>
                    <a:bodyPr/>
                    <a:lstStyle/>
                    <a:p>
                      <a:pPr marL="230504">
                        <a:lnSpc>
                          <a:spcPct val="100000"/>
                        </a:lnSpc>
                        <a:spcBef>
                          <a:spcPts val="125"/>
                        </a:spcBef>
                      </a:pPr>
                      <a:r>
                        <a:rPr sz="1100" b="1" spc="-10" dirty="0">
                          <a:solidFill>
                            <a:srgbClr val="FFFFFF"/>
                          </a:solidFill>
                          <a:latin typeface="Myriad Pro"/>
                          <a:cs typeface="Myriad Pro"/>
                        </a:rPr>
                        <a:t>Anlamı</a:t>
                      </a:r>
                      <a:endParaRPr sz="1100">
                        <a:latin typeface="Myriad Pro"/>
                        <a:cs typeface="Myriad Pro"/>
                      </a:endParaRPr>
                    </a:p>
                  </a:txBody>
                  <a:tcPr marL="0" marR="0" marT="15875" marB="0">
                    <a:lnL w="19050">
                      <a:solidFill>
                        <a:srgbClr val="FFFFFF"/>
                      </a:solidFill>
                      <a:prstDash val="solid"/>
                    </a:lnL>
                    <a:lnR w="12700">
                      <a:solidFill>
                        <a:srgbClr val="90AD63"/>
                      </a:solidFill>
                      <a:prstDash val="solid"/>
                    </a:lnR>
                    <a:lnT w="12700">
                      <a:solidFill>
                        <a:srgbClr val="FFFFFF"/>
                      </a:solidFill>
                      <a:prstDash val="solid"/>
                    </a:lnT>
                    <a:lnB w="12700">
                      <a:solidFill>
                        <a:srgbClr val="FFFFFF"/>
                      </a:solidFill>
                      <a:prstDash val="solid"/>
                    </a:lnB>
                    <a:solidFill>
                      <a:srgbClr val="90AD63"/>
                    </a:solidFill>
                  </a:tcPr>
                </a:tc>
                <a:extLst>
                  <a:ext uri="{0D108BD9-81ED-4DB2-BD59-A6C34878D82A}">
                    <a16:rowId xmlns:a16="http://schemas.microsoft.com/office/drawing/2014/main" val="10001"/>
                  </a:ext>
                </a:extLst>
              </a:tr>
              <a:tr h="235278">
                <a:tc rowSpan="3">
                  <a:txBody>
                    <a:bodyPr/>
                    <a:lstStyle/>
                    <a:p>
                      <a:pPr>
                        <a:lnSpc>
                          <a:spcPct val="100000"/>
                        </a:lnSpc>
                        <a:spcBef>
                          <a:spcPts val="25"/>
                        </a:spcBef>
                      </a:pPr>
                      <a:endParaRPr sz="1500">
                        <a:latin typeface="Times New Roman"/>
                        <a:cs typeface="Times New Roman"/>
                      </a:endParaRPr>
                    </a:p>
                    <a:p>
                      <a:pPr marL="50165">
                        <a:lnSpc>
                          <a:spcPct val="100000"/>
                        </a:lnSpc>
                      </a:pPr>
                      <a:r>
                        <a:rPr sz="1100" b="1" spc="-10" dirty="0">
                          <a:solidFill>
                            <a:srgbClr val="3B3A3B"/>
                          </a:solidFill>
                          <a:latin typeface="Myriad Pro"/>
                          <a:cs typeface="Myriad Pro"/>
                        </a:rPr>
                        <a:t>Örnek</a:t>
                      </a:r>
                      <a:endParaRPr sz="1100">
                        <a:latin typeface="Myriad Pro"/>
                        <a:cs typeface="Myriad Pro"/>
                      </a:endParaRPr>
                    </a:p>
                  </a:txBody>
                  <a:tcPr marL="0" marR="0" marT="31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30504">
                        <a:lnSpc>
                          <a:spcPct val="100000"/>
                        </a:lnSpc>
                        <a:spcBef>
                          <a:spcPts val="125"/>
                        </a:spcBef>
                      </a:pPr>
                      <a:r>
                        <a:rPr sz="1100" spc="-10" dirty="0">
                          <a:solidFill>
                            <a:srgbClr val="3B3A3B"/>
                          </a:solidFill>
                          <a:latin typeface="Myriad Pro"/>
                          <a:cs typeface="Myriad Pro"/>
                        </a:rPr>
                        <a:t>Epiphys</a:t>
                      </a:r>
                      <a:r>
                        <a:rPr sz="1100" b="1" spc="-10" dirty="0">
                          <a:solidFill>
                            <a:srgbClr val="3B3A3B"/>
                          </a:solidFill>
                          <a:latin typeface="Myriad Pro"/>
                          <a:cs typeface="Myriad Pro"/>
                        </a:rPr>
                        <a:t>is</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tc>
                  <a:txBody>
                    <a:bodyPr/>
                    <a:lstStyle/>
                    <a:p>
                      <a:pPr marL="230504">
                        <a:lnSpc>
                          <a:spcPct val="100000"/>
                        </a:lnSpc>
                        <a:spcBef>
                          <a:spcPts val="125"/>
                        </a:spcBef>
                      </a:pPr>
                      <a:r>
                        <a:rPr sz="1100" dirty="0">
                          <a:solidFill>
                            <a:srgbClr val="3B3A3B"/>
                          </a:solidFill>
                          <a:latin typeface="Myriad Pro"/>
                          <a:cs typeface="Myriad Pro"/>
                        </a:rPr>
                        <a:t>Kemik </a:t>
                      </a:r>
                      <a:r>
                        <a:rPr sz="1100" spc="-25" dirty="0">
                          <a:solidFill>
                            <a:srgbClr val="3B3A3B"/>
                          </a:solidFill>
                          <a:latin typeface="Myriad Pro"/>
                          <a:cs typeface="Myriad Pro"/>
                        </a:rPr>
                        <a:t>ucu</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tc>
                  <a:txBody>
                    <a:bodyPr/>
                    <a:lstStyle/>
                    <a:p>
                      <a:pPr marL="230504">
                        <a:lnSpc>
                          <a:spcPct val="100000"/>
                        </a:lnSpc>
                        <a:spcBef>
                          <a:spcPts val="125"/>
                        </a:spcBef>
                      </a:pPr>
                      <a:r>
                        <a:rPr sz="1100" spc="-10" dirty="0">
                          <a:solidFill>
                            <a:srgbClr val="3B3A3B"/>
                          </a:solidFill>
                          <a:latin typeface="Myriad Pro"/>
                          <a:cs typeface="Myriad Pro"/>
                        </a:rPr>
                        <a:t>Epiphys</a:t>
                      </a:r>
                      <a:r>
                        <a:rPr sz="1100" b="1" spc="-10" dirty="0">
                          <a:solidFill>
                            <a:srgbClr val="3B3A3B"/>
                          </a:solidFill>
                          <a:latin typeface="Myriad Pro"/>
                          <a:cs typeface="Myriad Pro"/>
                        </a:rPr>
                        <a:t>es</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tc>
                  <a:txBody>
                    <a:bodyPr/>
                    <a:lstStyle/>
                    <a:p>
                      <a:pPr marL="230504">
                        <a:lnSpc>
                          <a:spcPct val="100000"/>
                        </a:lnSpc>
                        <a:spcBef>
                          <a:spcPts val="125"/>
                        </a:spcBef>
                      </a:pPr>
                      <a:r>
                        <a:rPr sz="1100" dirty="0">
                          <a:solidFill>
                            <a:srgbClr val="3B3A3B"/>
                          </a:solidFill>
                          <a:latin typeface="Myriad Pro"/>
                          <a:cs typeface="Myriad Pro"/>
                        </a:rPr>
                        <a:t>Kemik </a:t>
                      </a:r>
                      <a:r>
                        <a:rPr sz="1100" spc="-10" dirty="0">
                          <a:solidFill>
                            <a:srgbClr val="3B3A3B"/>
                          </a:solidFill>
                          <a:latin typeface="Myriad Pro"/>
                          <a:cs typeface="Myriad Pro"/>
                        </a:rPr>
                        <a:t>uçları</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extLst>
                  <a:ext uri="{0D108BD9-81ED-4DB2-BD59-A6C34878D82A}">
                    <a16:rowId xmlns:a16="http://schemas.microsoft.com/office/drawing/2014/main" val="10002"/>
                  </a:ext>
                </a:extLst>
              </a:tr>
              <a:tr h="235278">
                <a:tc vMerge="1">
                  <a:txBody>
                    <a:bodyPr/>
                    <a:lstStyle/>
                    <a:p>
                      <a:endParaRPr/>
                    </a:p>
                  </a:txBody>
                  <a:tcPr marL="0" marR="0" marT="31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30504">
                        <a:lnSpc>
                          <a:spcPct val="100000"/>
                        </a:lnSpc>
                        <a:spcBef>
                          <a:spcPts val="125"/>
                        </a:spcBef>
                      </a:pPr>
                      <a:r>
                        <a:rPr sz="1100" spc="-10" dirty="0">
                          <a:solidFill>
                            <a:srgbClr val="3B3A3B"/>
                          </a:solidFill>
                          <a:latin typeface="Myriad Pro"/>
                          <a:cs typeface="Myriad Pro"/>
                        </a:rPr>
                        <a:t>Canal</a:t>
                      </a:r>
                      <a:r>
                        <a:rPr sz="1100" b="1" spc="-10" dirty="0">
                          <a:solidFill>
                            <a:srgbClr val="3B3A3B"/>
                          </a:solidFill>
                          <a:latin typeface="Myriad Pro"/>
                          <a:cs typeface="Myriad Pro"/>
                        </a:rPr>
                        <a:t>is</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100" spc="-10" dirty="0">
                          <a:solidFill>
                            <a:srgbClr val="3B3A3B"/>
                          </a:solidFill>
                          <a:latin typeface="Myriad Pro"/>
                          <a:cs typeface="Myriad Pro"/>
                        </a:rPr>
                        <a:t>Kanal</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100" spc="-10" dirty="0">
                          <a:solidFill>
                            <a:srgbClr val="3B3A3B"/>
                          </a:solidFill>
                          <a:latin typeface="Myriad Pro"/>
                          <a:cs typeface="Myriad Pro"/>
                        </a:rPr>
                        <a:t>Canal</a:t>
                      </a:r>
                      <a:r>
                        <a:rPr sz="1100" b="1" spc="-10" dirty="0">
                          <a:solidFill>
                            <a:srgbClr val="3B3A3B"/>
                          </a:solidFill>
                          <a:latin typeface="Myriad Pro"/>
                          <a:cs typeface="Myriad Pro"/>
                        </a:rPr>
                        <a:t>es</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100" spc="-10" dirty="0">
                          <a:solidFill>
                            <a:srgbClr val="3B3A3B"/>
                          </a:solidFill>
                          <a:latin typeface="Myriad Pro"/>
                          <a:cs typeface="Myriad Pro"/>
                        </a:rPr>
                        <a:t>Kanallar</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3"/>
                  </a:ext>
                </a:extLst>
              </a:tr>
              <a:tr h="235278">
                <a:tc vMerge="1">
                  <a:txBody>
                    <a:bodyPr/>
                    <a:lstStyle/>
                    <a:p>
                      <a:endParaRPr/>
                    </a:p>
                  </a:txBody>
                  <a:tcPr marL="0" marR="0" marT="31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100" spc="-10" dirty="0">
                          <a:solidFill>
                            <a:srgbClr val="3B3A3B"/>
                          </a:solidFill>
                          <a:latin typeface="Myriad Pro"/>
                          <a:cs typeface="Myriad Pro"/>
                        </a:rPr>
                        <a:t>Dental</a:t>
                      </a:r>
                      <a:r>
                        <a:rPr sz="1100" b="1" spc="-10" dirty="0">
                          <a:solidFill>
                            <a:srgbClr val="3B3A3B"/>
                          </a:solidFill>
                          <a:latin typeface="Myriad Pro"/>
                          <a:cs typeface="Myriad Pro"/>
                        </a:rPr>
                        <a:t>is</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100" spc="-25" dirty="0">
                          <a:solidFill>
                            <a:srgbClr val="3B3A3B"/>
                          </a:solidFill>
                          <a:latin typeface="Myriad Pro"/>
                          <a:cs typeface="Myriad Pro"/>
                        </a:rPr>
                        <a:t>Diş</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100" spc="-10" dirty="0">
                          <a:solidFill>
                            <a:srgbClr val="3B3A3B"/>
                          </a:solidFill>
                          <a:latin typeface="Myriad Pro"/>
                          <a:cs typeface="Myriad Pro"/>
                        </a:rPr>
                        <a:t>Dental</a:t>
                      </a:r>
                      <a:r>
                        <a:rPr sz="1100" b="1" spc="-10" dirty="0">
                          <a:solidFill>
                            <a:srgbClr val="3B3A3B"/>
                          </a:solidFill>
                          <a:latin typeface="Myriad Pro"/>
                          <a:cs typeface="Myriad Pro"/>
                        </a:rPr>
                        <a:t>es</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100" spc="-10" dirty="0">
                          <a:solidFill>
                            <a:srgbClr val="3B3A3B"/>
                          </a:solidFill>
                          <a:latin typeface="Myriad Pro"/>
                          <a:cs typeface="Myriad Pro"/>
                        </a:rPr>
                        <a:t>Dişler</a:t>
                      </a:r>
                      <a:endParaRPr sz="1100" dirty="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527895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F774D8-C423-7516-602F-738CC55EF41B}"/>
              </a:ext>
            </a:extLst>
          </p:cNvPr>
          <p:cNvSpPr>
            <a:spLocks noGrp="1"/>
          </p:cNvSpPr>
          <p:nvPr>
            <p:ph type="title"/>
          </p:nvPr>
        </p:nvSpPr>
        <p:spPr/>
        <p:txBody>
          <a:bodyPr/>
          <a:lstStyle/>
          <a:p>
            <a:r>
              <a:rPr lang="tr-TR" dirty="0"/>
              <a:t>Tekil ve çoğul kelimeler</a:t>
            </a:r>
          </a:p>
        </p:txBody>
      </p:sp>
      <p:sp>
        <p:nvSpPr>
          <p:cNvPr id="4" name="Alt Bilgi Yer Tutucusu 3">
            <a:extLst>
              <a:ext uri="{FF2B5EF4-FFF2-40B4-BE49-F238E27FC236}">
                <a16:creationId xmlns:a16="http://schemas.microsoft.com/office/drawing/2014/main" id="{70481A38-07F3-AFC1-A247-80D209E4B1A1}"/>
              </a:ext>
            </a:extLst>
          </p:cNvPr>
          <p:cNvSpPr>
            <a:spLocks noGrp="1"/>
          </p:cNvSpPr>
          <p:nvPr>
            <p:ph type="ftr" sz="quarter" idx="11"/>
          </p:nvPr>
        </p:nvSpPr>
        <p:spPr/>
        <p:txBody>
          <a:bodyPr/>
          <a:lstStyle/>
          <a:p>
            <a:r>
              <a:rPr lang="tr-TR"/>
              <a:t>Dr. Ali Tekin GÜNER - BİYOMEKANİK</a:t>
            </a:r>
          </a:p>
        </p:txBody>
      </p:sp>
      <p:sp>
        <p:nvSpPr>
          <p:cNvPr id="5" name="Slayt Numarası Yer Tutucusu 4">
            <a:extLst>
              <a:ext uri="{FF2B5EF4-FFF2-40B4-BE49-F238E27FC236}">
                <a16:creationId xmlns:a16="http://schemas.microsoft.com/office/drawing/2014/main" id="{F0DEB8A7-2C90-DA6A-8242-E0203B61E9E4}"/>
              </a:ext>
            </a:extLst>
          </p:cNvPr>
          <p:cNvSpPr>
            <a:spLocks noGrp="1"/>
          </p:cNvSpPr>
          <p:nvPr>
            <p:ph type="sldNum" sz="quarter" idx="12"/>
          </p:nvPr>
        </p:nvSpPr>
        <p:spPr/>
        <p:txBody>
          <a:bodyPr/>
          <a:lstStyle/>
          <a:p>
            <a:fld id="{60FF87A7-9A7A-4B3D-9625-8440EC4947F9}" type="slidenum">
              <a:rPr lang="tr-TR" smtClean="0"/>
              <a:pPr/>
              <a:t>63</a:t>
            </a:fld>
            <a:endParaRPr lang="tr-TR"/>
          </a:p>
        </p:txBody>
      </p:sp>
      <p:graphicFrame>
        <p:nvGraphicFramePr>
          <p:cNvPr id="6" name="object 13">
            <a:extLst>
              <a:ext uri="{FF2B5EF4-FFF2-40B4-BE49-F238E27FC236}">
                <a16:creationId xmlns:a16="http://schemas.microsoft.com/office/drawing/2014/main" id="{CADFA176-46EB-D8F3-9014-DD6815FF3D6C}"/>
              </a:ext>
            </a:extLst>
          </p:cNvPr>
          <p:cNvGraphicFramePr>
            <a:graphicFrameLocks noGrp="1"/>
          </p:cNvGraphicFramePr>
          <p:nvPr>
            <p:extLst>
              <p:ext uri="{D42A27DB-BD31-4B8C-83A1-F6EECF244321}">
                <p14:modId xmlns:p14="http://schemas.microsoft.com/office/powerpoint/2010/main" val="4079989475"/>
              </p:ext>
            </p:extLst>
          </p:nvPr>
        </p:nvGraphicFramePr>
        <p:xfrm>
          <a:off x="1632292" y="1107604"/>
          <a:ext cx="5748020" cy="1561873"/>
        </p:xfrm>
        <a:graphic>
          <a:graphicData uri="http://schemas.openxmlformats.org/drawingml/2006/table">
            <a:tbl>
              <a:tblPr firstRow="1" bandRow="1">
                <a:tableStyleId>{2D5ABB26-0587-4C30-8999-92F81FD0307C}</a:tableStyleId>
              </a:tblPr>
              <a:tblGrid>
                <a:gridCol w="541020">
                  <a:extLst>
                    <a:ext uri="{9D8B030D-6E8A-4147-A177-3AD203B41FA5}">
                      <a16:colId xmlns:a16="http://schemas.microsoft.com/office/drawing/2014/main" val="20000"/>
                    </a:ext>
                  </a:extLst>
                </a:gridCol>
                <a:gridCol w="1301750">
                  <a:extLst>
                    <a:ext uri="{9D8B030D-6E8A-4147-A177-3AD203B41FA5}">
                      <a16:colId xmlns:a16="http://schemas.microsoft.com/office/drawing/2014/main" val="20001"/>
                    </a:ext>
                  </a:extLst>
                </a:gridCol>
                <a:gridCol w="1301750">
                  <a:extLst>
                    <a:ext uri="{9D8B030D-6E8A-4147-A177-3AD203B41FA5}">
                      <a16:colId xmlns:a16="http://schemas.microsoft.com/office/drawing/2014/main" val="20002"/>
                    </a:ext>
                  </a:extLst>
                </a:gridCol>
                <a:gridCol w="1301750">
                  <a:extLst>
                    <a:ext uri="{9D8B030D-6E8A-4147-A177-3AD203B41FA5}">
                      <a16:colId xmlns:a16="http://schemas.microsoft.com/office/drawing/2014/main" val="20003"/>
                    </a:ext>
                  </a:extLst>
                </a:gridCol>
                <a:gridCol w="1301750">
                  <a:extLst>
                    <a:ext uri="{9D8B030D-6E8A-4147-A177-3AD203B41FA5}">
                      <a16:colId xmlns:a16="http://schemas.microsoft.com/office/drawing/2014/main" val="20004"/>
                    </a:ext>
                  </a:extLst>
                </a:gridCol>
              </a:tblGrid>
              <a:tr h="250223">
                <a:tc rowSpan="2">
                  <a:txBody>
                    <a:bodyPr/>
                    <a:lstStyle/>
                    <a:p>
                      <a:pPr marL="50800">
                        <a:lnSpc>
                          <a:spcPct val="100000"/>
                        </a:lnSpc>
                        <a:spcBef>
                          <a:spcPts val="900"/>
                        </a:spcBef>
                      </a:pPr>
                      <a:r>
                        <a:rPr sz="1100" b="1" spc="-10" dirty="0">
                          <a:solidFill>
                            <a:srgbClr val="3B3A3B"/>
                          </a:solidFill>
                          <a:latin typeface="Myriad Pro"/>
                          <a:cs typeface="Myriad Pro"/>
                        </a:rPr>
                        <a:t>Kural</a:t>
                      </a:r>
                      <a:endParaRPr sz="1100" dirty="0">
                        <a:latin typeface="Myriad Pro"/>
                        <a:cs typeface="Myriad Pro"/>
                      </a:endParaRPr>
                    </a:p>
                  </a:txBody>
                  <a:tcPr marL="0" marR="0" marT="11430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gridSpan="4">
                  <a:txBody>
                    <a:bodyPr/>
                    <a:lstStyle/>
                    <a:p>
                      <a:pPr marL="50800">
                        <a:lnSpc>
                          <a:spcPct val="100000"/>
                        </a:lnSpc>
                        <a:spcBef>
                          <a:spcPts val="150"/>
                        </a:spcBef>
                      </a:pPr>
                      <a:r>
                        <a:rPr sz="1000" spc="-10" dirty="0">
                          <a:solidFill>
                            <a:srgbClr val="3B3A3B"/>
                          </a:solidFill>
                          <a:latin typeface="Myriad Pro"/>
                          <a:cs typeface="Myriad Pro"/>
                        </a:rPr>
                        <a:t>Tekil</a:t>
                      </a:r>
                      <a:r>
                        <a:rPr sz="1000" spc="5" dirty="0">
                          <a:solidFill>
                            <a:srgbClr val="3B3A3B"/>
                          </a:solidFill>
                          <a:latin typeface="Myriad Pro"/>
                          <a:cs typeface="Myriad Pro"/>
                        </a:rPr>
                        <a:t> </a:t>
                      </a:r>
                      <a:r>
                        <a:rPr sz="1000" spc="-10" dirty="0">
                          <a:solidFill>
                            <a:srgbClr val="3B3A3B"/>
                          </a:solidFill>
                          <a:latin typeface="Myriad Pro"/>
                          <a:cs typeface="Myriad Pro"/>
                        </a:rPr>
                        <a:t>terimler</a:t>
                      </a:r>
                      <a:r>
                        <a:rPr sz="1000" spc="-85" dirty="0">
                          <a:solidFill>
                            <a:srgbClr val="3B3A3B"/>
                          </a:solidFill>
                          <a:latin typeface="Myriad Pro"/>
                          <a:cs typeface="Myriad Pro"/>
                        </a:rPr>
                        <a:t> </a:t>
                      </a:r>
                      <a:r>
                        <a:rPr sz="1000" dirty="0">
                          <a:solidFill>
                            <a:srgbClr val="3B3A3B"/>
                          </a:solidFill>
                          <a:latin typeface="Myriad Pro"/>
                          <a:cs typeface="Myriad Pro"/>
                        </a:rPr>
                        <a:t>“um</a:t>
                      </a:r>
                      <a:r>
                        <a:rPr sz="1000" spc="5" dirty="0">
                          <a:solidFill>
                            <a:srgbClr val="3B3A3B"/>
                          </a:solidFill>
                          <a:latin typeface="Myriad Pro"/>
                          <a:cs typeface="Myriad Pro"/>
                        </a:rPr>
                        <a:t> </a:t>
                      </a:r>
                      <a:r>
                        <a:rPr sz="1000" dirty="0">
                          <a:solidFill>
                            <a:srgbClr val="3B3A3B"/>
                          </a:solidFill>
                          <a:latin typeface="Myriad Pro"/>
                          <a:cs typeface="Myriad Pro"/>
                        </a:rPr>
                        <a:t>veya</a:t>
                      </a:r>
                      <a:r>
                        <a:rPr sz="1000" spc="10" dirty="0">
                          <a:solidFill>
                            <a:srgbClr val="3B3A3B"/>
                          </a:solidFill>
                          <a:latin typeface="Myriad Pro"/>
                          <a:cs typeface="Myriad Pro"/>
                        </a:rPr>
                        <a:t> </a:t>
                      </a:r>
                      <a:r>
                        <a:rPr sz="1000" spc="-20" dirty="0">
                          <a:solidFill>
                            <a:srgbClr val="3B3A3B"/>
                          </a:solidFill>
                          <a:latin typeface="Myriad Pro"/>
                          <a:cs typeface="Myriad Pro"/>
                        </a:rPr>
                        <a:t>on”</a:t>
                      </a:r>
                      <a:r>
                        <a:rPr sz="1000" spc="-90" dirty="0">
                          <a:solidFill>
                            <a:srgbClr val="3B3A3B"/>
                          </a:solidFill>
                          <a:latin typeface="Myriad Pro"/>
                          <a:cs typeface="Myriad Pro"/>
                        </a:rPr>
                        <a:t> </a:t>
                      </a:r>
                      <a:r>
                        <a:rPr sz="1000" dirty="0">
                          <a:solidFill>
                            <a:srgbClr val="3B3A3B"/>
                          </a:solidFill>
                          <a:latin typeface="Myriad Pro"/>
                          <a:cs typeface="Myriad Pro"/>
                        </a:rPr>
                        <a:t>ile</a:t>
                      </a:r>
                      <a:r>
                        <a:rPr sz="1000" spc="5" dirty="0">
                          <a:solidFill>
                            <a:srgbClr val="3B3A3B"/>
                          </a:solidFill>
                          <a:latin typeface="Myriad Pro"/>
                          <a:cs typeface="Myriad Pro"/>
                        </a:rPr>
                        <a:t> </a:t>
                      </a:r>
                      <a:r>
                        <a:rPr sz="1000" dirty="0">
                          <a:solidFill>
                            <a:srgbClr val="3B3A3B"/>
                          </a:solidFill>
                          <a:latin typeface="Myriad Pro"/>
                          <a:cs typeface="Myriad Pro"/>
                        </a:rPr>
                        <a:t>bitiyorsa</a:t>
                      </a:r>
                      <a:r>
                        <a:rPr sz="1000" spc="5" dirty="0">
                          <a:solidFill>
                            <a:srgbClr val="3B3A3B"/>
                          </a:solidFill>
                          <a:latin typeface="Myriad Pro"/>
                          <a:cs typeface="Myriad Pro"/>
                        </a:rPr>
                        <a:t> </a:t>
                      </a:r>
                      <a:r>
                        <a:rPr sz="1000" dirty="0">
                          <a:solidFill>
                            <a:srgbClr val="3B3A3B"/>
                          </a:solidFill>
                          <a:latin typeface="Myriad Pro"/>
                          <a:cs typeface="Myriad Pro"/>
                        </a:rPr>
                        <a:t>çoğul</a:t>
                      </a:r>
                      <a:r>
                        <a:rPr sz="1000" spc="10" dirty="0">
                          <a:solidFill>
                            <a:srgbClr val="3B3A3B"/>
                          </a:solidFill>
                          <a:latin typeface="Myriad Pro"/>
                          <a:cs typeface="Myriad Pro"/>
                        </a:rPr>
                        <a:t> </a:t>
                      </a:r>
                      <a:r>
                        <a:rPr sz="1000" dirty="0">
                          <a:solidFill>
                            <a:srgbClr val="3B3A3B"/>
                          </a:solidFill>
                          <a:latin typeface="Myriad Pro"/>
                          <a:cs typeface="Myriad Pro"/>
                        </a:rPr>
                        <a:t>yapmak</a:t>
                      </a:r>
                      <a:r>
                        <a:rPr sz="1000" spc="5" dirty="0">
                          <a:solidFill>
                            <a:srgbClr val="3B3A3B"/>
                          </a:solidFill>
                          <a:latin typeface="Myriad Pro"/>
                          <a:cs typeface="Myriad Pro"/>
                        </a:rPr>
                        <a:t> </a:t>
                      </a:r>
                      <a:r>
                        <a:rPr sz="1000" dirty="0">
                          <a:solidFill>
                            <a:srgbClr val="3B3A3B"/>
                          </a:solidFill>
                          <a:latin typeface="Myriad Pro"/>
                          <a:cs typeface="Myriad Pro"/>
                        </a:rPr>
                        <a:t>için</a:t>
                      </a:r>
                      <a:r>
                        <a:rPr sz="1000" spc="-85" dirty="0">
                          <a:solidFill>
                            <a:srgbClr val="3B3A3B"/>
                          </a:solidFill>
                          <a:latin typeface="Myriad Pro"/>
                          <a:cs typeface="Myriad Pro"/>
                        </a:rPr>
                        <a:t> </a:t>
                      </a:r>
                      <a:r>
                        <a:rPr sz="1000" dirty="0">
                          <a:solidFill>
                            <a:srgbClr val="3B3A3B"/>
                          </a:solidFill>
                          <a:latin typeface="Myriad Pro"/>
                          <a:cs typeface="Myriad Pro"/>
                        </a:rPr>
                        <a:t>“um</a:t>
                      </a:r>
                      <a:r>
                        <a:rPr sz="1000" spc="5" dirty="0">
                          <a:solidFill>
                            <a:srgbClr val="3B3A3B"/>
                          </a:solidFill>
                          <a:latin typeface="Myriad Pro"/>
                          <a:cs typeface="Myriad Pro"/>
                        </a:rPr>
                        <a:t> </a:t>
                      </a:r>
                      <a:r>
                        <a:rPr sz="1000" dirty="0">
                          <a:solidFill>
                            <a:srgbClr val="3B3A3B"/>
                          </a:solidFill>
                          <a:latin typeface="Myriad Pro"/>
                          <a:cs typeface="Myriad Pro"/>
                        </a:rPr>
                        <a:t>ve</a:t>
                      </a:r>
                      <a:r>
                        <a:rPr sz="1000" spc="10" dirty="0">
                          <a:solidFill>
                            <a:srgbClr val="3B3A3B"/>
                          </a:solidFill>
                          <a:latin typeface="Myriad Pro"/>
                          <a:cs typeface="Myriad Pro"/>
                        </a:rPr>
                        <a:t> </a:t>
                      </a:r>
                      <a:r>
                        <a:rPr sz="1000" spc="-20" dirty="0">
                          <a:solidFill>
                            <a:srgbClr val="3B3A3B"/>
                          </a:solidFill>
                          <a:latin typeface="Myriad Pro"/>
                          <a:cs typeface="Myriad Pro"/>
                        </a:rPr>
                        <a:t>on”</a:t>
                      </a:r>
                      <a:r>
                        <a:rPr sz="1000" spc="-90" dirty="0">
                          <a:solidFill>
                            <a:srgbClr val="3B3A3B"/>
                          </a:solidFill>
                          <a:latin typeface="Myriad Pro"/>
                          <a:cs typeface="Myriad Pro"/>
                        </a:rPr>
                        <a:t> </a:t>
                      </a:r>
                      <a:r>
                        <a:rPr sz="1000" spc="-10" dirty="0">
                          <a:solidFill>
                            <a:srgbClr val="3B3A3B"/>
                          </a:solidFill>
                          <a:latin typeface="Myriad Pro"/>
                          <a:cs typeface="Myriad Pro"/>
                        </a:rPr>
                        <a:t>yerine</a:t>
                      </a:r>
                      <a:r>
                        <a:rPr sz="1000" spc="-80" dirty="0">
                          <a:solidFill>
                            <a:srgbClr val="3B3A3B"/>
                          </a:solidFill>
                          <a:latin typeface="Myriad Pro"/>
                          <a:cs typeface="Myriad Pro"/>
                        </a:rPr>
                        <a:t> </a:t>
                      </a:r>
                      <a:r>
                        <a:rPr sz="1000" spc="-30" dirty="0">
                          <a:solidFill>
                            <a:srgbClr val="3B3A3B"/>
                          </a:solidFill>
                          <a:latin typeface="Myriad Pro"/>
                          <a:cs typeface="Myriad Pro"/>
                        </a:rPr>
                        <a:t>“a”</a:t>
                      </a:r>
                      <a:r>
                        <a:rPr sz="1000" spc="-85" dirty="0">
                          <a:solidFill>
                            <a:srgbClr val="3B3A3B"/>
                          </a:solidFill>
                          <a:latin typeface="Myriad Pro"/>
                          <a:cs typeface="Myriad Pro"/>
                        </a:rPr>
                        <a:t> </a:t>
                      </a:r>
                      <a:r>
                        <a:rPr sz="1000" spc="-10" dirty="0">
                          <a:solidFill>
                            <a:srgbClr val="3B3A3B"/>
                          </a:solidFill>
                          <a:latin typeface="Myriad Pro"/>
                          <a:cs typeface="Myriad Pro"/>
                        </a:rPr>
                        <a:t>getirilir.</a:t>
                      </a:r>
                      <a:endParaRPr sz="10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FFFFF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62330">
                <a:tc vMerge="1">
                  <a:txBody>
                    <a:bodyPr/>
                    <a:lstStyle/>
                    <a:p>
                      <a:endParaRPr/>
                    </a:p>
                  </a:txBody>
                  <a:tcPr marL="0" marR="0" marT="11430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30504">
                        <a:lnSpc>
                          <a:spcPct val="100000"/>
                        </a:lnSpc>
                        <a:spcBef>
                          <a:spcPts val="125"/>
                        </a:spcBef>
                      </a:pPr>
                      <a:r>
                        <a:rPr sz="1100" b="1" spc="-10" dirty="0">
                          <a:solidFill>
                            <a:srgbClr val="FFFFFF"/>
                          </a:solidFill>
                          <a:latin typeface="Myriad Pro"/>
                          <a:cs typeface="Myriad Pro"/>
                        </a:rPr>
                        <a:t>Tekil</a:t>
                      </a:r>
                      <a:endParaRPr sz="1100">
                        <a:latin typeface="Myriad Pro"/>
                        <a:cs typeface="Myriad Pro"/>
                      </a:endParaRPr>
                    </a:p>
                  </a:txBody>
                  <a:tcPr marL="0" marR="0" marT="15875" marB="0">
                    <a:lnL w="12700">
                      <a:solidFill>
                        <a:srgbClr val="90AD63"/>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90AD63"/>
                    </a:solidFill>
                  </a:tcPr>
                </a:tc>
                <a:tc>
                  <a:txBody>
                    <a:bodyPr/>
                    <a:lstStyle/>
                    <a:p>
                      <a:pPr marL="230504">
                        <a:lnSpc>
                          <a:spcPct val="100000"/>
                        </a:lnSpc>
                        <a:spcBef>
                          <a:spcPts val="125"/>
                        </a:spcBef>
                      </a:pPr>
                      <a:r>
                        <a:rPr sz="1100" b="1" spc="-10" dirty="0">
                          <a:solidFill>
                            <a:srgbClr val="FFFFFF"/>
                          </a:solidFill>
                          <a:latin typeface="Myriad Pro"/>
                          <a:cs typeface="Myriad Pro"/>
                        </a:rPr>
                        <a:t>Anlamı</a:t>
                      </a:r>
                      <a:endParaRPr sz="1100">
                        <a:latin typeface="Myriad Pro"/>
                        <a:cs typeface="Myriad Pro"/>
                      </a:endParaRPr>
                    </a:p>
                  </a:txBody>
                  <a:tcPr marL="0" marR="0" marT="15875" marB="0">
                    <a:lnL w="19050">
                      <a:solidFill>
                        <a:srgbClr val="FFFFFF"/>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90AD63"/>
                    </a:solidFill>
                  </a:tcPr>
                </a:tc>
                <a:tc>
                  <a:txBody>
                    <a:bodyPr/>
                    <a:lstStyle/>
                    <a:p>
                      <a:pPr marL="230504">
                        <a:lnSpc>
                          <a:spcPct val="100000"/>
                        </a:lnSpc>
                        <a:spcBef>
                          <a:spcPts val="125"/>
                        </a:spcBef>
                      </a:pPr>
                      <a:r>
                        <a:rPr sz="1100" b="1" spc="-10" dirty="0">
                          <a:solidFill>
                            <a:srgbClr val="FFFFFF"/>
                          </a:solidFill>
                          <a:latin typeface="Myriad Pro"/>
                          <a:cs typeface="Myriad Pro"/>
                        </a:rPr>
                        <a:t>Çoğul</a:t>
                      </a:r>
                      <a:endParaRPr sz="1100">
                        <a:latin typeface="Myriad Pro"/>
                        <a:cs typeface="Myriad Pro"/>
                      </a:endParaRPr>
                    </a:p>
                  </a:txBody>
                  <a:tcPr marL="0" marR="0" marT="15875" marB="0">
                    <a:lnL w="19050">
                      <a:solidFill>
                        <a:srgbClr val="FFFFFF"/>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90AD63"/>
                    </a:solidFill>
                  </a:tcPr>
                </a:tc>
                <a:tc>
                  <a:txBody>
                    <a:bodyPr/>
                    <a:lstStyle/>
                    <a:p>
                      <a:pPr marL="230504">
                        <a:lnSpc>
                          <a:spcPct val="100000"/>
                        </a:lnSpc>
                        <a:spcBef>
                          <a:spcPts val="125"/>
                        </a:spcBef>
                      </a:pPr>
                      <a:r>
                        <a:rPr sz="1100" b="1" spc="-10" dirty="0">
                          <a:solidFill>
                            <a:srgbClr val="FFFFFF"/>
                          </a:solidFill>
                          <a:latin typeface="Myriad Pro"/>
                          <a:cs typeface="Myriad Pro"/>
                        </a:rPr>
                        <a:t>Anlamı</a:t>
                      </a:r>
                      <a:endParaRPr sz="1100">
                        <a:latin typeface="Myriad Pro"/>
                        <a:cs typeface="Myriad Pro"/>
                      </a:endParaRPr>
                    </a:p>
                  </a:txBody>
                  <a:tcPr marL="0" marR="0" marT="15875" marB="0">
                    <a:lnL w="19050">
                      <a:solidFill>
                        <a:srgbClr val="FFFFFF"/>
                      </a:solidFill>
                      <a:prstDash val="solid"/>
                    </a:lnL>
                    <a:lnR w="12700">
                      <a:solidFill>
                        <a:srgbClr val="90AD63"/>
                      </a:solidFill>
                      <a:prstDash val="solid"/>
                    </a:lnR>
                    <a:lnT w="12700">
                      <a:solidFill>
                        <a:srgbClr val="FFFFFF"/>
                      </a:solidFill>
                      <a:prstDash val="solid"/>
                    </a:lnT>
                    <a:lnB w="12700">
                      <a:solidFill>
                        <a:srgbClr val="FFFFFF"/>
                      </a:solidFill>
                      <a:prstDash val="solid"/>
                    </a:lnB>
                    <a:solidFill>
                      <a:srgbClr val="90AD63"/>
                    </a:solidFill>
                  </a:tcPr>
                </a:tc>
                <a:extLst>
                  <a:ext uri="{0D108BD9-81ED-4DB2-BD59-A6C34878D82A}">
                    <a16:rowId xmlns:a16="http://schemas.microsoft.com/office/drawing/2014/main" val="10001"/>
                  </a:ext>
                </a:extLst>
              </a:tr>
              <a:tr h="262330">
                <a:tc rowSpan="4">
                  <a:txBody>
                    <a:bodyPr/>
                    <a:lstStyle/>
                    <a:p>
                      <a:pPr>
                        <a:lnSpc>
                          <a:spcPct val="100000"/>
                        </a:lnSpc>
                      </a:pPr>
                      <a:endParaRPr sz="1300">
                        <a:latin typeface="Times New Roman"/>
                        <a:cs typeface="Times New Roman"/>
                      </a:endParaRPr>
                    </a:p>
                    <a:p>
                      <a:pPr marL="50165">
                        <a:lnSpc>
                          <a:spcPct val="100000"/>
                        </a:lnSpc>
                        <a:spcBef>
                          <a:spcPts val="1065"/>
                        </a:spcBef>
                      </a:pPr>
                      <a:r>
                        <a:rPr sz="1100" b="1" spc="-10" dirty="0">
                          <a:solidFill>
                            <a:srgbClr val="3B3A3B"/>
                          </a:solidFill>
                          <a:latin typeface="Myriad Pro"/>
                          <a:cs typeface="Myriad Pro"/>
                        </a:rPr>
                        <a:t>Örnek</a:t>
                      </a:r>
                      <a:endParaRPr sz="1100">
                        <a:latin typeface="Myriad Pro"/>
                        <a:cs typeface="Myriad Pro"/>
                      </a:endParaRPr>
                    </a:p>
                  </a:txBody>
                  <a:tcPr marL="0" marR="0" marT="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30504">
                        <a:lnSpc>
                          <a:spcPct val="100000"/>
                        </a:lnSpc>
                        <a:spcBef>
                          <a:spcPts val="125"/>
                        </a:spcBef>
                      </a:pPr>
                      <a:r>
                        <a:rPr sz="1100" spc="-10" dirty="0">
                          <a:solidFill>
                            <a:srgbClr val="3B3A3B"/>
                          </a:solidFill>
                          <a:latin typeface="Myriad Pro"/>
                          <a:cs typeface="Myriad Pro"/>
                        </a:rPr>
                        <a:t>Atri</a:t>
                      </a:r>
                      <a:r>
                        <a:rPr sz="1100" b="1" spc="-10" dirty="0">
                          <a:solidFill>
                            <a:srgbClr val="3B3A3B"/>
                          </a:solidFill>
                          <a:latin typeface="Myriad Pro"/>
                          <a:cs typeface="Myriad Pro"/>
                        </a:rPr>
                        <a:t>um</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tc>
                  <a:txBody>
                    <a:bodyPr/>
                    <a:lstStyle/>
                    <a:p>
                      <a:pPr marL="230504">
                        <a:lnSpc>
                          <a:spcPct val="100000"/>
                        </a:lnSpc>
                        <a:spcBef>
                          <a:spcPts val="125"/>
                        </a:spcBef>
                      </a:pPr>
                      <a:r>
                        <a:rPr sz="1100" spc="-10" dirty="0">
                          <a:solidFill>
                            <a:srgbClr val="3B3A3B"/>
                          </a:solidFill>
                          <a:latin typeface="Myriad Pro"/>
                          <a:cs typeface="Myriad Pro"/>
                        </a:rPr>
                        <a:t>Kulakçık</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tc>
                  <a:txBody>
                    <a:bodyPr/>
                    <a:lstStyle/>
                    <a:p>
                      <a:pPr marL="230504">
                        <a:lnSpc>
                          <a:spcPct val="100000"/>
                        </a:lnSpc>
                        <a:spcBef>
                          <a:spcPts val="125"/>
                        </a:spcBef>
                      </a:pPr>
                      <a:r>
                        <a:rPr sz="1100" spc="-20" dirty="0">
                          <a:solidFill>
                            <a:srgbClr val="3B3A3B"/>
                          </a:solidFill>
                          <a:latin typeface="Myriad Pro"/>
                          <a:cs typeface="Myriad Pro"/>
                        </a:rPr>
                        <a:t>Atri</a:t>
                      </a:r>
                      <a:r>
                        <a:rPr sz="1100" b="1" spc="-20" dirty="0">
                          <a:solidFill>
                            <a:srgbClr val="3B3A3B"/>
                          </a:solidFill>
                          <a:latin typeface="Myriad Pro"/>
                          <a:cs typeface="Myriad Pro"/>
                        </a:rPr>
                        <a:t>a</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tc>
                  <a:txBody>
                    <a:bodyPr/>
                    <a:lstStyle/>
                    <a:p>
                      <a:pPr marL="230504">
                        <a:lnSpc>
                          <a:spcPct val="100000"/>
                        </a:lnSpc>
                        <a:spcBef>
                          <a:spcPts val="125"/>
                        </a:spcBef>
                      </a:pPr>
                      <a:r>
                        <a:rPr sz="1100" spc="-10" dirty="0">
                          <a:solidFill>
                            <a:srgbClr val="3B3A3B"/>
                          </a:solidFill>
                          <a:latin typeface="Myriad Pro"/>
                          <a:cs typeface="Myriad Pro"/>
                        </a:rPr>
                        <a:t>Kulakçıklar</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extLst>
                  <a:ext uri="{0D108BD9-81ED-4DB2-BD59-A6C34878D82A}">
                    <a16:rowId xmlns:a16="http://schemas.microsoft.com/office/drawing/2014/main" val="10002"/>
                  </a:ext>
                </a:extLst>
              </a:tr>
              <a:tr h="262330">
                <a:tc vMerge="1">
                  <a:txBody>
                    <a:bodyPr/>
                    <a:lstStyle/>
                    <a:p>
                      <a:endParaRPr/>
                    </a:p>
                  </a:txBody>
                  <a:tcPr marL="0" marR="0" marT="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30504">
                        <a:lnSpc>
                          <a:spcPct val="100000"/>
                        </a:lnSpc>
                        <a:spcBef>
                          <a:spcPts val="125"/>
                        </a:spcBef>
                      </a:pPr>
                      <a:r>
                        <a:rPr sz="1100" spc="-10" dirty="0">
                          <a:solidFill>
                            <a:srgbClr val="3B3A3B"/>
                          </a:solidFill>
                          <a:latin typeface="Myriad Pro"/>
                          <a:cs typeface="Myriad Pro"/>
                        </a:rPr>
                        <a:t>Ligament</a:t>
                      </a:r>
                      <a:r>
                        <a:rPr sz="1100" b="1" spc="-10" dirty="0">
                          <a:solidFill>
                            <a:srgbClr val="3B3A3B"/>
                          </a:solidFill>
                          <a:latin typeface="Myriad Pro"/>
                          <a:cs typeface="Myriad Pro"/>
                        </a:rPr>
                        <a:t>um</a:t>
                      </a:r>
                      <a:endParaRPr sz="1100" dirty="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100" spc="-25" dirty="0">
                          <a:solidFill>
                            <a:srgbClr val="3B3A3B"/>
                          </a:solidFill>
                          <a:latin typeface="Myriad Pro"/>
                          <a:cs typeface="Myriad Pro"/>
                        </a:rPr>
                        <a:t>Bağ</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100" spc="-10" dirty="0">
                          <a:solidFill>
                            <a:srgbClr val="3B3A3B"/>
                          </a:solidFill>
                          <a:latin typeface="Myriad Pro"/>
                          <a:cs typeface="Myriad Pro"/>
                        </a:rPr>
                        <a:t>Ligament</a:t>
                      </a:r>
                      <a:r>
                        <a:rPr sz="1100" b="1" spc="-10" dirty="0">
                          <a:solidFill>
                            <a:srgbClr val="3B3A3B"/>
                          </a:solidFill>
                          <a:latin typeface="Myriad Pro"/>
                          <a:cs typeface="Myriad Pro"/>
                        </a:rPr>
                        <a:t>a</a:t>
                      </a:r>
                      <a:endParaRPr sz="1100" dirty="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100" spc="-10" dirty="0">
                          <a:solidFill>
                            <a:srgbClr val="3B3A3B"/>
                          </a:solidFill>
                          <a:latin typeface="Myriad Pro"/>
                          <a:cs typeface="Myriad Pro"/>
                        </a:rPr>
                        <a:t>Bağlar</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3"/>
                  </a:ext>
                </a:extLst>
              </a:tr>
              <a:tr h="262330">
                <a:tc vMerge="1">
                  <a:txBody>
                    <a:bodyPr/>
                    <a:lstStyle/>
                    <a:p>
                      <a:endParaRPr/>
                    </a:p>
                  </a:txBody>
                  <a:tcPr marL="0" marR="0" marT="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100" spc="-10" dirty="0">
                          <a:solidFill>
                            <a:srgbClr val="3B3A3B"/>
                          </a:solidFill>
                          <a:latin typeface="Myriad Pro"/>
                          <a:cs typeface="Myriad Pro"/>
                        </a:rPr>
                        <a:t>Bacteri</a:t>
                      </a:r>
                      <a:r>
                        <a:rPr sz="1100" b="1" spc="-10" dirty="0">
                          <a:solidFill>
                            <a:srgbClr val="3B3A3B"/>
                          </a:solidFill>
                          <a:latin typeface="Myriad Pro"/>
                          <a:cs typeface="Myriad Pro"/>
                        </a:rPr>
                        <a:t>um</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100" spc="-10" dirty="0">
                          <a:solidFill>
                            <a:srgbClr val="3B3A3B"/>
                          </a:solidFill>
                          <a:latin typeface="Myriad Pro"/>
                          <a:cs typeface="Myriad Pro"/>
                        </a:rPr>
                        <a:t>Bakteri</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100" spc="-10" dirty="0">
                          <a:solidFill>
                            <a:srgbClr val="3B3A3B"/>
                          </a:solidFill>
                          <a:latin typeface="Myriad Pro"/>
                          <a:cs typeface="Myriad Pro"/>
                        </a:rPr>
                        <a:t>Bacteri</a:t>
                      </a:r>
                      <a:r>
                        <a:rPr sz="1100" b="1" spc="-10" dirty="0">
                          <a:solidFill>
                            <a:srgbClr val="3B3A3B"/>
                          </a:solidFill>
                          <a:latin typeface="Myriad Pro"/>
                          <a:cs typeface="Myriad Pro"/>
                        </a:rPr>
                        <a:t>a</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100" spc="-10" dirty="0">
                          <a:solidFill>
                            <a:srgbClr val="3B3A3B"/>
                          </a:solidFill>
                          <a:latin typeface="Myriad Pro"/>
                          <a:cs typeface="Myriad Pro"/>
                        </a:rPr>
                        <a:t>Bakteriler</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4"/>
                  </a:ext>
                </a:extLst>
              </a:tr>
              <a:tr h="262330">
                <a:tc vMerge="1">
                  <a:txBody>
                    <a:bodyPr/>
                    <a:lstStyle/>
                    <a:p>
                      <a:endParaRPr/>
                    </a:p>
                  </a:txBody>
                  <a:tcPr marL="0" marR="0" marT="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0"/>
                        </a:spcBef>
                      </a:pPr>
                      <a:r>
                        <a:rPr sz="1100" spc="-10" dirty="0">
                          <a:solidFill>
                            <a:srgbClr val="3B3A3B"/>
                          </a:solidFill>
                          <a:latin typeface="Myriad Pro"/>
                          <a:cs typeface="Myriad Pro"/>
                        </a:rPr>
                        <a:t>Gangli</a:t>
                      </a:r>
                      <a:r>
                        <a:rPr sz="1100" b="1" spc="-10" dirty="0">
                          <a:solidFill>
                            <a:srgbClr val="3B3A3B"/>
                          </a:solidFill>
                          <a:latin typeface="Myriad Pro"/>
                          <a:cs typeface="Myriad Pro"/>
                        </a:rPr>
                        <a:t>on</a:t>
                      </a:r>
                      <a:endParaRPr sz="1100">
                        <a:latin typeface="Myriad Pro"/>
                        <a:cs typeface="Myriad Pro"/>
                      </a:endParaRPr>
                    </a:p>
                  </a:txBody>
                  <a:tcPr marL="0" marR="0" marT="1524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0"/>
                        </a:spcBef>
                      </a:pPr>
                      <a:r>
                        <a:rPr sz="1100" dirty="0">
                          <a:solidFill>
                            <a:srgbClr val="3B3A3B"/>
                          </a:solidFill>
                          <a:latin typeface="Myriad Pro"/>
                          <a:cs typeface="Myriad Pro"/>
                        </a:rPr>
                        <a:t>Küme,</a:t>
                      </a:r>
                      <a:r>
                        <a:rPr sz="1100" spc="-35" dirty="0">
                          <a:solidFill>
                            <a:srgbClr val="3B3A3B"/>
                          </a:solidFill>
                          <a:latin typeface="Myriad Pro"/>
                          <a:cs typeface="Myriad Pro"/>
                        </a:rPr>
                        <a:t> </a:t>
                      </a:r>
                      <a:r>
                        <a:rPr sz="1100" spc="-10" dirty="0">
                          <a:solidFill>
                            <a:srgbClr val="3B3A3B"/>
                          </a:solidFill>
                          <a:latin typeface="Myriad Pro"/>
                          <a:cs typeface="Myriad Pro"/>
                        </a:rPr>
                        <a:t>topluluk</a:t>
                      </a:r>
                      <a:endParaRPr sz="1100">
                        <a:latin typeface="Myriad Pro"/>
                        <a:cs typeface="Myriad Pro"/>
                      </a:endParaRPr>
                    </a:p>
                  </a:txBody>
                  <a:tcPr marL="0" marR="0" marT="1524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0"/>
                        </a:spcBef>
                      </a:pPr>
                      <a:r>
                        <a:rPr sz="1100" spc="-10" dirty="0">
                          <a:solidFill>
                            <a:srgbClr val="3B3A3B"/>
                          </a:solidFill>
                          <a:latin typeface="Myriad Pro"/>
                          <a:cs typeface="Myriad Pro"/>
                        </a:rPr>
                        <a:t>Gangli</a:t>
                      </a:r>
                      <a:r>
                        <a:rPr sz="1100" b="1" spc="-10" dirty="0">
                          <a:solidFill>
                            <a:srgbClr val="3B3A3B"/>
                          </a:solidFill>
                          <a:latin typeface="Myriad Pro"/>
                          <a:cs typeface="Myriad Pro"/>
                        </a:rPr>
                        <a:t>a</a:t>
                      </a:r>
                      <a:endParaRPr sz="1100">
                        <a:latin typeface="Myriad Pro"/>
                        <a:cs typeface="Myriad Pro"/>
                      </a:endParaRPr>
                    </a:p>
                  </a:txBody>
                  <a:tcPr marL="0" marR="0" marT="1524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0"/>
                        </a:spcBef>
                      </a:pPr>
                      <a:r>
                        <a:rPr sz="1100" spc="-10" dirty="0">
                          <a:solidFill>
                            <a:srgbClr val="3B3A3B"/>
                          </a:solidFill>
                          <a:latin typeface="Myriad Pro"/>
                          <a:cs typeface="Myriad Pro"/>
                        </a:rPr>
                        <a:t>Kümeler</a:t>
                      </a:r>
                      <a:endParaRPr sz="1100">
                        <a:latin typeface="Myriad Pro"/>
                        <a:cs typeface="Myriad Pro"/>
                      </a:endParaRPr>
                    </a:p>
                  </a:txBody>
                  <a:tcPr marL="0" marR="0" marT="1524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5"/>
                  </a:ext>
                </a:extLst>
              </a:tr>
            </a:tbl>
          </a:graphicData>
        </a:graphic>
      </p:graphicFrame>
      <p:graphicFrame>
        <p:nvGraphicFramePr>
          <p:cNvPr id="7" name="object 14">
            <a:extLst>
              <a:ext uri="{FF2B5EF4-FFF2-40B4-BE49-F238E27FC236}">
                <a16:creationId xmlns:a16="http://schemas.microsoft.com/office/drawing/2014/main" id="{07A50EAB-9620-20A4-ACB5-0B34B4A0E304}"/>
              </a:ext>
            </a:extLst>
          </p:cNvPr>
          <p:cNvGraphicFramePr>
            <a:graphicFrameLocks noGrp="1"/>
          </p:cNvGraphicFramePr>
          <p:nvPr>
            <p:extLst>
              <p:ext uri="{D42A27DB-BD31-4B8C-83A1-F6EECF244321}">
                <p14:modId xmlns:p14="http://schemas.microsoft.com/office/powerpoint/2010/main" val="2321184547"/>
              </p:ext>
            </p:extLst>
          </p:nvPr>
        </p:nvGraphicFramePr>
        <p:xfrm>
          <a:off x="1632292" y="2921545"/>
          <a:ext cx="5748020" cy="1299543"/>
        </p:xfrm>
        <a:graphic>
          <a:graphicData uri="http://schemas.openxmlformats.org/drawingml/2006/table">
            <a:tbl>
              <a:tblPr firstRow="1" bandRow="1">
                <a:tableStyleId>{2D5ABB26-0587-4C30-8999-92F81FD0307C}</a:tableStyleId>
              </a:tblPr>
              <a:tblGrid>
                <a:gridCol w="541020">
                  <a:extLst>
                    <a:ext uri="{9D8B030D-6E8A-4147-A177-3AD203B41FA5}">
                      <a16:colId xmlns:a16="http://schemas.microsoft.com/office/drawing/2014/main" val="20000"/>
                    </a:ext>
                  </a:extLst>
                </a:gridCol>
                <a:gridCol w="1301750">
                  <a:extLst>
                    <a:ext uri="{9D8B030D-6E8A-4147-A177-3AD203B41FA5}">
                      <a16:colId xmlns:a16="http://schemas.microsoft.com/office/drawing/2014/main" val="20001"/>
                    </a:ext>
                  </a:extLst>
                </a:gridCol>
                <a:gridCol w="1301750">
                  <a:extLst>
                    <a:ext uri="{9D8B030D-6E8A-4147-A177-3AD203B41FA5}">
                      <a16:colId xmlns:a16="http://schemas.microsoft.com/office/drawing/2014/main" val="20002"/>
                    </a:ext>
                  </a:extLst>
                </a:gridCol>
                <a:gridCol w="1301750">
                  <a:extLst>
                    <a:ext uri="{9D8B030D-6E8A-4147-A177-3AD203B41FA5}">
                      <a16:colId xmlns:a16="http://schemas.microsoft.com/office/drawing/2014/main" val="20003"/>
                    </a:ext>
                  </a:extLst>
                </a:gridCol>
                <a:gridCol w="1301750">
                  <a:extLst>
                    <a:ext uri="{9D8B030D-6E8A-4147-A177-3AD203B41FA5}">
                      <a16:colId xmlns:a16="http://schemas.microsoft.com/office/drawing/2014/main" val="20004"/>
                    </a:ext>
                  </a:extLst>
                </a:gridCol>
              </a:tblGrid>
              <a:tr h="250223">
                <a:tc rowSpan="2">
                  <a:txBody>
                    <a:bodyPr/>
                    <a:lstStyle/>
                    <a:p>
                      <a:pPr marL="50800">
                        <a:lnSpc>
                          <a:spcPct val="100000"/>
                        </a:lnSpc>
                        <a:spcBef>
                          <a:spcPts val="900"/>
                        </a:spcBef>
                      </a:pPr>
                      <a:r>
                        <a:rPr sz="1100" b="1" spc="-10" dirty="0">
                          <a:solidFill>
                            <a:srgbClr val="3B3A3B"/>
                          </a:solidFill>
                          <a:latin typeface="Myriad Pro"/>
                          <a:cs typeface="Myriad Pro"/>
                        </a:rPr>
                        <a:t>Kural</a:t>
                      </a:r>
                      <a:endParaRPr sz="1100">
                        <a:latin typeface="Myriad Pro"/>
                        <a:cs typeface="Myriad Pro"/>
                      </a:endParaRPr>
                    </a:p>
                  </a:txBody>
                  <a:tcPr marL="0" marR="0" marT="11430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gridSpan="4">
                  <a:txBody>
                    <a:bodyPr/>
                    <a:lstStyle/>
                    <a:p>
                      <a:pPr marL="50800">
                        <a:lnSpc>
                          <a:spcPct val="100000"/>
                        </a:lnSpc>
                        <a:spcBef>
                          <a:spcPts val="150"/>
                        </a:spcBef>
                      </a:pPr>
                      <a:r>
                        <a:rPr sz="1000" spc="-10" dirty="0">
                          <a:solidFill>
                            <a:srgbClr val="3B3A3B"/>
                          </a:solidFill>
                          <a:latin typeface="Myriad Pro"/>
                          <a:cs typeface="Myriad Pro"/>
                        </a:rPr>
                        <a:t>Tekil</a:t>
                      </a:r>
                      <a:r>
                        <a:rPr sz="1000" dirty="0">
                          <a:solidFill>
                            <a:srgbClr val="3B3A3B"/>
                          </a:solidFill>
                          <a:latin typeface="Myriad Pro"/>
                          <a:cs typeface="Myriad Pro"/>
                        </a:rPr>
                        <a:t> </a:t>
                      </a:r>
                      <a:r>
                        <a:rPr sz="1000" spc="-10" dirty="0">
                          <a:solidFill>
                            <a:srgbClr val="3B3A3B"/>
                          </a:solidFill>
                          <a:latin typeface="Myriad Pro"/>
                          <a:cs typeface="Myriad Pro"/>
                        </a:rPr>
                        <a:t>terimler</a:t>
                      </a:r>
                      <a:r>
                        <a:rPr sz="1000" spc="-85" dirty="0">
                          <a:solidFill>
                            <a:srgbClr val="3B3A3B"/>
                          </a:solidFill>
                          <a:latin typeface="Myriad Pro"/>
                          <a:cs typeface="Myriad Pro"/>
                        </a:rPr>
                        <a:t> </a:t>
                      </a:r>
                      <a:r>
                        <a:rPr sz="1000" spc="-10" dirty="0">
                          <a:solidFill>
                            <a:srgbClr val="3B3A3B"/>
                          </a:solidFill>
                          <a:latin typeface="Myriad Pro"/>
                          <a:cs typeface="Myriad Pro"/>
                        </a:rPr>
                        <a:t>“ex</a:t>
                      </a:r>
                      <a:r>
                        <a:rPr sz="1000" spc="5" dirty="0">
                          <a:solidFill>
                            <a:srgbClr val="3B3A3B"/>
                          </a:solidFill>
                          <a:latin typeface="Myriad Pro"/>
                          <a:cs typeface="Myriad Pro"/>
                        </a:rPr>
                        <a:t> </a:t>
                      </a:r>
                      <a:r>
                        <a:rPr sz="1000" dirty="0">
                          <a:solidFill>
                            <a:srgbClr val="3B3A3B"/>
                          </a:solidFill>
                          <a:latin typeface="Myriad Pro"/>
                          <a:cs typeface="Myriad Pro"/>
                        </a:rPr>
                        <a:t>veya</a:t>
                      </a:r>
                      <a:r>
                        <a:rPr sz="1000" spc="5" dirty="0">
                          <a:solidFill>
                            <a:srgbClr val="3B3A3B"/>
                          </a:solidFill>
                          <a:latin typeface="Myriad Pro"/>
                          <a:cs typeface="Myriad Pro"/>
                        </a:rPr>
                        <a:t> </a:t>
                      </a:r>
                      <a:r>
                        <a:rPr sz="1000" dirty="0">
                          <a:solidFill>
                            <a:srgbClr val="3B3A3B"/>
                          </a:solidFill>
                          <a:latin typeface="Myriad Pro"/>
                          <a:cs typeface="Myriad Pro"/>
                        </a:rPr>
                        <a:t>ix”</a:t>
                      </a:r>
                      <a:r>
                        <a:rPr sz="1000" spc="-90" dirty="0">
                          <a:solidFill>
                            <a:srgbClr val="3B3A3B"/>
                          </a:solidFill>
                          <a:latin typeface="Myriad Pro"/>
                          <a:cs typeface="Myriad Pro"/>
                        </a:rPr>
                        <a:t> </a:t>
                      </a:r>
                      <a:r>
                        <a:rPr sz="1000" dirty="0">
                          <a:solidFill>
                            <a:srgbClr val="3B3A3B"/>
                          </a:solidFill>
                          <a:latin typeface="Myriad Pro"/>
                          <a:cs typeface="Myriad Pro"/>
                        </a:rPr>
                        <a:t>ile bitiyorsa</a:t>
                      </a:r>
                      <a:r>
                        <a:rPr sz="1000" spc="5" dirty="0">
                          <a:solidFill>
                            <a:srgbClr val="3B3A3B"/>
                          </a:solidFill>
                          <a:latin typeface="Myriad Pro"/>
                          <a:cs typeface="Myriad Pro"/>
                        </a:rPr>
                        <a:t> </a:t>
                      </a:r>
                      <a:r>
                        <a:rPr sz="1000" dirty="0">
                          <a:solidFill>
                            <a:srgbClr val="3B3A3B"/>
                          </a:solidFill>
                          <a:latin typeface="Myriad Pro"/>
                          <a:cs typeface="Myriad Pro"/>
                        </a:rPr>
                        <a:t>çoğul</a:t>
                      </a:r>
                      <a:r>
                        <a:rPr sz="1000" spc="5" dirty="0">
                          <a:solidFill>
                            <a:srgbClr val="3B3A3B"/>
                          </a:solidFill>
                          <a:latin typeface="Myriad Pro"/>
                          <a:cs typeface="Myriad Pro"/>
                        </a:rPr>
                        <a:t> </a:t>
                      </a:r>
                      <a:r>
                        <a:rPr sz="1000" dirty="0">
                          <a:solidFill>
                            <a:srgbClr val="3B3A3B"/>
                          </a:solidFill>
                          <a:latin typeface="Myriad Pro"/>
                          <a:cs typeface="Myriad Pro"/>
                        </a:rPr>
                        <a:t>yapmak için</a:t>
                      </a:r>
                      <a:r>
                        <a:rPr sz="1000" spc="-85" dirty="0">
                          <a:solidFill>
                            <a:srgbClr val="3B3A3B"/>
                          </a:solidFill>
                          <a:latin typeface="Myriad Pro"/>
                          <a:cs typeface="Myriad Pro"/>
                        </a:rPr>
                        <a:t> </a:t>
                      </a:r>
                      <a:r>
                        <a:rPr sz="1000" spc="-10" dirty="0">
                          <a:solidFill>
                            <a:srgbClr val="3B3A3B"/>
                          </a:solidFill>
                          <a:latin typeface="Myriad Pro"/>
                          <a:cs typeface="Myriad Pro"/>
                        </a:rPr>
                        <a:t>“ex</a:t>
                      </a:r>
                      <a:r>
                        <a:rPr sz="1000" spc="5" dirty="0">
                          <a:solidFill>
                            <a:srgbClr val="3B3A3B"/>
                          </a:solidFill>
                          <a:latin typeface="Myriad Pro"/>
                          <a:cs typeface="Myriad Pro"/>
                        </a:rPr>
                        <a:t> </a:t>
                      </a:r>
                      <a:r>
                        <a:rPr sz="1000" dirty="0">
                          <a:solidFill>
                            <a:srgbClr val="3B3A3B"/>
                          </a:solidFill>
                          <a:latin typeface="Myriad Pro"/>
                          <a:cs typeface="Myriad Pro"/>
                        </a:rPr>
                        <a:t>ve</a:t>
                      </a:r>
                      <a:r>
                        <a:rPr sz="1000" spc="5" dirty="0">
                          <a:solidFill>
                            <a:srgbClr val="3B3A3B"/>
                          </a:solidFill>
                          <a:latin typeface="Myriad Pro"/>
                          <a:cs typeface="Myriad Pro"/>
                        </a:rPr>
                        <a:t> </a:t>
                      </a:r>
                      <a:r>
                        <a:rPr sz="1000" dirty="0">
                          <a:solidFill>
                            <a:srgbClr val="3B3A3B"/>
                          </a:solidFill>
                          <a:latin typeface="Myriad Pro"/>
                          <a:cs typeface="Myriad Pro"/>
                        </a:rPr>
                        <a:t>ix”</a:t>
                      </a:r>
                      <a:r>
                        <a:rPr sz="1000" spc="-90" dirty="0">
                          <a:solidFill>
                            <a:srgbClr val="3B3A3B"/>
                          </a:solidFill>
                          <a:latin typeface="Myriad Pro"/>
                          <a:cs typeface="Myriad Pro"/>
                        </a:rPr>
                        <a:t> </a:t>
                      </a:r>
                      <a:r>
                        <a:rPr sz="1000" spc="-10" dirty="0">
                          <a:solidFill>
                            <a:srgbClr val="3B3A3B"/>
                          </a:solidFill>
                          <a:latin typeface="Myriad Pro"/>
                          <a:cs typeface="Myriad Pro"/>
                        </a:rPr>
                        <a:t>yerine</a:t>
                      </a:r>
                      <a:r>
                        <a:rPr sz="1000" spc="-85" dirty="0">
                          <a:solidFill>
                            <a:srgbClr val="3B3A3B"/>
                          </a:solidFill>
                          <a:latin typeface="Myriad Pro"/>
                          <a:cs typeface="Myriad Pro"/>
                        </a:rPr>
                        <a:t> </a:t>
                      </a:r>
                      <a:r>
                        <a:rPr sz="1000" spc="-10" dirty="0">
                          <a:solidFill>
                            <a:srgbClr val="3B3A3B"/>
                          </a:solidFill>
                          <a:latin typeface="Myriad Pro"/>
                          <a:cs typeface="Myriad Pro"/>
                        </a:rPr>
                        <a:t>“ices”</a:t>
                      </a:r>
                      <a:r>
                        <a:rPr sz="1000" spc="-85" dirty="0">
                          <a:solidFill>
                            <a:srgbClr val="3B3A3B"/>
                          </a:solidFill>
                          <a:latin typeface="Myriad Pro"/>
                          <a:cs typeface="Myriad Pro"/>
                        </a:rPr>
                        <a:t> </a:t>
                      </a:r>
                      <a:r>
                        <a:rPr sz="1000" spc="-10" dirty="0">
                          <a:solidFill>
                            <a:srgbClr val="3B3A3B"/>
                          </a:solidFill>
                          <a:latin typeface="Myriad Pro"/>
                          <a:cs typeface="Myriad Pro"/>
                        </a:rPr>
                        <a:t>getirilir</a:t>
                      </a:r>
                      <a:endParaRPr sz="1000">
                        <a:latin typeface="Myriad Pro"/>
                        <a:cs typeface="Myriad Pro"/>
                      </a:endParaRPr>
                    </a:p>
                  </a:txBody>
                  <a:tcPr marL="0" marR="0" marT="19050" marB="0">
                    <a:lnL w="12700">
                      <a:solidFill>
                        <a:srgbClr val="90AD63"/>
                      </a:solidFill>
                      <a:prstDash val="solid"/>
                    </a:lnL>
                    <a:lnR w="12700">
                      <a:solidFill>
                        <a:srgbClr val="90AD63"/>
                      </a:solidFill>
                      <a:prstDash val="solid"/>
                    </a:lnR>
                    <a:lnT w="12700">
                      <a:solidFill>
                        <a:srgbClr val="90AD63"/>
                      </a:solidFill>
                      <a:prstDash val="solid"/>
                    </a:lnT>
                    <a:lnB w="12700">
                      <a:solidFill>
                        <a:srgbClr val="FFFFF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62330">
                <a:tc vMerge="1">
                  <a:txBody>
                    <a:bodyPr/>
                    <a:lstStyle/>
                    <a:p>
                      <a:endParaRPr/>
                    </a:p>
                  </a:txBody>
                  <a:tcPr marL="0" marR="0" marT="114300"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30504">
                        <a:lnSpc>
                          <a:spcPct val="100000"/>
                        </a:lnSpc>
                        <a:spcBef>
                          <a:spcPts val="125"/>
                        </a:spcBef>
                      </a:pPr>
                      <a:r>
                        <a:rPr sz="1100" b="1" spc="-10" dirty="0">
                          <a:solidFill>
                            <a:srgbClr val="FFFFFF"/>
                          </a:solidFill>
                          <a:latin typeface="Myriad Pro"/>
                          <a:cs typeface="Myriad Pro"/>
                        </a:rPr>
                        <a:t>Tekil</a:t>
                      </a:r>
                      <a:endParaRPr sz="1100">
                        <a:latin typeface="Myriad Pro"/>
                        <a:cs typeface="Myriad Pro"/>
                      </a:endParaRPr>
                    </a:p>
                  </a:txBody>
                  <a:tcPr marL="0" marR="0" marT="15875" marB="0">
                    <a:lnL w="12700">
                      <a:solidFill>
                        <a:srgbClr val="90AD63"/>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90AD63"/>
                    </a:solidFill>
                  </a:tcPr>
                </a:tc>
                <a:tc>
                  <a:txBody>
                    <a:bodyPr/>
                    <a:lstStyle/>
                    <a:p>
                      <a:pPr marL="230504">
                        <a:lnSpc>
                          <a:spcPct val="100000"/>
                        </a:lnSpc>
                        <a:spcBef>
                          <a:spcPts val="125"/>
                        </a:spcBef>
                      </a:pPr>
                      <a:r>
                        <a:rPr sz="1100" b="1" spc="-10" dirty="0">
                          <a:solidFill>
                            <a:srgbClr val="FFFFFF"/>
                          </a:solidFill>
                          <a:latin typeface="Myriad Pro"/>
                          <a:cs typeface="Myriad Pro"/>
                        </a:rPr>
                        <a:t>Anlamı</a:t>
                      </a:r>
                      <a:endParaRPr sz="1100">
                        <a:latin typeface="Myriad Pro"/>
                        <a:cs typeface="Myriad Pro"/>
                      </a:endParaRPr>
                    </a:p>
                  </a:txBody>
                  <a:tcPr marL="0" marR="0" marT="15875" marB="0">
                    <a:lnL w="19050">
                      <a:solidFill>
                        <a:srgbClr val="FFFFFF"/>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90AD63"/>
                    </a:solidFill>
                  </a:tcPr>
                </a:tc>
                <a:tc>
                  <a:txBody>
                    <a:bodyPr/>
                    <a:lstStyle/>
                    <a:p>
                      <a:pPr marL="230504">
                        <a:lnSpc>
                          <a:spcPct val="100000"/>
                        </a:lnSpc>
                        <a:spcBef>
                          <a:spcPts val="125"/>
                        </a:spcBef>
                      </a:pPr>
                      <a:r>
                        <a:rPr sz="1100" b="1" spc="-10" dirty="0">
                          <a:solidFill>
                            <a:srgbClr val="FFFFFF"/>
                          </a:solidFill>
                          <a:latin typeface="Myriad Pro"/>
                          <a:cs typeface="Myriad Pro"/>
                        </a:rPr>
                        <a:t>Çoğul</a:t>
                      </a:r>
                      <a:endParaRPr sz="1100">
                        <a:latin typeface="Myriad Pro"/>
                        <a:cs typeface="Myriad Pro"/>
                      </a:endParaRPr>
                    </a:p>
                  </a:txBody>
                  <a:tcPr marL="0" marR="0" marT="15875" marB="0">
                    <a:lnL w="19050">
                      <a:solidFill>
                        <a:srgbClr val="FFFFFF"/>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90AD63"/>
                    </a:solidFill>
                  </a:tcPr>
                </a:tc>
                <a:tc>
                  <a:txBody>
                    <a:bodyPr/>
                    <a:lstStyle/>
                    <a:p>
                      <a:pPr marL="230504">
                        <a:lnSpc>
                          <a:spcPct val="100000"/>
                        </a:lnSpc>
                        <a:spcBef>
                          <a:spcPts val="125"/>
                        </a:spcBef>
                      </a:pPr>
                      <a:r>
                        <a:rPr sz="1100" b="1" spc="-10" dirty="0">
                          <a:solidFill>
                            <a:srgbClr val="FFFFFF"/>
                          </a:solidFill>
                          <a:latin typeface="Myriad Pro"/>
                          <a:cs typeface="Myriad Pro"/>
                        </a:rPr>
                        <a:t>Anlamı</a:t>
                      </a:r>
                      <a:endParaRPr sz="1100">
                        <a:latin typeface="Myriad Pro"/>
                        <a:cs typeface="Myriad Pro"/>
                      </a:endParaRPr>
                    </a:p>
                  </a:txBody>
                  <a:tcPr marL="0" marR="0" marT="15875" marB="0">
                    <a:lnL w="19050">
                      <a:solidFill>
                        <a:srgbClr val="FFFFFF"/>
                      </a:solidFill>
                      <a:prstDash val="solid"/>
                    </a:lnL>
                    <a:lnR w="12700">
                      <a:solidFill>
                        <a:srgbClr val="90AD63"/>
                      </a:solidFill>
                      <a:prstDash val="solid"/>
                    </a:lnR>
                    <a:lnT w="12700">
                      <a:solidFill>
                        <a:srgbClr val="FFFFFF"/>
                      </a:solidFill>
                      <a:prstDash val="solid"/>
                    </a:lnT>
                    <a:lnB w="12700">
                      <a:solidFill>
                        <a:srgbClr val="FFFFFF"/>
                      </a:solidFill>
                      <a:prstDash val="solid"/>
                    </a:lnB>
                    <a:solidFill>
                      <a:srgbClr val="90AD63"/>
                    </a:solidFill>
                  </a:tcPr>
                </a:tc>
                <a:extLst>
                  <a:ext uri="{0D108BD9-81ED-4DB2-BD59-A6C34878D82A}">
                    <a16:rowId xmlns:a16="http://schemas.microsoft.com/office/drawing/2014/main" val="10001"/>
                  </a:ext>
                </a:extLst>
              </a:tr>
              <a:tr h="262330">
                <a:tc rowSpan="3">
                  <a:txBody>
                    <a:bodyPr/>
                    <a:lstStyle/>
                    <a:p>
                      <a:pPr>
                        <a:lnSpc>
                          <a:spcPct val="100000"/>
                        </a:lnSpc>
                        <a:spcBef>
                          <a:spcPts val="25"/>
                        </a:spcBef>
                      </a:pPr>
                      <a:endParaRPr sz="1500">
                        <a:latin typeface="Times New Roman"/>
                        <a:cs typeface="Times New Roman"/>
                      </a:endParaRPr>
                    </a:p>
                    <a:p>
                      <a:pPr marL="50165">
                        <a:lnSpc>
                          <a:spcPct val="100000"/>
                        </a:lnSpc>
                      </a:pPr>
                      <a:r>
                        <a:rPr sz="1100" b="1" spc="-10" dirty="0">
                          <a:solidFill>
                            <a:srgbClr val="3B3A3B"/>
                          </a:solidFill>
                          <a:latin typeface="Myriad Pro"/>
                          <a:cs typeface="Myriad Pro"/>
                        </a:rPr>
                        <a:t>Örnek</a:t>
                      </a:r>
                      <a:endParaRPr sz="1100">
                        <a:latin typeface="Myriad Pro"/>
                        <a:cs typeface="Myriad Pro"/>
                      </a:endParaRPr>
                    </a:p>
                  </a:txBody>
                  <a:tcPr marL="0" marR="0" marT="31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30504">
                        <a:lnSpc>
                          <a:spcPct val="100000"/>
                        </a:lnSpc>
                        <a:spcBef>
                          <a:spcPts val="125"/>
                        </a:spcBef>
                      </a:pPr>
                      <a:r>
                        <a:rPr sz="1100" spc="-20" dirty="0">
                          <a:solidFill>
                            <a:srgbClr val="3B3A3B"/>
                          </a:solidFill>
                          <a:latin typeface="Myriad Pro"/>
                          <a:cs typeface="Myriad Pro"/>
                        </a:rPr>
                        <a:t>Ap</a:t>
                      </a:r>
                      <a:r>
                        <a:rPr sz="1100" b="1" spc="-20" dirty="0">
                          <a:solidFill>
                            <a:srgbClr val="3B3A3B"/>
                          </a:solidFill>
                          <a:latin typeface="Myriad Pro"/>
                          <a:cs typeface="Myriad Pro"/>
                        </a:rPr>
                        <a:t>ex</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tc>
                  <a:txBody>
                    <a:bodyPr/>
                    <a:lstStyle/>
                    <a:p>
                      <a:pPr marL="230504">
                        <a:lnSpc>
                          <a:spcPct val="100000"/>
                        </a:lnSpc>
                        <a:spcBef>
                          <a:spcPts val="125"/>
                        </a:spcBef>
                      </a:pPr>
                      <a:r>
                        <a:rPr sz="1100" spc="-20" dirty="0">
                          <a:solidFill>
                            <a:srgbClr val="3B3A3B"/>
                          </a:solidFill>
                          <a:latin typeface="Myriad Pro"/>
                          <a:cs typeface="Myriad Pro"/>
                        </a:rPr>
                        <a:t>Tepe</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tc>
                  <a:txBody>
                    <a:bodyPr/>
                    <a:lstStyle/>
                    <a:p>
                      <a:pPr marL="230504">
                        <a:lnSpc>
                          <a:spcPct val="100000"/>
                        </a:lnSpc>
                        <a:spcBef>
                          <a:spcPts val="125"/>
                        </a:spcBef>
                      </a:pPr>
                      <a:r>
                        <a:rPr sz="1100" spc="-10" dirty="0">
                          <a:solidFill>
                            <a:srgbClr val="3B3A3B"/>
                          </a:solidFill>
                          <a:latin typeface="Myriad Pro"/>
                          <a:cs typeface="Myriad Pro"/>
                        </a:rPr>
                        <a:t>Ap</a:t>
                      </a:r>
                      <a:r>
                        <a:rPr sz="1100" b="1" spc="-10" dirty="0">
                          <a:solidFill>
                            <a:srgbClr val="3B3A3B"/>
                          </a:solidFill>
                          <a:latin typeface="Myriad Pro"/>
                          <a:cs typeface="Myriad Pro"/>
                        </a:rPr>
                        <a:t>ices</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tc>
                  <a:txBody>
                    <a:bodyPr/>
                    <a:lstStyle/>
                    <a:p>
                      <a:pPr marL="230504">
                        <a:lnSpc>
                          <a:spcPct val="100000"/>
                        </a:lnSpc>
                        <a:spcBef>
                          <a:spcPts val="125"/>
                        </a:spcBef>
                      </a:pPr>
                      <a:r>
                        <a:rPr sz="1100" spc="-10" dirty="0">
                          <a:solidFill>
                            <a:srgbClr val="3B3A3B"/>
                          </a:solidFill>
                          <a:latin typeface="Myriad Pro"/>
                          <a:cs typeface="Myriad Pro"/>
                        </a:rPr>
                        <a:t>Tepeler</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FFFFFF"/>
                      </a:solidFill>
                      <a:prstDash val="solid"/>
                    </a:lnT>
                    <a:lnB w="12700">
                      <a:solidFill>
                        <a:srgbClr val="90AD63"/>
                      </a:solidFill>
                      <a:prstDash val="solid"/>
                    </a:lnB>
                  </a:tcPr>
                </a:tc>
                <a:extLst>
                  <a:ext uri="{0D108BD9-81ED-4DB2-BD59-A6C34878D82A}">
                    <a16:rowId xmlns:a16="http://schemas.microsoft.com/office/drawing/2014/main" val="10002"/>
                  </a:ext>
                </a:extLst>
              </a:tr>
              <a:tr h="262330">
                <a:tc vMerge="1">
                  <a:txBody>
                    <a:bodyPr/>
                    <a:lstStyle/>
                    <a:p>
                      <a:endParaRPr/>
                    </a:p>
                  </a:txBody>
                  <a:tcPr marL="0" marR="0" marT="31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30504">
                        <a:lnSpc>
                          <a:spcPct val="100000"/>
                        </a:lnSpc>
                        <a:spcBef>
                          <a:spcPts val="125"/>
                        </a:spcBef>
                      </a:pPr>
                      <a:r>
                        <a:rPr sz="1100" spc="-10" dirty="0">
                          <a:solidFill>
                            <a:srgbClr val="3B3A3B"/>
                          </a:solidFill>
                          <a:latin typeface="Myriad Pro"/>
                          <a:cs typeface="Myriad Pro"/>
                        </a:rPr>
                        <a:t>Cerv</a:t>
                      </a:r>
                      <a:r>
                        <a:rPr sz="1100" b="1" spc="-10" dirty="0">
                          <a:solidFill>
                            <a:srgbClr val="3B3A3B"/>
                          </a:solidFill>
                          <a:latin typeface="Myriad Pro"/>
                          <a:cs typeface="Myriad Pro"/>
                        </a:rPr>
                        <a:t>ix</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100" spc="-20" dirty="0">
                          <a:solidFill>
                            <a:srgbClr val="3B3A3B"/>
                          </a:solidFill>
                          <a:latin typeface="Myriad Pro"/>
                          <a:cs typeface="Myriad Pro"/>
                        </a:rPr>
                        <a:t>Boyun</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100" spc="-10" dirty="0">
                          <a:solidFill>
                            <a:srgbClr val="3B3A3B"/>
                          </a:solidFill>
                          <a:latin typeface="Myriad Pro"/>
                          <a:cs typeface="Myriad Pro"/>
                        </a:rPr>
                        <a:t>Cerv</a:t>
                      </a:r>
                      <a:r>
                        <a:rPr sz="1100" b="1" spc="-10" dirty="0">
                          <a:solidFill>
                            <a:srgbClr val="3B3A3B"/>
                          </a:solidFill>
                          <a:latin typeface="Myriad Pro"/>
                          <a:cs typeface="Myriad Pro"/>
                        </a:rPr>
                        <a:t>ices</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100" spc="-10" dirty="0">
                          <a:solidFill>
                            <a:srgbClr val="3B3A3B"/>
                          </a:solidFill>
                          <a:latin typeface="Myriad Pro"/>
                          <a:cs typeface="Myriad Pro"/>
                        </a:rPr>
                        <a:t>Boyunlar</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3"/>
                  </a:ext>
                </a:extLst>
              </a:tr>
              <a:tr h="262330">
                <a:tc vMerge="1">
                  <a:txBody>
                    <a:bodyPr/>
                    <a:lstStyle/>
                    <a:p>
                      <a:endParaRPr/>
                    </a:p>
                  </a:txBody>
                  <a:tcPr marL="0" marR="0" marT="31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100" spc="-20" dirty="0">
                          <a:solidFill>
                            <a:srgbClr val="3B3A3B"/>
                          </a:solidFill>
                          <a:latin typeface="Myriad Pro"/>
                          <a:cs typeface="Myriad Pro"/>
                        </a:rPr>
                        <a:t>Rad</a:t>
                      </a:r>
                      <a:r>
                        <a:rPr sz="1100" b="1" spc="-20" dirty="0">
                          <a:solidFill>
                            <a:srgbClr val="3B3A3B"/>
                          </a:solidFill>
                          <a:latin typeface="Myriad Pro"/>
                          <a:cs typeface="Myriad Pro"/>
                        </a:rPr>
                        <a:t>ix</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100" spc="-25" dirty="0">
                          <a:solidFill>
                            <a:srgbClr val="3B3A3B"/>
                          </a:solidFill>
                          <a:latin typeface="Myriad Pro"/>
                          <a:cs typeface="Myriad Pro"/>
                        </a:rPr>
                        <a:t>Kök</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100" spc="-10" dirty="0">
                          <a:solidFill>
                            <a:srgbClr val="3B3A3B"/>
                          </a:solidFill>
                          <a:latin typeface="Myriad Pro"/>
                          <a:cs typeface="Myriad Pro"/>
                        </a:rPr>
                        <a:t>Rad</a:t>
                      </a:r>
                      <a:r>
                        <a:rPr sz="1100" b="1" spc="-10" dirty="0">
                          <a:solidFill>
                            <a:srgbClr val="3B3A3B"/>
                          </a:solidFill>
                          <a:latin typeface="Myriad Pro"/>
                          <a:cs typeface="Myriad Pro"/>
                        </a:rPr>
                        <a:t>ices</a:t>
                      </a:r>
                      <a:endParaRPr sz="110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tc>
                  <a:txBody>
                    <a:bodyPr/>
                    <a:lstStyle/>
                    <a:p>
                      <a:pPr marL="229870">
                        <a:lnSpc>
                          <a:spcPct val="100000"/>
                        </a:lnSpc>
                        <a:spcBef>
                          <a:spcPts val="125"/>
                        </a:spcBef>
                      </a:pPr>
                      <a:r>
                        <a:rPr sz="1100" spc="-10" dirty="0">
                          <a:solidFill>
                            <a:srgbClr val="3B3A3B"/>
                          </a:solidFill>
                          <a:latin typeface="Myriad Pro"/>
                          <a:cs typeface="Myriad Pro"/>
                        </a:rPr>
                        <a:t>Kökler</a:t>
                      </a:r>
                      <a:endParaRPr sz="1100" dirty="0">
                        <a:latin typeface="Myriad Pro"/>
                        <a:cs typeface="Myriad Pro"/>
                      </a:endParaRPr>
                    </a:p>
                  </a:txBody>
                  <a:tcPr marL="0" marR="0" marT="15875" marB="0">
                    <a:lnL w="12700">
                      <a:solidFill>
                        <a:srgbClr val="90AD63"/>
                      </a:solidFill>
                      <a:prstDash val="solid"/>
                    </a:lnL>
                    <a:lnR w="12700">
                      <a:solidFill>
                        <a:srgbClr val="90AD63"/>
                      </a:solidFill>
                      <a:prstDash val="solid"/>
                    </a:lnR>
                    <a:lnT w="12700">
                      <a:solidFill>
                        <a:srgbClr val="90AD63"/>
                      </a:solidFill>
                      <a:prstDash val="solid"/>
                    </a:lnT>
                    <a:lnB w="12700">
                      <a:solidFill>
                        <a:srgbClr val="90AD63"/>
                      </a:solidFill>
                      <a:prstDash val="solid"/>
                    </a:lnB>
                  </a:tcPr>
                </a:tc>
                <a:extLst>
                  <a:ext uri="{0D108BD9-81ED-4DB2-BD59-A6C34878D82A}">
                    <a16:rowId xmlns:a16="http://schemas.microsoft.com/office/drawing/2014/main" val="10004"/>
                  </a:ext>
                </a:extLst>
              </a:tr>
            </a:tbl>
          </a:graphicData>
        </a:graphic>
      </p:graphicFrame>
      <p:grpSp>
        <p:nvGrpSpPr>
          <p:cNvPr id="8" name="object 16">
            <a:extLst>
              <a:ext uri="{FF2B5EF4-FFF2-40B4-BE49-F238E27FC236}">
                <a16:creationId xmlns:a16="http://schemas.microsoft.com/office/drawing/2014/main" id="{A01BF167-C3D8-E9B1-1A5F-015A6454E856}"/>
              </a:ext>
            </a:extLst>
          </p:cNvPr>
          <p:cNvGrpSpPr/>
          <p:nvPr/>
        </p:nvGrpSpPr>
        <p:grpSpPr>
          <a:xfrm>
            <a:off x="2123728" y="4853777"/>
            <a:ext cx="5930265" cy="896619"/>
            <a:chOff x="890877" y="8669210"/>
            <a:chExt cx="5930265" cy="896619"/>
          </a:xfrm>
        </p:grpSpPr>
        <p:pic>
          <p:nvPicPr>
            <p:cNvPr id="9" name="object 17">
              <a:extLst>
                <a:ext uri="{FF2B5EF4-FFF2-40B4-BE49-F238E27FC236}">
                  <a16:creationId xmlns:a16="http://schemas.microsoft.com/office/drawing/2014/main" id="{309BF33D-F3DD-191A-3570-095543C6659B}"/>
                </a:ext>
              </a:extLst>
            </p:cNvPr>
            <p:cNvPicPr/>
            <p:nvPr/>
          </p:nvPicPr>
          <p:blipFill>
            <a:blip r:embed="rId2" cstate="print"/>
            <a:stretch>
              <a:fillRect/>
            </a:stretch>
          </p:blipFill>
          <p:spPr>
            <a:xfrm>
              <a:off x="1083199" y="8670236"/>
              <a:ext cx="324924" cy="351287"/>
            </a:xfrm>
            <a:prstGeom prst="rect">
              <a:avLst/>
            </a:prstGeom>
          </p:spPr>
        </p:pic>
        <p:pic>
          <p:nvPicPr>
            <p:cNvPr id="10" name="object 18">
              <a:extLst>
                <a:ext uri="{FF2B5EF4-FFF2-40B4-BE49-F238E27FC236}">
                  <a16:creationId xmlns:a16="http://schemas.microsoft.com/office/drawing/2014/main" id="{120B4268-6DEE-2D52-0E18-0A0EBC176009}"/>
                </a:ext>
              </a:extLst>
            </p:cNvPr>
            <p:cNvPicPr/>
            <p:nvPr/>
          </p:nvPicPr>
          <p:blipFill>
            <a:blip r:embed="rId3" cstate="print"/>
            <a:stretch>
              <a:fillRect/>
            </a:stretch>
          </p:blipFill>
          <p:spPr>
            <a:xfrm>
              <a:off x="1083411" y="8690254"/>
              <a:ext cx="128714" cy="311213"/>
            </a:xfrm>
            <a:prstGeom prst="rect">
              <a:avLst/>
            </a:prstGeom>
          </p:spPr>
        </p:pic>
        <p:sp>
          <p:nvSpPr>
            <p:cNvPr id="11" name="object 19">
              <a:extLst>
                <a:ext uri="{FF2B5EF4-FFF2-40B4-BE49-F238E27FC236}">
                  <a16:creationId xmlns:a16="http://schemas.microsoft.com/office/drawing/2014/main" id="{34963407-26F9-EBB2-FFA0-2A68C45E8CE5}"/>
                </a:ext>
              </a:extLst>
            </p:cNvPr>
            <p:cNvSpPr/>
            <p:nvPr/>
          </p:nvSpPr>
          <p:spPr>
            <a:xfrm>
              <a:off x="1075482" y="8747897"/>
              <a:ext cx="10795" cy="0"/>
            </a:xfrm>
            <a:custGeom>
              <a:avLst/>
              <a:gdLst/>
              <a:ahLst/>
              <a:cxnLst/>
              <a:rect l="l" t="t" r="r" b="b"/>
              <a:pathLst>
                <a:path w="10794">
                  <a:moveTo>
                    <a:pt x="10350" y="0"/>
                  </a:moveTo>
                  <a:lnTo>
                    <a:pt x="0" y="0"/>
                  </a:lnTo>
                </a:path>
              </a:pathLst>
            </a:custGeom>
            <a:solidFill>
              <a:srgbClr val="41612D"/>
            </a:solidFill>
          </p:spPr>
          <p:txBody>
            <a:bodyPr wrap="square" lIns="0" tIns="0" rIns="0" bIns="0" rtlCol="0"/>
            <a:lstStyle/>
            <a:p>
              <a:endParaRPr lang="tr-TR"/>
            </a:p>
          </p:txBody>
        </p:sp>
        <p:pic>
          <p:nvPicPr>
            <p:cNvPr id="12" name="object 20">
              <a:extLst>
                <a:ext uri="{FF2B5EF4-FFF2-40B4-BE49-F238E27FC236}">
                  <a16:creationId xmlns:a16="http://schemas.microsoft.com/office/drawing/2014/main" id="{14D0DF01-CB69-9FF6-8D1F-F8F1D8C487B1}"/>
                </a:ext>
              </a:extLst>
            </p:cNvPr>
            <p:cNvPicPr/>
            <p:nvPr/>
          </p:nvPicPr>
          <p:blipFill>
            <a:blip r:embed="rId4" cstate="print"/>
            <a:stretch>
              <a:fillRect/>
            </a:stretch>
          </p:blipFill>
          <p:spPr>
            <a:xfrm>
              <a:off x="891289" y="8784399"/>
              <a:ext cx="320811" cy="122986"/>
            </a:xfrm>
            <a:prstGeom prst="rect">
              <a:avLst/>
            </a:prstGeom>
          </p:spPr>
        </p:pic>
        <p:pic>
          <p:nvPicPr>
            <p:cNvPr id="13" name="object 21">
              <a:extLst>
                <a:ext uri="{FF2B5EF4-FFF2-40B4-BE49-F238E27FC236}">
                  <a16:creationId xmlns:a16="http://schemas.microsoft.com/office/drawing/2014/main" id="{A6F21657-AF45-928A-5E07-1E84A0883F9C}"/>
                </a:ext>
              </a:extLst>
            </p:cNvPr>
            <p:cNvPicPr/>
            <p:nvPr/>
          </p:nvPicPr>
          <p:blipFill>
            <a:blip r:embed="rId5" cstate="print"/>
            <a:stretch>
              <a:fillRect/>
            </a:stretch>
          </p:blipFill>
          <p:spPr>
            <a:xfrm>
              <a:off x="1283017" y="8669210"/>
              <a:ext cx="411759" cy="352894"/>
            </a:xfrm>
            <a:prstGeom prst="rect">
              <a:avLst/>
            </a:prstGeom>
          </p:spPr>
        </p:pic>
        <p:sp>
          <p:nvSpPr>
            <p:cNvPr id="14" name="object 22">
              <a:extLst>
                <a:ext uri="{FF2B5EF4-FFF2-40B4-BE49-F238E27FC236}">
                  <a16:creationId xmlns:a16="http://schemas.microsoft.com/office/drawing/2014/main" id="{08DA3A72-B2F4-5670-E124-82E60556D9C2}"/>
                </a:ext>
              </a:extLst>
            </p:cNvPr>
            <p:cNvSpPr/>
            <p:nvPr/>
          </p:nvSpPr>
          <p:spPr>
            <a:xfrm>
              <a:off x="1631908" y="8815137"/>
              <a:ext cx="62865" cy="66040"/>
            </a:xfrm>
            <a:custGeom>
              <a:avLst/>
              <a:gdLst/>
              <a:ahLst/>
              <a:cxnLst/>
              <a:rect l="l" t="t" r="r" b="b"/>
              <a:pathLst>
                <a:path w="62864" h="66040">
                  <a:moveTo>
                    <a:pt x="3009" y="0"/>
                  </a:moveTo>
                  <a:lnTo>
                    <a:pt x="1746" y="7181"/>
                  </a:lnTo>
                  <a:lnTo>
                    <a:pt x="800" y="14608"/>
                  </a:lnTo>
                  <a:lnTo>
                    <a:pt x="205" y="22249"/>
                  </a:lnTo>
                  <a:lnTo>
                    <a:pt x="0" y="30073"/>
                  </a:lnTo>
                  <a:lnTo>
                    <a:pt x="284" y="39392"/>
                  </a:lnTo>
                  <a:lnTo>
                    <a:pt x="1065" y="48404"/>
                  </a:lnTo>
                  <a:lnTo>
                    <a:pt x="2348" y="57100"/>
                  </a:lnTo>
                  <a:lnTo>
                    <a:pt x="4140" y="65468"/>
                  </a:lnTo>
                  <a:lnTo>
                    <a:pt x="51549" y="44488"/>
                  </a:lnTo>
                  <a:lnTo>
                    <a:pt x="59657" y="39126"/>
                  </a:lnTo>
                  <a:lnTo>
                    <a:pt x="62360" y="32983"/>
                  </a:lnTo>
                  <a:lnTo>
                    <a:pt x="59657" y="26851"/>
                  </a:lnTo>
                  <a:lnTo>
                    <a:pt x="51549" y="21526"/>
                  </a:lnTo>
                  <a:lnTo>
                    <a:pt x="3009" y="0"/>
                  </a:lnTo>
                  <a:close/>
                </a:path>
              </a:pathLst>
            </a:custGeom>
            <a:solidFill>
              <a:srgbClr val="76B342"/>
            </a:solidFill>
          </p:spPr>
          <p:txBody>
            <a:bodyPr wrap="square" lIns="0" tIns="0" rIns="0" bIns="0" rtlCol="0"/>
            <a:lstStyle/>
            <a:p>
              <a:endParaRPr lang="tr-TR"/>
            </a:p>
          </p:txBody>
        </p:sp>
        <p:sp>
          <p:nvSpPr>
            <p:cNvPr id="15" name="object 23">
              <a:extLst>
                <a:ext uri="{FF2B5EF4-FFF2-40B4-BE49-F238E27FC236}">
                  <a16:creationId xmlns:a16="http://schemas.microsoft.com/office/drawing/2014/main" id="{EA8FB387-9981-E99C-1ED6-D8215D5F8BEA}"/>
                </a:ext>
              </a:extLst>
            </p:cNvPr>
            <p:cNvSpPr/>
            <p:nvPr/>
          </p:nvSpPr>
          <p:spPr>
            <a:xfrm>
              <a:off x="1805754" y="8715900"/>
              <a:ext cx="989965" cy="229235"/>
            </a:xfrm>
            <a:custGeom>
              <a:avLst/>
              <a:gdLst/>
              <a:ahLst/>
              <a:cxnLst/>
              <a:rect l="l" t="t" r="r" b="b"/>
              <a:pathLst>
                <a:path w="989964" h="229234">
                  <a:moveTo>
                    <a:pt x="108000" y="0"/>
                  </a:moveTo>
                  <a:lnTo>
                    <a:pt x="65960" y="8488"/>
                  </a:lnTo>
                  <a:lnTo>
                    <a:pt x="31630" y="31635"/>
                  </a:lnTo>
                  <a:lnTo>
                    <a:pt x="8486" y="65965"/>
                  </a:lnTo>
                  <a:lnTo>
                    <a:pt x="0" y="108000"/>
                  </a:lnTo>
                  <a:lnTo>
                    <a:pt x="0" y="120878"/>
                  </a:lnTo>
                  <a:lnTo>
                    <a:pt x="8486" y="162917"/>
                  </a:lnTo>
                  <a:lnTo>
                    <a:pt x="31630" y="197242"/>
                  </a:lnTo>
                  <a:lnTo>
                    <a:pt x="65960" y="220382"/>
                  </a:lnTo>
                  <a:lnTo>
                    <a:pt x="108000" y="228866"/>
                  </a:lnTo>
                  <a:lnTo>
                    <a:pt x="881570" y="228866"/>
                  </a:lnTo>
                  <a:lnTo>
                    <a:pt x="923611" y="220382"/>
                  </a:lnTo>
                  <a:lnTo>
                    <a:pt x="957940" y="197242"/>
                  </a:lnTo>
                  <a:lnTo>
                    <a:pt x="981084" y="162917"/>
                  </a:lnTo>
                  <a:lnTo>
                    <a:pt x="989571" y="120878"/>
                  </a:lnTo>
                  <a:lnTo>
                    <a:pt x="989571" y="108000"/>
                  </a:lnTo>
                  <a:lnTo>
                    <a:pt x="981084" y="65965"/>
                  </a:lnTo>
                  <a:lnTo>
                    <a:pt x="957940" y="31635"/>
                  </a:lnTo>
                  <a:lnTo>
                    <a:pt x="923611" y="8488"/>
                  </a:lnTo>
                  <a:lnTo>
                    <a:pt x="881570" y="0"/>
                  </a:lnTo>
                  <a:lnTo>
                    <a:pt x="108000" y="0"/>
                  </a:lnTo>
                  <a:close/>
                </a:path>
              </a:pathLst>
            </a:custGeom>
            <a:ln w="12700">
              <a:solidFill>
                <a:srgbClr val="71AA44"/>
              </a:solidFill>
            </a:ln>
          </p:spPr>
          <p:txBody>
            <a:bodyPr wrap="square" lIns="0" tIns="0" rIns="0" bIns="0" rtlCol="0"/>
            <a:lstStyle/>
            <a:p>
              <a:endParaRPr lang="tr-TR"/>
            </a:p>
          </p:txBody>
        </p:sp>
        <p:sp>
          <p:nvSpPr>
            <p:cNvPr id="16" name="object 24">
              <a:extLst>
                <a:ext uri="{FF2B5EF4-FFF2-40B4-BE49-F238E27FC236}">
                  <a16:creationId xmlns:a16="http://schemas.microsoft.com/office/drawing/2014/main" id="{19F4EF15-E51C-E9BA-3BA8-C8F58BAB6572}"/>
                </a:ext>
              </a:extLst>
            </p:cNvPr>
            <p:cNvSpPr/>
            <p:nvPr/>
          </p:nvSpPr>
          <p:spPr>
            <a:xfrm>
              <a:off x="897227" y="8787524"/>
              <a:ext cx="5917565" cy="772160"/>
            </a:xfrm>
            <a:custGeom>
              <a:avLst/>
              <a:gdLst/>
              <a:ahLst/>
              <a:cxnLst/>
              <a:rect l="l" t="t" r="r" b="b"/>
              <a:pathLst>
                <a:path w="5917565" h="772159">
                  <a:moveTo>
                    <a:pt x="1897189" y="42837"/>
                  </a:moveTo>
                  <a:lnTo>
                    <a:pt x="5809386" y="42837"/>
                  </a:lnTo>
                  <a:lnTo>
                    <a:pt x="5851421" y="51327"/>
                  </a:lnTo>
                  <a:lnTo>
                    <a:pt x="5885751" y="74477"/>
                  </a:lnTo>
                  <a:lnTo>
                    <a:pt x="5908898" y="108807"/>
                  </a:lnTo>
                  <a:lnTo>
                    <a:pt x="5917387" y="150837"/>
                  </a:lnTo>
                  <a:lnTo>
                    <a:pt x="5917387" y="663752"/>
                  </a:lnTo>
                  <a:lnTo>
                    <a:pt x="5908898" y="705793"/>
                  </a:lnTo>
                  <a:lnTo>
                    <a:pt x="5885751" y="740122"/>
                  </a:lnTo>
                  <a:lnTo>
                    <a:pt x="5851421" y="763267"/>
                  </a:lnTo>
                  <a:lnTo>
                    <a:pt x="5809386" y="771753"/>
                  </a:lnTo>
                  <a:lnTo>
                    <a:pt x="108000" y="771753"/>
                  </a:lnTo>
                  <a:lnTo>
                    <a:pt x="65960" y="763267"/>
                  </a:lnTo>
                  <a:lnTo>
                    <a:pt x="31630" y="740122"/>
                  </a:lnTo>
                  <a:lnTo>
                    <a:pt x="8486" y="705793"/>
                  </a:lnTo>
                  <a:lnTo>
                    <a:pt x="0" y="663752"/>
                  </a:lnTo>
                  <a:lnTo>
                    <a:pt x="0" y="0"/>
                  </a:lnTo>
                </a:path>
              </a:pathLst>
            </a:custGeom>
            <a:ln w="12700">
              <a:solidFill>
                <a:srgbClr val="71AA44"/>
              </a:solidFill>
            </a:ln>
          </p:spPr>
          <p:txBody>
            <a:bodyPr wrap="square" lIns="0" tIns="0" rIns="0" bIns="0" rtlCol="0"/>
            <a:lstStyle/>
            <a:p>
              <a:endParaRPr lang="tr-TR"/>
            </a:p>
          </p:txBody>
        </p:sp>
      </p:grpSp>
      <p:sp>
        <p:nvSpPr>
          <p:cNvPr id="17" name="object 25">
            <a:extLst>
              <a:ext uri="{FF2B5EF4-FFF2-40B4-BE49-F238E27FC236}">
                <a16:creationId xmlns:a16="http://schemas.microsoft.com/office/drawing/2014/main" id="{C37242BE-49AA-4A76-9281-5E05BCF48516}"/>
              </a:ext>
            </a:extLst>
          </p:cNvPr>
          <p:cNvSpPr txBox="1"/>
          <p:nvPr/>
        </p:nvSpPr>
        <p:spPr>
          <a:xfrm>
            <a:off x="3148996" y="4913353"/>
            <a:ext cx="4702175" cy="609600"/>
          </a:xfrm>
          <a:prstGeom prst="rect">
            <a:avLst/>
          </a:prstGeom>
        </p:spPr>
        <p:txBody>
          <a:bodyPr vert="horz" wrap="square" lIns="0" tIns="12700" rIns="0" bIns="0" rtlCol="0">
            <a:spAutoFit/>
          </a:bodyPr>
          <a:lstStyle/>
          <a:p>
            <a:pPr marL="59690">
              <a:lnSpc>
                <a:spcPct val="100000"/>
              </a:lnSpc>
              <a:spcBef>
                <a:spcPts val="100"/>
              </a:spcBef>
            </a:pPr>
            <a:r>
              <a:rPr lang="tr-TR" sz="1000" dirty="0">
                <a:solidFill>
                  <a:srgbClr val="231F20"/>
                </a:solidFill>
                <a:latin typeface="Myriad Pro"/>
                <a:cs typeface="Myriad Pro"/>
              </a:rPr>
              <a:t>Sıra</a:t>
            </a:r>
            <a:r>
              <a:rPr lang="tr-TR" sz="1000" spc="-5" dirty="0">
                <a:solidFill>
                  <a:srgbClr val="231F20"/>
                </a:solidFill>
                <a:latin typeface="Myriad Pro"/>
                <a:cs typeface="Myriad Pro"/>
              </a:rPr>
              <a:t> </a:t>
            </a:r>
            <a:r>
              <a:rPr lang="tr-TR" sz="1000" spc="-10" dirty="0">
                <a:solidFill>
                  <a:srgbClr val="231F20"/>
                </a:solidFill>
                <a:latin typeface="Myriad Pro"/>
                <a:cs typeface="Myriad Pro"/>
              </a:rPr>
              <a:t>Sizde</a:t>
            </a:r>
            <a:endParaRPr lang="tr-TR" sz="1000" dirty="0">
              <a:latin typeface="Myriad Pro"/>
              <a:cs typeface="Myriad Pro"/>
            </a:endParaRPr>
          </a:p>
          <a:p>
            <a:pPr>
              <a:lnSpc>
                <a:spcPct val="100000"/>
              </a:lnSpc>
              <a:spcBef>
                <a:spcPts val="55"/>
              </a:spcBef>
            </a:pPr>
            <a:endParaRPr lang="tr-TR" sz="950" dirty="0">
              <a:latin typeface="Myriad Pro"/>
              <a:cs typeface="Myriad Pro"/>
            </a:endParaRPr>
          </a:p>
          <a:p>
            <a:pPr marL="12700" marR="5080">
              <a:lnSpc>
                <a:spcPct val="101800"/>
              </a:lnSpc>
            </a:pPr>
            <a:r>
              <a:rPr lang="tr-TR" sz="900" dirty="0">
                <a:solidFill>
                  <a:srgbClr val="3B3A3B"/>
                </a:solidFill>
                <a:latin typeface="Myriad Pro"/>
                <a:cs typeface="Myriad Pro"/>
              </a:rPr>
              <a:t>Latince</a:t>
            </a:r>
            <a:r>
              <a:rPr lang="tr-TR" sz="900" spc="55" dirty="0">
                <a:solidFill>
                  <a:srgbClr val="3B3A3B"/>
                </a:solidFill>
                <a:latin typeface="Myriad Pro"/>
                <a:cs typeface="Myriad Pro"/>
              </a:rPr>
              <a:t> </a:t>
            </a:r>
            <a:r>
              <a:rPr lang="tr-TR" sz="900" dirty="0">
                <a:solidFill>
                  <a:srgbClr val="3B3A3B"/>
                </a:solidFill>
                <a:latin typeface="Myriad Pro"/>
                <a:cs typeface="Myriad Pro"/>
              </a:rPr>
              <a:t>harflerin</a:t>
            </a:r>
            <a:r>
              <a:rPr lang="tr-TR" sz="900" spc="60" dirty="0">
                <a:solidFill>
                  <a:srgbClr val="3B3A3B"/>
                </a:solidFill>
                <a:latin typeface="Myriad Pro"/>
                <a:cs typeface="Myriad Pro"/>
              </a:rPr>
              <a:t> </a:t>
            </a:r>
            <a:r>
              <a:rPr lang="tr-TR" sz="900" dirty="0">
                <a:solidFill>
                  <a:srgbClr val="3B3A3B"/>
                </a:solidFill>
                <a:latin typeface="Myriad Pro"/>
                <a:cs typeface="Myriad Pro"/>
              </a:rPr>
              <a:t>okunuşunu</a:t>
            </a:r>
            <a:r>
              <a:rPr lang="tr-TR" sz="900" spc="60" dirty="0">
                <a:solidFill>
                  <a:srgbClr val="3B3A3B"/>
                </a:solidFill>
                <a:latin typeface="Myriad Pro"/>
                <a:cs typeface="Myriad Pro"/>
              </a:rPr>
              <a:t> </a:t>
            </a:r>
            <a:r>
              <a:rPr lang="tr-TR" sz="900" dirty="0">
                <a:solidFill>
                  <a:srgbClr val="3B3A3B"/>
                </a:solidFill>
                <a:latin typeface="Myriad Pro"/>
                <a:cs typeface="Myriad Pro"/>
              </a:rPr>
              <a:t>tekrar</a:t>
            </a:r>
            <a:r>
              <a:rPr lang="tr-TR" sz="900" spc="60" dirty="0">
                <a:solidFill>
                  <a:srgbClr val="3B3A3B"/>
                </a:solidFill>
                <a:latin typeface="Myriad Pro"/>
                <a:cs typeface="Myriad Pro"/>
              </a:rPr>
              <a:t> </a:t>
            </a:r>
            <a:r>
              <a:rPr lang="tr-TR" sz="900" dirty="0">
                <a:solidFill>
                  <a:srgbClr val="3B3A3B"/>
                </a:solidFill>
                <a:latin typeface="Myriad Pro"/>
                <a:cs typeface="Myriad Pro"/>
              </a:rPr>
              <a:t>ederek</a:t>
            </a:r>
            <a:r>
              <a:rPr lang="tr-TR" sz="900" spc="60" dirty="0">
                <a:solidFill>
                  <a:srgbClr val="3B3A3B"/>
                </a:solidFill>
                <a:latin typeface="Myriad Pro"/>
                <a:cs typeface="Myriad Pro"/>
              </a:rPr>
              <a:t> </a:t>
            </a:r>
            <a:r>
              <a:rPr lang="tr-TR" sz="900" dirty="0">
                <a:solidFill>
                  <a:srgbClr val="3B3A3B"/>
                </a:solidFill>
                <a:latin typeface="Myriad Pro"/>
                <a:cs typeface="Myriad Pro"/>
              </a:rPr>
              <a:t>pekiştiriniz.</a:t>
            </a:r>
            <a:r>
              <a:rPr lang="tr-TR" sz="900" spc="60" dirty="0">
                <a:solidFill>
                  <a:srgbClr val="3B3A3B"/>
                </a:solidFill>
                <a:latin typeface="Myriad Pro"/>
                <a:cs typeface="Myriad Pro"/>
              </a:rPr>
              <a:t> </a:t>
            </a:r>
            <a:r>
              <a:rPr lang="tr-TR" sz="900" dirty="0">
                <a:solidFill>
                  <a:srgbClr val="3B3A3B"/>
                </a:solidFill>
                <a:latin typeface="Myriad Pro"/>
                <a:cs typeface="Myriad Pro"/>
              </a:rPr>
              <a:t>İlerleyen</a:t>
            </a:r>
            <a:r>
              <a:rPr lang="tr-TR" sz="900" spc="55" dirty="0">
                <a:solidFill>
                  <a:srgbClr val="3B3A3B"/>
                </a:solidFill>
                <a:latin typeface="Myriad Pro"/>
                <a:cs typeface="Myriad Pro"/>
              </a:rPr>
              <a:t> </a:t>
            </a:r>
            <a:r>
              <a:rPr lang="tr-TR" sz="900" dirty="0">
                <a:solidFill>
                  <a:srgbClr val="3B3A3B"/>
                </a:solidFill>
                <a:latin typeface="Myriad Pro"/>
                <a:cs typeface="Myriad Pro"/>
              </a:rPr>
              <a:t>bölümlerde</a:t>
            </a:r>
            <a:r>
              <a:rPr lang="tr-TR" sz="900" spc="60" dirty="0">
                <a:solidFill>
                  <a:srgbClr val="3B3A3B"/>
                </a:solidFill>
                <a:latin typeface="Myriad Pro"/>
                <a:cs typeface="Myriad Pro"/>
              </a:rPr>
              <a:t> </a:t>
            </a:r>
            <a:r>
              <a:rPr lang="tr-TR" sz="900" dirty="0">
                <a:solidFill>
                  <a:srgbClr val="3B3A3B"/>
                </a:solidFill>
                <a:latin typeface="Myriad Pro"/>
                <a:cs typeface="Myriad Pro"/>
              </a:rPr>
              <a:t>karşılaştığınız</a:t>
            </a:r>
            <a:r>
              <a:rPr lang="tr-TR" sz="900" spc="60" dirty="0">
                <a:solidFill>
                  <a:srgbClr val="3B3A3B"/>
                </a:solidFill>
                <a:latin typeface="Myriad Pro"/>
                <a:cs typeface="Myriad Pro"/>
              </a:rPr>
              <a:t> </a:t>
            </a:r>
            <a:r>
              <a:rPr lang="tr-TR" sz="900" spc="-10" dirty="0">
                <a:solidFill>
                  <a:srgbClr val="3B3A3B"/>
                </a:solidFill>
                <a:latin typeface="Myriad Pro"/>
                <a:cs typeface="Myriad Pro"/>
              </a:rPr>
              <a:t>Latince</a:t>
            </a:r>
            <a:r>
              <a:rPr lang="tr-TR" sz="900" spc="500" dirty="0">
                <a:solidFill>
                  <a:srgbClr val="3B3A3B"/>
                </a:solidFill>
                <a:latin typeface="Myriad Pro"/>
                <a:cs typeface="Myriad Pro"/>
              </a:rPr>
              <a:t> </a:t>
            </a:r>
            <a:r>
              <a:rPr lang="tr-TR" sz="900" dirty="0">
                <a:solidFill>
                  <a:srgbClr val="3B3A3B"/>
                </a:solidFill>
                <a:latin typeface="Myriad Pro"/>
                <a:cs typeface="Myriad Pro"/>
              </a:rPr>
              <a:t>terimleri</a:t>
            </a:r>
            <a:r>
              <a:rPr lang="tr-TR" sz="900" spc="-5" dirty="0">
                <a:solidFill>
                  <a:srgbClr val="3B3A3B"/>
                </a:solidFill>
                <a:latin typeface="Myriad Pro"/>
                <a:cs typeface="Myriad Pro"/>
              </a:rPr>
              <a:t> </a:t>
            </a:r>
            <a:r>
              <a:rPr lang="tr-TR" sz="900" dirty="0">
                <a:solidFill>
                  <a:srgbClr val="3B3A3B"/>
                </a:solidFill>
                <a:latin typeface="Myriad Pro"/>
                <a:cs typeface="Myriad Pro"/>
              </a:rPr>
              <a:t>okumakta</a:t>
            </a:r>
            <a:r>
              <a:rPr lang="tr-TR" sz="900" spc="-5" dirty="0">
                <a:solidFill>
                  <a:srgbClr val="3B3A3B"/>
                </a:solidFill>
                <a:latin typeface="Myriad Pro"/>
                <a:cs typeface="Myriad Pro"/>
              </a:rPr>
              <a:t> </a:t>
            </a:r>
            <a:r>
              <a:rPr lang="tr-TR" sz="900" dirty="0">
                <a:solidFill>
                  <a:srgbClr val="3B3A3B"/>
                </a:solidFill>
                <a:latin typeface="Myriad Pro"/>
                <a:cs typeface="Myriad Pro"/>
              </a:rPr>
              <a:t>zorlanırsanız</a:t>
            </a:r>
            <a:r>
              <a:rPr lang="tr-TR" sz="900" spc="-5" dirty="0">
                <a:solidFill>
                  <a:srgbClr val="3B3A3B"/>
                </a:solidFill>
                <a:latin typeface="Myriad Pro"/>
                <a:cs typeface="Myriad Pro"/>
              </a:rPr>
              <a:t> </a:t>
            </a:r>
            <a:r>
              <a:rPr lang="tr-TR" sz="900" dirty="0">
                <a:solidFill>
                  <a:srgbClr val="3B3A3B"/>
                </a:solidFill>
                <a:latin typeface="Myriad Pro"/>
                <a:cs typeface="Myriad Pro"/>
              </a:rPr>
              <a:t>bu bölüme</a:t>
            </a:r>
            <a:r>
              <a:rPr lang="tr-TR" sz="900" spc="-5" dirty="0">
                <a:solidFill>
                  <a:srgbClr val="3B3A3B"/>
                </a:solidFill>
                <a:latin typeface="Myriad Pro"/>
                <a:cs typeface="Myriad Pro"/>
              </a:rPr>
              <a:t> </a:t>
            </a:r>
            <a:r>
              <a:rPr lang="tr-TR" sz="900" dirty="0">
                <a:solidFill>
                  <a:srgbClr val="3B3A3B"/>
                </a:solidFill>
                <a:latin typeface="Myriad Pro"/>
                <a:cs typeface="Myriad Pro"/>
              </a:rPr>
              <a:t>dönerek</a:t>
            </a:r>
            <a:r>
              <a:rPr lang="tr-TR" sz="900" spc="-5" dirty="0">
                <a:solidFill>
                  <a:srgbClr val="3B3A3B"/>
                </a:solidFill>
                <a:latin typeface="Myriad Pro"/>
                <a:cs typeface="Myriad Pro"/>
              </a:rPr>
              <a:t> </a:t>
            </a:r>
            <a:r>
              <a:rPr lang="tr-TR" sz="900" dirty="0">
                <a:solidFill>
                  <a:srgbClr val="3B3A3B"/>
                </a:solidFill>
                <a:latin typeface="Myriad Pro"/>
                <a:cs typeface="Myriad Pro"/>
              </a:rPr>
              <a:t>harflerin</a:t>
            </a:r>
            <a:r>
              <a:rPr lang="tr-TR" sz="900" spc="-5" dirty="0">
                <a:solidFill>
                  <a:srgbClr val="3B3A3B"/>
                </a:solidFill>
                <a:latin typeface="Myriad Pro"/>
                <a:cs typeface="Myriad Pro"/>
              </a:rPr>
              <a:t> </a:t>
            </a:r>
            <a:r>
              <a:rPr lang="tr-TR" sz="900" dirty="0">
                <a:solidFill>
                  <a:srgbClr val="3B3A3B"/>
                </a:solidFill>
                <a:latin typeface="Myriad Pro"/>
                <a:cs typeface="Myriad Pro"/>
              </a:rPr>
              <a:t>okunuşunu tekrar</a:t>
            </a:r>
            <a:r>
              <a:rPr lang="tr-TR" sz="900" spc="-5" dirty="0">
                <a:solidFill>
                  <a:srgbClr val="3B3A3B"/>
                </a:solidFill>
                <a:latin typeface="Myriad Pro"/>
                <a:cs typeface="Myriad Pro"/>
              </a:rPr>
              <a:t> </a:t>
            </a:r>
            <a:r>
              <a:rPr lang="tr-TR" sz="900" dirty="0">
                <a:solidFill>
                  <a:srgbClr val="3B3A3B"/>
                </a:solidFill>
                <a:latin typeface="Myriad Pro"/>
                <a:cs typeface="Myriad Pro"/>
              </a:rPr>
              <a:t>gözden</a:t>
            </a:r>
            <a:r>
              <a:rPr lang="tr-TR" sz="900" spc="-5" dirty="0">
                <a:solidFill>
                  <a:srgbClr val="3B3A3B"/>
                </a:solidFill>
                <a:latin typeface="Myriad Pro"/>
                <a:cs typeface="Myriad Pro"/>
              </a:rPr>
              <a:t> </a:t>
            </a:r>
            <a:r>
              <a:rPr lang="tr-TR" sz="900" spc="-10" dirty="0">
                <a:solidFill>
                  <a:srgbClr val="3B3A3B"/>
                </a:solidFill>
                <a:latin typeface="Myriad Pro"/>
                <a:cs typeface="Myriad Pro"/>
              </a:rPr>
              <a:t>geçiriniz.</a:t>
            </a:r>
            <a:endParaRPr lang="tr-TR" sz="900" dirty="0">
              <a:latin typeface="Myriad Pro"/>
              <a:cs typeface="Myriad Pro"/>
            </a:endParaRPr>
          </a:p>
        </p:txBody>
      </p:sp>
      <p:pic>
        <p:nvPicPr>
          <p:cNvPr id="18" name="Resim 17" descr="kişi, adam, erkek içeren bir resim&#10;&#10;Açıklama otomatik olarak oluşturuldu">
            <a:extLst>
              <a:ext uri="{FF2B5EF4-FFF2-40B4-BE49-F238E27FC236}">
                <a16:creationId xmlns:a16="http://schemas.microsoft.com/office/drawing/2014/main" id="{286C0DE5-A442-7389-A2C4-4F502E32168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7160"/>
          <a:stretch/>
        </p:blipFill>
        <p:spPr>
          <a:xfrm flipH="1">
            <a:off x="-18410" y="3049205"/>
            <a:ext cx="2033655" cy="3293446"/>
          </a:xfrm>
          <a:prstGeom prst="rect">
            <a:avLst/>
          </a:prstGeom>
        </p:spPr>
      </p:pic>
    </p:spTree>
    <p:extLst>
      <p:ext uri="{BB962C8B-B14F-4D97-AF65-F5344CB8AC3E}">
        <p14:creationId xmlns:p14="http://schemas.microsoft.com/office/powerpoint/2010/main" val="4395880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329F45E3-C125-49F5-863F-3F771273B7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081" name="Rectangle 3080">
            <a:extLst>
              <a:ext uri="{FF2B5EF4-FFF2-40B4-BE49-F238E27FC236}">
                <a16:creationId xmlns:a16="http://schemas.microsoft.com/office/drawing/2014/main" id="{F23C6175-7110-4DB0-BEA4-FC1D29302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cxnSp>
        <p:nvCxnSpPr>
          <p:cNvPr id="3083" name="Straight Connector 3082">
            <a:extLst>
              <a:ext uri="{FF2B5EF4-FFF2-40B4-BE49-F238E27FC236}">
                <a16:creationId xmlns:a16="http://schemas.microsoft.com/office/drawing/2014/main" id="{044DF19B-511F-4F07-A7AD-1A010C6BFC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metin içeren bir resim&#10;&#10;Açıklama otomatik olarak oluşturuldu">
            <a:extLst>
              <a:ext uri="{FF2B5EF4-FFF2-40B4-BE49-F238E27FC236}">
                <a16:creationId xmlns:a16="http://schemas.microsoft.com/office/drawing/2014/main" id="{20DFB8BE-B1E6-2F96-6CCC-B53C484364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60" r="5509" b="-2"/>
          <a:stretch/>
        </p:blipFill>
        <p:spPr bwMode="auto">
          <a:xfrm>
            <a:off x="-24" y="10"/>
            <a:ext cx="9144023" cy="4915066"/>
          </a:xfrm>
          <a:prstGeom prst="rect">
            <a:avLst/>
          </a:prstGeom>
          <a:noFill/>
          <a:extLst>
            <a:ext uri="{909E8E84-426E-40DD-AFC4-6F175D3DCCD1}">
              <a14:hiddenFill xmlns:a14="http://schemas.microsoft.com/office/drawing/2010/main">
                <a:solidFill>
                  <a:srgbClr val="FFFFFF"/>
                </a:solidFill>
              </a14:hiddenFill>
            </a:ext>
          </a:extLst>
        </p:spPr>
      </p:pic>
      <p:sp>
        <p:nvSpPr>
          <p:cNvPr id="3085" name="Rectangle 3084">
            <a:extLst>
              <a:ext uri="{FF2B5EF4-FFF2-40B4-BE49-F238E27FC236}">
                <a16:creationId xmlns:a16="http://schemas.microsoft.com/office/drawing/2014/main" id="{D8ED3830-ABBE-41E7-B0D4-FA582F847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 name="Metin kutusu 6">
            <a:extLst>
              <a:ext uri="{FF2B5EF4-FFF2-40B4-BE49-F238E27FC236}">
                <a16:creationId xmlns:a16="http://schemas.microsoft.com/office/drawing/2014/main" id="{55C8DB07-4CE2-F865-3798-7AF5D9D5154E}"/>
              </a:ext>
            </a:extLst>
          </p:cNvPr>
          <p:cNvSpPr txBox="1"/>
          <p:nvPr/>
        </p:nvSpPr>
        <p:spPr>
          <a:xfrm>
            <a:off x="798897" y="5120640"/>
            <a:ext cx="7543800" cy="822960"/>
          </a:xfrm>
          <a:prstGeom prst="rect">
            <a:avLst/>
          </a:prstGeom>
        </p:spPr>
        <p:txBody>
          <a:bodyPr vert="horz" lIns="91440" tIns="45720" rIns="91440" bIns="45720" rtlCol="0" anchor="b">
            <a:normAutofit/>
          </a:bodyPr>
          <a:lstStyle/>
          <a:p>
            <a:pPr>
              <a:lnSpc>
                <a:spcPct val="85000"/>
              </a:lnSpc>
              <a:spcBef>
                <a:spcPct val="0"/>
              </a:spcBef>
              <a:spcAft>
                <a:spcPts val="600"/>
              </a:spcAft>
            </a:pPr>
            <a:r>
              <a:rPr lang="en-US" sz="5400" dirty="0" err="1">
                <a:solidFill>
                  <a:schemeClr val="bg1"/>
                </a:solidFill>
              </a:rPr>
              <a:t>Sorusu</a:t>
            </a:r>
            <a:r>
              <a:rPr lang="en-US" sz="5400" dirty="0">
                <a:solidFill>
                  <a:schemeClr val="bg1"/>
                </a:solidFill>
              </a:rPr>
              <a:t> </a:t>
            </a:r>
            <a:r>
              <a:rPr lang="en-US" sz="5400" dirty="0" err="1">
                <a:solidFill>
                  <a:schemeClr val="bg1"/>
                </a:solidFill>
              </a:rPr>
              <a:t>olan</a:t>
            </a:r>
            <a:r>
              <a:rPr lang="en-US" sz="5400" dirty="0">
                <a:solidFill>
                  <a:schemeClr val="bg1"/>
                </a:solidFill>
              </a:rPr>
              <a:t>?</a:t>
            </a:r>
          </a:p>
        </p:txBody>
      </p:sp>
      <p:sp>
        <p:nvSpPr>
          <p:cNvPr id="3087" name="Rectangle 3086">
            <a:extLst>
              <a:ext uri="{FF2B5EF4-FFF2-40B4-BE49-F238E27FC236}">
                <a16:creationId xmlns:a16="http://schemas.microsoft.com/office/drawing/2014/main" id="{B9F394EE-52D9-4BC8-8F01-DCF6EAD92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 name="Alt Bilgi Yer Tutucusu 4">
            <a:extLst>
              <a:ext uri="{FF2B5EF4-FFF2-40B4-BE49-F238E27FC236}">
                <a16:creationId xmlns:a16="http://schemas.microsoft.com/office/drawing/2014/main" id="{A63BB0A5-2DB2-DBB9-FEF0-C4E64F273F5E}"/>
              </a:ext>
            </a:extLst>
          </p:cNvPr>
          <p:cNvSpPr>
            <a:spLocks noGrp="1"/>
          </p:cNvSpPr>
          <p:nvPr>
            <p:ph type="ftr" sz="quarter" idx="11"/>
          </p:nvPr>
        </p:nvSpPr>
        <p:spPr>
          <a:xfrm>
            <a:off x="2764638" y="6459785"/>
            <a:ext cx="3617103" cy="365125"/>
          </a:xfrm>
        </p:spPr>
        <p:txBody>
          <a:bodyPr vert="horz" lIns="91440" tIns="45720" rIns="91440" bIns="45720" rtlCol="0" anchor="ctr">
            <a:normAutofit/>
          </a:bodyPr>
          <a:lstStyle/>
          <a:p>
            <a:pPr>
              <a:spcAft>
                <a:spcPts val="600"/>
              </a:spcAft>
            </a:pPr>
            <a:r>
              <a:rPr lang="en-US" kern="1200" cap="all" baseline="0">
                <a:solidFill>
                  <a:srgbClr val="FFFFFF"/>
                </a:solidFill>
                <a:latin typeface="+mn-lt"/>
                <a:ea typeface="+mn-ea"/>
                <a:cs typeface="+mn-cs"/>
              </a:rPr>
              <a:t>Dr. Ali Tekin GÜNER - BİYOMEKANİK</a:t>
            </a:r>
          </a:p>
        </p:txBody>
      </p:sp>
    </p:spTree>
    <p:extLst>
      <p:ext uri="{BB962C8B-B14F-4D97-AF65-F5344CB8AC3E}">
        <p14:creationId xmlns:p14="http://schemas.microsoft.com/office/powerpoint/2010/main" val="10965420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25F7CF-018B-1B17-55AE-EE73EBF741DC}"/>
              </a:ext>
            </a:extLst>
          </p:cNvPr>
          <p:cNvSpPr>
            <a:spLocks noGrp="1"/>
          </p:cNvSpPr>
          <p:nvPr>
            <p:ph type="title"/>
          </p:nvPr>
        </p:nvSpPr>
        <p:spPr/>
        <p:txBody>
          <a:bodyPr/>
          <a:lstStyle/>
          <a:p>
            <a:r>
              <a:rPr lang="tr-TR" dirty="0"/>
              <a:t>İnsan vücudunun bölgeleri</a:t>
            </a:r>
          </a:p>
        </p:txBody>
      </p:sp>
      <p:sp>
        <p:nvSpPr>
          <p:cNvPr id="3" name="İçerik Yer Tutucusu 2">
            <a:extLst>
              <a:ext uri="{FF2B5EF4-FFF2-40B4-BE49-F238E27FC236}">
                <a16:creationId xmlns:a16="http://schemas.microsoft.com/office/drawing/2014/main" id="{431DE1B9-AD27-193A-95E6-7675F2CD45B0}"/>
              </a:ext>
            </a:extLst>
          </p:cNvPr>
          <p:cNvSpPr>
            <a:spLocks noGrp="1"/>
          </p:cNvSpPr>
          <p:nvPr>
            <p:ph idx="1"/>
          </p:nvPr>
        </p:nvSpPr>
        <p:spPr/>
        <p:txBody>
          <a:bodyPr>
            <a:normAutofit fontScale="70000" lnSpcReduction="20000"/>
          </a:bodyPr>
          <a:lstStyle/>
          <a:p>
            <a:pPr marL="254000" marR="5715" lvl="0" indent="-228600" defTabSz="914400" eaLnBrk="1" fontAlgn="auto" latinLnBrk="0" hangingPunct="1">
              <a:lnSpc>
                <a:spcPct val="150000"/>
              </a:lnSpc>
              <a:spcBef>
                <a:spcPts val="0"/>
              </a:spcBef>
              <a:spcAft>
                <a:spcPts val="1200"/>
              </a:spcAft>
              <a:buClrTx/>
              <a:buSzTx/>
              <a:buFontTx/>
              <a:buChar char="•"/>
              <a:tabLst>
                <a:tab pos="254000" algn="l"/>
                <a:tab pos="254635" algn="l"/>
              </a:tabLst>
              <a:defRPr/>
            </a:pPr>
            <a:r>
              <a:rPr kumimoji="0" lang="tr-TR" sz="2200" b="1" i="0" u="none" strike="noStrike" kern="0" cap="none" spc="0" normalizeH="0" baseline="0" dirty="0">
                <a:ln>
                  <a:noFill/>
                </a:ln>
                <a:solidFill>
                  <a:schemeClr val="accent1"/>
                </a:solidFill>
                <a:effectLst/>
                <a:uLnTx/>
                <a:uFillTx/>
                <a:latin typeface="Myriad Pro"/>
                <a:cs typeface="Myriad Pro"/>
              </a:rPr>
              <a:t>Baş</a:t>
            </a:r>
            <a:r>
              <a:rPr kumimoji="0" lang="tr-TR" sz="2200" b="1" i="0" u="none" strike="noStrike" kern="0" cap="none" spc="45" normalizeH="0" baseline="0" dirty="0">
                <a:ln>
                  <a:noFill/>
                </a:ln>
                <a:solidFill>
                  <a:srgbClr val="3B3A3B"/>
                </a:solidFill>
                <a:effectLst/>
                <a:uLnTx/>
                <a:uFillTx/>
                <a:latin typeface="Myriad Pro"/>
                <a:cs typeface="Myriad Pro"/>
              </a:rPr>
              <a:t> </a:t>
            </a:r>
            <a:r>
              <a:rPr kumimoji="0" lang="tr-TR" sz="2200" b="1" i="0" u="none" strike="noStrike" kern="0" cap="none" spc="0" normalizeH="0" baseline="0" dirty="0">
                <a:ln>
                  <a:noFill/>
                </a:ln>
                <a:solidFill>
                  <a:srgbClr val="3B3A3B"/>
                </a:solidFill>
                <a:effectLst/>
                <a:uLnTx/>
                <a:uFillTx/>
                <a:latin typeface="Myriad Pro"/>
                <a:cs typeface="Myriad Pro"/>
              </a:rPr>
              <a:t>[</a:t>
            </a:r>
            <a:r>
              <a:rPr kumimoji="0" lang="tr-TR" sz="2200" b="1" i="0" u="none" strike="noStrike" kern="0" cap="none" spc="0" normalizeH="0" baseline="0" dirty="0" err="1">
                <a:ln>
                  <a:noFill/>
                </a:ln>
                <a:solidFill>
                  <a:schemeClr val="accent2"/>
                </a:solidFill>
                <a:effectLst/>
                <a:uLnTx/>
                <a:uFillTx/>
                <a:latin typeface="Myriad Pro"/>
                <a:cs typeface="Myriad Pro"/>
              </a:rPr>
              <a:t>Caput</a:t>
            </a:r>
            <a:r>
              <a:rPr kumimoji="0" lang="tr-TR" sz="2200" b="1" i="0" u="none" strike="noStrike" kern="0" cap="none" spc="40" normalizeH="0" baseline="0" dirty="0">
                <a:ln>
                  <a:noFill/>
                </a:ln>
                <a:solidFill>
                  <a:srgbClr val="3B3A3B"/>
                </a:solidFill>
                <a:effectLst/>
                <a:uLnTx/>
                <a:uFillTx/>
                <a:latin typeface="Myriad Pro"/>
                <a:cs typeface="Myriad Pro"/>
              </a:rPr>
              <a:t> </a:t>
            </a:r>
            <a:r>
              <a:rPr kumimoji="0" lang="tr-TR" sz="2200" b="1" i="0" u="none" strike="noStrike" kern="0" cap="none" spc="0" normalizeH="0" baseline="0" dirty="0">
                <a:ln>
                  <a:noFill/>
                </a:ln>
                <a:solidFill>
                  <a:srgbClr val="3B3A3B"/>
                </a:solidFill>
                <a:effectLst/>
                <a:uLnTx/>
                <a:uFillTx/>
                <a:latin typeface="Myriad Pro"/>
                <a:cs typeface="Myriad Pro"/>
              </a:rPr>
              <a:t>(Kaput)]:</a:t>
            </a:r>
            <a:r>
              <a:rPr kumimoji="0" lang="tr-TR" sz="2200" b="1" i="0" u="none" strike="noStrike" kern="0" cap="none" spc="45" normalizeH="0" baseline="0" dirty="0">
                <a:ln>
                  <a:noFill/>
                </a:ln>
                <a:solidFill>
                  <a:srgbClr val="3B3A3B"/>
                </a:solidFill>
                <a:effectLst/>
                <a:uLnTx/>
                <a:uFillTx/>
                <a:latin typeface="Myriad Pro"/>
                <a:cs typeface="Myriad Pro"/>
              </a:rPr>
              <a:t> </a:t>
            </a:r>
            <a:r>
              <a:rPr kumimoji="0" lang="tr-TR" sz="2200" b="0" i="0" u="none" strike="noStrike" kern="0" cap="none" spc="0" normalizeH="0" baseline="0" dirty="0">
                <a:ln>
                  <a:noFill/>
                </a:ln>
                <a:solidFill>
                  <a:srgbClr val="3B3A3B"/>
                </a:solidFill>
                <a:effectLst/>
                <a:uLnTx/>
                <a:uFillTx/>
                <a:latin typeface="Myriad Pro"/>
                <a:cs typeface="Myriad Pro"/>
              </a:rPr>
              <a:t>Kafa</a:t>
            </a:r>
            <a:r>
              <a:rPr kumimoji="0" lang="tr-TR" sz="2200" b="0" i="0" u="none" strike="noStrike" kern="0" cap="none" spc="45" normalizeH="0" baseline="0" dirty="0">
                <a:ln>
                  <a:noFill/>
                </a:ln>
                <a:solidFill>
                  <a:srgbClr val="3B3A3B"/>
                </a:solidFill>
                <a:effectLst/>
                <a:uLnTx/>
                <a:uFillTx/>
                <a:latin typeface="Myriad Pro"/>
                <a:cs typeface="Myriad Pro"/>
              </a:rPr>
              <a:t> </a:t>
            </a:r>
            <a:r>
              <a:rPr kumimoji="0" lang="tr-TR" sz="2200" b="0" i="0" u="none" strike="noStrike" kern="0" cap="none" spc="0" normalizeH="0" baseline="0" dirty="0">
                <a:ln>
                  <a:noFill/>
                </a:ln>
                <a:solidFill>
                  <a:srgbClr val="3B3A3B"/>
                </a:solidFill>
                <a:effectLst/>
                <a:uLnTx/>
                <a:uFillTx/>
                <a:latin typeface="Myriad Pro"/>
                <a:cs typeface="Myriad Pro"/>
              </a:rPr>
              <a:t>bölgesi</a:t>
            </a:r>
            <a:r>
              <a:rPr kumimoji="0" lang="tr-TR" sz="2200" b="0" i="0" u="none" strike="noStrike" kern="0" cap="none" spc="45" normalizeH="0" baseline="0" dirty="0">
                <a:ln>
                  <a:noFill/>
                </a:ln>
                <a:solidFill>
                  <a:srgbClr val="3B3A3B"/>
                </a:solidFill>
                <a:effectLst/>
                <a:uLnTx/>
                <a:uFillTx/>
                <a:latin typeface="Myriad Pro"/>
                <a:cs typeface="Myriad Pro"/>
              </a:rPr>
              <a:t> </a:t>
            </a:r>
            <a:r>
              <a:rPr kumimoji="0" lang="tr-TR" sz="2200" b="1" i="0" u="none" strike="noStrike" kern="0" cap="none" spc="0" normalizeH="0" baseline="0" dirty="0">
                <a:ln>
                  <a:noFill/>
                </a:ln>
                <a:solidFill>
                  <a:srgbClr val="3B3A3B"/>
                </a:solidFill>
                <a:effectLst/>
                <a:uLnTx/>
                <a:uFillTx/>
                <a:latin typeface="Myriad Pro"/>
                <a:cs typeface="Myriad Pro"/>
              </a:rPr>
              <a:t>[</a:t>
            </a:r>
            <a:r>
              <a:rPr kumimoji="0" lang="tr-TR" sz="2200" b="1" i="0" u="none" strike="noStrike" kern="0" cap="none" spc="0" normalizeH="0" baseline="0" dirty="0" err="1">
                <a:ln>
                  <a:noFill/>
                </a:ln>
                <a:solidFill>
                  <a:srgbClr val="3B3A3B"/>
                </a:solidFill>
                <a:effectLst/>
                <a:uLnTx/>
                <a:uFillTx/>
                <a:latin typeface="Myriad Pro"/>
                <a:cs typeface="Myriad Pro"/>
              </a:rPr>
              <a:t>regio</a:t>
            </a:r>
            <a:r>
              <a:rPr kumimoji="0" lang="tr-TR" sz="2200" b="1" i="0" u="none" strike="noStrike" kern="0" cap="none" spc="45" normalizeH="0" baseline="0" dirty="0">
                <a:ln>
                  <a:noFill/>
                </a:ln>
                <a:solidFill>
                  <a:srgbClr val="3B3A3B"/>
                </a:solidFill>
                <a:effectLst/>
                <a:uLnTx/>
                <a:uFillTx/>
                <a:latin typeface="Myriad Pro"/>
                <a:cs typeface="Myriad Pro"/>
              </a:rPr>
              <a:t> </a:t>
            </a:r>
            <a:r>
              <a:rPr kumimoji="0" lang="tr-TR" sz="2200" b="1" i="0" u="none" strike="noStrike" kern="0" cap="none" spc="0" normalizeH="0" baseline="0" dirty="0" err="1">
                <a:ln>
                  <a:noFill/>
                </a:ln>
                <a:solidFill>
                  <a:srgbClr val="3B3A3B"/>
                </a:solidFill>
                <a:effectLst/>
                <a:uLnTx/>
                <a:uFillTx/>
                <a:latin typeface="Myriad Pro"/>
                <a:cs typeface="Myriad Pro"/>
              </a:rPr>
              <a:t>capitis</a:t>
            </a:r>
            <a:r>
              <a:rPr kumimoji="0" lang="tr-TR" sz="2200" b="1" i="0" u="none" strike="noStrike" kern="0" cap="none" spc="45" normalizeH="0" baseline="0" dirty="0">
                <a:ln>
                  <a:noFill/>
                </a:ln>
                <a:solidFill>
                  <a:srgbClr val="3B3A3B"/>
                </a:solidFill>
                <a:effectLst/>
                <a:uLnTx/>
                <a:uFillTx/>
                <a:latin typeface="Myriad Pro"/>
                <a:cs typeface="Myriad Pro"/>
              </a:rPr>
              <a:t> </a:t>
            </a:r>
            <a:r>
              <a:rPr kumimoji="0" lang="tr-TR" sz="2200" b="0" i="0" u="none" strike="noStrike" kern="0" cap="none" spc="0" normalizeH="0" baseline="0" dirty="0">
                <a:ln>
                  <a:noFill/>
                </a:ln>
                <a:solidFill>
                  <a:srgbClr val="3B3A3B"/>
                </a:solidFill>
                <a:effectLst/>
                <a:uLnTx/>
                <a:uFillTx/>
                <a:latin typeface="Myriad Pro"/>
                <a:cs typeface="Myriad Pro"/>
              </a:rPr>
              <a:t>(</a:t>
            </a:r>
            <a:r>
              <a:rPr kumimoji="0" lang="tr-TR" sz="2200" b="0" i="0" u="none" strike="noStrike" kern="0" cap="none" spc="0" normalizeH="0" baseline="0" dirty="0" err="1">
                <a:ln>
                  <a:noFill/>
                </a:ln>
                <a:solidFill>
                  <a:srgbClr val="3B3A3B"/>
                </a:solidFill>
                <a:effectLst/>
                <a:uLnTx/>
                <a:uFillTx/>
                <a:latin typeface="Myriad Pro"/>
                <a:cs typeface="Myriad Pro"/>
              </a:rPr>
              <a:t>rejiyo</a:t>
            </a:r>
            <a:r>
              <a:rPr kumimoji="0" lang="tr-TR" sz="2200" b="0" i="0" u="none" strike="noStrike" kern="0" cap="none" spc="45" normalizeH="0" baseline="0" dirty="0">
                <a:ln>
                  <a:noFill/>
                </a:ln>
                <a:solidFill>
                  <a:srgbClr val="3B3A3B"/>
                </a:solidFill>
                <a:effectLst/>
                <a:uLnTx/>
                <a:uFillTx/>
                <a:latin typeface="Myriad Pro"/>
                <a:cs typeface="Myriad Pro"/>
              </a:rPr>
              <a:t> </a:t>
            </a:r>
            <a:r>
              <a:rPr kumimoji="0" lang="tr-TR" sz="2200" b="0" i="0" u="none" strike="noStrike" kern="0" cap="none" spc="0" normalizeH="0" baseline="0" dirty="0" err="1">
                <a:ln>
                  <a:noFill/>
                </a:ln>
                <a:solidFill>
                  <a:srgbClr val="3B3A3B"/>
                </a:solidFill>
                <a:effectLst/>
                <a:uLnTx/>
                <a:uFillTx/>
                <a:latin typeface="Myriad Pro"/>
                <a:cs typeface="Myriad Pro"/>
              </a:rPr>
              <a:t>kapitis</a:t>
            </a:r>
            <a:r>
              <a:rPr kumimoji="0" lang="tr-TR" sz="2200" b="0" i="0" u="none" strike="noStrike" kern="0" cap="none" spc="0" normalizeH="0" baseline="0" dirty="0">
                <a:ln>
                  <a:noFill/>
                </a:ln>
                <a:solidFill>
                  <a:srgbClr val="3B3A3B"/>
                </a:solidFill>
                <a:effectLst/>
                <a:uLnTx/>
                <a:uFillTx/>
                <a:latin typeface="Myriad Pro"/>
                <a:cs typeface="Myriad Pro"/>
              </a:rPr>
              <a:t>)]</a:t>
            </a:r>
            <a:r>
              <a:rPr kumimoji="0" lang="tr-TR" sz="2200" b="0" i="0" u="none" strike="noStrike" kern="0" cap="none" spc="45" normalizeH="0" baseline="0" dirty="0">
                <a:ln>
                  <a:noFill/>
                </a:ln>
                <a:solidFill>
                  <a:srgbClr val="3B3A3B"/>
                </a:solidFill>
                <a:effectLst/>
                <a:uLnTx/>
                <a:uFillTx/>
                <a:latin typeface="Myriad Pro"/>
                <a:cs typeface="Myriad Pro"/>
              </a:rPr>
              <a:t> </a:t>
            </a:r>
            <a:r>
              <a:rPr kumimoji="0" lang="tr-TR" sz="2200" b="0" i="0" u="none" strike="noStrike" kern="0" cap="none" spc="0" normalizeH="0" baseline="0" dirty="0">
                <a:ln>
                  <a:noFill/>
                </a:ln>
                <a:solidFill>
                  <a:srgbClr val="3B3A3B"/>
                </a:solidFill>
                <a:effectLst/>
                <a:uLnTx/>
                <a:uFillTx/>
                <a:latin typeface="Myriad Pro"/>
                <a:cs typeface="Myriad Pro"/>
              </a:rPr>
              <a:t>ve</a:t>
            </a:r>
            <a:r>
              <a:rPr kumimoji="0" lang="tr-TR" sz="2200" b="0" i="0" u="none" strike="noStrike" kern="0" cap="none" spc="45" normalizeH="0" baseline="0" dirty="0">
                <a:ln>
                  <a:noFill/>
                </a:ln>
                <a:solidFill>
                  <a:srgbClr val="3B3A3B"/>
                </a:solidFill>
                <a:effectLst/>
                <a:uLnTx/>
                <a:uFillTx/>
                <a:latin typeface="Myriad Pro"/>
                <a:cs typeface="Myriad Pro"/>
              </a:rPr>
              <a:t> </a:t>
            </a:r>
            <a:r>
              <a:rPr kumimoji="0" lang="tr-TR" sz="2200" b="0" i="0" u="none" strike="noStrike" kern="0" cap="none" spc="0" normalizeH="0" baseline="0" dirty="0">
                <a:ln>
                  <a:noFill/>
                </a:ln>
                <a:solidFill>
                  <a:srgbClr val="3B3A3B"/>
                </a:solidFill>
                <a:effectLst/>
                <a:uLnTx/>
                <a:uFillTx/>
                <a:latin typeface="Myriad Pro"/>
                <a:cs typeface="Myriad Pro"/>
              </a:rPr>
              <a:t>yüz</a:t>
            </a:r>
            <a:r>
              <a:rPr kumimoji="0" lang="tr-TR" sz="2200" b="0" i="0" u="none" strike="noStrike" kern="0" cap="none" spc="45" normalizeH="0" baseline="0" dirty="0">
                <a:ln>
                  <a:noFill/>
                </a:ln>
                <a:solidFill>
                  <a:srgbClr val="3B3A3B"/>
                </a:solidFill>
                <a:effectLst/>
                <a:uLnTx/>
                <a:uFillTx/>
                <a:latin typeface="Myriad Pro"/>
                <a:cs typeface="Myriad Pro"/>
              </a:rPr>
              <a:t> </a:t>
            </a:r>
            <a:r>
              <a:rPr kumimoji="0" lang="tr-TR" sz="2200" b="0" i="0" u="none" strike="noStrike" kern="0" cap="none" spc="0" normalizeH="0" baseline="0" dirty="0">
                <a:ln>
                  <a:noFill/>
                </a:ln>
                <a:solidFill>
                  <a:srgbClr val="3B3A3B"/>
                </a:solidFill>
                <a:effectLst/>
                <a:uLnTx/>
                <a:uFillTx/>
                <a:latin typeface="Myriad Pro"/>
                <a:cs typeface="Myriad Pro"/>
              </a:rPr>
              <a:t>bölgesi</a:t>
            </a:r>
            <a:r>
              <a:rPr kumimoji="0" lang="tr-TR" sz="2200" b="0" i="0" u="none" strike="noStrike" kern="0" cap="none" spc="45" normalizeH="0" baseline="0" dirty="0">
                <a:ln>
                  <a:noFill/>
                </a:ln>
                <a:solidFill>
                  <a:srgbClr val="3B3A3B"/>
                </a:solidFill>
                <a:effectLst/>
                <a:uLnTx/>
                <a:uFillTx/>
                <a:latin typeface="Myriad Pro"/>
                <a:cs typeface="Myriad Pro"/>
              </a:rPr>
              <a:t> </a:t>
            </a:r>
            <a:r>
              <a:rPr kumimoji="0" lang="tr-TR" sz="2200" b="0" i="0" u="none" strike="noStrike" kern="0" cap="none" spc="0" normalizeH="0" baseline="0" dirty="0">
                <a:ln>
                  <a:noFill/>
                </a:ln>
                <a:solidFill>
                  <a:srgbClr val="3B3A3B"/>
                </a:solidFill>
                <a:effectLst/>
                <a:uLnTx/>
                <a:uFillTx/>
                <a:latin typeface="Myriad Pro"/>
                <a:cs typeface="Myriad Pro"/>
              </a:rPr>
              <a:t>[</a:t>
            </a:r>
            <a:r>
              <a:rPr kumimoji="0" lang="tr-TR" sz="2200" b="1" i="0" u="none" strike="noStrike" kern="0" cap="none" spc="0" normalizeH="0" baseline="0" dirty="0">
                <a:ln>
                  <a:noFill/>
                </a:ln>
                <a:solidFill>
                  <a:srgbClr val="3B3A3B"/>
                </a:solidFill>
                <a:effectLst/>
                <a:uLnTx/>
                <a:uFillTx/>
                <a:latin typeface="Myriad Pro"/>
                <a:cs typeface="Myriad Pro"/>
              </a:rPr>
              <a:t>r.</a:t>
            </a:r>
            <a:r>
              <a:rPr kumimoji="0" lang="tr-TR" sz="2200" b="1" i="0" u="none" strike="noStrike" kern="0" cap="none" spc="45" normalizeH="0" baseline="0" dirty="0">
                <a:ln>
                  <a:noFill/>
                </a:ln>
                <a:solidFill>
                  <a:srgbClr val="3B3A3B"/>
                </a:solidFill>
                <a:effectLst/>
                <a:uLnTx/>
                <a:uFillTx/>
                <a:latin typeface="Myriad Pro"/>
                <a:cs typeface="Myriad Pro"/>
              </a:rPr>
              <a:t> </a:t>
            </a:r>
            <a:r>
              <a:rPr kumimoji="0" lang="tr-TR" sz="2200" b="1" i="0" u="none" strike="noStrike" kern="0" cap="none" spc="0" normalizeH="0" baseline="0" dirty="0" err="1">
                <a:ln>
                  <a:noFill/>
                </a:ln>
                <a:solidFill>
                  <a:srgbClr val="3B3A3B"/>
                </a:solidFill>
                <a:effectLst/>
                <a:uLnTx/>
                <a:uFillTx/>
                <a:latin typeface="Myriad Pro"/>
                <a:cs typeface="Myriad Pro"/>
              </a:rPr>
              <a:t>facialis</a:t>
            </a:r>
            <a:r>
              <a:rPr kumimoji="0" lang="tr-TR" sz="2200" b="1" i="0" u="none" strike="noStrike" kern="0" cap="none" spc="45" normalizeH="0" baseline="0" dirty="0">
                <a:ln>
                  <a:noFill/>
                </a:ln>
                <a:solidFill>
                  <a:srgbClr val="3B3A3B"/>
                </a:solidFill>
                <a:effectLst/>
                <a:uLnTx/>
                <a:uFillTx/>
                <a:latin typeface="Myriad Pro"/>
                <a:cs typeface="Myriad Pro"/>
              </a:rPr>
              <a:t> </a:t>
            </a:r>
            <a:r>
              <a:rPr kumimoji="0" lang="tr-TR" sz="2200" b="0" i="0" u="none" strike="noStrike" kern="0" cap="none" spc="-10" normalizeH="0" baseline="0" dirty="0">
                <a:ln>
                  <a:noFill/>
                </a:ln>
                <a:solidFill>
                  <a:srgbClr val="3B3A3B"/>
                </a:solidFill>
                <a:effectLst/>
                <a:uLnTx/>
                <a:uFillTx/>
                <a:latin typeface="Myriad Pro"/>
                <a:cs typeface="Myriad Pro"/>
              </a:rPr>
              <a:t>(</a:t>
            </a:r>
            <a:r>
              <a:rPr kumimoji="0" lang="tr-TR" sz="2200" b="0" i="0" u="none" strike="noStrike" kern="0" cap="none" spc="-10" normalizeH="0" baseline="0" dirty="0" err="1">
                <a:ln>
                  <a:noFill/>
                </a:ln>
                <a:solidFill>
                  <a:srgbClr val="3B3A3B"/>
                </a:solidFill>
                <a:effectLst/>
                <a:uLnTx/>
                <a:uFillTx/>
                <a:latin typeface="Myriad Pro"/>
                <a:cs typeface="Myriad Pro"/>
              </a:rPr>
              <a:t>rejiyo</a:t>
            </a:r>
            <a:r>
              <a:rPr kumimoji="0" lang="tr-TR" sz="2200" b="0" i="0" u="none" strike="noStrike" kern="0" cap="none" spc="-10" normalizeH="0" baseline="0" dirty="0">
                <a:ln>
                  <a:noFill/>
                </a:ln>
                <a:solidFill>
                  <a:srgbClr val="3B3A3B"/>
                </a:solidFill>
                <a:effectLst/>
                <a:uLnTx/>
                <a:uFillTx/>
                <a:latin typeface="Myriad Pro"/>
                <a:cs typeface="Myriad Pro"/>
              </a:rPr>
              <a:t> </a:t>
            </a:r>
            <a:r>
              <a:rPr kumimoji="0" lang="tr-TR" sz="2200" b="0" i="0" u="none" strike="noStrike" kern="0" cap="none" spc="0" normalizeH="0" baseline="0" dirty="0" err="1">
                <a:ln>
                  <a:noFill/>
                </a:ln>
                <a:solidFill>
                  <a:srgbClr val="3B3A3B"/>
                </a:solidFill>
                <a:effectLst/>
                <a:uLnTx/>
                <a:uFillTx/>
                <a:latin typeface="Myriad Pro"/>
                <a:cs typeface="Myriad Pro"/>
              </a:rPr>
              <a:t>fasyalis</a:t>
            </a:r>
            <a:r>
              <a:rPr kumimoji="0" lang="tr-TR" sz="2200" b="0" i="0" u="none" strike="noStrike" kern="0" cap="none" spc="0" normalizeH="0" baseline="0" dirty="0">
                <a:ln>
                  <a:noFill/>
                </a:ln>
                <a:solidFill>
                  <a:srgbClr val="3B3A3B"/>
                </a:solidFill>
                <a:effectLst/>
                <a:uLnTx/>
                <a:uFillTx/>
                <a:latin typeface="Myriad Pro"/>
                <a:cs typeface="Myriad Pro"/>
              </a:rPr>
              <a:t>)]</a:t>
            </a:r>
            <a:r>
              <a:rPr kumimoji="0" lang="tr-TR" sz="2200" b="0" i="0" u="none" strike="noStrike" kern="0" cap="none" spc="-15" normalizeH="0" baseline="0" dirty="0">
                <a:ln>
                  <a:noFill/>
                </a:ln>
                <a:solidFill>
                  <a:srgbClr val="3B3A3B"/>
                </a:solidFill>
                <a:effectLst/>
                <a:uLnTx/>
                <a:uFillTx/>
                <a:latin typeface="Myriad Pro"/>
                <a:cs typeface="Myriad Pro"/>
              </a:rPr>
              <a:t> </a:t>
            </a:r>
            <a:r>
              <a:rPr kumimoji="0" lang="tr-TR" sz="2200" b="0" i="0" u="none" strike="noStrike" kern="0" cap="none" spc="0" normalizeH="0" baseline="0" dirty="0">
                <a:ln>
                  <a:noFill/>
                </a:ln>
                <a:solidFill>
                  <a:srgbClr val="3B3A3B"/>
                </a:solidFill>
                <a:effectLst/>
                <a:uLnTx/>
                <a:uFillTx/>
                <a:latin typeface="Myriad Pro"/>
                <a:cs typeface="Myriad Pro"/>
              </a:rPr>
              <a:t>olmak</a:t>
            </a:r>
            <a:r>
              <a:rPr kumimoji="0" lang="tr-TR" sz="2200" b="0" i="0" u="none" strike="noStrike" kern="0" cap="none" spc="-5" normalizeH="0" baseline="0" dirty="0">
                <a:ln>
                  <a:noFill/>
                </a:ln>
                <a:solidFill>
                  <a:srgbClr val="3B3A3B"/>
                </a:solidFill>
                <a:effectLst/>
                <a:uLnTx/>
                <a:uFillTx/>
                <a:latin typeface="Myriad Pro"/>
                <a:cs typeface="Myriad Pro"/>
              </a:rPr>
              <a:t> </a:t>
            </a:r>
            <a:r>
              <a:rPr kumimoji="0" lang="tr-TR" sz="2200" b="0" i="0" u="none" strike="noStrike" kern="0" cap="none" spc="0" normalizeH="0" baseline="0" dirty="0">
                <a:ln>
                  <a:noFill/>
                </a:ln>
                <a:solidFill>
                  <a:srgbClr val="3B3A3B"/>
                </a:solidFill>
                <a:effectLst/>
                <a:uLnTx/>
                <a:uFillTx/>
                <a:latin typeface="Myriad Pro"/>
                <a:cs typeface="Myriad Pro"/>
              </a:rPr>
              <a:t>üzere iki</a:t>
            </a:r>
            <a:r>
              <a:rPr kumimoji="0" lang="tr-TR" sz="2200" b="0" i="0" u="none" strike="noStrike" kern="0" cap="none" spc="-5" normalizeH="0" baseline="0" dirty="0">
                <a:ln>
                  <a:noFill/>
                </a:ln>
                <a:solidFill>
                  <a:srgbClr val="3B3A3B"/>
                </a:solidFill>
                <a:effectLst/>
                <a:uLnTx/>
                <a:uFillTx/>
                <a:latin typeface="Myriad Pro"/>
                <a:cs typeface="Myriad Pro"/>
              </a:rPr>
              <a:t> </a:t>
            </a:r>
            <a:r>
              <a:rPr kumimoji="0" lang="tr-TR" sz="2200" b="0" i="0" u="none" strike="noStrike" kern="0" cap="none" spc="0" normalizeH="0" baseline="0" dirty="0">
                <a:ln>
                  <a:noFill/>
                </a:ln>
                <a:solidFill>
                  <a:srgbClr val="3B3A3B"/>
                </a:solidFill>
                <a:effectLst/>
                <a:uLnTx/>
                <a:uFillTx/>
                <a:latin typeface="Myriad Pro"/>
                <a:cs typeface="Myriad Pro"/>
              </a:rPr>
              <a:t>bölgeden </a:t>
            </a:r>
            <a:r>
              <a:rPr kumimoji="0" lang="tr-TR" sz="2200" b="0" i="0" u="none" strike="noStrike" kern="0" cap="none" spc="-10" normalizeH="0" baseline="0" dirty="0">
                <a:ln>
                  <a:noFill/>
                </a:ln>
                <a:solidFill>
                  <a:srgbClr val="3B3A3B"/>
                </a:solidFill>
                <a:effectLst/>
                <a:uLnTx/>
                <a:uFillTx/>
                <a:latin typeface="Myriad Pro"/>
                <a:cs typeface="Myriad Pro"/>
              </a:rPr>
              <a:t>oluşur.</a:t>
            </a:r>
            <a:endParaRPr kumimoji="0" lang="tr-TR" sz="2200" b="0" i="0" u="none" strike="noStrike" kern="0" cap="none" spc="0" normalizeH="0" baseline="0" dirty="0">
              <a:ln>
                <a:noFill/>
              </a:ln>
              <a:solidFill>
                <a:sysClr val="windowText" lastClr="000000"/>
              </a:solidFill>
              <a:effectLst/>
              <a:uLnTx/>
              <a:uFillTx/>
              <a:latin typeface="Myriad Pro"/>
              <a:cs typeface="Myriad Pro"/>
            </a:endParaRPr>
          </a:p>
          <a:p>
            <a:pPr marL="254000" marR="5080" lvl="0" indent="-228600" defTabSz="914400" eaLnBrk="1" fontAlgn="auto" latinLnBrk="0" hangingPunct="1">
              <a:lnSpc>
                <a:spcPct val="150000"/>
              </a:lnSpc>
              <a:spcBef>
                <a:spcPts val="0"/>
              </a:spcBef>
              <a:spcAft>
                <a:spcPts val="1200"/>
              </a:spcAft>
              <a:buClrTx/>
              <a:buSzTx/>
              <a:buFontTx/>
              <a:buChar char="•"/>
              <a:tabLst>
                <a:tab pos="254000" algn="l"/>
                <a:tab pos="254635" algn="l"/>
              </a:tabLst>
              <a:defRPr/>
            </a:pPr>
            <a:r>
              <a:rPr kumimoji="0" lang="tr-TR" sz="2200" b="1" i="0" u="none" strike="noStrike" kern="0" cap="none" spc="0" normalizeH="0" baseline="0" dirty="0">
                <a:ln>
                  <a:noFill/>
                </a:ln>
                <a:solidFill>
                  <a:schemeClr val="accent1"/>
                </a:solidFill>
                <a:effectLst/>
                <a:uLnTx/>
                <a:uFillTx/>
                <a:latin typeface="Myriad Pro"/>
                <a:cs typeface="Myriad Pro"/>
              </a:rPr>
              <a:t>Boyun</a:t>
            </a:r>
            <a:r>
              <a:rPr kumimoji="0" lang="tr-TR" sz="2200" b="1" i="0" u="none" strike="noStrike" kern="0" cap="none" spc="0" normalizeH="0" baseline="0" dirty="0">
                <a:ln>
                  <a:noFill/>
                </a:ln>
                <a:solidFill>
                  <a:srgbClr val="3B3A3B"/>
                </a:solidFill>
                <a:effectLst/>
                <a:uLnTx/>
                <a:uFillTx/>
                <a:latin typeface="Myriad Pro"/>
                <a:cs typeface="Myriad Pro"/>
              </a:rPr>
              <a:t> [</a:t>
            </a:r>
            <a:r>
              <a:rPr kumimoji="0" lang="tr-TR" sz="2200" b="1" i="0" u="none" strike="noStrike" kern="0" cap="none" spc="0" normalizeH="0" baseline="0" dirty="0" err="1">
                <a:ln>
                  <a:noFill/>
                </a:ln>
                <a:solidFill>
                  <a:schemeClr val="accent2"/>
                </a:solidFill>
                <a:effectLst/>
                <a:uLnTx/>
                <a:uFillTx/>
                <a:latin typeface="Myriad Pro"/>
                <a:cs typeface="Myriad Pro"/>
              </a:rPr>
              <a:t>Collum</a:t>
            </a:r>
            <a:r>
              <a:rPr kumimoji="0" lang="tr-TR" sz="2200" b="1" i="0" u="none" strike="noStrike" kern="0" cap="none" spc="5" normalizeH="0" baseline="0" dirty="0">
                <a:ln>
                  <a:noFill/>
                </a:ln>
                <a:solidFill>
                  <a:srgbClr val="3B3A3B"/>
                </a:solidFill>
                <a:effectLst/>
                <a:uLnTx/>
                <a:uFillTx/>
                <a:latin typeface="Myriad Pro"/>
                <a:cs typeface="Myriad Pro"/>
              </a:rPr>
              <a:t> </a:t>
            </a:r>
            <a:r>
              <a:rPr kumimoji="0" lang="tr-TR" sz="2200" b="1" i="0" u="none" strike="noStrike" kern="0" cap="none" spc="0" normalizeH="0" baseline="0" dirty="0">
                <a:ln>
                  <a:noFill/>
                </a:ln>
                <a:solidFill>
                  <a:srgbClr val="3B3A3B"/>
                </a:solidFill>
                <a:effectLst/>
                <a:uLnTx/>
                <a:uFillTx/>
                <a:latin typeface="Myriad Pro"/>
                <a:cs typeface="Myriad Pro"/>
              </a:rPr>
              <a:t>(Kollum) ya da </a:t>
            </a:r>
            <a:r>
              <a:rPr kumimoji="0" lang="tr-TR" sz="2200" b="1" i="0" u="none" strike="noStrike" kern="0" cap="none" spc="0" normalizeH="0" baseline="0" dirty="0" err="1">
                <a:ln>
                  <a:noFill/>
                </a:ln>
                <a:solidFill>
                  <a:schemeClr val="accent2"/>
                </a:solidFill>
                <a:effectLst/>
                <a:uLnTx/>
                <a:uFillTx/>
                <a:latin typeface="Myriad Pro"/>
                <a:cs typeface="Myriad Pro"/>
              </a:rPr>
              <a:t>Cervix</a:t>
            </a:r>
            <a:r>
              <a:rPr kumimoji="0" lang="tr-TR" sz="2200" b="1" i="0" u="none" strike="noStrike" kern="0" cap="none" spc="5" normalizeH="0" baseline="0" dirty="0">
                <a:ln>
                  <a:noFill/>
                </a:ln>
                <a:solidFill>
                  <a:srgbClr val="3B3A3B"/>
                </a:solidFill>
                <a:effectLst/>
                <a:uLnTx/>
                <a:uFillTx/>
                <a:latin typeface="Myriad Pro"/>
                <a:cs typeface="Myriad Pro"/>
              </a:rPr>
              <a:t> </a:t>
            </a:r>
            <a:r>
              <a:rPr kumimoji="0" lang="tr-TR" sz="2200" b="1" i="0" u="none" strike="noStrike" kern="0" cap="none" spc="0" normalizeH="0" baseline="0" dirty="0">
                <a:ln>
                  <a:noFill/>
                </a:ln>
                <a:solidFill>
                  <a:srgbClr val="3B3A3B"/>
                </a:solidFill>
                <a:effectLst/>
                <a:uLnTx/>
                <a:uFillTx/>
                <a:latin typeface="Myriad Pro"/>
                <a:cs typeface="Myriad Pro"/>
              </a:rPr>
              <a:t>(Serviks)]:</a:t>
            </a:r>
            <a:r>
              <a:rPr kumimoji="0" lang="tr-TR" sz="2200" b="1" i="0" u="none" strike="noStrike" kern="0" cap="none" spc="10" normalizeH="0" baseline="0" dirty="0">
                <a:ln>
                  <a:noFill/>
                </a:ln>
                <a:solidFill>
                  <a:srgbClr val="3B3A3B"/>
                </a:solidFill>
                <a:effectLst/>
                <a:uLnTx/>
                <a:uFillTx/>
                <a:latin typeface="Myriad Pro"/>
                <a:cs typeface="Myriad Pro"/>
              </a:rPr>
              <a:t> </a:t>
            </a:r>
            <a:r>
              <a:rPr kumimoji="0" lang="tr-TR" sz="2200" b="0" i="0" u="none" strike="noStrike" kern="0" cap="none" spc="0" normalizeH="0" baseline="0" dirty="0">
                <a:ln>
                  <a:noFill/>
                </a:ln>
                <a:solidFill>
                  <a:srgbClr val="3B3A3B"/>
                </a:solidFill>
                <a:effectLst/>
                <a:uLnTx/>
                <a:uFillTx/>
                <a:latin typeface="Myriad Pro"/>
                <a:cs typeface="Myriad Pro"/>
              </a:rPr>
              <a:t>Baş</a:t>
            </a:r>
            <a:r>
              <a:rPr kumimoji="0" lang="tr-TR" sz="2200" b="0" i="0" u="none" strike="noStrike" kern="0" cap="none" spc="5" normalizeH="0" baseline="0" dirty="0">
                <a:ln>
                  <a:noFill/>
                </a:ln>
                <a:solidFill>
                  <a:srgbClr val="3B3A3B"/>
                </a:solidFill>
                <a:effectLst/>
                <a:uLnTx/>
                <a:uFillTx/>
                <a:latin typeface="Myriad Pro"/>
                <a:cs typeface="Myriad Pro"/>
              </a:rPr>
              <a:t> </a:t>
            </a:r>
            <a:r>
              <a:rPr kumimoji="0" lang="tr-TR" sz="2200" b="0" i="0" u="none" strike="noStrike" kern="0" cap="none" spc="0" normalizeH="0" baseline="0" dirty="0">
                <a:ln>
                  <a:noFill/>
                </a:ln>
                <a:solidFill>
                  <a:srgbClr val="3B3A3B"/>
                </a:solidFill>
                <a:effectLst/>
                <a:uLnTx/>
                <a:uFillTx/>
                <a:latin typeface="Myriad Pro"/>
                <a:cs typeface="Myriad Pro"/>
              </a:rPr>
              <a:t>ve gövde</a:t>
            </a:r>
            <a:r>
              <a:rPr kumimoji="0" lang="tr-TR" sz="2200" b="0" i="0" u="none" strike="noStrike" kern="0" cap="none" spc="5" normalizeH="0" baseline="0" dirty="0">
                <a:ln>
                  <a:noFill/>
                </a:ln>
                <a:solidFill>
                  <a:srgbClr val="3B3A3B"/>
                </a:solidFill>
                <a:effectLst/>
                <a:uLnTx/>
                <a:uFillTx/>
                <a:latin typeface="Myriad Pro"/>
                <a:cs typeface="Myriad Pro"/>
              </a:rPr>
              <a:t> </a:t>
            </a:r>
            <a:r>
              <a:rPr kumimoji="0" lang="tr-TR" sz="2200" b="0" i="0" u="none" strike="noStrike" kern="0" cap="none" spc="0" normalizeH="0" baseline="0" dirty="0">
                <a:ln>
                  <a:noFill/>
                </a:ln>
                <a:solidFill>
                  <a:srgbClr val="3B3A3B"/>
                </a:solidFill>
                <a:effectLst/>
                <a:uLnTx/>
                <a:uFillTx/>
                <a:latin typeface="Myriad Pro"/>
                <a:cs typeface="Myriad Pro"/>
              </a:rPr>
              <a:t>arasındaki bölgedir</a:t>
            </a:r>
            <a:r>
              <a:rPr kumimoji="0" lang="tr-TR" sz="2200" b="0" i="0" u="none" strike="noStrike" kern="0" cap="none" spc="5" normalizeH="0" baseline="0" dirty="0">
                <a:ln>
                  <a:noFill/>
                </a:ln>
                <a:solidFill>
                  <a:srgbClr val="3B3A3B"/>
                </a:solidFill>
                <a:effectLst/>
                <a:uLnTx/>
                <a:uFillTx/>
                <a:latin typeface="Myriad Pro"/>
                <a:cs typeface="Myriad Pro"/>
              </a:rPr>
              <a:t> </a:t>
            </a:r>
            <a:r>
              <a:rPr kumimoji="0" lang="tr-TR" sz="2200" b="1" i="0" u="none" strike="noStrike" kern="0" cap="none" spc="0" normalizeH="0" baseline="0" dirty="0">
                <a:ln>
                  <a:noFill/>
                </a:ln>
                <a:solidFill>
                  <a:srgbClr val="3B3A3B"/>
                </a:solidFill>
                <a:effectLst/>
                <a:uLnTx/>
                <a:uFillTx/>
                <a:latin typeface="Myriad Pro"/>
                <a:cs typeface="Myriad Pro"/>
              </a:rPr>
              <a:t>[r. </a:t>
            </a:r>
            <a:r>
              <a:rPr kumimoji="0" lang="tr-TR" sz="2200" b="1" i="0" u="none" strike="noStrike" kern="0" cap="none" spc="0" normalizeH="0" baseline="0" dirty="0" err="1">
                <a:ln>
                  <a:noFill/>
                </a:ln>
                <a:solidFill>
                  <a:srgbClr val="3B3A3B"/>
                </a:solidFill>
                <a:effectLst/>
                <a:uLnTx/>
                <a:uFillTx/>
                <a:latin typeface="Myriad Pro"/>
                <a:cs typeface="Myriad Pro"/>
              </a:rPr>
              <a:t>cervicalis</a:t>
            </a:r>
            <a:r>
              <a:rPr kumimoji="0" lang="tr-TR" sz="2200" b="1" i="0" u="none" strike="noStrike" kern="0" cap="none" spc="5" normalizeH="0" baseline="0" dirty="0">
                <a:ln>
                  <a:noFill/>
                </a:ln>
                <a:solidFill>
                  <a:srgbClr val="3B3A3B"/>
                </a:solidFill>
                <a:effectLst/>
                <a:uLnTx/>
                <a:uFillTx/>
                <a:latin typeface="Myriad Pro"/>
                <a:cs typeface="Myriad Pro"/>
              </a:rPr>
              <a:t> </a:t>
            </a:r>
            <a:r>
              <a:rPr kumimoji="0" lang="tr-TR" sz="2200" b="0" i="0" u="none" strike="noStrike" kern="0" cap="none" spc="-10" normalizeH="0" baseline="0" dirty="0">
                <a:ln>
                  <a:noFill/>
                </a:ln>
                <a:solidFill>
                  <a:srgbClr val="3B3A3B"/>
                </a:solidFill>
                <a:effectLst/>
                <a:uLnTx/>
                <a:uFillTx/>
                <a:latin typeface="Myriad Pro"/>
                <a:cs typeface="Myriad Pro"/>
              </a:rPr>
              <a:t>(</a:t>
            </a:r>
            <a:r>
              <a:rPr kumimoji="0" lang="tr-TR" sz="2200" b="0" i="0" u="none" strike="noStrike" kern="0" cap="none" spc="-10" normalizeH="0" baseline="0" dirty="0" err="1">
                <a:ln>
                  <a:noFill/>
                </a:ln>
                <a:solidFill>
                  <a:srgbClr val="3B3A3B"/>
                </a:solidFill>
                <a:effectLst/>
                <a:uLnTx/>
                <a:uFillTx/>
                <a:latin typeface="Myriad Pro"/>
                <a:cs typeface="Myriad Pro"/>
              </a:rPr>
              <a:t>reji</a:t>
            </a:r>
            <a:r>
              <a:rPr kumimoji="0" lang="tr-TR" sz="2200" b="0" i="0" u="none" strike="noStrike" kern="0" cap="none" spc="0" normalizeH="0" baseline="0" dirty="0" err="1">
                <a:ln>
                  <a:noFill/>
                </a:ln>
                <a:solidFill>
                  <a:srgbClr val="3B3A3B"/>
                </a:solidFill>
                <a:effectLst/>
                <a:uLnTx/>
                <a:uFillTx/>
                <a:latin typeface="Myriad Pro"/>
                <a:cs typeface="Myriad Pro"/>
              </a:rPr>
              <a:t>yo</a:t>
            </a:r>
            <a:r>
              <a:rPr kumimoji="0" lang="tr-TR" sz="2200" b="0" i="0" u="none" strike="noStrike" kern="0" cap="none" spc="-15" normalizeH="0" baseline="0" dirty="0">
                <a:ln>
                  <a:noFill/>
                </a:ln>
                <a:solidFill>
                  <a:srgbClr val="3B3A3B"/>
                </a:solidFill>
                <a:effectLst/>
                <a:uLnTx/>
                <a:uFillTx/>
                <a:latin typeface="Myriad Pro"/>
                <a:cs typeface="Myriad Pro"/>
              </a:rPr>
              <a:t> </a:t>
            </a:r>
            <a:r>
              <a:rPr kumimoji="0" lang="tr-TR" sz="2200" b="0" i="0" u="none" strike="noStrike" kern="0" cap="none" spc="-10" normalizeH="0" baseline="0" dirty="0" err="1">
                <a:ln>
                  <a:noFill/>
                </a:ln>
                <a:solidFill>
                  <a:srgbClr val="3B3A3B"/>
                </a:solidFill>
                <a:effectLst/>
                <a:uLnTx/>
                <a:uFillTx/>
                <a:latin typeface="Myriad Pro"/>
                <a:cs typeface="Myriad Pro"/>
              </a:rPr>
              <a:t>servikalis</a:t>
            </a:r>
            <a:r>
              <a:rPr kumimoji="0" lang="tr-TR" sz="2200" b="0" i="0" u="none" strike="noStrike" kern="0" cap="none" spc="-10" normalizeH="0" baseline="0" dirty="0">
                <a:ln>
                  <a:noFill/>
                </a:ln>
                <a:solidFill>
                  <a:srgbClr val="3B3A3B"/>
                </a:solidFill>
                <a:effectLst/>
                <a:uLnTx/>
                <a:uFillTx/>
                <a:latin typeface="Myriad Pro"/>
                <a:cs typeface="Myriad Pro"/>
              </a:rPr>
              <a:t>)].</a:t>
            </a:r>
            <a:endParaRPr kumimoji="0" lang="tr-TR" sz="2200" b="0" i="0" u="none" strike="noStrike" kern="0" cap="none" spc="0" normalizeH="0" baseline="0" dirty="0">
              <a:ln>
                <a:noFill/>
              </a:ln>
              <a:solidFill>
                <a:sysClr val="windowText" lastClr="000000"/>
              </a:solidFill>
              <a:effectLst/>
              <a:uLnTx/>
              <a:uFillTx/>
              <a:latin typeface="Myriad Pro"/>
              <a:cs typeface="Myriad Pro"/>
            </a:endParaRPr>
          </a:p>
          <a:p>
            <a:pPr marL="254000" marR="5080" lvl="0" indent="-228600" defTabSz="914400" eaLnBrk="1" fontAlgn="auto" latinLnBrk="0" hangingPunct="1">
              <a:lnSpc>
                <a:spcPct val="150000"/>
              </a:lnSpc>
              <a:spcBef>
                <a:spcPts val="0"/>
              </a:spcBef>
              <a:spcAft>
                <a:spcPts val="1200"/>
              </a:spcAft>
              <a:buClrTx/>
              <a:buSzTx/>
              <a:buFontTx/>
              <a:buChar char="•"/>
              <a:tabLst>
                <a:tab pos="254000" algn="l"/>
                <a:tab pos="254635" algn="l"/>
              </a:tabLst>
              <a:defRPr/>
            </a:pPr>
            <a:r>
              <a:rPr kumimoji="0" lang="tr-TR" sz="2200" b="1" i="0" u="none" strike="noStrike" kern="0" cap="none" spc="0" normalizeH="0" baseline="0" dirty="0">
                <a:ln>
                  <a:noFill/>
                </a:ln>
                <a:solidFill>
                  <a:schemeClr val="accent1"/>
                </a:solidFill>
                <a:effectLst/>
                <a:uLnTx/>
                <a:uFillTx/>
                <a:latin typeface="Myriad Pro"/>
                <a:cs typeface="Myriad Pro"/>
              </a:rPr>
              <a:t>Gövde</a:t>
            </a:r>
            <a:r>
              <a:rPr kumimoji="0" lang="tr-TR" sz="2200" b="1" i="0" u="none" strike="noStrike" kern="0" cap="none" spc="-5" normalizeH="0" baseline="0" dirty="0">
                <a:ln>
                  <a:noFill/>
                </a:ln>
                <a:solidFill>
                  <a:srgbClr val="3B3A3B"/>
                </a:solidFill>
                <a:effectLst/>
                <a:uLnTx/>
                <a:uFillTx/>
                <a:latin typeface="Myriad Pro"/>
                <a:cs typeface="Myriad Pro"/>
              </a:rPr>
              <a:t> </a:t>
            </a:r>
            <a:r>
              <a:rPr kumimoji="0" lang="tr-TR" sz="2200" b="1" i="0" u="none" strike="noStrike" kern="0" cap="none" spc="0" normalizeH="0" baseline="0" dirty="0">
                <a:ln>
                  <a:noFill/>
                </a:ln>
                <a:solidFill>
                  <a:srgbClr val="3B3A3B"/>
                </a:solidFill>
                <a:effectLst/>
                <a:uLnTx/>
                <a:uFillTx/>
                <a:latin typeface="Myriad Pro"/>
                <a:cs typeface="Myriad Pro"/>
              </a:rPr>
              <a:t>[</a:t>
            </a:r>
            <a:r>
              <a:rPr kumimoji="0" lang="tr-TR" sz="2200" b="1" i="0" u="none" strike="noStrike" kern="0" cap="none" spc="0" normalizeH="0" baseline="0" dirty="0" err="1">
                <a:ln>
                  <a:noFill/>
                </a:ln>
                <a:solidFill>
                  <a:schemeClr val="accent2"/>
                </a:solidFill>
                <a:effectLst/>
                <a:uLnTx/>
                <a:uFillTx/>
                <a:latin typeface="Myriad Pro"/>
                <a:cs typeface="Myriad Pro"/>
              </a:rPr>
              <a:t>Truncus</a:t>
            </a:r>
            <a:r>
              <a:rPr kumimoji="0" lang="tr-TR" sz="2200" b="1" i="0" u="none" strike="noStrike" kern="0" cap="none" spc="5" normalizeH="0" baseline="0" dirty="0">
                <a:ln>
                  <a:noFill/>
                </a:ln>
                <a:solidFill>
                  <a:srgbClr val="3B3A3B"/>
                </a:solidFill>
                <a:effectLst/>
                <a:uLnTx/>
                <a:uFillTx/>
                <a:latin typeface="Myriad Pro"/>
                <a:cs typeface="Myriad Pro"/>
              </a:rPr>
              <a:t> </a:t>
            </a:r>
            <a:r>
              <a:rPr kumimoji="0" lang="tr-TR" sz="2200" b="1" i="0" u="none" strike="noStrike" kern="0" cap="none" spc="0" normalizeH="0" baseline="0" dirty="0">
                <a:ln>
                  <a:noFill/>
                </a:ln>
                <a:solidFill>
                  <a:srgbClr val="3B3A3B"/>
                </a:solidFill>
                <a:effectLst/>
                <a:uLnTx/>
                <a:uFillTx/>
                <a:latin typeface="Myriad Pro"/>
                <a:cs typeface="Myriad Pro"/>
              </a:rPr>
              <a:t>(</a:t>
            </a:r>
            <a:r>
              <a:rPr kumimoji="0" lang="tr-TR" sz="2200" b="1" i="0" u="none" strike="noStrike" kern="0" cap="none" spc="0" normalizeH="0" baseline="0" dirty="0" err="1">
                <a:ln>
                  <a:noFill/>
                </a:ln>
                <a:solidFill>
                  <a:srgbClr val="3B3A3B"/>
                </a:solidFill>
                <a:effectLst/>
                <a:uLnTx/>
                <a:uFillTx/>
                <a:latin typeface="Myriad Pro"/>
                <a:cs typeface="Myriad Pro"/>
              </a:rPr>
              <a:t>Trunkus</a:t>
            </a:r>
            <a:r>
              <a:rPr kumimoji="0" lang="tr-TR" sz="2200" b="1" i="0" u="none" strike="noStrike" kern="0" cap="none" spc="0" normalizeH="0" baseline="0" dirty="0">
                <a:ln>
                  <a:noFill/>
                </a:ln>
                <a:solidFill>
                  <a:srgbClr val="3B3A3B"/>
                </a:solidFill>
                <a:effectLst/>
                <a:uLnTx/>
                <a:uFillTx/>
                <a:latin typeface="Myriad Pro"/>
                <a:cs typeface="Myriad Pro"/>
              </a:rPr>
              <a:t>)]:</a:t>
            </a:r>
            <a:r>
              <a:rPr kumimoji="0" lang="tr-TR" sz="2200" b="1" i="0" u="none" strike="noStrike" kern="0" cap="none" spc="20" normalizeH="0" baseline="0" dirty="0">
                <a:ln>
                  <a:noFill/>
                </a:ln>
                <a:solidFill>
                  <a:srgbClr val="3B3A3B"/>
                </a:solidFill>
                <a:effectLst/>
                <a:uLnTx/>
                <a:uFillTx/>
                <a:latin typeface="Myriad Pro"/>
                <a:cs typeface="Myriad Pro"/>
              </a:rPr>
              <a:t> </a:t>
            </a:r>
            <a:r>
              <a:rPr kumimoji="0" lang="tr-TR" sz="2200" b="0" i="0" u="none" strike="noStrike" kern="0" cap="none" spc="0" normalizeH="0" baseline="0" dirty="0">
                <a:ln>
                  <a:noFill/>
                </a:ln>
                <a:solidFill>
                  <a:srgbClr val="3B3A3B"/>
                </a:solidFill>
                <a:effectLst/>
                <a:uLnTx/>
                <a:uFillTx/>
                <a:latin typeface="Myriad Pro"/>
                <a:cs typeface="Myriad Pro"/>
              </a:rPr>
              <a:t>Önde</a:t>
            </a:r>
            <a:r>
              <a:rPr kumimoji="0" lang="tr-TR" sz="2200" b="0" i="0" u="none" strike="noStrike" kern="0" cap="none" spc="10" normalizeH="0" baseline="0" dirty="0">
                <a:ln>
                  <a:noFill/>
                </a:ln>
                <a:solidFill>
                  <a:srgbClr val="3B3A3B"/>
                </a:solidFill>
                <a:effectLst/>
                <a:uLnTx/>
                <a:uFillTx/>
                <a:latin typeface="Myriad Pro"/>
                <a:cs typeface="Myriad Pro"/>
              </a:rPr>
              <a:t> </a:t>
            </a:r>
            <a:r>
              <a:rPr kumimoji="0" lang="tr-TR" sz="2200" b="0" i="0" u="none" strike="noStrike" kern="0" cap="none" spc="0" normalizeH="0" baseline="0" dirty="0">
                <a:ln>
                  <a:noFill/>
                </a:ln>
                <a:solidFill>
                  <a:srgbClr val="3B3A3B"/>
                </a:solidFill>
                <a:effectLst/>
                <a:uLnTx/>
                <a:uFillTx/>
                <a:latin typeface="Myriad Pro"/>
                <a:cs typeface="Myriad Pro"/>
              </a:rPr>
              <a:t>göğüs</a:t>
            </a:r>
            <a:r>
              <a:rPr kumimoji="0" lang="tr-TR" sz="2200" b="0" i="0" u="none" strike="noStrike" kern="0" cap="none" spc="5" normalizeH="0" baseline="0" dirty="0">
                <a:ln>
                  <a:noFill/>
                </a:ln>
                <a:solidFill>
                  <a:srgbClr val="3B3A3B"/>
                </a:solidFill>
                <a:effectLst/>
                <a:uLnTx/>
                <a:uFillTx/>
                <a:latin typeface="Myriad Pro"/>
                <a:cs typeface="Myriad Pro"/>
              </a:rPr>
              <a:t> </a:t>
            </a:r>
            <a:r>
              <a:rPr kumimoji="0" lang="tr-TR" sz="2200" b="0" i="0" u="none" strike="noStrike" kern="0" cap="none" spc="0" normalizeH="0" baseline="0" dirty="0">
                <a:ln>
                  <a:noFill/>
                </a:ln>
                <a:solidFill>
                  <a:srgbClr val="3B3A3B"/>
                </a:solidFill>
                <a:effectLst/>
                <a:uLnTx/>
                <a:uFillTx/>
                <a:latin typeface="Myriad Pro"/>
                <a:cs typeface="Myriad Pro"/>
              </a:rPr>
              <a:t>[</a:t>
            </a:r>
            <a:r>
              <a:rPr kumimoji="0" lang="tr-TR" sz="2200" b="1" i="0" u="none" strike="noStrike" kern="0" cap="none" spc="0" normalizeH="0" baseline="0" dirty="0">
                <a:ln>
                  <a:noFill/>
                </a:ln>
                <a:solidFill>
                  <a:srgbClr val="3B3A3B"/>
                </a:solidFill>
                <a:effectLst/>
                <a:uLnTx/>
                <a:uFillTx/>
                <a:latin typeface="Myriad Pro"/>
                <a:cs typeface="Myriad Pro"/>
              </a:rPr>
              <a:t>r.</a:t>
            </a:r>
            <a:r>
              <a:rPr kumimoji="0" lang="tr-TR" sz="2200" b="1" i="0" u="none" strike="noStrike" kern="0" cap="none" spc="10" normalizeH="0" baseline="0" dirty="0">
                <a:ln>
                  <a:noFill/>
                </a:ln>
                <a:solidFill>
                  <a:srgbClr val="3B3A3B"/>
                </a:solidFill>
                <a:effectLst/>
                <a:uLnTx/>
                <a:uFillTx/>
                <a:latin typeface="Myriad Pro"/>
                <a:cs typeface="Myriad Pro"/>
              </a:rPr>
              <a:t> </a:t>
            </a:r>
            <a:r>
              <a:rPr kumimoji="0" lang="tr-TR" sz="2200" b="1" i="0" u="none" strike="noStrike" kern="0" cap="none" spc="0" normalizeH="0" baseline="0" dirty="0" err="1">
                <a:ln>
                  <a:noFill/>
                </a:ln>
                <a:solidFill>
                  <a:srgbClr val="3B3A3B"/>
                </a:solidFill>
                <a:effectLst/>
                <a:uLnTx/>
                <a:uFillTx/>
                <a:latin typeface="Myriad Pro"/>
                <a:cs typeface="Myriad Pro"/>
              </a:rPr>
              <a:t>thoracicus</a:t>
            </a:r>
            <a:r>
              <a:rPr kumimoji="0" lang="tr-TR" sz="2200" b="1" i="0" u="none" strike="noStrike" kern="0" cap="none" spc="10" normalizeH="0" baseline="0" dirty="0">
                <a:ln>
                  <a:noFill/>
                </a:ln>
                <a:solidFill>
                  <a:srgbClr val="3B3A3B"/>
                </a:solidFill>
                <a:effectLst/>
                <a:uLnTx/>
                <a:uFillTx/>
                <a:latin typeface="Myriad Pro"/>
                <a:cs typeface="Myriad Pro"/>
              </a:rPr>
              <a:t> </a:t>
            </a:r>
            <a:r>
              <a:rPr kumimoji="0" lang="tr-TR" sz="2200" b="0" i="0" u="none" strike="noStrike" kern="0" cap="none" spc="0" normalizeH="0" baseline="0" dirty="0">
                <a:ln>
                  <a:noFill/>
                </a:ln>
                <a:solidFill>
                  <a:srgbClr val="3B3A3B"/>
                </a:solidFill>
                <a:effectLst/>
                <a:uLnTx/>
                <a:uFillTx/>
                <a:latin typeface="Myriad Pro"/>
                <a:cs typeface="Myriad Pro"/>
              </a:rPr>
              <a:t>(</a:t>
            </a:r>
            <a:r>
              <a:rPr kumimoji="0" lang="tr-TR" sz="2200" b="0" i="0" u="none" strike="noStrike" kern="0" cap="none" spc="0" normalizeH="0" baseline="0" dirty="0" err="1">
                <a:ln>
                  <a:noFill/>
                </a:ln>
                <a:solidFill>
                  <a:srgbClr val="3B3A3B"/>
                </a:solidFill>
                <a:effectLst/>
                <a:uLnTx/>
                <a:uFillTx/>
                <a:latin typeface="Myriad Pro"/>
                <a:cs typeface="Myriad Pro"/>
              </a:rPr>
              <a:t>rejiyo</a:t>
            </a:r>
            <a:r>
              <a:rPr kumimoji="0" lang="tr-TR" sz="2200" b="0" i="0" u="none" strike="noStrike" kern="0" cap="none" spc="10" normalizeH="0" baseline="0" dirty="0">
                <a:ln>
                  <a:noFill/>
                </a:ln>
                <a:solidFill>
                  <a:srgbClr val="3B3A3B"/>
                </a:solidFill>
                <a:effectLst/>
                <a:uLnTx/>
                <a:uFillTx/>
                <a:latin typeface="Myriad Pro"/>
                <a:cs typeface="Myriad Pro"/>
              </a:rPr>
              <a:t> </a:t>
            </a:r>
            <a:r>
              <a:rPr kumimoji="0" lang="tr-TR" sz="2200" b="0" i="0" u="none" strike="noStrike" kern="0" cap="none" spc="0" normalizeH="0" baseline="0" dirty="0" err="1">
                <a:ln>
                  <a:noFill/>
                </a:ln>
                <a:solidFill>
                  <a:srgbClr val="3B3A3B"/>
                </a:solidFill>
                <a:effectLst/>
                <a:uLnTx/>
                <a:uFillTx/>
                <a:latin typeface="Myriad Pro"/>
                <a:cs typeface="Myriad Pro"/>
              </a:rPr>
              <a:t>torasikus</a:t>
            </a:r>
            <a:r>
              <a:rPr kumimoji="0" lang="tr-TR" sz="2200" b="0" i="0" u="none" strike="noStrike" kern="0" cap="none" spc="0" normalizeH="0" baseline="0" dirty="0">
                <a:ln>
                  <a:noFill/>
                </a:ln>
                <a:solidFill>
                  <a:srgbClr val="3B3A3B"/>
                </a:solidFill>
                <a:effectLst/>
                <a:uLnTx/>
                <a:uFillTx/>
                <a:latin typeface="Myriad Pro"/>
                <a:cs typeface="Myriad Pro"/>
              </a:rPr>
              <a:t>)],</a:t>
            </a:r>
            <a:r>
              <a:rPr kumimoji="0" lang="tr-TR" sz="2200" b="0" i="0" u="none" strike="noStrike" kern="0" cap="none" spc="10" normalizeH="0" baseline="0" dirty="0">
                <a:ln>
                  <a:noFill/>
                </a:ln>
                <a:solidFill>
                  <a:srgbClr val="3B3A3B"/>
                </a:solidFill>
                <a:effectLst/>
                <a:uLnTx/>
                <a:uFillTx/>
                <a:latin typeface="Myriad Pro"/>
                <a:cs typeface="Myriad Pro"/>
              </a:rPr>
              <a:t> </a:t>
            </a:r>
            <a:r>
              <a:rPr kumimoji="0" lang="tr-TR" sz="2200" b="0" i="0" u="none" strike="noStrike" kern="0" cap="none" spc="0" normalizeH="0" baseline="0" dirty="0">
                <a:ln>
                  <a:noFill/>
                </a:ln>
                <a:solidFill>
                  <a:srgbClr val="3B3A3B"/>
                </a:solidFill>
                <a:effectLst/>
                <a:uLnTx/>
                <a:uFillTx/>
                <a:latin typeface="Myriad Pro"/>
                <a:cs typeface="Myriad Pro"/>
              </a:rPr>
              <a:t>karın</a:t>
            </a:r>
            <a:r>
              <a:rPr kumimoji="0" lang="tr-TR" sz="2200" b="0" i="0" u="none" strike="noStrike" kern="0" cap="none" spc="10" normalizeH="0" baseline="0" dirty="0">
                <a:ln>
                  <a:noFill/>
                </a:ln>
                <a:solidFill>
                  <a:srgbClr val="3B3A3B"/>
                </a:solidFill>
                <a:effectLst/>
                <a:uLnTx/>
                <a:uFillTx/>
                <a:latin typeface="Myriad Pro"/>
                <a:cs typeface="Myriad Pro"/>
              </a:rPr>
              <a:t> </a:t>
            </a:r>
            <a:r>
              <a:rPr kumimoji="0" lang="tr-TR" sz="2200" b="0" i="0" u="none" strike="noStrike" kern="0" cap="none" spc="0" normalizeH="0" baseline="0" dirty="0">
                <a:ln>
                  <a:noFill/>
                </a:ln>
                <a:solidFill>
                  <a:srgbClr val="3B3A3B"/>
                </a:solidFill>
                <a:effectLst/>
                <a:uLnTx/>
                <a:uFillTx/>
                <a:latin typeface="Myriad Pro"/>
                <a:cs typeface="Myriad Pro"/>
              </a:rPr>
              <a:t>(</a:t>
            </a:r>
            <a:r>
              <a:rPr kumimoji="0" lang="tr-TR" sz="2200" b="1" i="0" u="none" strike="noStrike" kern="0" cap="none" spc="0" normalizeH="0" baseline="0" dirty="0">
                <a:ln>
                  <a:noFill/>
                </a:ln>
                <a:solidFill>
                  <a:srgbClr val="3B3A3B"/>
                </a:solidFill>
                <a:effectLst/>
                <a:uLnTx/>
                <a:uFillTx/>
                <a:latin typeface="Myriad Pro"/>
                <a:cs typeface="Myriad Pro"/>
              </a:rPr>
              <a:t>r.</a:t>
            </a:r>
            <a:r>
              <a:rPr kumimoji="0" lang="tr-TR" sz="2200" b="1" i="0" u="none" strike="noStrike" kern="0" cap="none" spc="10" normalizeH="0" baseline="0" dirty="0">
                <a:ln>
                  <a:noFill/>
                </a:ln>
                <a:solidFill>
                  <a:srgbClr val="3B3A3B"/>
                </a:solidFill>
                <a:effectLst/>
                <a:uLnTx/>
                <a:uFillTx/>
                <a:latin typeface="Myriad Pro"/>
                <a:cs typeface="Myriad Pro"/>
              </a:rPr>
              <a:t> </a:t>
            </a:r>
            <a:r>
              <a:rPr kumimoji="0" lang="tr-TR" sz="2200" b="1" i="0" u="none" strike="noStrike" kern="0" cap="none" spc="-10" normalizeH="0" baseline="0" dirty="0">
                <a:ln>
                  <a:noFill/>
                </a:ln>
                <a:solidFill>
                  <a:srgbClr val="3B3A3B"/>
                </a:solidFill>
                <a:effectLst/>
                <a:uLnTx/>
                <a:uFillTx/>
                <a:latin typeface="Myriad Pro"/>
                <a:cs typeface="Myriad Pro"/>
              </a:rPr>
              <a:t>abdominalis</a:t>
            </a:r>
            <a:r>
              <a:rPr kumimoji="0" lang="tr-TR" sz="2200" b="0" i="0" u="none" strike="noStrike" kern="0" cap="none" spc="-10" normalizeH="0" baseline="0" dirty="0">
                <a:ln>
                  <a:noFill/>
                </a:ln>
                <a:solidFill>
                  <a:srgbClr val="3B3A3B"/>
                </a:solidFill>
                <a:effectLst/>
                <a:uLnTx/>
                <a:uFillTx/>
                <a:latin typeface="Myriad Pro"/>
                <a:cs typeface="Myriad Pro"/>
              </a:rPr>
              <a:t>) </a:t>
            </a:r>
            <a:r>
              <a:rPr kumimoji="0" lang="tr-TR" sz="2200" b="0" i="0" u="none" strike="noStrike" kern="0" cap="none" spc="0" normalizeH="0" baseline="0" dirty="0">
                <a:ln>
                  <a:noFill/>
                </a:ln>
                <a:solidFill>
                  <a:srgbClr val="3B3A3B"/>
                </a:solidFill>
                <a:effectLst/>
                <a:uLnTx/>
                <a:uFillTx/>
                <a:latin typeface="Myriad Pro"/>
                <a:cs typeface="Myriad Pro"/>
              </a:rPr>
              <a:t>ve</a:t>
            </a:r>
            <a:r>
              <a:rPr kumimoji="0" lang="tr-TR" sz="2200" b="0" i="0" u="none" strike="noStrike" kern="0" cap="none" spc="-10" normalizeH="0" baseline="0" dirty="0">
                <a:ln>
                  <a:noFill/>
                </a:ln>
                <a:solidFill>
                  <a:srgbClr val="3B3A3B"/>
                </a:solidFill>
                <a:effectLst/>
                <a:uLnTx/>
                <a:uFillTx/>
                <a:latin typeface="Myriad Pro"/>
                <a:cs typeface="Myriad Pro"/>
              </a:rPr>
              <a:t> </a:t>
            </a:r>
            <a:r>
              <a:rPr kumimoji="0" lang="tr-TR" sz="2200" b="0" i="0" u="none" strike="noStrike" kern="0" cap="none" spc="0" normalizeH="0" baseline="0" dirty="0">
                <a:ln>
                  <a:noFill/>
                </a:ln>
                <a:solidFill>
                  <a:srgbClr val="3B3A3B"/>
                </a:solidFill>
                <a:effectLst/>
                <a:uLnTx/>
                <a:uFillTx/>
                <a:latin typeface="Myriad Pro"/>
                <a:cs typeface="Myriad Pro"/>
              </a:rPr>
              <a:t>pelvis</a:t>
            </a:r>
            <a:r>
              <a:rPr kumimoji="0" lang="tr-TR" sz="2200" b="0" i="0" u="none" strike="noStrike" kern="0" cap="none" spc="-5" normalizeH="0" baseline="0" dirty="0">
                <a:ln>
                  <a:noFill/>
                </a:ln>
                <a:solidFill>
                  <a:srgbClr val="3B3A3B"/>
                </a:solidFill>
                <a:effectLst/>
                <a:uLnTx/>
                <a:uFillTx/>
                <a:latin typeface="Myriad Pro"/>
                <a:cs typeface="Myriad Pro"/>
              </a:rPr>
              <a:t> </a:t>
            </a:r>
            <a:r>
              <a:rPr kumimoji="0" lang="tr-TR" sz="2200" b="0" i="0" u="none" strike="noStrike" kern="0" cap="none" spc="-10" normalizeH="0" baseline="0" dirty="0">
                <a:ln>
                  <a:noFill/>
                </a:ln>
                <a:solidFill>
                  <a:srgbClr val="3B3A3B"/>
                </a:solidFill>
                <a:effectLst/>
                <a:uLnTx/>
                <a:uFillTx/>
                <a:latin typeface="Myriad Pro"/>
                <a:cs typeface="Myriad Pro"/>
              </a:rPr>
              <a:t>[</a:t>
            </a:r>
            <a:r>
              <a:rPr kumimoji="0" lang="tr-TR" sz="2200" b="1" i="0" u="none" strike="noStrike" kern="0" cap="none" spc="-10" normalizeH="0" baseline="0" dirty="0">
                <a:ln>
                  <a:noFill/>
                </a:ln>
                <a:solidFill>
                  <a:srgbClr val="3B3A3B"/>
                </a:solidFill>
                <a:effectLst/>
                <a:uLnTx/>
                <a:uFillTx/>
                <a:latin typeface="Myriad Pro"/>
                <a:cs typeface="Myriad Pro"/>
              </a:rPr>
              <a:t>r. </a:t>
            </a:r>
            <a:r>
              <a:rPr kumimoji="0" lang="tr-TR" sz="2200" b="1" i="0" u="none" strike="noStrike" kern="0" cap="none" spc="0" normalizeH="0" baseline="0" dirty="0" err="1">
                <a:ln>
                  <a:noFill/>
                </a:ln>
                <a:solidFill>
                  <a:srgbClr val="3B3A3B"/>
                </a:solidFill>
                <a:effectLst/>
                <a:uLnTx/>
                <a:uFillTx/>
                <a:latin typeface="Myriad Pro"/>
                <a:cs typeface="Myriad Pro"/>
              </a:rPr>
              <a:t>pelvicalis</a:t>
            </a:r>
            <a:r>
              <a:rPr kumimoji="0" lang="tr-TR" sz="2200" b="1" i="0" u="none" strike="noStrike" kern="0" cap="none" spc="-5" normalizeH="0" baseline="0" dirty="0">
                <a:ln>
                  <a:noFill/>
                </a:ln>
                <a:solidFill>
                  <a:srgbClr val="3B3A3B"/>
                </a:solidFill>
                <a:effectLst/>
                <a:uLnTx/>
                <a:uFillTx/>
                <a:latin typeface="Myriad Pro"/>
                <a:cs typeface="Myriad Pro"/>
              </a:rPr>
              <a:t> </a:t>
            </a:r>
            <a:r>
              <a:rPr kumimoji="0" lang="tr-TR" sz="2200" b="0" i="0" u="none" strike="noStrike" kern="0" cap="none" spc="0" normalizeH="0" baseline="0" dirty="0">
                <a:ln>
                  <a:noFill/>
                </a:ln>
                <a:solidFill>
                  <a:srgbClr val="3B3A3B"/>
                </a:solidFill>
                <a:effectLst/>
                <a:uLnTx/>
                <a:uFillTx/>
                <a:latin typeface="Myriad Pro"/>
                <a:cs typeface="Myriad Pro"/>
              </a:rPr>
              <a:t>(</a:t>
            </a:r>
            <a:r>
              <a:rPr kumimoji="0" lang="tr-TR" sz="2200" b="0" i="0" u="none" strike="noStrike" kern="0" cap="none" spc="0" normalizeH="0" baseline="0" dirty="0" err="1">
                <a:ln>
                  <a:noFill/>
                </a:ln>
                <a:solidFill>
                  <a:srgbClr val="3B3A3B"/>
                </a:solidFill>
                <a:effectLst/>
                <a:uLnTx/>
                <a:uFillTx/>
                <a:latin typeface="Myriad Pro"/>
                <a:cs typeface="Myriad Pro"/>
              </a:rPr>
              <a:t>rejiyo</a:t>
            </a:r>
            <a:r>
              <a:rPr kumimoji="0" lang="tr-TR" sz="2200" b="0" i="0" u="none" strike="noStrike" kern="0" cap="none" spc="-5" normalizeH="0" baseline="0" dirty="0">
                <a:ln>
                  <a:noFill/>
                </a:ln>
                <a:solidFill>
                  <a:srgbClr val="3B3A3B"/>
                </a:solidFill>
                <a:effectLst/>
                <a:uLnTx/>
                <a:uFillTx/>
                <a:latin typeface="Myriad Pro"/>
                <a:cs typeface="Myriad Pro"/>
              </a:rPr>
              <a:t> </a:t>
            </a:r>
            <a:r>
              <a:rPr kumimoji="0" lang="tr-TR" sz="2200" b="0" i="0" u="none" strike="noStrike" kern="0" cap="none" spc="0" normalizeH="0" baseline="0" dirty="0" err="1">
                <a:ln>
                  <a:noFill/>
                </a:ln>
                <a:solidFill>
                  <a:srgbClr val="3B3A3B"/>
                </a:solidFill>
                <a:effectLst/>
                <a:uLnTx/>
                <a:uFillTx/>
                <a:latin typeface="Myriad Pro"/>
                <a:cs typeface="Myriad Pro"/>
              </a:rPr>
              <a:t>pelvikalis</a:t>
            </a:r>
            <a:r>
              <a:rPr kumimoji="0" lang="tr-TR" sz="2200" b="0" i="0" u="none" strike="noStrike" kern="0" cap="none" spc="0" normalizeH="0" baseline="0" dirty="0">
                <a:ln>
                  <a:noFill/>
                </a:ln>
                <a:solidFill>
                  <a:srgbClr val="3B3A3B"/>
                </a:solidFill>
                <a:effectLst/>
                <a:uLnTx/>
                <a:uFillTx/>
                <a:latin typeface="Myriad Pro"/>
                <a:cs typeface="Myriad Pro"/>
              </a:rPr>
              <a:t>)];</a:t>
            </a:r>
            <a:r>
              <a:rPr kumimoji="0" lang="tr-TR" sz="2200" b="0" i="0" u="none" strike="noStrike" kern="0" cap="none" spc="-10" normalizeH="0" baseline="0" dirty="0">
                <a:ln>
                  <a:noFill/>
                </a:ln>
                <a:solidFill>
                  <a:srgbClr val="3B3A3B"/>
                </a:solidFill>
                <a:effectLst/>
                <a:uLnTx/>
                <a:uFillTx/>
                <a:latin typeface="Myriad Pro"/>
                <a:cs typeface="Myriad Pro"/>
              </a:rPr>
              <a:t> </a:t>
            </a:r>
            <a:r>
              <a:rPr kumimoji="0" lang="tr-TR" sz="2200" b="0" i="0" u="none" strike="noStrike" kern="0" cap="none" spc="0" normalizeH="0" baseline="0" dirty="0">
                <a:ln>
                  <a:noFill/>
                </a:ln>
                <a:solidFill>
                  <a:srgbClr val="3B3A3B"/>
                </a:solidFill>
                <a:effectLst/>
                <a:uLnTx/>
                <a:uFillTx/>
                <a:latin typeface="Myriad Pro"/>
                <a:cs typeface="Myriad Pro"/>
              </a:rPr>
              <a:t>arkada</a:t>
            </a:r>
            <a:r>
              <a:rPr kumimoji="0" lang="tr-TR" sz="2200" b="0" i="0" u="none" strike="noStrike" kern="0" cap="none" spc="-5" normalizeH="0" baseline="0" dirty="0">
                <a:ln>
                  <a:noFill/>
                </a:ln>
                <a:solidFill>
                  <a:srgbClr val="3B3A3B"/>
                </a:solidFill>
                <a:effectLst/>
                <a:uLnTx/>
                <a:uFillTx/>
                <a:latin typeface="Myriad Pro"/>
                <a:cs typeface="Myriad Pro"/>
              </a:rPr>
              <a:t> </a:t>
            </a:r>
            <a:r>
              <a:rPr kumimoji="0" lang="tr-TR" sz="2200" b="0" i="0" u="none" strike="noStrike" kern="0" cap="none" spc="0" normalizeH="0" baseline="0" dirty="0">
                <a:ln>
                  <a:noFill/>
                </a:ln>
                <a:solidFill>
                  <a:srgbClr val="3B3A3B"/>
                </a:solidFill>
                <a:effectLst/>
                <a:uLnTx/>
                <a:uFillTx/>
                <a:latin typeface="Myriad Pro"/>
                <a:cs typeface="Myriad Pro"/>
              </a:rPr>
              <a:t>sırt</a:t>
            </a:r>
            <a:r>
              <a:rPr kumimoji="0" lang="tr-TR" sz="2200" b="0" i="0" u="none" strike="noStrike" kern="0" cap="none" spc="-5" normalizeH="0" baseline="0" dirty="0">
                <a:ln>
                  <a:noFill/>
                </a:ln>
                <a:solidFill>
                  <a:srgbClr val="3B3A3B"/>
                </a:solidFill>
                <a:effectLst/>
                <a:uLnTx/>
                <a:uFillTx/>
                <a:latin typeface="Myriad Pro"/>
                <a:cs typeface="Myriad Pro"/>
              </a:rPr>
              <a:t> </a:t>
            </a:r>
            <a:r>
              <a:rPr kumimoji="0" lang="tr-TR" sz="2200" b="0" i="0" u="none" strike="noStrike" kern="0" cap="none" spc="-10" normalizeH="0" baseline="0" dirty="0">
                <a:ln>
                  <a:noFill/>
                </a:ln>
                <a:solidFill>
                  <a:srgbClr val="3B3A3B"/>
                </a:solidFill>
                <a:effectLst/>
                <a:uLnTx/>
                <a:uFillTx/>
                <a:latin typeface="Myriad Pro"/>
                <a:cs typeface="Myriad Pro"/>
              </a:rPr>
              <a:t>(</a:t>
            </a:r>
            <a:r>
              <a:rPr kumimoji="0" lang="tr-TR" sz="2200" b="1" i="0" u="none" strike="noStrike" kern="0" cap="none" spc="-10" normalizeH="0" baseline="0" dirty="0">
                <a:ln>
                  <a:noFill/>
                </a:ln>
                <a:solidFill>
                  <a:srgbClr val="3B3A3B"/>
                </a:solidFill>
                <a:effectLst/>
                <a:uLnTx/>
                <a:uFillTx/>
                <a:latin typeface="Myriad Pro"/>
                <a:cs typeface="Myriad Pro"/>
              </a:rPr>
              <a:t>r. </a:t>
            </a:r>
            <a:r>
              <a:rPr kumimoji="0" lang="tr-TR" sz="2200" b="1" i="0" u="none" strike="noStrike" kern="0" cap="none" spc="0" normalizeH="0" baseline="0" dirty="0" err="1">
                <a:ln>
                  <a:noFill/>
                </a:ln>
                <a:solidFill>
                  <a:srgbClr val="3B3A3B"/>
                </a:solidFill>
                <a:effectLst/>
                <a:uLnTx/>
                <a:uFillTx/>
                <a:latin typeface="Myriad Pro"/>
                <a:cs typeface="Myriad Pro"/>
              </a:rPr>
              <a:t>dorsalis</a:t>
            </a:r>
            <a:r>
              <a:rPr kumimoji="0" lang="tr-TR" sz="2200" b="0" i="0" u="none" strike="noStrike" kern="0" cap="none" spc="0" normalizeH="0" baseline="0" dirty="0">
                <a:ln>
                  <a:noFill/>
                </a:ln>
                <a:solidFill>
                  <a:srgbClr val="3B3A3B"/>
                </a:solidFill>
                <a:effectLst/>
                <a:uLnTx/>
                <a:uFillTx/>
                <a:latin typeface="Myriad Pro"/>
                <a:cs typeface="Myriad Pro"/>
              </a:rPr>
              <a:t>)</a:t>
            </a:r>
            <a:r>
              <a:rPr kumimoji="0" lang="tr-TR" sz="2200" b="0" i="0" u="none" strike="noStrike" kern="0" cap="none" spc="-5" normalizeH="0" baseline="0" dirty="0">
                <a:ln>
                  <a:noFill/>
                </a:ln>
                <a:solidFill>
                  <a:srgbClr val="3B3A3B"/>
                </a:solidFill>
                <a:effectLst/>
                <a:uLnTx/>
                <a:uFillTx/>
                <a:latin typeface="Myriad Pro"/>
                <a:cs typeface="Myriad Pro"/>
              </a:rPr>
              <a:t> </a:t>
            </a:r>
            <a:r>
              <a:rPr kumimoji="0" lang="tr-TR" sz="2200" b="0" i="0" u="none" strike="noStrike" kern="0" cap="none" spc="0" normalizeH="0" baseline="0" dirty="0">
                <a:ln>
                  <a:noFill/>
                </a:ln>
                <a:solidFill>
                  <a:srgbClr val="3B3A3B"/>
                </a:solidFill>
                <a:effectLst/>
                <a:uLnTx/>
                <a:uFillTx/>
                <a:latin typeface="Myriad Pro"/>
                <a:cs typeface="Myriad Pro"/>
              </a:rPr>
              <a:t>ve</a:t>
            </a:r>
            <a:r>
              <a:rPr kumimoji="0" lang="tr-TR" sz="2200" b="0" i="0" u="none" strike="noStrike" kern="0" cap="none" spc="-10" normalizeH="0" baseline="0" dirty="0">
                <a:ln>
                  <a:noFill/>
                </a:ln>
                <a:solidFill>
                  <a:srgbClr val="3B3A3B"/>
                </a:solidFill>
                <a:effectLst/>
                <a:uLnTx/>
                <a:uFillTx/>
                <a:latin typeface="Myriad Pro"/>
                <a:cs typeface="Myriad Pro"/>
              </a:rPr>
              <a:t> </a:t>
            </a:r>
            <a:r>
              <a:rPr kumimoji="0" lang="tr-TR" sz="2200" b="0" i="0" u="none" strike="noStrike" kern="0" cap="none" spc="0" normalizeH="0" baseline="0" dirty="0">
                <a:ln>
                  <a:noFill/>
                </a:ln>
                <a:solidFill>
                  <a:srgbClr val="3B3A3B"/>
                </a:solidFill>
                <a:effectLst/>
                <a:uLnTx/>
                <a:uFillTx/>
                <a:latin typeface="Myriad Pro"/>
                <a:cs typeface="Myriad Pro"/>
              </a:rPr>
              <a:t>bel</a:t>
            </a:r>
            <a:r>
              <a:rPr kumimoji="0" lang="tr-TR" sz="2200" b="0" i="0" u="none" strike="noStrike" kern="0" cap="none" spc="-5" normalizeH="0" baseline="0" dirty="0">
                <a:ln>
                  <a:noFill/>
                </a:ln>
                <a:solidFill>
                  <a:srgbClr val="3B3A3B"/>
                </a:solidFill>
                <a:effectLst/>
                <a:uLnTx/>
                <a:uFillTx/>
                <a:latin typeface="Myriad Pro"/>
                <a:cs typeface="Myriad Pro"/>
              </a:rPr>
              <a:t> </a:t>
            </a:r>
            <a:r>
              <a:rPr kumimoji="0" lang="tr-TR" sz="2200" b="0" i="0" u="none" strike="noStrike" kern="0" cap="none" spc="-10" normalizeH="0" baseline="0" dirty="0">
                <a:ln>
                  <a:noFill/>
                </a:ln>
                <a:solidFill>
                  <a:srgbClr val="3B3A3B"/>
                </a:solidFill>
                <a:effectLst/>
                <a:uLnTx/>
                <a:uFillTx/>
                <a:latin typeface="Myriad Pro"/>
                <a:cs typeface="Myriad Pro"/>
              </a:rPr>
              <a:t>(</a:t>
            </a:r>
            <a:r>
              <a:rPr kumimoji="0" lang="tr-TR" sz="2200" b="1" i="0" u="none" strike="noStrike" kern="0" cap="none" spc="-10" normalizeH="0" baseline="0" dirty="0">
                <a:ln>
                  <a:noFill/>
                </a:ln>
                <a:solidFill>
                  <a:srgbClr val="3B3A3B"/>
                </a:solidFill>
                <a:effectLst/>
                <a:uLnTx/>
                <a:uFillTx/>
                <a:latin typeface="Myriad Pro"/>
                <a:cs typeface="Myriad Pro"/>
              </a:rPr>
              <a:t>r.</a:t>
            </a:r>
            <a:r>
              <a:rPr kumimoji="0" lang="tr-TR" sz="2200" b="1" i="0" u="none" strike="noStrike" kern="0" cap="none" spc="-5" normalizeH="0" baseline="0" dirty="0">
                <a:ln>
                  <a:noFill/>
                </a:ln>
                <a:solidFill>
                  <a:srgbClr val="3B3A3B"/>
                </a:solidFill>
                <a:effectLst/>
                <a:uLnTx/>
                <a:uFillTx/>
                <a:latin typeface="Myriad Pro"/>
                <a:cs typeface="Myriad Pro"/>
              </a:rPr>
              <a:t> </a:t>
            </a:r>
            <a:r>
              <a:rPr kumimoji="0" lang="tr-TR" sz="2200" b="1" i="0" u="none" strike="noStrike" kern="0" cap="none" spc="0" normalizeH="0" baseline="0" dirty="0" err="1">
                <a:ln>
                  <a:noFill/>
                </a:ln>
                <a:solidFill>
                  <a:srgbClr val="3B3A3B"/>
                </a:solidFill>
                <a:effectLst/>
                <a:uLnTx/>
                <a:uFillTx/>
                <a:latin typeface="Myriad Pro"/>
                <a:cs typeface="Myriad Pro"/>
              </a:rPr>
              <a:t>lumbalis</a:t>
            </a:r>
            <a:r>
              <a:rPr kumimoji="0" lang="tr-TR" sz="2200" b="0" i="0" u="none" strike="noStrike" kern="0" cap="none" spc="0" normalizeH="0" baseline="0" dirty="0">
                <a:ln>
                  <a:noFill/>
                </a:ln>
                <a:solidFill>
                  <a:srgbClr val="3B3A3B"/>
                </a:solidFill>
                <a:effectLst/>
                <a:uLnTx/>
                <a:uFillTx/>
                <a:latin typeface="Myriad Pro"/>
                <a:cs typeface="Myriad Pro"/>
              </a:rPr>
              <a:t>)</a:t>
            </a:r>
            <a:r>
              <a:rPr kumimoji="0" lang="tr-TR" sz="2200" b="0" i="0" u="none" strike="noStrike" kern="0" cap="none" spc="-10" normalizeH="0" baseline="0" dirty="0">
                <a:ln>
                  <a:noFill/>
                </a:ln>
                <a:solidFill>
                  <a:srgbClr val="3B3A3B"/>
                </a:solidFill>
                <a:effectLst/>
                <a:uLnTx/>
                <a:uFillTx/>
                <a:latin typeface="Myriad Pro"/>
                <a:cs typeface="Myriad Pro"/>
              </a:rPr>
              <a:t> </a:t>
            </a:r>
            <a:r>
              <a:rPr kumimoji="0" lang="tr-TR" sz="2200" b="0" i="0" u="none" strike="noStrike" kern="0" cap="none" spc="0" normalizeH="0" baseline="0" dirty="0">
                <a:ln>
                  <a:noFill/>
                </a:ln>
                <a:solidFill>
                  <a:srgbClr val="3B3A3B"/>
                </a:solidFill>
                <a:effectLst/>
                <a:uLnTx/>
                <a:uFillTx/>
                <a:latin typeface="Myriad Pro"/>
                <a:cs typeface="Myriad Pro"/>
              </a:rPr>
              <a:t>bölgesi</a:t>
            </a:r>
            <a:r>
              <a:rPr kumimoji="0" lang="tr-TR" sz="2200" b="0" i="0" u="none" strike="noStrike" kern="0" cap="none" spc="-5" normalizeH="0" baseline="0" dirty="0">
                <a:ln>
                  <a:noFill/>
                </a:ln>
                <a:solidFill>
                  <a:srgbClr val="3B3A3B"/>
                </a:solidFill>
                <a:effectLst/>
                <a:uLnTx/>
                <a:uFillTx/>
                <a:latin typeface="Myriad Pro"/>
                <a:cs typeface="Myriad Pro"/>
              </a:rPr>
              <a:t> </a:t>
            </a:r>
            <a:r>
              <a:rPr kumimoji="0" lang="tr-TR" sz="2200" b="0" i="0" u="none" strike="noStrike" kern="0" cap="none" spc="0" normalizeH="0" baseline="0" dirty="0">
                <a:ln>
                  <a:noFill/>
                </a:ln>
                <a:solidFill>
                  <a:srgbClr val="3B3A3B"/>
                </a:solidFill>
                <a:effectLst/>
                <a:uLnTx/>
                <a:uFillTx/>
                <a:latin typeface="Myriad Pro"/>
                <a:cs typeface="Myriad Pro"/>
              </a:rPr>
              <a:t>yer</a:t>
            </a:r>
            <a:r>
              <a:rPr kumimoji="0" lang="tr-TR" sz="2200" b="0" i="0" u="none" strike="noStrike" kern="0" cap="none" spc="-5" normalizeH="0" baseline="0" dirty="0">
                <a:ln>
                  <a:noFill/>
                </a:ln>
                <a:solidFill>
                  <a:srgbClr val="3B3A3B"/>
                </a:solidFill>
                <a:effectLst/>
                <a:uLnTx/>
                <a:uFillTx/>
                <a:latin typeface="Myriad Pro"/>
                <a:cs typeface="Myriad Pro"/>
              </a:rPr>
              <a:t> </a:t>
            </a:r>
            <a:r>
              <a:rPr kumimoji="0" lang="tr-TR" sz="2200" b="0" i="0" u="none" strike="noStrike" kern="0" cap="none" spc="-20" normalizeH="0" baseline="0" dirty="0">
                <a:ln>
                  <a:noFill/>
                </a:ln>
                <a:solidFill>
                  <a:srgbClr val="3B3A3B"/>
                </a:solidFill>
                <a:effectLst/>
                <a:uLnTx/>
                <a:uFillTx/>
                <a:latin typeface="Myriad Pro"/>
                <a:cs typeface="Myriad Pro"/>
              </a:rPr>
              <a:t>alır.</a:t>
            </a:r>
            <a:endParaRPr kumimoji="0" lang="tr-TR" sz="2200" b="0" i="0" u="none" strike="noStrike" kern="0" cap="none" spc="0" normalizeH="0" baseline="0" dirty="0">
              <a:ln>
                <a:noFill/>
              </a:ln>
              <a:solidFill>
                <a:sysClr val="windowText" lastClr="000000"/>
              </a:solidFill>
              <a:effectLst/>
              <a:uLnTx/>
              <a:uFillTx/>
              <a:latin typeface="Myriad Pro"/>
              <a:cs typeface="Myriad Pro"/>
            </a:endParaRPr>
          </a:p>
          <a:p>
            <a:pPr marL="254000" marR="0" lvl="0" indent="-229235" defTabSz="914400" eaLnBrk="1" fontAlgn="auto" latinLnBrk="0" hangingPunct="1">
              <a:lnSpc>
                <a:spcPct val="150000"/>
              </a:lnSpc>
              <a:spcBef>
                <a:spcPts val="0"/>
              </a:spcBef>
              <a:spcAft>
                <a:spcPts val="1200"/>
              </a:spcAft>
              <a:buClrTx/>
              <a:buSzTx/>
              <a:buFontTx/>
              <a:buChar char="•"/>
              <a:tabLst>
                <a:tab pos="254000" algn="l"/>
                <a:tab pos="254635" algn="l"/>
              </a:tabLst>
              <a:defRPr/>
            </a:pPr>
            <a:r>
              <a:rPr kumimoji="0" lang="tr-TR" sz="2200" b="1" i="0" u="none" strike="noStrike" kern="0" cap="none" spc="0" normalizeH="0" baseline="0" dirty="0">
                <a:ln>
                  <a:noFill/>
                </a:ln>
                <a:solidFill>
                  <a:schemeClr val="accent1"/>
                </a:solidFill>
                <a:effectLst/>
                <a:uLnTx/>
                <a:uFillTx/>
                <a:latin typeface="Myriad Pro"/>
                <a:cs typeface="Myriad Pro"/>
              </a:rPr>
              <a:t>Uzuvlar (Ekstremiteler)</a:t>
            </a:r>
            <a:r>
              <a:rPr kumimoji="0" lang="tr-TR" sz="2200" b="1" i="0" u="none" strike="noStrike" kern="0" cap="none" spc="-5" normalizeH="0" baseline="0" dirty="0">
                <a:ln>
                  <a:noFill/>
                </a:ln>
                <a:solidFill>
                  <a:srgbClr val="3B3A3B"/>
                </a:solidFill>
                <a:effectLst/>
                <a:uLnTx/>
                <a:uFillTx/>
                <a:latin typeface="Myriad Pro"/>
                <a:cs typeface="Myriad Pro"/>
              </a:rPr>
              <a:t> </a:t>
            </a:r>
            <a:r>
              <a:rPr kumimoji="0" lang="tr-TR" sz="2200" b="1" i="0" u="none" strike="noStrike" kern="0" cap="none" spc="0" normalizeH="0" baseline="0" dirty="0">
                <a:ln>
                  <a:noFill/>
                </a:ln>
                <a:solidFill>
                  <a:srgbClr val="3B3A3B"/>
                </a:solidFill>
                <a:effectLst/>
                <a:uLnTx/>
                <a:uFillTx/>
                <a:latin typeface="Myriad Pro"/>
                <a:cs typeface="Myriad Pro"/>
              </a:rPr>
              <a:t>[</a:t>
            </a:r>
            <a:r>
              <a:rPr kumimoji="0" lang="tr-TR" sz="2200" b="1" i="0" u="none" strike="noStrike" kern="0" cap="none" spc="0" normalizeH="0" baseline="0" dirty="0">
                <a:ln>
                  <a:noFill/>
                </a:ln>
                <a:solidFill>
                  <a:schemeClr val="accent2"/>
                </a:solidFill>
                <a:effectLst/>
                <a:uLnTx/>
                <a:uFillTx/>
                <a:latin typeface="Myriad Pro"/>
                <a:cs typeface="Myriad Pro"/>
              </a:rPr>
              <a:t>Extremitas</a:t>
            </a:r>
            <a:r>
              <a:rPr kumimoji="0" lang="tr-TR" sz="2200" b="1" i="0" u="none" strike="noStrike" kern="0" cap="none" spc="-5" normalizeH="0" baseline="0" dirty="0">
                <a:ln>
                  <a:noFill/>
                </a:ln>
                <a:solidFill>
                  <a:srgbClr val="3B3A3B"/>
                </a:solidFill>
                <a:effectLst/>
                <a:uLnTx/>
                <a:uFillTx/>
                <a:latin typeface="Myriad Pro"/>
                <a:cs typeface="Myriad Pro"/>
              </a:rPr>
              <a:t> </a:t>
            </a:r>
            <a:r>
              <a:rPr kumimoji="0" lang="tr-TR" sz="2200" i="0" u="none" strike="noStrike" kern="0" cap="none" spc="-10" normalizeH="0" baseline="0" dirty="0">
                <a:ln>
                  <a:noFill/>
                </a:ln>
                <a:solidFill>
                  <a:srgbClr val="3B3A3B"/>
                </a:solidFill>
                <a:effectLst/>
                <a:uLnTx/>
                <a:uFillTx/>
                <a:latin typeface="Myriad Pro"/>
                <a:cs typeface="Myriad Pro"/>
              </a:rPr>
              <a:t>(</a:t>
            </a:r>
            <a:r>
              <a:rPr kumimoji="0" lang="tr-TR" sz="2200" i="0" u="none" strike="noStrike" kern="0" cap="none" spc="-10" normalizeH="0" baseline="0" dirty="0" err="1">
                <a:ln>
                  <a:noFill/>
                </a:ln>
                <a:solidFill>
                  <a:srgbClr val="3B3A3B"/>
                </a:solidFill>
                <a:effectLst/>
                <a:uLnTx/>
                <a:uFillTx/>
                <a:latin typeface="Myriad Pro"/>
                <a:cs typeface="Myriad Pro"/>
              </a:rPr>
              <a:t>Ekstremitas</a:t>
            </a:r>
            <a:r>
              <a:rPr kumimoji="0" lang="tr-TR" sz="2200" i="0" u="none" strike="noStrike" kern="0" cap="none" spc="-10" normalizeH="0" baseline="0" dirty="0">
                <a:ln>
                  <a:noFill/>
                </a:ln>
                <a:solidFill>
                  <a:srgbClr val="3B3A3B"/>
                </a:solidFill>
                <a:effectLst/>
                <a:uLnTx/>
                <a:uFillTx/>
                <a:latin typeface="Myriad Pro"/>
                <a:cs typeface="Myriad Pro"/>
              </a:rPr>
              <a:t>)</a:t>
            </a:r>
            <a:r>
              <a:rPr kumimoji="0" lang="tr-TR" sz="2200" b="1" i="0" u="none" strike="noStrike" kern="0" cap="none" spc="-10" normalizeH="0" baseline="0" dirty="0">
                <a:ln>
                  <a:noFill/>
                </a:ln>
                <a:solidFill>
                  <a:srgbClr val="3B3A3B"/>
                </a:solidFill>
                <a:effectLst/>
                <a:uLnTx/>
                <a:uFillTx/>
                <a:latin typeface="Myriad Pro"/>
                <a:cs typeface="Myriad Pro"/>
              </a:rPr>
              <a:t>]</a:t>
            </a:r>
            <a:endParaRPr kumimoji="0" lang="tr-TR" sz="2200" b="0" i="0" u="none" strike="noStrike" kern="0" cap="none" spc="0" normalizeH="0" baseline="0" dirty="0">
              <a:ln>
                <a:noFill/>
              </a:ln>
              <a:solidFill>
                <a:sysClr val="windowText" lastClr="000000"/>
              </a:solidFill>
              <a:effectLst/>
              <a:uLnTx/>
              <a:uFillTx/>
              <a:latin typeface="Myriad Pro"/>
              <a:cs typeface="Myriad Pro"/>
            </a:endParaRPr>
          </a:p>
          <a:p>
            <a:pPr marL="493395" marR="5080" lvl="0" indent="-228600" algn="just" defTabSz="914400" eaLnBrk="1" fontAlgn="auto" latinLnBrk="0" hangingPunct="1">
              <a:lnSpc>
                <a:spcPct val="150000"/>
              </a:lnSpc>
              <a:spcBef>
                <a:spcPts val="85"/>
              </a:spcBef>
              <a:spcAft>
                <a:spcPts val="1200"/>
              </a:spcAft>
              <a:buClrTx/>
              <a:buSzTx/>
              <a:buFontTx/>
              <a:buNone/>
              <a:tabLst/>
              <a:defRPr/>
            </a:pPr>
            <a:r>
              <a:rPr kumimoji="0" lang="tr-TR" sz="2200" b="0" i="0" u="none" strike="noStrike" kern="0" cap="none" spc="670" normalizeH="0" baseline="0" dirty="0">
                <a:ln>
                  <a:noFill/>
                </a:ln>
                <a:solidFill>
                  <a:srgbClr val="4C4D4F"/>
                </a:solidFill>
                <a:effectLst/>
                <a:uLnTx/>
                <a:uFillTx/>
                <a:latin typeface="Times New Roman"/>
                <a:cs typeface="Times New Roman"/>
              </a:rPr>
              <a:t>▫</a:t>
            </a:r>
            <a:r>
              <a:rPr kumimoji="0" lang="tr-TR" sz="2200" b="0" i="0" u="none" strike="noStrike" kern="0" cap="none" spc="375" normalizeH="0" baseline="0" dirty="0">
                <a:ln>
                  <a:noFill/>
                </a:ln>
                <a:solidFill>
                  <a:srgbClr val="4C4D4F"/>
                </a:solidFill>
                <a:effectLst/>
                <a:uLnTx/>
                <a:uFillTx/>
                <a:latin typeface="Times New Roman"/>
                <a:cs typeface="Times New Roman"/>
              </a:rPr>
              <a:t> </a:t>
            </a:r>
            <a:r>
              <a:rPr kumimoji="0" lang="tr-TR" sz="2200" b="1" i="0" u="none" strike="noStrike" kern="0" cap="none" spc="0" normalizeH="0" baseline="0" dirty="0">
                <a:ln>
                  <a:noFill/>
                </a:ln>
                <a:solidFill>
                  <a:schemeClr val="accent1"/>
                </a:solidFill>
                <a:effectLst/>
                <a:uLnTx/>
                <a:uFillTx/>
                <a:latin typeface="Myriad Pro"/>
                <a:cs typeface="Myriad Pro"/>
              </a:rPr>
              <a:t>Üst</a:t>
            </a:r>
            <a:r>
              <a:rPr kumimoji="0" lang="tr-TR" sz="2200" b="1" i="0" u="none" strike="noStrike" kern="0" cap="none" spc="105" normalizeH="0" baseline="0" dirty="0">
                <a:ln>
                  <a:noFill/>
                </a:ln>
                <a:solidFill>
                  <a:schemeClr val="accent1"/>
                </a:solidFill>
                <a:effectLst/>
                <a:uLnTx/>
                <a:uFillTx/>
                <a:latin typeface="Myriad Pro"/>
                <a:cs typeface="Myriad Pro"/>
              </a:rPr>
              <a:t> </a:t>
            </a:r>
            <a:r>
              <a:rPr kumimoji="0" lang="tr-TR" sz="2200" b="1" i="0" u="none" strike="noStrike" kern="0" cap="none" spc="0" normalizeH="0" baseline="0" dirty="0">
                <a:ln>
                  <a:noFill/>
                </a:ln>
                <a:solidFill>
                  <a:schemeClr val="accent1"/>
                </a:solidFill>
                <a:effectLst/>
                <a:uLnTx/>
                <a:uFillTx/>
                <a:latin typeface="Myriad Pro"/>
                <a:cs typeface="Myriad Pro"/>
              </a:rPr>
              <a:t>Ekstremiteler</a:t>
            </a:r>
            <a:r>
              <a:rPr kumimoji="0" lang="tr-TR" sz="2200" b="1" i="0" u="none" strike="noStrike" kern="0" cap="none" spc="100" normalizeH="0" baseline="0" dirty="0">
                <a:ln>
                  <a:noFill/>
                </a:ln>
                <a:solidFill>
                  <a:schemeClr val="accent1"/>
                </a:solidFill>
                <a:effectLst/>
                <a:uLnTx/>
                <a:uFillTx/>
                <a:latin typeface="Myriad Pro"/>
                <a:cs typeface="Myriad Pro"/>
              </a:rPr>
              <a:t> </a:t>
            </a:r>
            <a:r>
              <a:rPr kumimoji="0" lang="tr-TR" sz="2200" b="1" i="0" u="none" strike="noStrike" kern="0" cap="none" spc="0" normalizeH="0" baseline="0" dirty="0">
                <a:ln>
                  <a:noFill/>
                </a:ln>
                <a:solidFill>
                  <a:srgbClr val="4C4D4F"/>
                </a:solidFill>
                <a:effectLst/>
                <a:uLnTx/>
                <a:uFillTx/>
                <a:latin typeface="Myriad Pro"/>
                <a:cs typeface="Myriad Pro"/>
              </a:rPr>
              <a:t>[</a:t>
            </a:r>
            <a:r>
              <a:rPr kumimoji="0" lang="tr-TR" sz="2200" b="1" i="0" u="none" strike="noStrike" kern="0" cap="none" spc="0" normalizeH="0" baseline="0" dirty="0">
                <a:ln>
                  <a:noFill/>
                </a:ln>
                <a:solidFill>
                  <a:schemeClr val="accent2"/>
                </a:solidFill>
                <a:effectLst/>
                <a:uLnTx/>
                <a:uFillTx/>
                <a:latin typeface="Myriad Pro"/>
                <a:cs typeface="Myriad Pro"/>
              </a:rPr>
              <a:t>Extremitas</a:t>
            </a:r>
            <a:r>
              <a:rPr kumimoji="0" lang="tr-TR" sz="2200" b="1" i="0" u="none" strike="noStrike" kern="0" cap="none" spc="100" normalizeH="0" baseline="0" dirty="0">
                <a:ln>
                  <a:noFill/>
                </a:ln>
                <a:solidFill>
                  <a:schemeClr val="accent2"/>
                </a:solidFill>
                <a:effectLst/>
                <a:uLnTx/>
                <a:uFillTx/>
                <a:latin typeface="Myriad Pro"/>
                <a:cs typeface="Myriad Pro"/>
              </a:rPr>
              <a:t> </a:t>
            </a:r>
            <a:r>
              <a:rPr kumimoji="0" lang="tr-TR" sz="2200" b="1" i="0" u="none" strike="noStrike" kern="0" cap="none" spc="0" normalizeH="0" baseline="0" dirty="0" err="1">
                <a:ln>
                  <a:noFill/>
                </a:ln>
                <a:solidFill>
                  <a:schemeClr val="accent2"/>
                </a:solidFill>
                <a:effectLst/>
                <a:uLnTx/>
                <a:uFillTx/>
                <a:latin typeface="Myriad Pro"/>
                <a:cs typeface="Myriad Pro"/>
              </a:rPr>
              <a:t>Superior</a:t>
            </a:r>
            <a:r>
              <a:rPr kumimoji="0" lang="tr-TR" sz="2200" b="1" i="0" u="none" strike="noStrike" kern="0" cap="none" spc="105" normalizeH="0" baseline="0" dirty="0">
                <a:ln>
                  <a:noFill/>
                </a:ln>
                <a:solidFill>
                  <a:schemeClr val="accent2"/>
                </a:solidFill>
                <a:effectLst/>
                <a:uLnTx/>
                <a:uFillTx/>
                <a:latin typeface="Myriad Pro"/>
                <a:cs typeface="Myriad Pro"/>
              </a:rPr>
              <a:t> </a:t>
            </a:r>
            <a:r>
              <a:rPr kumimoji="0" lang="tr-TR" sz="2200" b="1" i="0" u="none" strike="noStrike" kern="0" cap="none" spc="0" normalizeH="0" baseline="0" dirty="0">
                <a:ln>
                  <a:noFill/>
                </a:ln>
                <a:solidFill>
                  <a:srgbClr val="4C4D4F"/>
                </a:solidFill>
                <a:effectLst/>
                <a:uLnTx/>
                <a:uFillTx/>
                <a:latin typeface="Myriad Pro"/>
                <a:cs typeface="Myriad Pro"/>
              </a:rPr>
              <a:t>(</a:t>
            </a:r>
            <a:r>
              <a:rPr kumimoji="0" lang="tr-TR" sz="2200" b="1" i="0" u="none" strike="noStrike" kern="0" cap="none" spc="0" normalizeH="0" baseline="0" dirty="0" err="1">
                <a:ln>
                  <a:noFill/>
                </a:ln>
                <a:solidFill>
                  <a:srgbClr val="4C4D4F"/>
                </a:solidFill>
                <a:effectLst/>
                <a:uLnTx/>
                <a:uFillTx/>
                <a:latin typeface="Myriad Pro"/>
                <a:cs typeface="Myriad Pro"/>
              </a:rPr>
              <a:t>Ekstremitas</a:t>
            </a:r>
            <a:r>
              <a:rPr kumimoji="0" lang="tr-TR" sz="2200" b="1" i="0" u="none" strike="noStrike" kern="0" cap="none" spc="100" normalizeH="0" baseline="0" dirty="0">
                <a:ln>
                  <a:noFill/>
                </a:ln>
                <a:solidFill>
                  <a:srgbClr val="4C4D4F"/>
                </a:solidFill>
                <a:effectLst/>
                <a:uLnTx/>
                <a:uFillTx/>
                <a:latin typeface="Myriad Pro"/>
                <a:cs typeface="Myriad Pro"/>
              </a:rPr>
              <a:t> </a:t>
            </a:r>
            <a:r>
              <a:rPr kumimoji="0" lang="tr-TR" sz="2200" b="1" i="0" u="none" strike="noStrike" kern="0" cap="none" spc="0" normalizeH="0" baseline="0" dirty="0" err="1">
                <a:ln>
                  <a:noFill/>
                </a:ln>
                <a:solidFill>
                  <a:srgbClr val="4C4D4F"/>
                </a:solidFill>
                <a:effectLst/>
                <a:uLnTx/>
                <a:uFillTx/>
                <a:latin typeface="Myriad Pro"/>
                <a:cs typeface="Myriad Pro"/>
              </a:rPr>
              <a:t>Süperiyör</a:t>
            </a:r>
            <a:r>
              <a:rPr kumimoji="0" lang="tr-TR" sz="2200" b="1" i="0" u="none" strike="noStrike" kern="0" cap="none" spc="0" normalizeH="0" baseline="0" dirty="0">
                <a:ln>
                  <a:noFill/>
                </a:ln>
                <a:solidFill>
                  <a:srgbClr val="4C4D4F"/>
                </a:solidFill>
                <a:effectLst/>
                <a:uLnTx/>
                <a:uFillTx/>
                <a:latin typeface="Myriad Pro"/>
                <a:cs typeface="Myriad Pro"/>
              </a:rPr>
              <a:t>)]:</a:t>
            </a:r>
            <a:r>
              <a:rPr kumimoji="0" lang="tr-TR" sz="2200" b="1" i="0" u="none" strike="noStrike" kern="0" cap="none" spc="120" normalizeH="0" baseline="0" dirty="0">
                <a:ln>
                  <a:noFill/>
                </a:ln>
                <a:solidFill>
                  <a:srgbClr val="4C4D4F"/>
                </a:solidFill>
                <a:effectLst/>
                <a:uLnTx/>
                <a:uFillTx/>
                <a:latin typeface="Myriad Pro"/>
                <a:cs typeface="Myriad Pro"/>
              </a:rPr>
              <a:t> </a:t>
            </a:r>
            <a:r>
              <a:rPr kumimoji="0" lang="tr-TR" sz="2200" b="0" i="0" u="none" strike="noStrike" kern="0" cap="none" spc="0" normalizeH="0" baseline="0" dirty="0">
                <a:ln>
                  <a:noFill/>
                </a:ln>
                <a:solidFill>
                  <a:srgbClr val="4C4D4F"/>
                </a:solidFill>
                <a:effectLst/>
                <a:uLnTx/>
                <a:uFillTx/>
                <a:latin typeface="Myriad Pro"/>
                <a:cs typeface="Myriad Pro"/>
              </a:rPr>
              <a:t>Omuzdan</a:t>
            </a:r>
            <a:r>
              <a:rPr kumimoji="0" lang="tr-TR" sz="2200" b="0" i="0" u="none" strike="noStrike" kern="0" cap="none" spc="100" normalizeH="0" baseline="0" dirty="0">
                <a:ln>
                  <a:noFill/>
                </a:ln>
                <a:solidFill>
                  <a:srgbClr val="4C4D4F"/>
                </a:solidFill>
                <a:effectLst/>
                <a:uLnTx/>
                <a:uFillTx/>
                <a:latin typeface="Myriad Pro"/>
                <a:cs typeface="Myriad Pro"/>
              </a:rPr>
              <a:t> </a:t>
            </a:r>
            <a:r>
              <a:rPr kumimoji="0" lang="tr-TR" sz="2200" b="0" i="0" u="none" strike="noStrike" kern="0" cap="none" spc="-10" normalizeH="0" baseline="0" dirty="0">
                <a:ln>
                  <a:noFill/>
                </a:ln>
                <a:solidFill>
                  <a:srgbClr val="4C4D4F"/>
                </a:solidFill>
                <a:effectLst/>
                <a:uLnTx/>
                <a:uFillTx/>
                <a:latin typeface="Myriad Pro"/>
                <a:cs typeface="Myriad Pro"/>
              </a:rPr>
              <a:t>başlayarak </a:t>
            </a:r>
            <a:r>
              <a:rPr kumimoji="0" lang="tr-TR" sz="2200" b="0" i="0" u="none" strike="noStrike" kern="0" cap="none" spc="0" normalizeH="0" baseline="0" dirty="0">
                <a:ln>
                  <a:noFill/>
                </a:ln>
                <a:solidFill>
                  <a:srgbClr val="4C4D4F"/>
                </a:solidFill>
                <a:effectLst/>
                <a:uLnTx/>
                <a:uFillTx/>
                <a:latin typeface="Myriad Pro"/>
                <a:cs typeface="Myriad Pro"/>
              </a:rPr>
              <a:t>parmaklara</a:t>
            </a:r>
            <a:r>
              <a:rPr kumimoji="0" lang="tr-TR" sz="2200" b="0" i="0" u="none" strike="noStrike" kern="0" cap="none" spc="85" normalizeH="0" baseline="0" dirty="0">
                <a:ln>
                  <a:noFill/>
                </a:ln>
                <a:solidFill>
                  <a:srgbClr val="4C4D4F"/>
                </a:solidFill>
                <a:effectLst/>
                <a:uLnTx/>
                <a:uFillTx/>
                <a:latin typeface="Myriad Pro"/>
                <a:cs typeface="Myriad Pro"/>
              </a:rPr>
              <a:t> </a:t>
            </a:r>
            <a:r>
              <a:rPr kumimoji="0" lang="tr-TR" sz="2200" b="0" i="0" u="none" strike="noStrike" kern="0" cap="none" spc="0" normalizeH="0" baseline="0" dirty="0">
                <a:ln>
                  <a:noFill/>
                </a:ln>
                <a:solidFill>
                  <a:srgbClr val="4C4D4F"/>
                </a:solidFill>
                <a:effectLst/>
                <a:uLnTx/>
                <a:uFillTx/>
                <a:latin typeface="Myriad Pro"/>
                <a:cs typeface="Myriad Pro"/>
              </a:rPr>
              <a:t>kadar</a:t>
            </a:r>
            <a:r>
              <a:rPr kumimoji="0" lang="tr-TR" sz="2200" b="0" i="0" u="none" strike="noStrike" kern="0" cap="none" spc="90" normalizeH="0" baseline="0" dirty="0">
                <a:ln>
                  <a:noFill/>
                </a:ln>
                <a:solidFill>
                  <a:srgbClr val="4C4D4F"/>
                </a:solidFill>
                <a:effectLst/>
                <a:uLnTx/>
                <a:uFillTx/>
                <a:latin typeface="Myriad Pro"/>
                <a:cs typeface="Myriad Pro"/>
              </a:rPr>
              <a:t> </a:t>
            </a:r>
            <a:r>
              <a:rPr kumimoji="0" lang="tr-TR" sz="2200" b="0" i="0" u="none" strike="noStrike" kern="0" cap="none" spc="0" normalizeH="0" baseline="0" dirty="0">
                <a:ln>
                  <a:noFill/>
                </a:ln>
                <a:solidFill>
                  <a:srgbClr val="4C4D4F"/>
                </a:solidFill>
                <a:effectLst/>
                <a:uLnTx/>
                <a:uFillTx/>
                <a:latin typeface="Myriad Pro"/>
                <a:cs typeface="Myriad Pro"/>
              </a:rPr>
              <a:t>uzanır.</a:t>
            </a:r>
            <a:r>
              <a:rPr kumimoji="0" lang="tr-TR" sz="2200" b="0" i="0" u="none" strike="noStrike" kern="0" cap="none" spc="90" normalizeH="0" baseline="0" dirty="0">
                <a:ln>
                  <a:noFill/>
                </a:ln>
                <a:solidFill>
                  <a:srgbClr val="4C4D4F"/>
                </a:solidFill>
                <a:effectLst/>
                <a:uLnTx/>
                <a:uFillTx/>
                <a:latin typeface="Myriad Pro"/>
                <a:cs typeface="Myriad Pro"/>
              </a:rPr>
              <a:t> </a:t>
            </a:r>
            <a:r>
              <a:rPr kumimoji="0" lang="tr-TR" sz="2200" b="0" i="0" u="none" strike="noStrike" kern="0" cap="none" spc="0" normalizeH="0" baseline="0" dirty="0">
                <a:ln>
                  <a:noFill/>
                </a:ln>
                <a:solidFill>
                  <a:srgbClr val="4C4D4F"/>
                </a:solidFill>
                <a:effectLst/>
                <a:uLnTx/>
                <a:uFillTx/>
                <a:latin typeface="Myriad Pro"/>
                <a:cs typeface="Myriad Pro"/>
              </a:rPr>
              <a:t>Omuz</a:t>
            </a:r>
            <a:r>
              <a:rPr kumimoji="0" lang="tr-TR" sz="2200" b="0" i="0" u="none" strike="noStrike" kern="0" cap="none" spc="90" normalizeH="0" baseline="0" dirty="0">
                <a:ln>
                  <a:noFill/>
                </a:ln>
                <a:solidFill>
                  <a:srgbClr val="4C4D4F"/>
                </a:solidFill>
                <a:effectLst/>
                <a:uLnTx/>
                <a:uFillTx/>
                <a:latin typeface="Myriad Pro"/>
                <a:cs typeface="Myriad Pro"/>
              </a:rPr>
              <a:t> </a:t>
            </a:r>
            <a:r>
              <a:rPr kumimoji="0" lang="tr-TR" sz="2200" b="0" i="0" u="none" strike="noStrike" kern="0" cap="none" spc="0" normalizeH="0" baseline="0" dirty="0">
                <a:ln>
                  <a:noFill/>
                </a:ln>
                <a:solidFill>
                  <a:srgbClr val="4C4D4F"/>
                </a:solidFill>
                <a:effectLst/>
                <a:uLnTx/>
                <a:uFillTx/>
                <a:latin typeface="Myriad Pro"/>
                <a:cs typeface="Myriad Pro"/>
              </a:rPr>
              <a:t>(</a:t>
            </a:r>
            <a:r>
              <a:rPr kumimoji="0" lang="tr-TR" sz="2200" b="1" i="0" u="none" strike="noStrike" kern="0" cap="none" spc="0" normalizeH="0" baseline="0" dirty="0">
                <a:ln>
                  <a:noFill/>
                </a:ln>
                <a:solidFill>
                  <a:srgbClr val="4C4D4F"/>
                </a:solidFill>
                <a:effectLst/>
                <a:uLnTx/>
                <a:uFillTx/>
                <a:latin typeface="Myriad Pro"/>
                <a:cs typeface="Myriad Pro"/>
              </a:rPr>
              <a:t>r.</a:t>
            </a:r>
            <a:r>
              <a:rPr kumimoji="0" lang="tr-TR" sz="2200" b="1" i="0" u="none" strike="noStrike" kern="0" cap="none" spc="85" normalizeH="0" baseline="0" dirty="0">
                <a:ln>
                  <a:noFill/>
                </a:ln>
                <a:solidFill>
                  <a:srgbClr val="4C4D4F"/>
                </a:solidFill>
                <a:effectLst/>
                <a:uLnTx/>
                <a:uFillTx/>
                <a:latin typeface="Myriad Pro"/>
                <a:cs typeface="Myriad Pro"/>
              </a:rPr>
              <a:t> </a:t>
            </a:r>
            <a:r>
              <a:rPr kumimoji="0" lang="tr-TR" sz="2200" b="1" i="0" u="none" strike="noStrike" kern="0" cap="none" spc="0" normalizeH="0" baseline="0" dirty="0" err="1">
                <a:ln>
                  <a:noFill/>
                </a:ln>
                <a:solidFill>
                  <a:srgbClr val="4C4D4F"/>
                </a:solidFill>
                <a:effectLst/>
                <a:uLnTx/>
                <a:uFillTx/>
                <a:latin typeface="Myriad Pro"/>
                <a:cs typeface="Myriad Pro"/>
              </a:rPr>
              <a:t>deltoidea</a:t>
            </a:r>
            <a:r>
              <a:rPr kumimoji="0" lang="tr-TR" sz="2200" b="0" i="0" u="none" strike="noStrike" kern="0" cap="none" spc="0" normalizeH="0" baseline="0" dirty="0">
                <a:ln>
                  <a:noFill/>
                </a:ln>
                <a:solidFill>
                  <a:srgbClr val="4C4D4F"/>
                </a:solidFill>
                <a:effectLst/>
                <a:uLnTx/>
                <a:uFillTx/>
                <a:latin typeface="Myriad Pro"/>
                <a:cs typeface="Myriad Pro"/>
              </a:rPr>
              <a:t>),</a:t>
            </a:r>
            <a:r>
              <a:rPr kumimoji="0" lang="tr-TR" sz="2200" b="0" i="0" u="none" strike="noStrike" kern="0" cap="none" spc="90" normalizeH="0" baseline="0" dirty="0">
                <a:ln>
                  <a:noFill/>
                </a:ln>
                <a:solidFill>
                  <a:srgbClr val="4C4D4F"/>
                </a:solidFill>
                <a:effectLst/>
                <a:uLnTx/>
                <a:uFillTx/>
                <a:latin typeface="Myriad Pro"/>
                <a:cs typeface="Myriad Pro"/>
              </a:rPr>
              <a:t> </a:t>
            </a:r>
            <a:r>
              <a:rPr kumimoji="0" lang="tr-TR" sz="2200" b="0" i="0" u="none" strike="noStrike" kern="0" cap="none" spc="0" normalizeH="0" baseline="0" dirty="0">
                <a:ln>
                  <a:noFill/>
                </a:ln>
                <a:solidFill>
                  <a:srgbClr val="4C4D4F"/>
                </a:solidFill>
                <a:effectLst/>
                <a:uLnTx/>
                <a:uFillTx/>
                <a:latin typeface="Myriad Pro"/>
                <a:cs typeface="Myriad Pro"/>
              </a:rPr>
              <a:t>kol</a:t>
            </a:r>
            <a:r>
              <a:rPr kumimoji="0" lang="tr-TR" sz="2200" b="0" i="0" u="none" strike="noStrike" kern="0" cap="none" spc="90" normalizeH="0" baseline="0" dirty="0">
                <a:ln>
                  <a:noFill/>
                </a:ln>
                <a:solidFill>
                  <a:srgbClr val="4C4D4F"/>
                </a:solidFill>
                <a:effectLst/>
                <a:uLnTx/>
                <a:uFillTx/>
                <a:latin typeface="Myriad Pro"/>
                <a:cs typeface="Myriad Pro"/>
              </a:rPr>
              <a:t> </a:t>
            </a:r>
            <a:r>
              <a:rPr kumimoji="0" lang="tr-TR" sz="2200" b="0" i="0" u="none" strike="noStrike" kern="0" cap="none" spc="0" normalizeH="0" baseline="0" dirty="0">
                <a:ln>
                  <a:noFill/>
                </a:ln>
                <a:solidFill>
                  <a:srgbClr val="4C4D4F"/>
                </a:solidFill>
                <a:effectLst/>
                <a:uLnTx/>
                <a:uFillTx/>
                <a:latin typeface="Myriad Pro"/>
                <a:cs typeface="Myriad Pro"/>
              </a:rPr>
              <a:t>[r.</a:t>
            </a:r>
            <a:r>
              <a:rPr kumimoji="0" lang="tr-TR" sz="2200" b="0" i="0" u="none" strike="noStrike" kern="0" cap="none" spc="90" normalizeH="0" baseline="0" dirty="0">
                <a:ln>
                  <a:noFill/>
                </a:ln>
                <a:solidFill>
                  <a:srgbClr val="4C4D4F"/>
                </a:solidFill>
                <a:effectLst/>
                <a:uLnTx/>
                <a:uFillTx/>
                <a:latin typeface="Myriad Pro"/>
                <a:cs typeface="Myriad Pro"/>
              </a:rPr>
              <a:t> </a:t>
            </a:r>
            <a:r>
              <a:rPr kumimoji="0" lang="tr-TR" sz="2200" b="0" i="0" u="none" strike="noStrike" kern="0" cap="none" spc="0" normalizeH="0" baseline="0" dirty="0" err="1">
                <a:ln>
                  <a:noFill/>
                </a:ln>
                <a:solidFill>
                  <a:srgbClr val="4C4D4F"/>
                </a:solidFill>
                <a:effectLst/>
                <a:uLnTx/>
                <a:uFillTx/>
                <a:latin typeface="Myriad Pro"/>
                <a:cs typeface="Myriad Pro"/>
              </a:rPr>
              <a:t>brachialis</a:t>
            </a:r>
            <a:r>
              <a:rPr kumimoji="0" lang="tr-TR" sz="2200" b="0" i="0" u="none" strike="noStrike" kern="0" cap="none" spc="85" normalizeH="0" baseline="0" dirty="0">
                <a:ln>
                  <a:noFill/>
                </a:ln>
                <a:solidFill>
                  <a:srgbClr val="4C4D4F"/>
                </a:solidFill>
                <a:effectLst/>
                <a:uLnTx/>
                <a:uFillTx/>
                <a:latin typeface="Myriad Pro"/>
                <a:cs typeface="Myriad Pro"/>
              </a:rPr>
              <a:t> </a:t>
            </a:r>
            <a:r>
              <a:rPr kumimoji="0" lang="tr-TR" sz="2200" b="0" i="0" u="none" strike="noStrike" kern="0" cap="none" spc="0" normalizeH="0" baseline="0" dirty="0">
                <a:ln>
                  <a:noFill/>
                </a:ln>
                <a:solidFill>
                  <a:srgbClr val="4C4D4F"/>
                </a:solidFill>
                <a:effectLst/>
                <a:uLnTx/>
                <a:uFillTx/>
                <a:latin typeface="Myriad Pro"/>
                <a:cs typeface="Myriad Pro"/>
              </a:rPr>
              <a:t>(</a:t>
            </a:r>
            <a:r>
              <a:rPr kumimoji="0" lang="tr-TR" sz="2200" b="1" i="0" u="none" strike="noStrike" kern="0" cap="none" spc="0" normalizeH="0" baseline="0" dirty="0" err="1">
                <a:ln>
                  <a:noFill/>
                </a:ln>
                <a:solidFill>
                  <a:srgbClr val="4C4D4F"/>
                </a:solidFill>
                <a:effectLst/>
                <a:uLnTx/>
                <a:uFillTx/>
                <a:latin typeface="Myriad Pro"/>
                <a:cs typeface="Myriad Pro"/>
              </a:rPr>
              <a:t>rejiyo</a:t>
            </a:r>
            <a:r>
              <a:rPr kumimoji="0" lang="tr-TR" sz="2200" b="1" i="0" u="none" strike="noStrike" kern="0" cap="none" spc="90" normalizeH="0" baseline="0" dirty="0">
                <a:ln>
                  <a:noFill/>
                </a:ln>
                <a:solidFill>
                  <a:srgbClr val="4C4D4F"/>
                </a:solidFill>
                <a:effectLst/>
                <a:uLnTx/>
                <a:uFillTx/>
                <a:latin typeface="Myriad Pro"/>
                <a:cs typeface="Myriad Pro"/>
              </a:rPr>
              <a:t> </a:t>
            </a:r>
            <a:r>
              <a:rPr kumimoji="0" lang="tr-TR" sz="2200" b="1" i="0" u="none" strike="noStrike" kern="0" cap="none" spc="0" normalizeH="0" baseline="0" dirty="0" err="1">
                <a:ln>
                  <a:noFill/>
                </a:ln>
                <a:solidFill>
                  <a:srgbClr val="4C4D4F"/>
                </a:solidFill>
                <a:effectLst/>
                <a:uLnTx/>
                <a:uFillTx/>
                <a:latin typeface="Myriad Pro"/>
                <a:cs typeface="Myriad Pro"/>
              </a:rPr>
              <a:t>brakiyalis</a:t>
            </a:r>
            <a:r>
              <a:rPr kumimoji="0" lang="tr-TR" sz="2200" b="0" i="0" u="none" strike="noStrike" kern="0" cap="none" spc="0" normalizeH="0" baseline="0" dirty="0">
                <a:ln>
                  <a:noFill/>
                </a:ln>
                <a:solidFill>
                  <a:srgbClr val="4C4D4F"/>
                </a:solidFill>
                <a:effectLst/>
                <a:uLnTx/>
                <a:uFillTx/>
                <a:latin typeface="Myriad Pro"/>
                <a:cs typeface="Myriad Pro"/>
              </a:rPr>
              <a:t>)],</a:t>
            </a:r>
            <a:r>
              <a:rPr kumimoji="0" lang="tr-TR" sz="2200" b="0" i="0" u="none" strike="noStrike" kern="0" cap="none" spc="90" normalizeH="0" baseline="0" dirty="0">
                <a:ln>
                  <a:noFill/>
                </a:ln>
                <a:solidFill>
                  <a:srgbClr val="4C4D4F"/>
                </a:solidFill>
                <a:effectLst/>
                <a:uLnTx/>
                <a:uFillTx/>
                <a:latin typeface="Myriad Pro"/>
                <a:cs typeface="Myriad Pro"/>
              </a:rPr>
              <a:t> </a:t>
            </a:r>
            <a:r>
              <a:rPr kumimoji="0" lang="tr-TR" sz="2200" b="0" i="0" u="none" strike="noStrike" kern="0" cap="none" spc="0" normalizeH="0" baseline="0" dirty="0">
                <a:ln>
                  <a:noFill/>
                </a:ln>
                <a:solidFill>
                  <a:srgbClr val="4C4D4F"/>
                </a:solidFill>
                <a:effectLst/>
                <a:uLnTx/>
                <a:uFillTx/>
                <a:latin typeface="Myriad Pro"/>
                <a:cs typeface="Myriad Pro"/>
              </a:rPr>
              <a:t>ön</a:t>
            </a:r>
            <a:r>
              <a:rPr kumimoji="0" lang="tr-TR" sz="2200" b="0" i="0" u="none" strike="noStrike" kern="0" cap="none" spc="90" normalizeH="0" baseline="0" dirty="0">
                <a:ln>
                  <a:noFill/>
                </a:ln>
                <a:solidFill>
                  <a:srgbClr val="4C4D4F"/>
                </a:solidFill>
                <a:effectLst/>
                <a:uLnTx/>
                <a:uFillTx/>
                <a:latin typeface="Myriad Pro"/>
                <a:cs typeface="Myriad Pro"/>
              </a:rPr>
              <a:t> </a:t>
            </a:r>
            <a:r>
              <a:rPr kumimoji="0" lang="tr-TR" sz="2200" b="0" i="0" u="none" strike="noStrike" kern="0" cap="none" spc="0" normalizeH="0" baseline="0" dirty="0">
                <a:ln>
                  <a:noFill/>
                </a:ln>
                <a:solidFill>
                  <a:srgbClr val="4C4D4F"/>
                </a:solidFill>
                <a:effectLst/>
                <a:uLnTx/>
                <a:uFillTx/>
                <a:latin typeface="Myriad Pro"/>
                <a:cs typeface="Myriad Pro"/>
              </a:rPr>
              <a:t>kol</a:t>
            </a:r>
            <a:r>
              <a:rPr kumimoji="0" lang="tr-TR" sz="2200" b="0" i="0" u="none" strike="noStrike" kern="0" cap="none" spc="90" normalizeH="0" baseline="0" dirty="0">
                <a:ln>
                  <a:noFill/>
                </a:ln>
                <a:solidFill>
                  <a:srgbClr val="4C4D4F"/>
                </a:solidFill>
                <a:effectLst/>
                <a:uLnTx/>
                <a:uFillTx/>
                <a:latin typeface="Myriad Pro"/>
                <a:cs typeface="Myriad Pro"/>
              </a:rPr>
              <a:t> </a:t>
            </a:r>
            <a:r>
              <a:rPr kumimoji="0" lang="tr-TR" sz="2200" b="0" i="0" u="none" strike="noStrike" kern="0" cap="none" spc="-25" normalizeH="0" baseline="0" dirty="0">
                <a:ln>
                  <a:noFill/>
                </a:ln>
                <a:solidFill>
                  <a:srgbClr val="4C4D4F"/>
                </a:solidFill>
                <a:effectLst/>
                <a:uLnTx/>
                <a:uFillTx/>
                <a:latin typeface="Myriad Pro"/>
                <a:cs typeface="Myriad Pro"/>
              </a:rPr>
              <a:t>[</a:t>
            </a:r>
            <a:r>
              <a:rPr kumimoji="0" lang="tr-TR" sz="2200" b="1" i="0" u="none" strike="noStrike" kern="0" cap="none" spc="-25" normalizeH="0" baseline="0" dirty="0">
                <a:ln>
                  <a:noFill/>
                </a:ln>
                <a:solidFill>
                  <a:srgbClr val="4C4D4F"/>
                </a:solidFill>
                <a:effectLst/>
                <a:uLnTx/>
                <a:uFillTx/>
                <a:latin typeface="Myriad Pro"/>
                <a:cs typeface="Myriad Pro"/>
              </a:rPr>
              <a:t>r. </a:t>
            </a:r>
            <a:r>
              <a:rPr kumimoji="0" lang="tr-TR" sz="2200" b="1" i="0" u="none" strike="noStrike" kern="0" cap="none" spc="0" normalizeH="0" baseline="0" dirty="0" err="1">
                <a:ln>
                  <a:noFill/>
                </a:ln>
                <a:solidFill>
                  <a:srgbClr val="4C4D4F"/>
                </a:solidFill>
                <a:effectLst/>
                <a:uLnTx/>
                <a:uFillTx/>
                <a:latin typeface="Myriad Pro"/>
                <a:cs typeface="Myriad Pro"/>
              </a:rPr>
              <a:t>antebrachialis</a:t>
            </a:r>
            <a:r>
              <a:rPr kumimoji="0" lang="tr-TR" sz="2200" b="1" i="0" u="none" strike="noStrike" kern="0" cap="none" spc="-15" normalizeH="0" baseline="0" dirty="0">
                <a:ln>
                  <a:noFill/>
                </a:ln>
                <a:solidFill>
                  <a:srgbClr val="4C4D4F"/>
                </a:solidFill>
                <a:effectLst/>
                <a:uLnTx/>
                <a:uFillTx/>
                <a:latin typeface="Myriad Pro"/>
                <a:cs typeface="Myriad Pro"/>
              </a:rPr>
              <a:t> </a:t>
            </a:r>
            <a:r>
              <a:rPr kumimoji="0" lang="tr-TR" sz="2200" b="0" i="0" u="none" strike="noStrike" kern="0" cap="none" spc="0" normalizeH="0" baseline="0" dirty="0">
                <a:ln>
                  <a:noFill/>
                </a:ln>
                <a:solidFill>
                  <a:srgbClr val="4C4D4F"/>
                </a:solidFill>
                <a:effectLst/>
                <a:uLnTx/>
                <a:uFillTx/>
                <a:latin typeface="Myriad Pro"/>
                <a:cs typeface="Myriad Pro"/>
              </a:rPr>
              <a:t>(</a:t>
            </a:r>
            <a:r>
              <a:rPr kumimoji="0" lang="tr-TR" sz="2200" b="0" i="0" u="none" strike="noStrike" kern="0" cap="none" spc="0" normalizeH="0" baseline="0" dirty="0" err="1">
                <a:ln>
                  <a:noFill/>
                </a:ln>
                <a:solidFill>
                  <a:srgbClr val="4C4D4F"/>
                </a:solidFill>
                <a:effectLst/>
                <a:uLnTx/>
                <a:uFillTx/>
                <a:latin typeface="Myriad Pro"/>
                <a:cs typeface="Myriad Pro"/>
              </a:rPr>
              <a:t>rejiyo</a:t>
            </a:r>
            <a:r>
              <a:rPr kumimoji="0" lang="tr-TR" sz="2200" b="0" i="0" u="none" strike="noStrike" kern="0" cap="none" spc="-15" normalizeH="0" baseline="0" dirty="0">
                <a:ln>
                  <a:noFill/>
                </a:ln>
                <a:solidFill>
                  <a:srgbClr val="4C4D4F"/>
                </a:solidFill>
                <a:effectLst/>
                <a:uLnTx/>
                <a:uFillTx/>
                <a:latin typeface="Myriad Pro"/>
                <a:cs typeface="Myriad Pro"/>
              </a:rPr>
              <a:t> </a:t>
            </a:r>
            <a:r>
              <a:rPr kumimoji="0" lang="tr-TR" sz="2200" b="0" i="0" u="none" strike="noStrike" kern="0" cap="none" spc="0" normalizeH="0" baseline="0" dirty="0" err="1">
                <a:ln>
                  <a:noFill/>
                </a:ln>
                <a:solidFill>
                  <a:srgbClr val="4C4D4F"/>
                </a:solidFill>
                <a:effectLst/>
                <a:uLnTx/>
                <a:uFillTx/>
                <a:latin typeface="Myriad Pro"/>
                <a:cs typeface="Myriad Pro"/>
              </a:rPr>
              <a:t>antebrakiyalis</a:t>
            </a:r>
            <a:r>
              <a:rPr kumimoji="0" lang="tr-TR" sz="2200" b="0" i="0" u="none" strike="noStrike" kern="0" cap="none" spc="0" normalizeH="0" baseline="0" dirty="0">
                <a:ln>
                  <a:noFill/>
                </a:ln>
                <a:solidFill>
                  <a:srgbClr val="4C4D4F"/>
                </a:solidFill>
                <a:effectLst/>
                <a:uLnTx/>
                <a:uFillTx/>
                <a:latin typeface="Myriad Pro"/>
                <a:cs typeface="Myriad Pro"/>
              </a:rPr>
              <a:t>)]</a:t>
            </a:r>
            <a:r>
              <a:rPr kumimoji="0" lang="tr-TR" sz="2200" b="0" i="0" u="none" strike="noStrike" kern="0" cap="none" spc="-15" normalizeH="0" baseline="0" dirty="0">
                <a:ln>
                  <a:noFill/>
                </a:ln>
                <a:solidFill>
                  <a:srgbClr val="4C4D4F"/>
                </a:solidFill>
                <a:effectLst/>
                <a:uLnTx/>
                <a:uFillTx/>
                <a:latin typeface="Myriad Pro"/>
                <a:cs typeface="Myriad Pro"/>
              </a:rPr>
              <a:t> </a:t>
            </a:r>
            <a:r>
              <a:rPr kumimoji="0" lang="tr-TR" sz="2200" b="0" i="0" u="none" strike="noStrike" kern="0" cap="none" spc="0" normalizeH="0" baseline="0" dirty="0">
                <a:ln>
                  <a:noFill/>
                </a:ln>
                <a:solidFill>
                  <a:srgbClr val="4C4D4F"/>
                </a:solidFill>
                <a:effectLst/>
                <a:uLnTx/>
                <a:uFillTx/>
                <a:latin typeface="Myriad Pro"/>
                <a:cs typeface="Myriad Pro"/>
              </a:rPr>
              <a:t>ve</a:t>
            </a:r>
            <a:r>
              <a:rPr kumimoji="0" lang="tr-TR" sz="2200" b="0" i="0" u="none" strike="noStrike" kern="0" cap="none" spc="-15" normalizeH="0" baseline="0" dirty="0">
                <a:ln>
                  <a:noFill/>
                </a:ln>
                <a:solidFill>
                  <a:srgbClr val="4C4D4F"/>
                </a:solidFill>
                <a:effectLst/>
                <a:uLnTx/>
                <a:uFillTx/>
                <a:latin typeface="Myriad Pro"/>
                <a:cs typeface="Myriad Pro"/>
              </a:rPr>
              <a:t> </a:t>
            </a:r>
            <a:r>
              <a:rPr kumimoji="0" lang="tr-TR" sz="2200" b="0" i="0" u="none" strike="noStrike" kern="0" cap="none" spc="0" normalizeH="0" baseline="0" dirty="0">
                <a:ln>
                  <a:noFill/>
                </a:ln>
                <a:solidFill>
                  <a:srgbClr val="4C4D4F"/>
                </a:solidFill>
                <a:effectLst/>
                <a:uLnTx/>
                <a:uFillTx/>
                <a:latin typeface="Myriad Pro"/>
                <a:cs typeface="Myriad Pro"/>
              </a:rPr>
              <a:t>el</a:t>
            </a:r>
            <a:r>
              <a:rPr kumimoji="0" lang="tr-TR" sz="2200" b="0" i="0" u="none" strike="noStrike" kern="0" cap="none" spc="-15" normalizeH="0" baseline="0" dirty="0">
                <a:ln>
                  <a:noFill/>
                </a:ln>
                <a:solidFill>
                  <a:srgbClr val="4C4D4F"/>
                </a:solidFill>
                <a:effectLst/>
                <a:uLnTx/>
                <a:uFillTx/>
                <a:latin typeface="Myriad Pro"/>
                <a:cs typeface="Myriad Pro"/>
              </a:rPr>
              <a:t> </a:t>
            </a:r>
            <a:r>
              <a:rPr kumimoji="0" lang="tr-TR" sz="2200" b="0" i="0" u="none" strike="noStrike" kern="0" cap="none" spc="0" normalizeH="0" baseline="0" dirty="0">
                <a:ln>
                  <a:noFill/>
                </a:ln>
                <a:solidFill>
                  <a:srgbClr val="4C4D4F"/>
                </a:solidFill>
                <a:effectLst/>
                <a:uLnTx/>
                <a:uFillTx/>
                <a:latin typeface="Myriad Pro"/>
                <a:cs typeface="Myriad Pro"/>
              </a:rPr>
              <a:t>bölgesinden</a:t>
            </a:r>
            <a:r>
              <a:rPr kumimoji="0" lang="tr-TR" sz="2200" b="0" i="0" u="none" strike="noStrike" kern="0" cap="none" spc="-15" normalizeH="0" baseline="0" dirty="0">
                <a:ln>
                  <a:noFill/>
                </a:ln>
                <a:solidFill>
                  <a:srgbClr val="4C4D4F"/>
                </a:solidFill>
                <a:effectLst/>
                <a:uLnTx/>
                <a:uFillTx/>
                <a:latin typeface="Myriad Pro"/>
                <a:cs typeface="Myriad Pro"/>
              </a:rPr>
              <a:t> </a:t>
            </a:r>
            <a:r>
              <a:rPr kumimoji="0" lang="tr-TR" sz="2200" b="0" i="0" u="none" strike="noStrike" kern="0" cap="none" spc="-10" normalizeH="0" baseline="0" dirty="0">
                <a:ln>
                  <a:noFill/>
                </a:ln>
                <a:solidFill>
                  <a:srgbClr val="4C4D4F"/>
                </a:solidFill>
                <a:effectLst/>
                <a:uLnTx/>
                <a:uFillTx/>
                <a:latin typeface="Myriad Pro"/>
                <a:cs typeface="Myriad Pro"/>
              </a:rPr>
              <a:t>(</a:t>
            </a:r>
            <a:r>
              <a:rPr kumimoji="0" lang="tr-TR" sz="2200" b="1" i="0" u="none" strike="noStrike" kern="0" cap="none" spc="-10" normalizeH="0" baseline="0" dirty="0">
                <a:ln>
                  <a:noFill/>
                </a:ln>
                <a:solidFill>
                  <a:srgbClr val="4C4D4F"/>
                </a:solidFill>
                <a:effectLst/>
                <a:uLnTx/>
                <a:uFillTx/>
                <a:latin typeface="Myriad Pro"/>
                <a:cs typeface="Myriad Pro"/>
              </a:rPr>
              <a:t>r.</a:t>
            </a:r>
            <a:r>
              <a:rPr kumimoji="0" lang="tr-TR" sz="2200" b="1" i="0" u="none" strike="noStrike" kern="0" cap="none" spc="-15" normalizeH="0" baseline="0" dirty="0">
                <a:ln>
                  <a:noFill/>
                </a:ln>
                <a:solidFill>
                  <a:srgbClr val="4C4D4F"/>
                </a:solidFill>
                <a:effectLst/>
                <a:uLnTx/>
                <a:uFillTx/>
                <a:latin typeface="Myriad Pro"/>
                <a:cs typeface="Myriad Pro"/>
              </a:rPr>
              <a:t> </a:t>
            </a:r>
            <a:r>
              <a:rPr kumimoji="0" lang="tr-TR" sz="2200" b="1" i="0" u="none" strike="noStrike" kern="0" cap="none" spc="0" normalizeH="0" baseline="0" dirty="0" err="1">
                <a:ln>
                  <a:noFill/>
                </a:ln>
                <a:solidFill>
                  <a:srgbClr val="4C4D4F"/>
                </a:solidFill>
                <a:effectLst/>
                <a:uLnTx/>
                <a:uFillTx/>
                <a:latin typeface="Myriad Pro"/>
                <a:cs typeface="Myriad Pro"/>
              </a:rPr>
              <a:t>manus</a:t>
            </a:r>
            <a:r>
              <a:rPr kumimoji="0" lang="tr-TR" sz="2200" b="0" i="0" u="none" strike="noStrike" kern="0" cap="none" spc="0" normalizeH="0" baseline="0" dirty="0">
                <a:ln>
                  <a:noFill/>
                </a:ln>
                <a:solidFill>
                  <a:srgbClr val="4C4D4F"/>
                </a:solidFill>
                <a:effectLst/>
                <a:uLnTx/>
                <a:uFillTx/>
                <a:latin typeface="Myriad Pro"/>
                <a:cs typeface="Myriad Pro"/>
              </a:rPr>
              <a:t>)</a:t>
            </a:r>
            <a:r>
              <a:rPr kumimoji="0" lang="tr-TR" sz="2200" b="0" i="0" u="none" strike="noStrike" kern="0" cap="none" spc="-10" normalizeH="0" baseline="0" dirty="0">
                <a:ln>
                  <a:noFill/>
                </a:ln>
                <a:solidFill>
                  <a:srgbClr val="4C4D4F"/>
                </a:solidFill>
                <a:effectLst/>
                <a:uLnTx/>
                <a:uFillTx/>
                <a:latin typeface="Myriad Pro"/>
                <a:cs typeface="Myriad Pro"/>
              </a:rPr>
              <a:t> oluşur.</a:t>
            </a:r>
            <a:endParaRPr kumimoji="0" lang="tr-TR" sz="2200" b="0" i="0" u="none" strike="noStrike" kern="0" cap="none" spc="0" normalizeH="0" baseline="0" dirty="0">
              <a:ln>
                <a:noFill/>
              </a:ln>
              <a:solidFill>
                <a:sysClr val="windowText" lastClr="000000"/>
              </a:solidFill>
              <a:effectLst/>
              <a:uLnTx/>
              <a:uFillTx/>
              <a:latin typeface="Myriad Pro"/>
              <a:cs typeface="Myriad Pro"/>
            </a:endParaRPr>
          </a:p>
          <a:p>
            <a:pPr marL="493395" marR="5080" lvl="0" indent="-228600" algn="just" defTabSz="914400" eaLnBrk="1" fontAlgn="auto" latinLnBrk="0" hangingPunct="1">
              <a:lnSpc>
                <a:spcPct val="150000"/>
              </a:lnSpc>
              <a:spcBef>
                <a:spcPts val="145"/>
              </a:spcBef>
              <a:spcAft>
                <a:spcPts val="1200"/>
              </a:spcAft>
              <a:buClrTx/>
              <a:buSzTx/>
              <a:buFontTx/>
              <a:buNone/>
              <a:tabLst/>
              <a:defRPr/>
            </a:pPr>
            <a:r>
              <a:rPr kumimoji="0" lang="tr-TR" sz="2200" b="0" i="0" u="none" strike="noStrike" kern="0" cap="none" spc="670" normalizeH="0" baseline="0" dirty="0">
                <a:ln>
                  <a:noFill/>
                </a:ln>
                <a:solidFill>
                  <a:srgbClr val="4C4D4F"/>
                </a:solidFill>
                <a:effectLst/>
                <a:uLnTx/>
                <a:uFillTx/>
                <a:latin typeface="Times New Roman"/>
                <a:cs typeface="Times New Roman"/>
              </a:rPr>
              <a:t>▫</a:t>
            </a:r>
            <a:r>
              <a:rPr kumimoji="0" lang="tr-TR" sz="2200" b="0" i="0" u="none" strike="noStrike" kern="0" cap="none" spc="400" normalizeH="0" baseline="0" dirty="0">
                <a:ln>
                  <a:noFill/>
                </a:ln>
                <a:solidFill>
                  <a:srgbClr val="4C4D4F"/>
                </a:solidFill>
                <a:effectLst/>
                <a:uLnTx/>
                <a:uFillTx/>
                <a:latin typeface="Times New Roman"/>
                <a:cs typeface="Times New Roman"/>
              </a:rPr>
              <a:t> </a:t>
            </a:r>
            <a:r>
              <a:rPr kumimoji="0" lang="tr-TR" sz="2200" b="1" i="0" u="none" strike="noStrike" kern="0" cap="none" spc="0" normalizeH="0" baseline="0" dirty="0">
                <a:ln>
                  <a:noFill/>
                </a:ln>
                <a:solidFill>
                  <a:schemeClr val="accent1"/>
                </a:solidFill>
                <a:effectLst/>
                <a:uLnTx/>
                <a:uFillTx/>
                <a:latin typeface="Myriad Pro"/>
                <a:cs typeface="Myriad Pro"/>
              </a:rPr>
              <a:t>Alt</a:t>
            </a:r>
            <a:r>
              <a:rPr kumimoji="0" lang="tr-TR" sz="2200" b="1" i="0" u="none" strike="noStrike" kern="0" cap="none" spc="-25" normalizeH="0" baseline="0" dirty="0">
                <a:ln>
                  <a:noFill/>
                </a:ln>
                <a:solidFill>
                  <a:schemeClr val="accent1"/>
                </a:solidFill>
                <a:effectLst/>
                <a:uLnTx/>
                <a:uFillTx/>
                <a:latin typeface="Myriad Pro"/>
                <a:cs typeface="Myriad Pro"/>
              </a:rPr>
              <a:t> </a:t>
            </a:r>
            <a:r>
              <a:rPr kumimoji="0" lang="tr-TR" sz="2200" b="1" i="0" u="none" strike="noStrike" kern="0" cap="none" spc="0" normalizeH="0" baseline="0" dirty="0">
                <a:ln>
                  <a:noFill/>
                </a:ln>
                <a:solidFill>
                  <a:schemeClr val="accent1"/>
                </a:solidFill>
                <a:effectLst/>
                <a:uLnTx/>
                <a:uFillTx/>
                <a:latin typeface="Myriad Pro"/>
                <a:cs typeface="Myriad Pro"/>
              </a:rPr>
              <a:t>Ekstremiteler</a:t>
            </a:r>
            <a:r>
              <a:rPr kumimoji="0" lang="tr-TR" sz="2200" b="1" i="0" u="none" strike="noStrike" kern="0" cap="none" spc="-20" normalizeH="0" baseline="0" dirty="0">
                <a:ln>
                  <a:noFill/>
                </a:ln>
                <a:solidFill>
                  <a:schemeClr val="accent1"/>
                </a:solidFill>
                <a:effectLst/>
                <a:uLnTx/>
                <a:uFillTx/>
                <a:latin typeface="Myriad Pro"/>
                <a:cs typeface="Myriad Pro"/>
              </a:rPr>
              <a:t> </a:t>
            </a:r>
            <a:r>
              <a:rPr kumimoji="0" lang="tr-TR" sz="2200" b="1" i="0" u="none" strike="noStrike" kern="0" cap="none" spc="0" normalizeH="0" baseline="0" dirty="0">
                <a:ln>
                  <a:noFill/>
                </a:ln>
                <a:solidFill>
                  <a:srgbClr val="4C4D4F"/>
                </a:solidFill>
                <a:effectLst/>
                <a:uLnTx/>
                <a:uFillTx/>
                <a:latin typeface="Myriad Pro"/>
                <a:cs typeface="Myriad Pro"/>
              </a:rPr>
              <a:t>[</a:t>
            </a:r>
            <a:r>
              <a:rPr kumimoji="0" lang="tr-TR" sz="2200" b="1" i="0" u="none" strike="noStrike" kern="0" cap="none" spc="0" normalizeH="0" baseline="0" dirty="0">
                <a:ln>
                  <a:noFill/>
                </a:ln>
                <a:solidFill>
                  <a:schemeClr val="accent2"/>
                </a:solidFill>
                <a:effectLst/>
                <a:uLnTx/>
                <a:uFillTx/>
                <a:latin typeface="Myriad Pro"/>
                <a:cs typeface="Myriad Pro"/>
              </a:rPr>
              <a:t>Extremitas</a:t>
            </a:r>
            <a:r>
              <a:rPr kumimoji="0" lang="tr-TR" sz="2200" b="1" i="0" u="none" strike="noStrike" kern="0" cap="none" spc="-25" normalizeH="0" baseline="0" dirty="0">
                <a:ln>
                  <a:noFill/>
                </a:ln>
                <a:solidFill>
                  <a:schemeClr val="accent2"/>
                </a:solidFill>
                <a:effectLst/>
                <a:uLnTx/>
                <a:uFillTx/>
                <a:latin typeface="Myriad Pro"/>
                <a:cs typeface="Myriad Pro"/>
              </a:rPr>
              <a:t> </a:t>
            </a:r>
            <a:r>
              <a:rPr kumimoji="0" lang="tr-TR" sz="2200" b="1" i="0" u="none" strike="noStrike" kern="0" cap="none" spc="0" normalizeH="0" baseline="0" dirty="0" err="1">
                <a:ln>
                  <a:noFill/>
                </a:ln>
                <a:solidFill>
                  <a:schemeClr val="accent2"/>
                </a:solidFill>
                <a:effectLst/>
                <a:uLnTx/>
                <a:uFillTx/>
                <a:latin typeface="Myriad Pro"/>
                <a:cs typeface="Myriad Pro"/>
              </a:rPr>
              <a:t>Inferior</a:t>
            </a:r>
            <a:r>
              <a:rPr kumimoji="0" lang="tr-TR" sz="2200" b="1" i="0" u="none" strike="noStrike" kern="0" cap="none" spc="-25" normalizeH="0" baseline="0" dirty="0">
                <a:ln>
                  <a:noFill/>
                </a:ln>
                <a:solidFill>
                  <a:schemeClr val="accent2"/>
                </a:solidFill>
                <a:effectLst/>
                <a:uLnTx/>
                <a:uFillTx/>
                <a:latin typeface="Myriad Pro"/>
                <a:cs typeface="Myriad Pro"/>
              </a:rPr>
              <a:t> </a:t>
            </a:r>
            <a:r>
              <a:rPr kumimoji="0" lang="tr-TR" sz="2200" b="1" i="0" u="none" strike="noStrike" kern="0" cap="none" spc="0" normalizeH="0" baseline="0" dirty="0">
                <a:ln>
                  <a:noFill/>
                </a:ln>
                <a:solidFill>
                  <a:srgbClr val="4C4D4F"/>
                </a:solidFill>
                <a:effectLst/>
                <a:uLnTx/>
                <a:uFillTx/>
                <a:latin typeface="Myriad Pro"/>
                <a:cs typeface="Myriad Pro"/>
              </a:rPr>
              <a:t>(</a:t>
            </a:r>
            <a:r>
              <a:rPr kumimoji="0" lang="tr-TR" sz="2200" b="1" i="0" u="none" strike="noStrike" kern="0" cap="none" spc="0" normalizeH="0" baseline="0" dirty="0" err="1">
                <a:ln>
                  <a:noFill/>
                </a:ln>
                <a:solidFill>
                  <a:srgbClr val="4C4D4F"/>
                </a:solidFill>
                <a:effectLst/>
                <a:uLnTx/>
                <a:uFillTx/>
                <a:latin typeface="Myriad Pro"/>
                <a:cs typeface="Myriad Pro"/>
              </a:rPr>
              <a:t>Ekstremitas</a:t>
            </a:r>
            <a:r>
              <a:rPr kumimoji="0" lang="tr-TR" sz="2200" b="1" i="0" u="none" strike="noStrike" kern="0" cap="none" spc="-20" normalizeH="0" baseline="0" dirty="0">
                <a:ln>
                  <a:noFill/>
                </a:ln>
                <a:solidFill>
                  <a:srgbClr val="4C4D4F"/>
                </a:solidFill>
                <a:effectLst/>
                <a:uLnTx/>
                <a:uFillTx/>
                <a:latin typeface="Myriad Pro"/>
                <a:cs typeface="Myriad Pro"/>
              </a:rPr>
              <a:t> </a:t>
            </a:r>
            <a:r>
              <a:rPr kumimoji="0" lang="tr-TR" sz="2200" b="1" i="0" u="none" strike="noStrike" kern="0" cap="none" spc="-10" normalizeH="0" baseline="0" dirty="0" err="1">
                <a:ln>
                  <a:noFill/>
                </a:ln>
                <a:solidFill>
                  <a:srgbClr val="4C4D4F"/>
                </a:solidFill>
                <a:effectLst/>
                <a:uLnTx/>
                <a:uFillTx/>
                <a:latin typeface="Myriad Pro"/>
                <a:cs typeface="Myriad Pro"/>
              </a:rPr>
              <a:t>İnferiyör</a:t>
            </a:r>
            <a:r>
              <a:rPr kumimoji="0" lang="tr-TR" sz="2200" b="1" i="0" u="none" strike="noStrike" kern="0" cap="none" spc="-10" normalizeH="0" baseline="0" dirty="0">
                <a:ln>
                  <a:noFill/>
                </a:ln>
                <a:solidFill>
                  <a:srgbClr val="4C4D4F"/>
                </a:solidFill>
                <a:effectLst/>
                <a:uLnTx/>
                <a:uFillTx/>
                <a:latin typeface="Myriad Pro"/>
                <a:cs typeface="Myriad Pro"/>
              </a:rPr>
              <a:t>)]:</a:t>
            </a:r>
            <a:r>
              <a:rPr kumimoji="0" lang="tr-TR" sz="2200" b="1" i="0" u="none" strike="noStrike" kern="0" cap="none" spc="-25" normalizeH="0" baseline="0" dirty="0">
                <a:ln>
                  <a:noFill/>
                </a:ln>
                <a:solidFill>
                  <a:srgbClr val="4C4D4F"/>
                </a:solidFill>
                <a:effectLst/>
                <a:uLnTx/>
                <a:uFillTx/>
                <a:latin typeface="Myriad Pro"/>
                <a:cs typeface="Myriad Pro"/>
              </a:rPr>
              <a:t> </a:t>
            </a:r>
            <a:r>
              <a:rPr kumimoji="0" lang="tr-TR" sz="2200" b="0" i="0" u="none" strike="noStrike" kern="0" cap="none" spc="0" normalizeH="0" baseline="0" dirty="0">
                <a:ln>
                  <a:noFill/>
                </a:ln>
                <a:solidFill>
                  <a:srgbClr val="4C4D4F"/>
                </a:solidFill>
                <a:effectLst/>
                <a:uLnTx/>
                <a:uFillTx/>
                <a:latin typeface="Myriad Pro"/>
                <a:cs typeface="Myriad Pro"/>
              </a:rPr>
              <a:t>Kalçadan</a:t>
            </a:r>
            <a:r>
              <a:rPr kumimoji="0" lang="tr-TR" sz="2200" b="0" i="0" u="none" strike="noStrike" kern="0" cap="none" spc="-20" normalizeH="0" baseline="0" dirty="0">
                <a:ln>
                  <a:noFill/>
                </a:ln>
                <a:solidFill>
                  <a:srgbClr val="4C4D4F"/>
                </a:solidFill>
                <a:effectLst/>
                <a:uLnTx/>
                <a:uFillTx/>
                <a:latin typeface="Myriad Pro"/>
                <a:cs typeface="Myriad Pro"/>
              </a:rPr>
              <a:t> </a:t>
            </a:r>
            <a:r>
              <a:rPr kumimoji="0" lang="tr-TR" sz="2200" b="0" i="0" u="none" strike="noStrike" kern="0" cap="none" spc="0" normalizeH="0" baseline="0" dirty="0">
                <a:ln>
                  <a:noFill/>
                </a:ln>
                <a:solidFill>
                  <a:srgbClr val="4C4D4F"/>
                </a:solidFill>
                <a:effectLst/>
                <a:uLnTx/>
                <a:uFillTx/>
                <a:latin typeface="Myriad Pro"/>
                <a:cs typeface="Myriad Pro"/>
              </a:rPr>
              <a:t>başlayarak</a:t>
            </a:r>
            <a:r>
              <a:rPr kumimoji="0" lang="tr-TR" sz="2200" b="0" i="0" u="none" strike="noStrike" kern="0" cap="none" spc="-25" normalizeH="0" baseline="0" dirty="0">
                <a:ln>
                  <a:noFill/>
                </a:ln>
                <a:solidFill>
                  <a:srgbClr val="4C4D4F"/>
                </a:solidFill>
                <a:effectLst/>
                <a:uLnTx/>
                <a:uFillTx/>
                <a:latin typeface="Myriad Pro"/>
                <a:cs typeface="Myriad Pro"/>
              </a:rPr>
              <a:t> </a:t>
            </a:r>
            <a:r>
              <a:rPr kumimoji="0" lang="tr-TR" sz="2200" b="0" i="0" u="none" strike="noStrike" kern="0" cap="none" spc="-10" normalizeH="0" baseline="0" dirty="0">
                <a:ln>
                  <a:noFill/>
                </a:ln>
                <a:solidFill>
                  <a:srgbClr val="4C4D4F"/>
                </a:solidFill>
                <a:effectLst/>
                <a:uLnTx/>
                <a:uFillTx/>
                <a:latin typeface="Myriad Pro"/>
                <a:cs typeface="Myriad Pro"/>
              </a:rPr>
              <a:t>ayak</a:t>
            </a:r>
            <a:r>
              <a:rPr kumimoji="0" lang="tr-TR" sz="2200" b="0" i="0" u="none" strike="noStrike" kern="0" cap="none" spc="0" normalizeH="0" baseline="0" dirty="0">
                <a:ln>
                  <a:noFill/>
                </a:ln>
                <a:solidFill>
                  <a:srgbClr val="4C4D4F"/>
                </a:solidFill>
                <a:effectLst/>
                <a:uLnTx/>
                <a:uFillTx/>
                <a:latin typeface="Myriad Pro"/>
                <a:cs typeface="Myriad Pro"/>
              </a:rPr>
              <a:t>lara</a:t>
            </a:r>
            <a:r>
              <a:rPr kumimoji="0" lang="tr-TR" sz="2200" b="0" i="0" u="none" strike="noStrike" kern="0" cap="none" spc="-25" normalizeH="0" baseline="0" dirty="0">
                <a:ln>
                  <a:noFill/>
                </a:ln>
                <a:solidFill>
                  <a:srgbClr val="4C4D4F"/>
                </a:solidFill>
                <a:effectLst/>
                <a:uLnTx/>
                <a:uFillTx/>
                <a:latin typeface="Myriad Pro"/>
                <a:cs typeface="Myriad Pro"/>
              </a:rPr>
              <a:t> </a:t>
            </a:r>
            <a:r>
              <a:rPr kumimoji="0" lang="tr-TR" sz="2200" b="0" i="0" u="none" strike="noStrike" kern="0" cap="none" spc="0" normalizeH="0" baseline="0" dirty="0">
                <a:ln>
                  <a:noFill/>
                </a:ln>
                <a:solidFill>
                  <a:srgbClr val="4C4D4F"/>
                </a:solidFill>
                <a:effectLst/>
                <a:uLnTx/>
                <a:uFillTx/>
                <a:latin typeface="Myriad Pro"/>
                <a:cs typeface="Myriad Pro"/>
              </a:rPr>
              <a:t>kadar</a:t>
            </a:r>
            <a:r>
              <a:rPr kumimoji="0" lang="tr-TR" sz="2200" b="0" i="0" u="none" strike="noStrike" kern="0" cap="none" spc="-15" normalizeH="0" baseline="0" dirty="0">
                <a:ln>
                  <a:noFill/>
                </a:ln>
                <a:solidFill>
                  <a:srgbClr val="4C4D4F"/>
                </a:solidFill>
                <a:effectLst/>
                <a:uLnTx/>
                <a:uFillTx/>
                <a:latin typeface="Myriad Pro"/>
                <a:cs typeface="Myriad Pro"/>
              </a:rPr>
              <a:t> </a:t>
            </a:r>
            <a:r>
              <a:rPr kumimoji="0" lang="tr-TR" sz="2200" b="0" i="0" u="none" strike="noStrike" kern="0" cap="none" spc="-10" normalizeH="0" baseline="0" dirty="0">
                <a:ln>
                  <a:noFill/>
                </a:ln>
                <a:solidFill>
                  <a:srgbClr val="4C4D4F"/>
                </a:solidFill>
                <a:effectLst/>
                <a:uLnTx/>
                <a:uFillTx/>
                <a:latin typeface="Myriad Pro"/>
                <a:cs typeface="Myriad Pro"/>
              </a:rPr>
              <a:t>uzanır. </a:t>
            </a:r>
            <a:r>
              <a:rPr kumimoji="0" lang="tr-TR" sz="2200" b="0" i="0" u="none" strike="noStrike" kern="0" cap="none" spc="0" normalizeH="0" baseline="0" dirty="0">
                <a:ln>
                  <a:noFill/>
                </a:ln>
                <a:solidFill>
                  <a:srgbClr val="4C4D4F"/>
                </a:solidFill>
                <a:effectLst/>
                <a:uLnTx/>
                <a:uFillTx/>
                <a:latin typeface="Myriad Pro"/>
                <a:cs typeface="Myriad Pro"/>
              </a:rPr>
              <a:t>Kalça</a:t>
            </a:r>
            <a:r>
              <a:rPr kumimoji="0" lang="tr-TR" sz="2200" b="0" i="0" u="none" strike="noStrike" kern="0" cap="none" spc="-15" normalizeH="0" baseline="0" dirty="0">
                <a:ln>
                  <a:noFill/>
                </a:ln>
                <a:solidFill>
                  <a:srgbClr val="4C4D4F"/>
                </a:solidFill>
                <a:effectLst/>
                <a:uLnTx/>
                <a:uFillTx/>
                <a:latin typeface="Myriad Pro"/>
                <a:cs typeface="Myriad Pro"/>
              </a:rPr>
              <a:t> </a:t>
            </a:r>
            <a:r>
              <a:rPr kumimoji="0" lang="tr-TR" sz="2200" b="0" i="0" u="none" strike="noStrike" kern="0" cap="none" spc="-10" normalizeH="0" baseline="0" dirty="0">
                <a:ln>
                  <a:noFill/>
                </a:ln>
                <a:solidFill>
                  <a:srgbClr val="4C4D4F"/>
                </a:solidFill>
                <a:effectLst/>
                <a:uLnTx/>
                <a:uFillTx/>
                <a:latin typeface="Myriad Pro"/>
                <a:cs typeface="Myriad Pro"/>
              </a:rPr>
              <a:t>(</a:t>
            </a:r>
            <a:r>
              <a:rPr kumimoji="0" lang="tr-TR" sz="2200" b="1" i="0" u="none" strike="noStrike" kern="0" cap="none" spc="-10" normalizeH="0" baseline="0" dirty="0">
                <a:ln>
                  <a:noFill/>
                </a:ln>
                <a:solidFill>
                  <a:srgbClr val="4C4D4F"/>
                </a:solidFill>
                <a:effectLst/>
                <a:uLnTx/>
                <a:uFillTx/>
                <a:latin typeface="Myriad Pro"/>
                <a:cs typeface="Myriad Pro"/>
              </a:rPr>
              <a:t>r.</a:t>
            </a:r>
            <a:r>
              <a:rPr kumimoji="0" lang="tr-TR" sz="2200" b="1" i="0" u="none" strike="noStrike" kern="0" cap="none" spc="-15" normalizeH="0" baseline="0" dirty="0">
                <a:ln>
                  <a:noFill/>
                </a:ln>
                <a:solidFill>
                  <a:srgbClr val="4C4D4F"/>
                </a:solidFill>
                <a:effectLst/>
                <a:uLnTx/>
                <a:uFillTx/>
                <a:latin typeface="Myriad Pro"/>
                <a:cs typeface="Myriad Pro"/>
              </a:rPr>
              <a:t> </a:t>
            </a:r>
            <a:r>
              <a:rPr kumimoji="0" lang="tr-TR" sz="2200" b="1" i="0" u="none" strike="noStrike" kern="0" cap="none" spc="0" normalizeH="0" baseline="0" dirty="0" err="1">
                <a:ln>
                  <a:noFill/>
                </a:ln>
                <a:solidFill>
                  <a:srgbClr val="4C4D4F"/>
                </a:solidFill>
                <a:effectLst/>
                <a:uLnTx/>
                <a:uFillTx/>
                <a:latin typeface="Myriad Pro"/>
                <a:cs typeface="Myriad Pro"/>
              </a:rPr>
              <a:t>glutealis</a:t>
            </a:r>
            <a:r>
              <a:rPr kumimoji="0" lang="tr-TR" sz="2200" b="0" i="0" u="none" strike="noStrike" kern="0" cap="none" spc="0" normalizeH="0" baseline="0" dirty="0">
                <a:ln>
                  <a:noFill/>
                </a:ln>
                <a:solidFill>
                  <a:srgbClr val="4C4D4F"/>
                </a:solidFill>
                <a:effectLst/>
                <a:uLnTx/>
                <a:uFillTx/>
                <a:latin typeface="Myriad Pro"/>
                <a:cs typeface="Myriad Pro"/>
              </a:rPr>
              <a:t>),</a:t>
            </a:r>
            <a:r>
              <a:rPr kumimoji="0" lang="tr-TR" sz="2200" b="0" i="0" u="none" strike="noStrike" kern="0" cap="none" spc="-10" normalizeH="0" baseline="0" dirty="0">
                <a:ln>
                  <a:noFill/>
                </a:ln>
                <a:solidFill>
                  <a:srgbClr val="4C4D4F"/>
                </a:solidFill>
                <a:effectLst/>
                <a:uLnTx/>
                <a:uFillTx/>
                <a:latin typeface="Myriad Pro"/>
                <a:cs typeface="Myriad Pro"/>
              </a:rPr>
              <a:t> </a:t>
            </a:r>
            <a:r>
              <a:rPr kumimoji="0" lang="tr-TR" sz="2200" b="0" i="0" u="none" strike="noStrike" kern="0" cap="none" spc="0" normalizeH="0" baseline="0" dirty="0">
                <a:ln>
                  <a:noFill/>
                </a:ln>
                <a:solidFill>
                  <a:srgbClr val="4C4D4F"/>
                </a:solidFill>
                <a:effectLst/>
                <a:uLnTx/>
                <a:uFillTx/>
                <a:latin typeface="Myriad Pro"/>
                <a:cs typeface="Myriad Pro"/>
              </a:rPr>
              <a:t>uyluk</a:t>
            </a:r>
            <a:r>
              <a:rPr kumimoji="0" lang="tr-TR" sz="2200" b="0" i="0" u="none" strike="noStrike" kern="0" cap="none" spc="-15" normalizeH="0" baseline="0" dirty="0">
                <a:ln>
                  <a:noFill/>
                </a:ln>
                <a:solidFill>
                  <a:srgbClr val="4C4D4F"/>
                </a:solidFill>
                <a:effectLst/>
                <a:uLnTx/>
                <a:uFillTx/>
                <a:latin typeface="Myriad Pro"/>
                <a:cs typeface="Myriad Pro"/>
              </a:rPr>
              <a:t> </a:t>
            </a:r>
            <a:r>
              <a:rPr kumimoji="0" lang="tr-TR" sz="2200" b="0" i="0" u="none" strike="noStrike" kern="0" cap="none" spc="-10" normalizeH="0" baseline="0" dirty="0">
                <a:ln>
                  <a:noFill/>
                </a:ln>
                <a:solidFill>
                  <a:srgbClr val="4C4D4F"/>
                </a:solidFill>
                <a:effectLst/>
                <a:uLnTx/>
                <a:uFillTx/>
                <a:latin typeface="Myriad Pro"/>
                <a:cs typeface="Myriad Pro"/>
              </a:rPr>
              <a:t>(</a:t>
            </a:r>
            <a:r>
              <a:rPr kumimoji="0" lang="tr-TR" sz="2200" b="1" i="0" u="none" strike="noStrike" kern="0" cap="none" spc="-10" normalizeH="0" baseline="0" dirty="0">
                <a:ln>
                  <a:noFill/>
                </a:ln>
                <a:solidFill>
                  <a:srgbClr val="4C4D4F"/>
                </a:solidFill>
                <a:effectLst/>
                <a:uLnTx/>
                <a:uFillTx/>
                <a:latin typeface="Myriad Pro"/>
                <a:cs typeface="Myriad Pro"/>
              </a:rPr>
              <a:t>r.</a:t>
            </a:r>
            <a:r>
              <a:rPr kumimoji="0" lang="tr-TR" sz="2200" b="1" i="0" u="none" strike="noStrike" kern="0" cap="none" spc="-15" normalizeH="0" baseline="0" dirty="0">
                <a:ln>
                  <a:noFill/>
                </a:ln>
                <a:solidFill>
                  <a:srgbClr val="4C4D4F"/>
                </a:solidFill>
                <a:effectLst/>
                <a:uLnTx/>
                <a:uFillTx/>
                <a:latin typeface="Myriad Pro"/>
                <a:cs typeface="Myriad Pro"/>
              </a:rPr>
              <a:t> </a:t>
            </a:r>
            <a:r>
              <a:rPr kumimoji="0" lang="tr-TR" sz="2200" b="1" i="0" u="none" strike="noStrike" kern="0" cap="none" spc="0" normalizeH="0" baseline="0" dirty="0" err="1">
                <a:ln>
                  <a:noFill/>
                </a:ln>
                <a:solidFill>
                  <a:srgbClr val="4C4D4F"/>
                </a:solidFill>
                <a:effectLst/>
                <a:uLnTx/>
                <a:uFillTx/>
                <a:latin typeface="Myriad Pro"/>
                <a:cs typeface="Myriad Pro"/>
              </a:rPr>
              <a:t>femoralis</a:t>
            </a:r>
            <a:r>
              <a:rPr kumimoji="0" lang="tr-TR" sz="2200" b="0" i="0" u="none" strike="noStrike" kern="0" cap="none" spc="0" normalizeH="0" baseline="0" dirty="0">
                <a:ln>
                  <a:noFill/>
                </a:ln>
                <a:solidFill>
                  <a:srgbClr val="4C4D4F"/>
                </a:solidFill>
                <a:effectLst/>
                <a:uLnTx/>
                <a:uFillTx/>
                <a:latin typeface="Myriad Pro"/>
                <a:cs typeface="Myriad Pro"/>
              </a:rPr>
              <a:t>),</a:t>
            </a:r>
            <a:r>
              <a:rPr kumimoji="0" lang="tr-TR" sz="2200" b="0" i="0" u="none" strike="noStrike" kern="0" cap="none" spc="-10" normalizeH="0" baseline="0" dirty="0">
                <a:ln>
                  <a:noFill/>
                </a:ln>
                <a:solidFill>
                  <a:srgbClr val="4C4D4F"/>
                </a:solidFill>
                <a:effectLst/>
                <a:uLnTx/>
                <a:uFillTx/>
                <a:latin typeface="Myriad Pro"/>
                <a:cs typeface="Myriad Pro"/>
              </a:rPr>
              <a:t> </a:t>
            </a:r>
            <a:r>
              <a:rPr kumimoji="0" lang="tr-TR" sz="2200" b="0" i="0" u="none" strike="noStrike" kern="0" cap="none" spc="0" normalizeH="0" baseline="0" dirty="0">
                <a:ln>
                  <a:noFill/>
                </a:ln>
                <a:solidFill>
                  <a:srgbClr val="4C4D4F"/>
                </a:solidFill>
                <a:effectLst/>
                <a:uLnTx/>
                <a:uFillTx/>
                <a:latin typeface="Myriad Pro"/>
                <a:cs typeface="Myriad Pro"/>
              </a:rPr>
              <a:t>baldır</a:t>
            </a:r>
            <a:r>
              <a:rPr kumimoji="0" lang="tr-TR" sz="2200" b="0" i="0" u="none" strike="noStrike" kern="0" cap="none" spc="-15" normalizeH="0" baseline="0" dirty="0">
                <a:ln>
                  <a:noFill/>
                </a:ln>
                <a:solidFill>
                  <a:srgbClr val="4C4D4F"/>
                </a:solidFill>
                <a:effectLst/>
                <a:uLnTx/>
                <a:uFillTx/>
                <a:latin typeface="Myriad Pro"/>
                <a:cs typeface="Myriad Pro"/>
              </a:rPr>
              <a:t> </a:t>
            </a:r>
            <a:r>
              <a:rPr kumimoji="0" lang="tr-TR" sz="2200" b="0" i="0" u="none" strike="noStrike" kern="0" cap="none" spc="-10" normalizeH="0" baseline="0" dirty="0">
                <a:ln>
                  <a:noFill/>
                </a:ln>
                <a:solidFill>
                  <a:srgbClr val="4C4D4F"/>
                </a:solidFill>
                <a:effectLst/>
                <a:uLnTx/>
                <a:uFillTx/>
                <a:latin typeface="Myriad Pro"/>
                <a:cs typeface="Myriad Pro"/>
              </a:rPr>
              <a:t>[</a:t>
            </a:r>
            <a:r>
              <a:rPr kumimoji="0" lang="tr-TR" sz="2200" b="1" i="0" u="none" strike="noStrike" kern="0" cap="none" spc="-10" normalizeH="0" baseline="0" dirty="0">
                <a:ln>
                  <a:noFill/>
                </a:ln>
                <a:solidFill>
                  <a:srgbClr val="4C4D4F"/>
                </a:solidFill>
                <a:effectLst/>
                <a:uLnTx/>
                <a:uFillTx/>
                <a:latin typeface="Myriad Pro"/>
                <a:cs typeface="Myriad Pro"/>
              </a:rPr>
              <a:t>r.</a:t>
            </a:r>
            <a:r>
              <a:rPr kumimoji="0" lang="tr-TR" sz="2200" b="1" i="0" u="none" strike="noStrike" kern="0" cap="none" spc="-15" normalizeH="0" baseline="0" dirty="0">
                <a:ln>
                  <a:noFill/>
                </a:ln>
                <a:solidFill>
                  <a:srgbClr val="4C4D4F"/>
                </a:solidFill>
                <a:effectLst/>
                <a:uLnTx/>
                <a:uFillTx/>
                <a:latin typeface="Myriad Pro"/>
                <a:cs typeface="Myriad Pro"/>
              </a:rPr>
              <a:t> </a:t>
            </a:r>
            <a:r>
              <a:rPr kumimoji="0" lang="tr-TR" sz="2200" b="1" i="0" u="none" strike="noStrike" kern="0" cap="none" spc="0" normalizeH="0" baseline="0" dirty="0" err="1">
                <a:ln>
                  <a:noFill/>
                </a:ln>
                <a:solidFill>
                  <a:srgbClr val="4C4D4F"/>
                </a:solidFill>
                <a:effectLst/>
                <a:uLnTx/>
                <a:uFillTx/>
                <a:latin typeface="Myriad Pro"/>
                <a:cs typeface="Myriad Pro"/>
              </a:rPr>
              <a:t>cruris</a:t>
            </a:r>
            <a:r>
              <a:rPr kumimoji="0" lang="tr-TR" sz="2200" b="1" i="0" u="none" strike="noStrike" kern="0" cap="none" spc="-10" normalizeH="0" baseline="0" dirty="0">
                <a:ln>
                  <a:noFill/>
                </a:ln>
                <a:solidFill>
                  <a:srgbClr val="4C4D4F"/>
                </a:solidFill>
                <a:effectLst/>
                <a:uLnTx/>
                <a:uFillTx/>
                <a:latin typeface="Myriad Pro"/>
                <a:cs typeface="Myriad Pro"/>
              </a:rPr>
              <a:t> </a:t>
            </a:r>
            <a:r>
              <a:rPr kumimoji="0" lang="tr-TR" sz="2200" b="0" i="0" u="none" strike="noStrike" kern="0" cap="none" spc="0" normalizeH="0" baseline="0" dirty="0">
                <a:ln>
                  <a:noFill/>
                </a:ln>
                <a:solidFill>
                  <a:srgbClr val="4C4D4F"/>
                </a:solidFill>
                <a:effectLst/>
                <a:uLnTx/>
                <a:uFillTx/>
                <a:latin typeface="Myriad Pro"/>
                <a:cs typeface="Myriad Pro"/>
              </a:rPr>
              <a:t>(</a:t>
            </a:r>
            <a:r>
              <a:rPr kumimoji="0" lang="tr-TR" sz="2200" b="0" i="0" u="none" strike="noStrike" kern="0" cap="none" spc="0" normalizeH="0" baseline="0" dirty="0" err="1">
                <a:ln>
                  <a:noFill/>
                </a:ln>
                <a:solidFill>
                  <a:srgbClr val="4C4D4F"/>
                </a:solidFill>
                <a:effectLst/>
                <a:uLnTx/>
                <a:uFillTx/>
                <a:latin typeface="Myriad Pro"/>
                <a:cs typeface="Myriad Pro"/>
              </a:rPr>
              <a:t>rejiyo</a:t>
            </a:r>
            <a:r>
              <a:rPr kumimoji="0" lang="tr-TR" sz="2200" b="0" i="0" u="none" strike="noStrike" kern="0" cap="none" spc="-15" normalizeH="0" baseline="0" dirty="0">
                <a:ln>
                  <a:noFill/>
                </a:ln>
                <a:solidFill>
                  <a:srgbClr val="4C4D4F"/>
                </a:solidFill>
                <a:effectLst/>
                <a:uLnTx/>
                <a:uFillTx/>
                <a:latin typeface="Myriad Pro"/>
                <a:cs typeface="Myriad Pro"/>
              </a:rPr>
              <a:t> </a:t>
            </a:r>
            <a:r>
              <a:rPr kumimoji="0" lang="tr-TR" sz="2200" b="0" i="0" u="none" strike="noStrike" kern="0" cap="none" spc="0" normalizeH="0" baseline="0" dirty="0" err="1">
                <a:ln>
                  <a:noFill/>
                </a:ln>
                <a:solidFill>
                  <a:srgbClr val="4C4D4F"/>
                </a:solidFill>
                <a:effectLst/>
                <a:uLnTx/>
                <a:uFillTx/>
                <a:latin typeface="Myriad Pro"/>
                <a:cs typeface="Myriad Pro"/>
              </a:rPr>
              <a:t>kruris</a:t>
            </a:r>
            <a:r>
              <a:rPr kumimoji="0" lang="tr-TR" sz="2200" b="0" i="0" u="none" strike="noStrike" kern="0" cap="none" spc="0" normalizeH="0" baseline="0" dirty="0">
                <a:ln>
                  <a:noFill/>
                </a:ln>
                <a:solidFill>
                  <a:srgbClr val="4C4D4F"/>
                </a:solidFill>
                <a:effectLst/>
                <a:uLnTx/>
                <a:uFillTx/>
                <a:latin typeface="Myriad Pro"/>
                <a:cs typeface="Myriad Pro"/>
              </a:rPr>
              <a:t>)]</a:t>
            </a:r>
            <a:r>
              <a:rPr kumimoji="0" lang="tr-TR" sz="2200" b="0" i="0" u="none" strike="noStrike" kern="0" cap="none" spc="-15" normalizeH="0" baseline="0" dirty="0">
                <a:ln>
                  <a:noFill/>
                </a:ln>
                <a:solidFill>
                  <a:srgbClr val="4C4D4F"/>
                </a:solidFill>
                <a:effectLst/>
                <a:uLnTx/>
                <a:uFillTx/>
                <a:latin typeface="Myriad Pro"/>
                <a:cs typeface="Myriad Pro"/>
              </a:rPr>
              <a:t> </a:t>
            </a:r>
            <a:r>
              <a:rPr kumimoji="0" lang="tr-TR" sz="2200" b="0" i="0" u="none" strike="noStrike" kern="0" cap="none" spc="0" normalizeH="0" baseline="0" dirty="0">
                <a:ln>
                  <a:noFill/>
                </a:ln>
                <a:solidFill>
                  <a:srgbClr val="4C4D4F"/>
                </a:solidFill>
                <a:effectLst/>
                <a:uLnTx/>
                <a:uFillTx/>
                <a:latin typeface="Myriad Pro"/>
                <a:cs typeface="Myriad Pro"/>
              </a:rPr>
              <a:t>ve</a:t>
            </a:r>
            <a:r>
              <a:rPr kumimoji="0" lang="tr-TR" sz="2200" b="0" i="0" u="none" strike="noStrike" kern="0" cap="none" spc="-10" normalizeH="0" baseline="0" dirty="0">
                <a:ln>
                  <a:noFill/>
                </a:ln>
                <a:solidFill>
                  <a:srgbClr val="4C4D4F"/>
                </a:solidFill>
                <a:effectLst/>
                <a:uLnTx/>
                <a:uFillTx/>
                <a:latin typeface="Myriad Pro"/>
                <a:cs typeface="Myriad Pro"/>
              </a:rPr>
              <a:t> </a:t>
            </a:r>
            <a:r>
              <a:rPr kumimoji="0" lang="tr-TR" sz="2200" b="0" i="0" u="none" strike="noStrike" kern="0" cap="none" spc="-20" normalizeH="0" baseline="0" dirty="0">
                <a:ln>
                  <a:noFill/>
                </a:ln>
                <a:solidFill>
                  <a:srgbClr val="4C4D4F"/>
                </a:solidFill>
                <a:effectLst/>
                <a:uLnTx/>
                <a:uFillTx/>
                <a:latin typeface="Myriad Pro"/>
                <a:cs typeface="Myriad Pro"/>
              </a:rPr>
              <a:t>ayak </a:t>
            </a:r>
            <a:r>
              <a:rPr kumimoji="0" lang="tr-TR" sz="2200" b="0" i="0" u="none" strike="noStrike" kern="0" cap="none" spc="0" normalizeH="0" baseline="0" dirty="0">
                <a:ln>
                  <a:noFill/>
                </a:ln>
                <a:solidFill>
                  <a:srgbClr val="4C4D4F"/>
                </a:solidFill>
                <a:effectLst/>
                <a:uLnTx/>
                <a:uFillTx/>
                <a:latin typeface="Myriad Pro"/>
                <a:cs typeface="Myriad Pro"/>
              </a:rPr>
              <a:t>bölgesinden</a:t>
            </a:r>
            <a:r>
              <a:rPr kumimoji="0" lang="tr-TR" sz="2200" b="0" i="0" u="none" strike="noStrike" kern="0" cap="none" spc="-10" normalizeH="0" baseline="0" dirty="0">
                <a:ln>
                  <a:noFill/>
                </a:ln>
                <a:solidFill>
                  <a:srgbClr val="4C4D4F"/>
                </a:solidFill>
                <a:effectLst/>
                <a:uLnTx/>
                <a:uFillTx/>
                <a:latin typeface="Myriad Pro"/>
                <a:cs typeface="Myriad Pro"/>
              </a:rPr>
              <a:t> (</a:t>
            </a:r>
            <a:r>
              <a:rPr kumimoji="0" lang="tr-TR" sz="2200" b="1" i="0" u="none" strike="noStrike" kern="0" cap="none" spc="-10" normalizeH="0" baseline="0" dirty="0">
                <a:ln>
                  <a:noFill/>
                </a:ln>
                <a:solidFill>
                  <a:srgbClr val="4C4D4F"/>
                </a:solidFill>
                <a:effectLst/>
                <a:uLnTx/>
                <a:uFillTx/>
                <a:latin typeface="Myriad Pro"/>
                <a:cs typeface="Myriad Pro"/>
              </a:rPr>
              <a:t>r. </a:t>
            </a:r>
            <a:r>
              <a:rPr kumimoji="0" lang="tr-TR" sz="2200" b="1" i="0" u="none" strike="noStrike" kern="0" cap="none" spc="0" normalizeH="0" baseline="0" dirty="0" err="1">
                <a:ln>
                  <a:noFill/>
                </a:ln>
                <a:solidFill>
                  <a:srgbClr val="4C4D4F"/>
                </a:solidFill>
                <a:effectLst/>
                <a:uLnTx/>
                <a:uFillTx/>
                <a:latin typeface="Myriad Pro"/>
                <a:cs typeface="Myriad Pro"/>
              </a:rPr>
              <a:t>pedis</a:t>
            </a:r>
            <a:r>
              <a:rPr kumimoji="0" lang="tr-TR" sz="2200" b="0" i="0" u="none" strike="noStrike" kern="0" cap="none" spc="0" normalizeH="0" baseline="0" dirty="0">
                <a:ln>
                  <a:noFill/>
                </a:ln>
                <a:solidFill>
                  <a:srgbClr val="4C4D4F"/>
                </a:solidFill>
                <a:effectLst/>
                <a:uLnTx/>
                <a:uFillTx/>
                <a:latin typeface="Myriad Pro"/>
                <a:cs typeface="Myriad Pro"/>
              </a:rPr>
              <a:t>)</a:t>
            </a:r>
            <a:r>
              <a:rPr kumimoji="0" lang="tr-TR" sz="2200" b="0" i="0" u="none" strike="noStrike" kern="0" cap="none" spc="-10" normalizeH="0" baseline="0" dirty="0">
                <a:ln>
                  <a:noFill/>
                </a:ln>
                <a:solidFill>
                  <a:srgbClr val="4C4D4F"/>
                </a:solidFill>
                <a:effectLst/>
                <a:uLnTx/>
                <a:uFillTx/>
                <a:latin typeface="Myriad Pro"/>
                <a:cs typeface="Myriad Pro"/>
              </a:rPr>
              <a:t> oluşur.</a:t>
            </a:r>
            <a:endParaRPr kumimoji="0" lang="tr-TR" sz="2200" b="0" i="0" u="none" strike="noStrike" kern="0" cap="none" spc="0" normalizeH="0" baseline="0" dirty="0">
              <a:ln>
                <a:noFill/>
              </a:ln>
              <a:solidFill>
                <a:sysClr val="windowText" lastClr="000000"/>
              </a:solidFill>
              <a:effectLst/>
              <a:uLnTx/>
              <a:uFillTx/>
              <a:latin typeface="Myriad Pro"/>
              <a:cs typeface="Myriad Pro"/>
            </a:endParaRPr>
          </a:p>
        </p:txBody>
      </p:sp>
      <p:sp>
        <p:nvSpPr>
          <p:cNvPr id="5" name="Alt Bilgi Yer Tutucusu 4">
            <a:extLst>
              <a:ext uri="{FF2B5EF4-FFF2-40B4-BE49-F238E27FC236}">
                <a16:creationId xmlns:a16="http://schemas.microsoft.com/office/drawing/2014/main" id="{50056F6A-2A2A-B619-C18A-AECA908205CF}"/>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592B7F78-4B1A-355E-D148-63BCAA4E9B31}"/>
              </a:ext>
            </a:extLst>
          </p:cNvPr>
          <p:cNvSpPr>
            <a:spLocks noGrp="1"/>
          </p:cNvSpPr>
          <p:nvPr>
            <p:ph type="sldNum" sz="quarter" idx="12"/>
          </p:nvPr>
        </p:nvSpPr>
        <p:spPr/>
        <p:txBody>
          <a:bodyPr/>
          <a:lstStyle/>
          <a:p>
            <a:fld id="{60FF87A7-9A7A-4B3D-9625-8440EC4947F9}" type="slidenum">
              <a:rPr lang="tr-TR" smtClean="0"/>
              <a:pPr/>
              <a:t>7</a:t>
            </a:fld>
            <a:endParaRPr lang="tr-TR"/>
          </a:p>
        </p:txBody>
      </p:sp>
    </p:spTree>
    <p:extLst>
      <p:ext uri="{BB962C8B-B14F-4D97-AF65-F5344CB8AC3E}">
        <p14:creationId xmlns:p14="http://schemas.microsoft.com/office/powerpoint/2010/main" val="27055597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402020-42F8-F02D-925B-DD8C7E02CB57}"/>
              </a:ext>
            </a:extLst>
          </p:cNvPr>
          <p:cNvSpPr>
            <a:spLocks noGrp="1"/>
          </p:cNvSpPr>
          <p:nvPr>
            <p:ph type="title"/>
          </p:nvPr>
        </p:nvSpPr>
        <p:spPr/>
        <p:txBody>
          <a:bodyPr/>
          <a:lstStyle/>
          <a:p>
            <a:r>
              <a:rPr lang="tr-TR" dirty="0"/>
              <a:t>Vücudun boşlukları</a:t>
            </a:r>
          </a:p>
        </p:txBody>
      </p:sp>
      <p:sp>
        <p:nvSpPr>
          <p:cNvPr id="5" name="Alt Bilgi Yer Tutucusu 4">
            <a:extLst>
              <a:ext uri="{FF2B5EF4-FFF2-40B4-BE49-F238E27FC236}">
                <a16:creationId xmlns:a16="http://schemas.microsoft.com/office/drawing/2014/main" id="{C6E6B4D8-5FA7-097B-88D0-0E15E6A43BD9}"/>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6D4627C7-2F38-7961-A80A-0A49CAC943C2}"/>
              </a:ext>
            </a:extLst>
          </p:cNvPr>
          <p:cNvSpPr>
            <a:spLocks noGrp="1"/>
          </p:cNvSpPr>
          <p:nvPr>
            <p:ph type="sldNum" sz="quarter" idx="12"/>
          </p:nvPr>
        </p:nvSpPr>
        <p:spPr/>
        <p:txBody>
          <a:bodyPr/>
          <a:lstStyle/>
          <a:p>
            <a:fld id="{60FF87A7-9A7A-4B3D-9625-8440EC4947F9}" type="slidenum">
              <a:rPr lang="tr-TR" smtClean="0"/>
              <a:pPr/>
              <a:t>8</a:t>
            </a:fld>
            <a:endParaRPr lang="tr-TR"/>
          </a:p>
        </p:txBody>
      </p:sp>
      <p:grpSp>
        <p:nvGrpSpPr>
          <p:cNvPr id="57" name="Grup 56">
            <a:extLst>
              <a:ext uri="{FF2B5EF4-FFF2-40B4-BE49-F238E27FC236}">
                <a16:creationId xmlns:a16="http://schemas.microsoft.com/office/drawing/2014/main" id="{7BABF233-EC6E-31B3-11D6-A7FD0D48281A}"/>
              </a:ext>
            </a:extLst>
          </p:cNvPr>
          <p:cNvGrpSpPr>
            <a:grpSpLocks noChangeAspect="1"/>
          </p:cNvGrpSpPr>
          <p:nvPr/>
        </p:nvGrpSpPr>
        <p:grpSpPr>
          <a:xfrm>
            <a:off x="5488502" y="1268760"/>
            <a:ext cx="3490791" cy="4428492"/>
            <a:chOff x="6191856" y="1540410"/>
            <a:chExt cx="2466975" cy="3129658"/>
          </a:xfrm>
        </p:grpSpPr>
        <p:grpSp>
          <p:nvGrpSpPr>
            <p:cNvPr id="27" name="object 13">
              <a:extLst>
                <a:ext uri="{FF2B5EF4-FFF2-40B4-BE49-F238E27FC236}">
                  <a16:creationId xmlns:a16="http://schemas.microsoft.com/office/drawing/2014/main" id="{CA177E78-1B67-E6C7-504B-27CF8307B1C2}"/>
                </a:ext>
              </a:extLst>
            </p:cNvPr>
            <p:cNvGrpSpPr/>
            <p:nvPr/>
          </p:nvGrpSpPr>
          <p:grpSpPr>
            <a:xfrm>
              <a:off x="6191856" y="1700808"/>
              <a:ext cx="2466975" cy="2969260"/>
              <a:chOff x="4221671" y="1127859"/>
              <a:chExt cx="2466975" cy="2969260"/>
            </a:xfrm>
          </p:grpSpPr>
          <p:pic>
            <p:nvPicPr>
              <p:cNvPr id="28" name="object 14">
                <a:extLst>
                  <a:ext uri="{FF2B5EF4-FFF2-40B4-BE49-F238E27FC236}">
                    <a16:creationId xmlns:a16="http://schemas.microsoft.com/office/drawing/2014/main" id="{76BBD9C2-3753-44EB-1C8F-EC01DA580773}"/>
                  </a:ext>
                </a:extLst>
              </p:cNvPr>
              <p:cNvPicPr/>
              <p:nvPr/>
            </p:nvPicPr>
            <p:blipFill>
              <a:blip r:embed="rId2" cstate="print"/>
              <a:stretch>
                <a:fillRect/>
              </a:stretch>
            </p:blipFill>
            <p:spPr>
              <a:xfrm>
                <a:off x="4221671" y="1127859"/>
                <a:ext cx="2466444" cy="2968802"/>
              </a:xfrm>
              <a:prstGeom prst="rect">
                <a:avLst/>
              </a:prstGeom>
            </p:spPr>
          </p:pic>
          <p:sp>
            <p:nvSpPr>
              <p:cNvPr id="29" name="object 15">
                <a:extLst>
                  <a:ext uri="{FF2B5EF4-FFF2-40B4-BE49-F238E27FC236}">
                    <a16:creationId xmlns:a16="http://schemas.microsoft.com/office/drawing/2014/main" id="{3DE49F7D-320F-28D2-B619-F673F6ABCD90}"/>
                  </a:ext>
                </a:extLst>
              </p:cNvPr>
              <p:cNvSpPr/>
              <p:nvPr/>
            </p:nvSpPr>
            <p:spPr>
              <a:xfrm>
                <a:off x="4715986" y="1150966"/>
                <a:ext cx="446405" cy="207010"/>
              </a:xfrm>
              <a:custGeom>
                <a:avLst/>
                <a:gdLst/>
                <a:ahLst/>
                <a:cxnLst/>
                <a:rect l="l" t="t" r="r" b="b"/>
                <a:pathLst>
                  <a:path w="446404" h="207009">
                    <a:moveTo>
                      <a:pt x="446024" y="0"/>
                    </a:moveTo>
                    <a:lnTo>
                      <a:pt x="0" y="206692"/>
                    </a:lnTo>
                  </a:path>
                </a:pathLst>
              </a:custGeom>
              <a:ln w="8890">
                <a:solidFill>
                  <a:srgbClr val="CD153F"/>
                </a:solidFill>
              </a:ln>
            </p:spPr>
            <p:txBody>
              <a:bodyPr wrap="square" lIns="0" tIns="0" rIns="0" bIns="0" rtlCol="0"/>
              <a:lstStyle/>
              <a:p>
                <a:endParaRPr lang="tr-TR" sz="2800"/>
              </a:p>
            </p:txBody>
          </p:sp>
          <p:sp>
            <p:nvSpPr>
              <p:cNvPr id="30" name="object 16">
                <a:extLst>
                  <a:ext uri="{FF2B5EF4-FFF2-40B4-BE49-F238E27FC236}">
                    <a16:creationId xmlns:a16="http://schemas.microsoft.com/office/drawing/2014/main" id="{4926FDD1-5F02-6318-038F-16E15E0E3E3D}"/>
                  </a:ext>
                </a:extLst>
              </p:cNvPr>
              <p:cNvSpPr/>
              <p:nvPr/>
            </p:nvSpPr>
            <p:spPr>
              <a:xfrm>
                <a:off x="4698382" y="1340071"/>
                <a:ext cx="35560" cy="35560"/>
              </a:xfrm>
              <a:custGeom>
                <a:avLst/>
                <a:gdLst/>
                <a:ahLst/>
                <a:cxnLst/>
                <a:rect l="l" t="t" r="r" b="b"/>
                <a:pathLst>
                  <a:path w="35560" h="35559">
                    <a:moveTo>
                      <a:pt x="27317" y="0"/>
                    </a:moveTo>
                    <a:lnTo>
                      <a:pt x="7886" y="0"/>
                    </a:lnTo>
                    <a:lnTo>
                      <a:pt x="0" y="7874"/>
                    </a:lnTo>
                    <a:lnTo>
                      <a:pt x="0" y="27317"/>
                    </a:lnTo>
                    <a:lnTo>
                      <a:pt x="7886" y="35204"/>
                    </a:lnTo>
                    <a:lnTo>
                      <a:pt x="17602" y="35204"/>
                    </a:lnTo>
                    <a:lnTo>
                      <a:pt x="27317" y="35204"/>
                    </a:lnTo>
                    <a:lnTo>
                      <a:pt x="35204" y="27317"/>
                    </a:lnTo>
                    <a:lnTo>
                      <a:pt x="35204" y="7874"/>
                    </a:lnTo>
                    <a:lnTo>
                      <a:pt x="27317" y="0"/>
                    </a:lnTo>
                    <a:close/>
                  </a:path>
                </a:pathLst>
              </a:custGeom>
              <a:solidFill>
                <a:srgbClr val="CD153F"/>
              </a:solidFill>
            </p:spPr>
            <p:txBody>
              <a:bodyPr wrap="square" lIns="0" tIns="0" rIns="0" bIns="0" rtlCol="0"/>
              <a:lstStyle/>
              <a:p>
                <a:endParaRPr lang="tr-TR" sz="2800"/>
              </a:p>
            </p:txBody>
          </p:sp>
          <p:sp>
            <p:nvSpPr>
              <p:cNvPr id="31" name="object 17">
                <a:extLst>
                  <a:ext uri="{FF2B5EF4-FFF2-40B4-BE49-F238E27FC236}">
                    <a16:creationId xmlns:a16="http://schemas.microsoft.com/office/drawing/2014/main" id="{B574C19B-8FBF-F991-30C9-0E14524C4300}"/>
                  </a:ext>
                </a:extLst>
              </p:cNvPr>
              <p:cNvSpPr/>
              <p:nvPr/>
            </p:nvSpPr>
            <p:spPr>
              <a:xfrm>
                <a:off x="4656513" y="1569161"/>
                <a:ext cx="446405" cy="207010"/>
              </a:xfrm>
              <a:custGeom>
                <a:avLst/>
                <a:gdLst/>
                <a:ahLst/>
                <a:cxnLst/>
                <a:rect l="l" t="t" r="r" b="b"/>
                <a:pathLst>
                  <a:path w="446404" h="207010">
                    <a:moveTo>
                      <a:pt x="446024" y="0"/>
                    </a:moveTo>
                    <a:lnTo>
                      <a:pt x="0" y="206692"/>
                    </a:lnTo>
                  </a:path>
                </a:pathLst>
              </a:custGeom>
              <a:ln w="8890">
                <a:solidFill>
                  <a:srgbClr val="CD153F"/>
                </a:solidFill>
              </a:ln>
            </p:spPr>
            <p:txBody>
              <a:bodyPr wrap="square" lIns="0" tIns="0" rIns="0" bIns="0" rtlCol="0"/>
              <a:lstStyle/>
              <a:p>
                <a:endParaRPr lang="tr-TR" sz="2800"/>
              </a:p>
            </p:txBody>
          </p:sp>
          <p:sp>
            <p:nvSpPr>
              <p:cNvPr id="32" name="object 18">
                <a:extLst>
                  <a:ext uri="{FF2B5EF4-FFF2-40B4-BE49-F238E27FC236}">
                    <a16:creationId xmlns:a16="http://schemas.microsoft.com/office/drawing/2014/main" id="{C66BE4B5-0C55-456D-7060-A5EC02D958C2}"/>
                  </a:ext>
                </a:extLst>
              </p:cNvPr>
              <p:cNvSpPr/>
              <p:nvPr/>
            </p:nvSpPr>
            <p:spPr>
              <a:xfrm>
                <a:off x="4638909" y="1758265"/>
                <a:ext cx="35560" cy="35560"/>
              </a:xfrm>
              <a:custGeom>
                <a:avLst/>
                <a:gdLst/>
                <a:ahLst/>
                <a:cxnLst/>
                <a:rect l="l" t="t" r="r" b="b"/>
                <a:pathLst>
                  <a:path w="35560" h="35560">
                    <a:moveTo>
                      <a:pt x="27317" y="0"/>
                    </a:moveTo>
                    <a:lnTo>
                      <a:pt x="7886" y="0"/>
                    </a:lnTo>
                    <a:lnTo>
                      <a:pt x="0" y="7873"/>
                    </a:lnTo>
                    <a:lnTo>
                      <a:pt x="0" y="27317"/>
                    </a:lnTo>
                    <a:lnTo>
                      <a:pt x="7886" y="35191"/>
                    </a:lnTo>
                    <a:lnTo>
                      <a:pt x="17602" y="35191"/>
                    </a:lnTo>
                    <a:lnTo>
                      <a:pt x="27317" y="35191"/>
                    </a:lnTo>
                    <a:lnTo>
                      <a:pt x="35204" y="27317"/>
                    </a:lnTo>
                    <a:lnTo>
                      <a:pt x="35204" y="7873"/>
                    </a:lnTo>
                    <a:lnTo>
                      <a:pt x="27317" y="0"/>
                    </a:lnTo>
                    <a:close/>
                  </a:path>
                </a:pathLst>
              </a:custGeom>
              <a:solidFill>
                <a:srgbClr val="CD153F"/>
              </a:solidFill>
            </p:spPr>
            <p:txBody>
              <a:bodyPr wrap="square" lIns="0" tIns="0" rIns="0" bIns="0" rtlCol="0"/>
              <a:lstStyle/>
              <a:p>
                <a:endParaRPr lang="tr-TR" sz="2800"/>
              </a:p>
            </p:txBody>
          </p:sp>
          <p:sp>
            <p:nvSpPr>
              <p:cNvPr id="33" name="object 19">
                <a:extLst>
                  <a:ext uri="{FF2B5EF4-FFF2-40B4-BE49-F238E27FC236}">
                    <a16:creationId xmlns:a16="http://schemas.microsoft.com/office/drawing/2014/main" id="{DCFF98BA-E1A3-7E5A-F9EB-9ECB77C7D5C8}"/>
                  </a:ext>
                </a:extLst>
              </p:cNvPr>
              <p:cNvSpPr/>
              <p:nvPr/>
            </p:nvSpPr>
            <p:spPr>
              <a:xfrm>
                <a:off x="4656509" y="2151588"/>
                <a:ext cx="275590" cy="193675"/>
              </a:xfrm>
              <a:custGeom>
                <a:avLst/>
                <a:gdLst/>
                <a:ahLst/>
                <a:cxnLst/>
                <a:rect l="l" t="t" r="r" b="b"/>
                <a:pathLst>
                  <a:path w="275589" h="193675">
                    <a:moveTo>
                      <a:pt x="275285" y="0"/>
                    </a:moveTo>
                    <a:lnTo>
                      <a:pt x="0" y="193167"/>
                    </a:lnTo>
                  </a:path>
                </a:pathLst>
              </a:custGeom>
              <a:ln w="8890">
                <a:solidFill>
                  <a:srgbClr val="CD153F"/>
                </a:solidFill>
              </a:ln>
            </p:spPr>
            <p:txBody>
              <a:bodyPr wrap="square" lIns="0" tIns="0" rIns="0" bIns="0" rtlCol="0"/>
              <a:lstStyle/>
              <a:p>
                <a:endParaRPr lang="tr-TR" sz="2800"/>
              </a:p>
            </p:txBody>
          </p:sp>
          <p:sp>
            <p:nvSpPr>
              <p:cNvPr id="34" name="object 20">
                <a:extLst>
                  <a:ext uri="{FF2B5EF4-FFF2-40B4-BE49-F238E27FC236}">
                    <a16:creationId xmlns:a16="http://schemas.microsoft.com/office/drawing/2014/main" id="{3AA15785-B428-CABE-E98E-7EEE71F5CFBB}"/>
                  </a:ext>
                </a:extLst>
              </p:cNvPr>
              <p:cNvSpPr/>
              <p:nvPr/>
            </p:nvSpPr>
            <p:spPr>
              <a:xfrm>
                <a:off x="4638909" y="2327162"/>
                <a:ext cx="35560" cy="35560"/>
              </a:xfrm>
              <a:custGeom>
                <a:avLst/>
                <a:gdLst/>
                <a:ahLst/>
                <a:cxnLst/>
                <a:rect l="l" t="t" r="r" b="b"/>
                <a:pathLst>
                  <a:path w="35560" h="35560">
                    <a:moveTo>
                      <a:pt x="27317" y="0"/>
                    </a:moveTo>
                    <a:lnTo>
                      <a:pt x="7886" y="0"/>
                    </a:lnTo>
                    <a:lnTo>
                      <a:pt x="0" y="7873"/>
                    </a:lnTo>
                    <a:lnTo>
                      <a:pt x="0" y="27317"/>
                    </a:lnTo>
                    <a:lnTo>
                      <a:pt x="7886" y="35191"/>
                    </a:lnTo>
                    <a:lnTo>
                      <a:pt x="17602" y="35191"/>
                    </a:lnTo>
                    <a:lnTo>
                      <a:pt x="27317" y="35191"/>
                    </a:lnTo>
                    <a:lnTo>
                      <a:pt x="35204" y="27317"/>
                    </a:lnTo>
                    <a:lnTo>
                      <a:pt x="35204" y="7873"/>
                    </a:lnTo>
                    <a:lnTo>
                      <a:pt x="27317" y="0"/>
                    </a:lnTo>
                    <a:close/>
                  </a:path>
                </a:pathLst>
              </a:custGeom>
              <a:solidFill>
                <a:srgbClr val="CD153F"/>
              </a:solidFill>
            </p:spPr>
            <p:txBody>
              <a:bodyPr wrap="square" lIns="0" tIns="0" rIns="0" bIns="0" rtlCol="0"/>
              <a:lstStyle/>
              <a:p>
                <a:endParaRPr lang="tr-TR" sz="2800"/>
              </a:p>
            </p:txBody>
          </p:sp>
          <p:sp>
            <p:nvSpPr>
              <p:cNvPr id="35" name="object 21">
                <a:extLst>
                  <a:ext uri="{FF2B5EF4-FFF2-40B4-BE49-F238E27FC236}">
                    <a16:creationId xmlns:a16="http://schemas.microsoft.com/office/drawing/2014/main" id="{0ED30A56-1852-4C6B-ABB2-55376F025BC6}"/>
                  </a:ext>
                </a:extLst>
              </p:cNvPr>
              <p:cNvSpPr/>
              <p:nvPr/>
            </p:nvSpPr>
            <p:spPr>
              <a:xfrm>
                <a:off x="4885122" y="2935837"/>
                <a:ext cx="275590" cy="193675"/>
              </a:xfrm>
              <a:custGeom>
                <a:avLst/>
                <a:gdLst/>
                <a:ahLst/>
                <a:cxnLst/>
                <a:rect l="l" t="t" r="r" b="b"/>
                <a:pathLst>
                  <a:path w="275589" h="193675">
                    <a:moveTo>
                      <a:pt x="275285" y="0"/>
                    </a:moveTo>
                    <a:lnTo>
                      <a:pt x="0" y="193167"/>
                    </a:lnTo>
                  </a:path>
                </a:pathLst>
              </a:custGeom>
              <a:ln w="8890">
                <a:solidFill>
                  <a:srgbClr val="CD153F"/>
                </a:solidFill>
              </a:ln>
            </p:spPr>
            <p:txBody>
              <a:bodyPr wrap="square" lIns="0" tIns="0" rIns="0" bIns="0" rtlCol="0"/>
              <a:lstStyle/>
              <a:p>
                <a:endParaRPr lang="tr-TR" sz="2800"/>
              </a:p>
            </p:txBody>
          </p:sp>
          <p:sp>
            <p:nvSpPr>
              <p:cNvPr id="36" name="object 22">
                <a:extLst>
                  <a:ext uri="{FF2B5EF4-FFF2-40B4-BE49-F238E27FC236}">
                    <a16:creationId xmlns:a16="http://schemas.microsoft.com/office/drawing/2014/main" id="{3B2C693B-6F53-D403-90C0-D6B3B2143DFC}"/>
                  </a:ext>
                </a:extLst>
              </p:cNvPr>
              <p:cNvSpPr/>
              <p:nvPr/>
            </p:nvSpPr>
            <p:spPr>
              <a:xfrm>
                <a:off x="4867522" y="3111411"/>
                <a:ext cx="35560" cy="35560"/>
              </a:xfrm>
              <a:custGeom>
                <a:avLst/>
                <a:gdLst/>
                <a:ahLst/>
                <a:cxnLst/>
                <a:rect l="l" t="t" r="r" b="b"/>
                <a:pathLst>
                  <a:path w="35560" h="35560">
                    <a:moveTo>
                      <a:pt x="27317" y="0"/>
                    </a:moveTo>
                    <a:lnTo>
                      <a:pt x="7886" y="0"/>
                    </a:lnTo>
                    <a:lnTo>
                      <a:pt x="0" y="7873"/>
                    </a:lnTo>
                    <a:lnTo>
                      <a:pt x="0" y="27317"/>
                    </a:lnTo>
                    <a:lnTo>
                      <a:pt x="7886" y="35191"/>
                    </a:lnTo>
                    <a:lnTo>
                      <a:pt x="17602" y="35191"/>
                    </a:lnTo>
                    <a:lnTo>
                      <a:pt x="27317" y="35191"/>
                    </a:lnTo>
                    <a:lnTo>
                      <a:pt x="35204" y="27317"/>
                    </a:lnTo>
                    <a:lnTo>
                      <a:pt x="35204" y="7873"/>
                    </a:lnTo>
                    <a:lnTo>
                      <a:pt x="27317" y="0"/>
                    </a:lnTo>
                    <a:close/>
                  </a:path>
                </a:pathLst>
              </a:custGeom>
              <a:solidFill>
                <a:srgbClr val="CD153F"/>
              </a:solidFill>
            </p:spPr>
            <p:txBody>
              <a:bodyPr wrap="square" lIns="0" tIns="0" rIns="0" bIns="0" rtlCol="0"/>
              <a:lstStyle/>
              <a:p>
                <a:endParaRPr lang="tr-TR" sz="2800"/>
              </a:p>
            </p:txBody>
          </p:sp>
          <p:sp>
            <p:nvSpPr>
              <p:cNvPr id="37" name="object 23">
                <a:extLst>
                  <a:ext uri="{FF2B5EF4-FFF2-40B4-BE49-F238E27FC236}">
                    <a16:creationId xmlns:a16="http://schemas.microsoft.com/office/drawing/2014/main" id="{B6674292-0B47-F204-A31F-239EDE44FD19}"/>
                  </a:ext>
                </a:extLst>
              </p:cNvPr>
              <p:cNvSpPr/>
              <p:nvPr/>
            </p:nvSpPr>
            <p:spPr>
              <a:xfrm>
                <a:off x="4775367" y="3523922"/>
                <a:ext cx="335280" cy="29209"/>
              </a:xfrm>
              <a:custGeom>
                <a:avLst/>
                <a:gdLst/>
                <a:ahLst/>
                <a:cxnLst/>
                <a:rect l="l" t="t" r="r" b="b"/>
                <a:pathLst>
                  <a:path w="335279" h="29210">
                    <a:moveTo>
                      <a:pt x="334975" y="29006"/>
                    </a:moveTo>
                    <a:lnTo>
                      <a:pt x="0" y="0"/>
                    </a:lnTo>
                  </a:path>
                </a:pathLst>
              </a:custGeom>
              <a:ln w="8890">
                <a:solidFill>
                  <a:srgbClr val="CD153F"/>
                </a:solidFill>
              </a:ln>
            </p:spPr>
            <p:txBody>
              <a:bodyPr wrap="square" lIns="0" tIns="0" rIns="0" bIns="0" rtlCol="0"/>
              <a:lstStyle/>
              <a:p>
                <a:endParaRPr lang="tr-TR" sz="2800"/>
              </a:p>
            </p:txBody>
          </p:sp>
          <p:sp>
            <p:nvSpPr>
              <p:cNvPr id="38" name="object 24">
                <a:extLst>
                  <a:ext uri="{FF2B5EF4-FFF2-40B4-BE49-F238E27FC236}">
                    <a16:creationId xmlns:a16="http://schemas.microsoft.com/office/drawing/2014/main" id="{7DFF5994-BE33-2FDF-714C-8CD3DF387FDE}"/>
                  </a:ext>
                </a:extLst>
              </p:cNvPr>
              <p:cNvSpPr/>
              <p:nvPr/>
            </p:nvSpPr>
            <p:spPr>
              <a:xfrm>
                <a:off x="4757830" y="3506384"/>
                <a:ext cx="35560" cy="35560"/>
              </a:xfrm>
              <a:custGeom>
                <a:avLst/>
                <a:gdLst/>
                <a:ahLst/>
                <a:cxnLst/>
                <a:rect l="l" t="t" r="r" b="b"/>
                <a:pathLst>
                  <a:path w="35560" h="35560">
                    <a:moveTo>
                      <a:pt x="16002" y="0"/>
                    </a:moveTo>
                    <a:lnTo>
                      <a:pt x="9517" y="1857"/>
                    </a:lnTo>
                    <a:lnTo>
                      <a:pt x="4054" y="6213"/>
                    </a:lnTo>
                    <a:lnTo>
                      <a:pt x="709" y="12357"/>
                    </a:lnTo>
                    <a:lnTo>
                      <a:pt x="0" y="19073"/>
                    </a:lnTo>
                    <a:lnTo>
                      <a:pt x="1857" y="25564"/>
                    </a:lnTo>
                    <a:lnTo>
                      <a:pt x="6213" y="31029"/>
                    </a:lnTo>
                    <a:lnTo>
                      <a:pt x="12350" y="34372"/>
                    </a:lnTo>
                    <a:lnTo>
                      <a:pt x="19064" y="35075"/>
                    </a:lnTo>
                    <a:lnTo>
                      <a:pt x="25556" y="33209"/>
                    </a:lnTo>
                    <a:lnTo>
                      <a:pt x="31029" y="28844"/>
                    </a:lnTo>
                    <a:lnTo>
                      <a:pt x="34372" y="22710"/>
                    </a:lnTo>
                    <a:lnTo>
                      <a:pt x="35075" y="16002"/>
                    </a:lnTo>
                    <a:lnTo>
                      <a:pt x="33209" y="9517"/>
                    </a:lnTo>
                    <a:lnTo>
                      <a:pt x="28844" y="4054"/>
                    </a:lnTo>
                    <a:lnTo>
                      <a:pt x="22710" y="709"/>
                    </a:lnTo>
                    <a:lnTo>
                      <a:pt x="16002" y="0"/>
                    </a:lnTo>
                    <a:close/>
                  </a:path>
                </a:pathLst>
              </a:custGeom>
              <a:solidFill>
                <a:srgbClr val="CD153F"/>
              </a:solidFill>
            </p:spPr>
            <p:txBody>
              <a:bodyPr wrap="square" lIns="0" tIns="0" rIns="0" bIns="0" rtlCol="0"/>
              <a:lstStyle/>
              <a:p>
                <a:endParaRPr lang="tr-TR" sz="2800"/>
              </a:p>
            </p:txBody>
          </p:sp>
          <p:sp>
            <p:nvSpPr>
              <p:cNvPr id="39" name="object 25">
                <a:extLst>
                  <a:ext uri="{FF2B5EF4-FFF2-40B4-BE49-F238E27FC236}">
                    <a16:creationId xmlns:a16="http://schemas.microsoft.com/office/drawing/2014/main" id="{7E56978A-C51A-9D5F-F07D-D6F66D0A6B4D}"/>
                  </a:ext>
                </a:extLst>
              </p:cNvPr>
              <p:cNvSpPr/>
              <p:nvPr/>
            </p:nvSpPr>
            <p:spPr>
              <a:xfrm>
                <a:off x="5488129" y="3509196"/>
                <a:ext cx="537845" cy="43815"/>
              </a:xfrm>
              <a:custGeom>
                <a:avLst/>
                <a:gdLst/>
                <a:ahLst/>
                <a:cxnLst/>
                <a:rect l="l" t="t" r="r" b="b"/>
                <a:pathLst>
                  <a:path w="537845" h="43814">
                    <a:moveTo>
                      <a:pt x="0" y="43713"/>
                    </a:moveTo>
                    <a:lnTo>
                      <a:pt x="537845" y="0"/>
                    </a:lnTo>
                  </a:path>
                </a:pathLst>
              </a:custGeom>
              <a:ln w="8890">
                <a:solidFill>
                  <a:srgbClr val="CD153F"/>
                </a:solidFill>
              </a:ln>
            </p:spPr>
            <p:txBody>
              <a:bodyPr wrap="square" lIns="0" tIns="0" rIns="0" bIns="0" rtlCol="0"/>
              <a:lstStyle/>
              <a:p>
                <a:endParaRPr lang="tr-TR" sz="2800"/>
              </a:p>
            </p:txBody>
          </p:sp>
          <p:sp>
            <p:nvSpPr>
              <p:cNvPr id="40" name="object 26">
                <a:extLst>
                  <a:ext uri="{FF2B5EF4-FFF2-40B4-BE49-F238E27FC236}">
                    <a16:creationId xmlns:a16="http://schemas.microsoft.com/office/drawing/2014/main" id="{BC440D78-0972-7759-DBF0-EE725A308BE7}"/>
                  </a:ext>
                </a:extLst>
              </p:cNvPr>
              <p:cNvSpPr/>
              <p:nvPr/>
            </p:nvSpPr>
            <p:spPr>
              <a:xfrm>
                <a:off x="6008436" y="3491657"/>
                <a:ext cx="35560" cy="35560"/>
              </a:xfrm>
              <a:custGeom>
                <a:avLst/>
                <a:gdLst/>
                <a:ahLst/>
                <a:cxnLst/>
                <a:rect l="l" t="t" r="r" b="b"/>
                <a:pathLst>
                  <a:path w="35560" h="35560">
                    <a:moveTo>
                      <a:pt x="19067" y="0"/>
                    </a:moveTo>
                    <a:lnTo>
                      <a:pt x="12359" y="707"/>
                    </a:lnTo>
                    <a:lnTo>
                      <a:pt x="6219" y="4052"/>
                    </a:lnTo>
                    <a:lnTo>
                      <a:pt x="1862" y="9516"/>
                    </a:lnTo>
                    <a:lnTo>
                      <a:pt x="0" y="16002"/>
                    </a:lnTo>
                    <a:lnTo>
                      <a:pt x="704" y="22714"/>
                    </a:lnTo>
                    <a:lnTo>
                      <a:pt x="4048" y="28855"/>
                    </a:lnTo>
                    <a:lnTo>
                      <a:pt x="9518" y="33211"/>
                    </a:lnTo>
                    <a:lnTo>
                      <a:pt x="16006" y="35069"/>
                    </a:lnTo>
                    <a:lnTo>
                      <a:pt x="22716" y="34360"/>
                    </a:lnTo>
                    <a:lnTo>
                      <a:pt x="28851" y="31014"/>
                    </a:lnTo>
                    <a:lnTo>
                      <a:pt x="33208" y="25552"/>
                    </a:lnTo>
                    <a:lnTo>
                      <a:pt x="35069" y="19067"/>
                    </a:lnTo>
                    <a:lnTo>
                      <a:pt x="34360" y="12359"/>
                    </a:lnTo>
                    <a:lnTo>
                      <a:pt x="31010" y="6224"/>
                    </a:lnTo>
                    <a:lnTo>
                      <a:pt x="25549" y="1861"/>
                    </a:lnTo>
                    <a:lnTo>
                      <a:pt x="19067" y="0"/>
                    </a:lnTo>
                    <a:close/>
                  </a:path>
                </a:pathLst>
              </a:custGeom>
              <a:solidFill>
                <a:srgbClr val="CD153F"/>
              </a:solidFill>
            </p:spPr>
            <p:txBody>
              <a:bodyPr wrap="square" lIns="0" tIns="0" rIns="0" bIns="0" rtlCol="0"/>
              <a:lstStyle/>
              <a:p>
                <a:endParaRPr lang="tr-TR" sz="2800"/>
              </a:p>
            </p:txBody>
          </p:sp>
          <p:sp>
            <p:nvSpPr>
              <p:cNvPr id="41" name="object 27">
                <a:extLst>
                  <a:ext uri="{FF2B5EF4-FFF2-40B4-BE49-F238E27FC236}">
                    <a16:creationId xmlns:a16="http://schemas.microsoft.com/office/drawing/2014/main" id="{A5BEA761-6823-B558-D206-1FBAE7AF3947}"/>
                  </a:ext>
                </a:extLst>
              </p:cNvPr>
              <p:cNvSpPr/>
              <p:nvPr/>
            </p:nvSpPr>
            <p:spPr>
              <a:xfrm>
                <a:off x="5559200" y="1569161"/>
                <a:ext cx="446405" cy="207010"/>
              </a:xfrm>
              <a:custGeom>
                <a:avLst/>
                <a:gdLst/>
                <a:ahLst/>
                <a:cxnLst/>
                <a:rect l="l" t="t" r="r" b="b"/>
                <a:pathLst>
                  <a:path w="446404" h="207010">
                    <a:moveTo>
                      <a:pt x="0" y="0"/>
                    </a:moveTo>
                    <a:lnTo>
                      <a:pt x="446023" y="206692"/>
                    </a:lnTo>
                  </a:path>
                </a:pathLst>
              </a:custGeom>
              <a:ln w="8890">
                <a:solidFill>
                  <a:srgbClr val="CD153F"/>
                </a:solidFill>
              </a:ln>
            </p:spPr>
            <p:txBody>
              <a:bodyPr wrap="square" lIns="0" tIns="0" rIns="0" bIns="0" rtlCol="0"/>
              <a:lstStyle/>
              <a:p>
                <a:endParaRPr lang="tr-TR" sz="2800"/>
              </a:p>
            </p:txBody>
          </p:sp>
          <p:sp>
            <p:nvSpPr>
              <p:cNvPr id="42" name="object 28">
                <a:extLst>
                  <a:ext uri="{FF2B5EF4-FFF2-40B4-BE49-F238E27FC236}">
                    <a16:creationId xmlns:a16="http://schemas.microsoft.com/office/drawing/2014/main" id="{0E94C7C0-FD77-6F5C-7DED-DEC260F1B72B}"/>
                  </a:ext>
                </a:extLst>
              </p:cNvPr>
              <p:cNvSpPr/>
              <p:nvPr/>
            </p:nvSpPr>
            <p:spPr>
              <a:xfrm>
                <a:off x="5987623" y="1758265"/>
                <a:ext cx="35560" cy="35560"/>
              </a:xfrm>
              <a:custGeom>
                <a:avLst/>
                <a:gdLst/>
                <a:ahLst/>
                <a:cxnLst/>
                <a:rect l="l" t="t" r="r" b="b"/>
                <a:pathLst>
                  <a:path w="35560" h="35560">
                    <a:moveTo>
                      <a:pt x="27330" y="0"/>
                    </a:moveTo>
                    <a:lnTo>
                      <a:pt x="7886" y="0"/>
                    </a:lnTo>
                    <a:lnTo>
                      <a:pt x="0" y="7873"/>
                    </a:lnTo>
                    <a:lnTo>
                      <a:pt x="0" y="27317"/>
                    </a:lnTo>
                    <a:lnTo>
                      <a:pt x="7886" y="35191"/>
                    </a:lnTo>
                    <a:lnTo>
                      <a:pt x="17602" y="35191"/>
                    </a:lnTo>
                    <a:lnTo>
                      <a:pt x="27330" y="35191"/>
                    </a:lnTo>
                    <a:lnTo>
                      <a:pt x="35204" y="27317"/>
                    </a:lnTo>
                    <a:lnTo>
                      <a:pt x="35204" y="7873"/>
                    </a:lnTo>
                    <a:lnTo>
                      <a:pt x="27330" y="0"/>
                    </a:lnTo>
                    <a:close/>
                  </a:path>
                </a:pathLst>
              </a:custGeom>
              <a:solidFill>
                <a:srgbClr val="CD153F"/>
              </a:solidFill>
            </p:spPr>
            <p:txBody>
              <a:bodyPr wrap="square" lIns="0" tIns="0" rIns="0" bIns="0" rtlCol="0"/>
              <a:lstStyle/>
              <a:p>
                <a:endParaRPr lang="tr-TR" sz="2800"/>
              </a:p>
            </p:txBody>
          </p:sp>
          <p:sp>
            <p:nvSpPr>
              <p:cNvPr id="43" name="object 29">
                <a:extLst>
                  <a:ext uri="{FF2B5EF4-FFF2-40B4-BE49-F238E27FC236}">
                    <a16:creationId xmlns:a16="http://schemas.microsoft.com/office/drawing/2014/main" id="{006F176B-AC00-167C-11F5-86379461A913}"/>
                  </a:ext>
                </a:extLst>
              </p:cNvPr>
              <p:cNvSpPr/>
              <p:nvPr/>
            </p:nvSpPr>
            <p:spPr>
              <a:xfrm>
                <a:off x="5366477" y="2130615"/>
                <a:ext cx="490855" cy="219075"/>
              </a:xfrm>
              <a:custGeom>
                <a:avLst/>
                <a:gdLst/>
                <a:ahLst/>
                <a:cxnLst/>
                <a:rect l="l" t="t" r="r" b="b"/>
                <a:pathLst>
                  <a:path w="490854" h="219075">
                    <a:moveTo>
                      <a:pt x="0" y="0"/>
                    </a:moveTo>
                    <a:lnTo>
                      <a:pt x="490664" y="218998"/>
                    </a:lnTo>
                  </a:path>
                </a:pathLst>
              </a:custGeom>
              <a:ln w="8889">
                <a:solidFill>
                  <a:srgbClr val="CD153F"/>
                </a:solidFill>
              </a:ln>
            </p:spPr>
            <p:txBody>
              <a:bodyPr wrap="square" lIns="0" tIns="0" rIns="0" bIns="0" rtlCol="0"/>
              <a:lstStyle/>
              <a:p>
                <a:endParaRPr lang="tr-TR" sz="2800"/>
              </a:p>
            </p:txBody>
          </p:sp>
          <p:sp>
            <p:nvSpPr>
              <p:cNvPr id="44" name="object 30">
                <a:extLst>
                  <a:ext uri="{FF2B5EF4-FFF2-40B4-BE49-F238E27FC236}">
                    <a16:creationId xmlns:a16="http://schemas.microsoft.com/office/drawing/2014/main" id="{AC912FEC-6733-E2D1-F094-DD4B8818C09A}"/>
                  </a:ext>
                </a:extLst>
              </p:cNvPr>
              <p:cNvSpPr/>
              <p:nvPr/>
            </p:nvSpPr>
            <p:spPr>
              <a:xfrm>
                <a:off x="5839545" y="2332011"/>
                <a:ext cx="35560" cy="35560"/>
              </a:xfrm>
              <a:custGeom>
                <a:avLst/>
                <a:gdLst/>
                <a:ahLst/>
                <a:cxnLst/>
                <a:rect l="l" t="t" r="r" b="b"/>
                <a:pathLst>
                  <a:path w="35560" h="35560">
                    <a:moveTo>
                      <a:pt x="27317" y="0"/>
                    </a:moveTo>
                    <a:lnTo>
                      <a:pt x="7874" y="0"/>
                    </a:lnTo>
                    <a:lnTo>
                      <a:pt x="0" y="7886"/>
                    </a:lnTo>
                    <a:lnTo>
                      <a:pt x="0" y="27330"/>
                    </a:lnTo>
                    <a:lnTo>
                      <a:pt x="7874" y="35204"/>
                    </a:lnTo>
                    <a:lnTo>
                      <a:pt x="17602" y="35204"/>
                    </a:lnTo>
                    <a:lnTo>
                      <a:pt x="27317" y="35204"/>
                    </a:lnTo>
                    <a:lnTo>
                      <a:pt x="35204" y="27330"/>
                    </a:lnTo>
                    <a:lnTo>
                      <a:pt x="35204" y="7886"/>
                    </a:lnTo>
                    <a:lnTo>
                      <a:pt x="27317" y="0"/>
                    </a:lnTo>
                    <a:close/>
                  </a:path>
                </a:pathLst>
              </a:custGeom>
              <a:solidFill>
                <a:srgbClr val="CD153F"/>
              </a:solidFill>
            </p:spPr>
            <p:txBody>
              <a:bodyPr wrap="square" lIns="0" tIns="0" rIns="0" bIns="0" rtlCol="0"/>
              <a:lstStyle/>
              <a:p>
                <a:endParaRPr lang="tr-TR" sz="2800"/>
              </a:p>
            </p:txBody>
          </p:sp>
          <p:sp>
            <p:nvSpPr>
              <p:cNvPr id="45" name="object 31">
                <a:extLst>
                  <a:ext uri="{FF2B5EF4-FFF2-40B4-BE49-F238E27FC236}">
                    <a16:creationId xmlns:a16="http://schemas.microsoft.com/office/drawing/2014/main" id="{8F2D19B3-4631-5F63-FC9E-E11F5964C12D}"/>
                  </a:ext>
                </a:extLst>
              </p:cNvPr>
              <p:cNvSpPr/>
              <p:nvPr/>
            </p:nvSpPr>
            <p:spPr>
              <a:xfrm>
                <a:off x="5542245" y="2936334"/>
                <a:ext cx="516255" cy="202565"/>
              </a:xfrm>
              <a:custGeom>
                <a:avLst/>
                <a:gdLst/>
                <a:ahLst/>
                <a:cxnLst/>
                <a:rect l="l" t="t" r="r" b="b"/>
                <a:pathLst>
                  <a:path w="516254" h="202564">
                    <a:moveTo>
                      <a:pt x="0" y="0"/>
                    </a:moveTo>
                    <a:lnTo>
                      <a:pt x="516089" y="202044"/>
                    </a:lnTo>
                  </a:path>
                </a:pathLst>
              </a:custGeom>
              <a:ln w="8889">
                <a:solidFill>
                  <a:srgbClr val="CD153F"/>
                </a:solidFill>
              </a:ln>
            </p:spPr>
            <p:txBody>
              <a:bodyPr wrap="square" lIns="0" tIns="0" rIns="0" bIns="0" rtlCol="0"/>
              <a:lstStyle/>
              <a:p>
                <a:endParaRPr lang="tr-TR" sz="2800"/>
              </a:p>
            </p:txBody>
          </p:sp>
          <p:sp>
            <p:nvSpPr>
              <p:cNvPr id="46" name="object 32">
                <a:extLst>
                  <a:ext uri="{FF2B5EF4-FFF2-40B4-BE49-F238E27FC236}">
                    <a16:creationId xmlns:a16="http://schemas.microsoft.com/office/drawing/2014/main" id="{17EEBB31-3DC1-70DC-3727-AE756E15735C}"/>
                  </a:ext>
                </a:extLst>
              </p:cNvPr>
              <p:cNvSpPr/>
              <p:nvPr/>
            </p:nvSpPr>
            <p:spPr>
              <a:xfrm>
                <a:off x="6040728" y="3120787"/>
                <a:ext cx="35560" cy="35560"/>
              </a:xfrm>
              <a:custGeom>
                <a:avLst/>
                <a:gdLst/>
                <a:ahLst/>
                <a:cxnLst/>
                <a:rect l="l" t="t" r="r" b="b"/>
                <a:pathLst>
                  <a:path w="35560" h="35560">
                    <a:moveTo>
                      <a:pt x="27330" y="0"/>
                    </a:moveTo>
                    <a:lnTo>
                      <a:pt x="7886" y="0"/>
                    </a:lnTo>
                    <a:lnTo>
                      <a:pt x="0" y="7873"/>
                    </a:lnTo>
                    <a:lnTo>
                      <a:pt x="0" y="27317"/>
                    </a:lnTo>
                    <a:lnTo>
                      <a:pt x="7886" y="35191"/>
                    </a:lnTo>
                    <a:lnTo>
                      <a:pt x="17602" y="35191"/>
                    </a:lnTo>
                    <a:lnTo>
                      <a:pt x="27330" y="35191"/>
                    </a:lnTo>
                    <a:lnTo>
                      <a:pt x="35204" y="27317"/>
                    </a:lnTo>
                    <a:lnTo>
                      <a:pt x="35204" y="7873"/>
                    </a:lnTo>
                    <a:lnTo>
                      <a:pt x="27330" y="0"/>
                    </a:lnTo>
                    <a:close/>
                  </a:path>
                </a:pathLst>
              </a:custGeom>
              <a:solidFill>
                <a:srgbClr val="CD153F"/>
              </a:solidFill>
            </p:spPr>
            <p:txBody>
              <a:bodyPr wrap="square" lIns="0" tIns="0" rIns="0" bIns="0" rtlCol="0"/>
              <a:lstStyle/>
              <a:p>
                <a:endParaRPr lang="tr-TR" sz="2800"/>
              </a:p>
            </p:txBody>
          </p:sp>
        </p:grpSp>
        <p:sp>
          <p:nvSpPr>
            <p:cNvPr id="47" name="object 38">
              <a:extLst>
                <a:ext uri="{FF2B5EF4-FFF2-40B4-BE49-F238E27FC236}">
                  <a16:creationId xmlns:a16="http://schemas.microsoft.com/office/drawing/2014/main" id="{A859A7CF-29E5-E8E4-DC0F-67E3BF22E749}"/>
                </a:ext>
              </a:extLst>
            </p:cNvPr>
            <p:cNvSpPr txBox="1"/>
            <p:nvPr/>
          </p:nvSpPr>
          <p:spPr>
            <a:xfrm>
              <a:off x="6891832" y="1540410"/>
              <a:ext cx="811530" cy="125628"/>
            </a:xfrm>
            <a:prstGeom prst="rect">
              <a:avLst/>
            </a:prstGeom>
          </p:spPr>
          <p:txBody>
            <a:bodyPr vert="horz" wrap="square" lIns="0" tIns="12700" rIns="0" bIns="0" rtlCol="0">
              <a:spAutoFit/>
            </a:bodyPr>
            <a:lstStyle/>
            <a:p>
              <a:pPr marL="12700">
                <a:lnSpc>
                  <a:spcPct val="100000"/>
                </a:lnSpc>
                <a:spcBef>
                  <a:spcPts val="100"/>
                </a:spcBef>
              </a:pPr>
              <a:r>
                <a:rPr lang="tr-TR" sz="1100">
                  <a:solidFill>
                    <a:srgbClr val="3B3A3B"/>
                  </a:solidFill>
                  <a:latin typeface="Myriad Pro"/>
                  <a:cs typeface="Myriad Pro"/>
                </a:rPr>
                <a:t>Kafatası</a:t>
              </a:r>
              <a:r>
                <a:rPr lang="tr-TR" sz="1100" spc="5">
                  <a:solidFill>
                    <a:srgbClr val="3B3A3B"/>
                  </a:solidFill>
                  <a:latin typeface="Myriad Pro"/>
                  <a:cs typeface="Myriad Pro"/>
                </a:rPr>
                <a:t> </a:t>
              </a:r>
              <a:r>
                <a:rPr lang="tr-TR" sz="1100" spc="-10">
                  <a:solidFill>
                    <a:srgbClr val="3B3A3B"/>
                  </a:solidFill>
                  <a:latin typeface="Myriad Pro"/>
                  <a:cs typeface="Myriad Pro"/>
                </a:rPr>
                <a:t>boşluğu</a:t>
              </a:r>
              <a:endParaRPr lang="tr-TR" sz="1100">
                <a:latin typeface="Myriad Pro"/>
                <a:cs typeface="Myriad Pro"/>
              </a:endParaRPr>
            </a:p>
          </p:txBody>
        </p:sp>
        <p:sp>
          <p:nvSpPr>
            <p:cNvPr id="48" name="object 39">
              <a:extLst>
                <a:ext uri="{FF2B5EF4-FFF2-40B4-BE49-F238E27FC236}">
                  <a16:creationId xmlns:a16="http://schemas.microsoft.com/office/drawing/2014/main" id="{BBECB95D-9FAC-62A4-2C2F-C207DA3C1580}"/>
                </a:ext>
              </a:extLst>
            </p:cNvPr>
            <p:cNvSpPr txBox="1"/>
            <p:nvPr/>
          </p:nvSpPr>
          <p:spPr>
            <a:xfrm>
              <a:off x="7115060" y="1937373"/>
              <a:ext cx="418465" cy="199015"/>
            </a:xfrm>
            <a:prstGeom prst="rect">
              <a:avLst/>
            </a:prstGeom>
          </p:spPr>
          <p:txBody>
            <a:bodyPr vert="horz" wrap="square" lIns="0" tIns="25400" rIns="0" bIns="0" rtlCol="0">
              <a:spAutoFit/>
            </a:bodyPr>
            <a:lstStyle/>
            <a:p>
              <a:pPr marL="67310" marR="5080" indent="-55244">
                <a:lnSpc>
                  <a:spcPts val="1000"/>
                </a:lnSpc>
                <a:spcBef>
                  <a:spcPts val="200"/>
                </a:spcBef>
              </a:pPr>
              <a:r>
                <a:rPr lang="tr-TR" sz="1100" spc="-10">
                  <a:solidFill>
                    <a:srgbClr val="3B3A3B"/>
                  </a:solidFill>
                  <a:latin typeface="Myriad Pro"/>
                  <a:cs typeface="Myriad Pro"/>
                </a:rPr>
                <a:t>Omurga</a:t>
              </a:r>
              <a:r>
                <a:rPr lang="tr-TR" sz="1100" spc="500">
                  <a:solidFill>
                    <a:srgbClr val="3B3A3B"/>
                  </a:solidFill>
                  <a:latin typeface="Myriad Pro"/>
                  <a:cs typeface="Myriad Pro"/>
                </a:rPr>
                <a:t> </a:t>
              </a:r>
              <a:r>
                <a:rPr lang="tr-TR" sz="1100" spc="-10">
                  <a:solidFill>
                    <a:srgbClr val="3B3A3B"/>
                  </a:solidFill>
                  <a:latin typeface="Myriad Pro"/>
                  <a:cs typeface="Myriad Pro"/>
                </a:rPr>
                <a:t>kanalı</a:t>
              </a:r>
              <a:endParaRPr lang="tr-TR" sz="1100">
                <a:latin typeface="Myriad Pro"/>
                <a:cs typeface="Myriad Pro"/>
              </a:endParaRPr>
            </a:p>
          </p:txBody>
        </p:sp>
        <p:sp>
          <p:nvSpPr>
            <p:cNvPr id="49" name="object 40">
              <a:extLst>
                <a:ext uri="{FF2B5EF4-FFF2-40B4-BE49-F238E27FC236}">
                  <a16:creationId xmlns:a16="http://schemas.microsoft.com/office/drawing/2014/main" id="{7EDC57E6-EF86-67D2-4910-2E970EBA7F3C}"/>
                </a:ext>
              </a:extLst>
            </p:cNvPr>
            <p:cNvSpPr txBox="1"/>
            <p:nvPr/>
          </p:nvSpPr>
          <p:spPr>
            <a:xfrm>
              <a:off x="6915949" y="2496415"/>
              <a:ext cx="412750" cy="199015"/>
            </a:xfrm>
            <a:prstGeom prst="rect">
              <a:avLst/>
            </a:prstGeom>
          </p:spPr>
          <p:txBody>
            <a:bodyPr vert="horz" wrap="square" lIns="0" tIns="25400" rIns="0" bIns="0" rtlCol="0">
              <a:spAutoFit/>
            </a:bodyPr>
            <a:lstStyle/>
            <a:p>
              <a:pPr marL="12700" marR="5080" indent="38735">
                <a:lnSpc>
                  <a:spcPts val="1000"/>
                </a:lnSpc>
                <a:spcBef>
                  <a:spcPts val="200"/>
                </a:spcBef>
              </a:pPr>
              <a:r>
                <a:rPr lang="tr-TR" sz="1100" spc="-10">
                  <a:solidFill>
                    <a:srgbClr val="3B3A3B"/>
                  </a:solidFill>
                  <a:latin typeface="Myriad Pro"/>
                  <a:cs typeface="Myriad Pro"/>
                </a:rPr>
                <a:t>Göğüs</a:t>
              </a:r>
              <a:r>
                <a:rPr lang="tr-TR" sz="1100" spc="500">
                  <a:solidFill>
                    <a:srgbClr val="3B3A3B"/>
                  </a:solidFill>
                  <a:latin typeface="Myriad Pro"/>
                  <a:cs typeface="Myriad Pro"/>
                </a:rPr>
                <a:t> </a:t>
              </a:r>
              <a:r>
                <a:rPr lang="tr-TR" sz="1100" spc="-10">
                  <a:solidFill>
                    <a:srgbClr val="3B3A3B"/>
                  </a:solidFill>
                  <a:latin typeface="Myriad Pro"/>
                  <a:cs typeface="Myriad Pro"/>
                </a:rPr>
                <a:t>Boşluğu</a:t>
              </a:r>
              <a:endParaRPr lang="tr-TR" sz="1100">
                <a:latin typeface="Myriad Pro"/>
                <a:cs typeface="Myriad Pro"/>
              </a:endParaRPr>
            </a:p>
          </p:txBody>
        </p:sp>
        <p:sp>
          <p:nvSpPr>
            <p:cNvPr id="50" name="object 41">
              <a:extLst>
                <a:ext uri="{FF2B5EF4-FFF2-40B4-BE49-F238E27FC236}">
                  <a16:creationId xmlns:a16="http://schemas.microsoft.com/office/drawing/2014/main" id="{106521B7-BE89-2642-78B4-4568EF918BCD}"/>
                </a:ext>
              </a:extLst>
            </p:cNvPr>
            <p:cNvSpPr txBox="1"/>
            <p:nvPr/>
          </p:nvSpPr>
          <p:spPr>
            <a:xfrm>
              <a:off x="7108431" y="3235821"/>
              <a:ext cx="412750" cy="199015"/>
            </a:xfrm>
            <a:prstGeom prst="rect">
              <a:avLst/>
            </a:prstGeom>
          </p:spPr>
          <p:txBody>
            <a:bodyPr vert="horz" wrap="square" lIns="0" tIns="25400" rIns="0" bIns="0" rtlCol="0">
              <a:spAutoFit/>
            </a:bodyPr>
            <a:lstStyle/>
            <a:p>
              <a:pPr marL="12700" marR="5080" indent="69850">
                <a:lnSpc>
                  <a:spcPts val="1000"/>
                </a:lnSpc>
                <a:spcBef>
                  <a:spcPts val="200"/>
                </a:spcBef>
              </a:pPr>
              <a:r>
                <a:rPr lang="tr-TR" sz="1100" spc="-10">
                  <a:solidFill>
                    <a:srgbClr val="3B3A3B"/>
                  </a:solidFill>
                  <a:latin typeface="Myriad Pro"/>
                  <a:cs typeface="Myriad Pro"/>
                </a:rPr>
                <a:t>Karın</a:t>
              </a:r>
              <a:r>
                <a:rPr lang="tr-TR" sz="1100" spc="500">
                  <a:solidFill>
                    <a:srgbClr val="3B3A3B"/>
                  </a:solidFill>
                  <a:latin typeface="Myriad Pro"/>
                  <a:cs typeface="Myriad Pro"/>
                </a:rPr>
                <a:t> </a:t>
              </a:r>
              <a:r>
                <a:rPr lang="tr-TR" sz="1100" spc="-10">
                  <a:solidFill>
                    <a:srgbClr val="3B3A3B"/>
                  </a:solidFill>
                  <a:latin typeface="Myriad Pro"/>
                  <a:cs typeface="Myriad Pro"/>
                </a:rPr>
                <a:t>Boşluğu</a:t>
              </a:r>
              <a:endParaRPr lang="tr-TR" sz="1100">
                <a:latin typeface="Myriad Pro"/>
                <a:cs typeface="Myriad Pro"/>
              </a:endParaRPr>
            </a:p>
          </p:txBody>
        </p:sp>
        <p:sp>
          <p:nvSpPr>
            <p:cNvPr id="51" name="object 42">
              <a:extLst>
                <a:ext uri="{FF2B5EF4-FFF2-40B4-BE49-F238E27FC236}">
                  <a16:creationId xmlns:a16="http://schemas.microsoft.com/office/drawing/2014/main" id="{84F152A6-ACE9-1E29-8C6F-79141824CE7E}"/>
                </a:ext>
              </a:extLst>
            </p:cNvPr>
            <p:cNvSpPr txBox="1"/>
            <p:nvPr/>
          </p:nvSpPr>
          <p:spPr>
            <a:xfrm>
              <a:off x="7115746" y="4070668"/>
              <a:ext cx="320040" cy="125628"/>
            </a:xfrm>
            <a:prstGeom prst="rect">
              <a:avLst/>
            </a:prstGeom>
          </p:spPr>
          <p:txBody>
            <a:bodyPr vert="horz" wrap="square" lIns="0" tIns="12700" rIns="0" bIns="0" rtlCol="0">
              <a:spAutoFit/>
            </a:bodyPr>
            <a:lstStyle/>
            <a:p>
              <a:pPr marL="12700">
                <a:lnSpc>
                  <a:spcPct val="100000"/>
                </a:lnSpc>
                <a:spcBef>
                  <a:spcPts val="100"/>
                </a:spcBef>
              </a:pPr>
              <a:r>
                <a:rPr lang="tr-TR" sz="1100" spc="-10">
                  <a:solidFill>
                    <a:srgbClr val="3B3A3B"/>
                  </a:solidFill>
                  <a:latin typeface="Myriad Pro"/>
                  <a:cs typeface="Myriad Pro"/>
                </a:rPr>
                <a:t>Leğen</a:t>
              </a:r>
              <a:endParaRPr lang="tr-TR" sz="1100">
                <a:latin typeface="Myriad Pro"/>
                <a:cs typeface="Myriad Pro"/>
              </a:endParaRPr>
            </a:p>
          </p:txBody>
        </p:sp>
        <p:sp>
          <p:nvSpPr>
            <p:cNvPr id="52" name="object 43">
              <a:extLst>
                <a:ext uri="{FF2B5EF4-FFF2-40B4-BE49-F238E27FC236}">
                  <a16:creationId xmlns:a16="http://schemas.microsoft.com/office/drawing/2014/main" id="{CFB29BD1-6051-B9C5-8DE8-F508AD00F311}"/>
                </a:ext>
              </a:extLst>
            </p:cNvPr>
            <p:cNvSpPr txBox="1"/>
            <p:nvPr/>
          </p:nvSpPr>
          <p:spPr>
            <a:xfrm>
              <a:off x="7069226" y="4197656"/>
              <a:ext cx="412750" cy="125628"/>
            </a:xfrm>
            <a:prstGeom prst="rect">
              <a:avLst/>
            </a:prstGeom>
          </p:spPr>
          <p:txBody>
            <a:bodyPr vert="horz" wrap="square" lIns="0" tIns="12700" rIns="0" bIns="0" rtlCol="0">
              <a:spAutoFit/>
            </a:bodyPr>
            <a:lstStyle/>
            <a:p>
              <a:pPr marL="12700">
                <a:lnSpc>
                  <a:spcPct val="100000"/>
                </a:lnSpc>
                <a:spcBef>
                  <a:spcPts val="100"/>
                </a:spcBef>
              </a:pPr>
              <a:r>
                <a:rPr lang="tr-TR" sz="1100" spc="-10">
                  <a:solidFill>
                    <a:srgbClr val="3B3A3B"/>
                  </a:solidFill>
                  <a:latin typeface="Myriad Pro"/>
                  <a:cs typeface="Myriad Pro"/>
                </a:rPr>
                <a:t>Boşluğu</a:t>
              </a:r>
              <a:endParaRPr lang="tr-TR" sz="1100">
                <a:latin typeface="Myriad Pro"/>
                <a:cs typeface="Myriad Pro"/>
              </a:endParaRPr>
            </a:p>
          </p:txBody>
        </p:sp>
        <p:grpSp>
          <p:nvGrpSpPr>
            <p:cNvPr id="53" name="object 45">
              <a:extLst>
                <a:ext uri="{FF2B5EF4-FFF2-40B4-BE49-F238E27FC236}">
                  <a16:creationId xmlns:a16="http://schemas.microsoft.com/office/drawing/2014/main" id="{47DF0E68-6BAB-8811-43D2-31DBA0E2FFCA}"/>
                </a:ext>
              </a:extLst>
            </p:cNvPr>
            <p:cNvGrpSpPr/>
            <p:nvPr/>
          </p:nvGrpSpPr>
          <p:grpSpPr>
            <a:xfrm>
              <a:off x="7508234" y="1719470"/>
              <a:ext cx="665480" cy="1416050"/>
              <a:chOff x="5538049" y="1146521"/>
              <a:chExt cx="665480" cy="1416050"/>
            </a:xfrm>
          </p:grpSpPr>
          <p:sp>
            <p:nvSpPr>
              <p:cNvPr id="54" name="object 46">
                <a:extLst>
                  <a:ext uri="{FF2B5EF4-FFF2-40B4-BE49-F238E27FC236}">
                    <a16:creationId xmlns:a16="http://schemas.microsoft.com/office/drawing/2014/main" id="{EC8ECD8F-CE1A-7301-7338-B4FE6F97FF51}"/>
                  </a:ext>
                </a:extLst>
              </p:cNvPr>
              <p:cNvSpPr/>
              <p:nvPr/>
            </p:nvSpPr>
            <p:spPr>
              <a:xfrm>
                <a:off x="5542494" y="1150966"/>
                <a:ext cx="446405" cy="207010"/>
              </a:xfrm>
              <a:custGeom>
                <a:avLst/>
                <a:gdLst/>
                <a:ahLst/>
                <a:cxnLst/>
                <a:rect l="l" t="t" r="r" b="b"/>
                <a:pathLst>
                  <a:path w="446404" h="207009">
                    <a:moveTo>
                      <a:pt x="0" y="0"/>
                    </a:moveTo>
                    <a:lnTo>
                      <a:pt x="446023" y="206692"/>
                    </a:lnTo>
                  </a:path>
                </a:pathLst>
              </a:custGeom>
              <a:ln w="8890">
                <a:solidFill>
                  <a:srgbClr val="CD153F"/>
                </a:solidFill>
              </a:ln>
            </p:spPr>
            <p:txBody>
              <a:bodyPr wrap="square" lIns="0" tIns="0" rIns="0" bIns="0" rtlCol="0"/>
              <a:lstStyle/>
              <a:p>
                <a:endParaRPr lang="tr-TR" sz="2800"/>
              </a:p>
            </p:txBody>
          </p:sp>
          <p:sp>
            <p:nvSpPr>
              <p:cNvPr id="55" name="object 47">
                <a:extLst>
                  <a:ext uri="{FF2B5EF4-FFF2-40B4-BE49-F238E27FC236}">
                    <a16:creationId xmlns:a16="http://schemas.microsoft.com/office/drawing/2014/main" id="{2ACA2F60-80B0-A498-85C5-2533EF439BA2}"/>
                  </a:ext>
                </a:extLst>
              </p:cNvPr>
              <p:cNvSpPr/>
              <p:nvPr/>
            </p:nvSpPr>
            <p:spPr>
              <a:xfrm>
                <a:off x="5970916" y="1340071"/>
                <a:ext cx="35560" cy="35560"/>
              </a:xfrm>
              <a:custGeom>
                <a:avLst/>
                <a:gdLst/>
                <a:ahLst/>
                <a:cxnLst/>
                <a:rect l="l" t="t" r="r" b="b"/>
                <a:pathLst>
                  <a:path w="35560" h="35559">
                    <a:moveTo>
                      <a:pt x="27317" y="0"/>
                    </a:moveTo>
                    <a:lnTo>
                      <a:pt x="7886" y="0"/>
                    </a:lnTo>
                    <a:lnTo>
                      <a:pt x="0" y="7874"/>
                    </a:lnTo>
                    <a:lnTo>
                      <a:pt x="0" y="27317"/>
                    </a:lnTo>
                    <a:lnTo>
                      <a:pt x="7886" y="35204"/>
                    </a:lnTo>
                    <a:lnTo>
                      <a:pt x="17602" y="35204"/>
                    </a:lnTo>
                    <a:lnTo>
                      <a:pt x="27317" y="35204"/>
                    </a:lnTo>
                    <a:lnTo>
                      <a:pt x="35204" y="27317"/>
                    </a:lnTo>
                    <a:lnTo>
                      <a:pt x="35204" y="7874"/>
                    </a:lnTo>
                    <a:lnTo>
                      <a:pt x="27317" y="0"/>
                    </a:lnTo>
                    <a:close/>
                  </a:path>
                </a:pathLst>
              </a:custGeom>
              <a:solidFill>
                <a:srgbClr val="CD153F"/>
              </a:solidFill>
            </p:spPr>
            <p:txBody>
              <a:bodyPr wrap="square" lIns="0" tIns="0" rIns="0" bIns="0" rtlCol="0"/>
              <a:lstStyle/>
              <a:p>
                <a:endParaRPr lang="tr-TR" sz="2800"/>
              </a:p>
            </p:txBody>
          </p:sp>
          <p:sp>
            <p:nvSpPr>
              <p:cNvPr id="56" name="object 48">
                <a:extLst>
                  <a:ext uri="{FF2B5EF4-FFF2-40B4-BE49-F238E27FC236}">
                    <a16:creationId xmlns:a16="http://schemas.microsoft.com/office/drawing/2014/main" id="{AF2B35B9-9F89-0988-5751-205B5C21297A}"/>
                  </a:ext>
                </a:extLst>
              </p:cNvPr>
              <p:cNvSpPr/>
              <p:nvPr/>
            </p:nvSpPr>
            <p:spPr>
              <a:xfrm>
                <a:off x="5855111" y="2214407"/>
                <a:ext cx="342265" cy="342265"/>
              </a:xfrm>
              <a:custGeom>
                <a:avLst/>
                <a:gdLst/>
                <a:ahLst/>
                <a:cxnLst/>
                <a:rect l="l" t="t" r="r" b="b"/>
                <a:pathLst>
                  <a:path w="342264" h="342264">
                    <a:moveTo>
                      <a:pt x="170891" y="341782"/>
                    </a:moveTo>
                    <a:lnTo>
                      <a:pt x="216322" y="335678"/>
                    </a:lnTo>
                    <a:lnTo>
                      <a:pt x="257145" y="318452"/>
                    </a:lnTo>
                    <a:lnTo>
                      <a:pt x="291731" y="291731"/>
                    </a:lnTo>
                    <a:lnTo>
                      <a:pt x="318452" y="257145"/>
                    </a:lnTo>
                    <a:lnTo>
                      <a:pt x="335678" y="216322"/>
                    </a:lnTo>
                    <a:lnTo>
                      <a:pt x="341782" y="170891"/>
                    </a:lnTo>
                    <a:lnTo>
                      <a:pt x="335678" y="125459"/>
                    </a:lnTo>
                    <a:lnTo>
                      <a:pt x="318452" y="84636"/>
                    </a:lnTo>
                    <a:lnTo>
                      <a:pt x="291731" y="50050"/>
                    </a:lnTo>
                    <a:lnTo>
                      <a:pt x="257145" y="23330"/>
                    </a:lnTo>
                    <a:lnTo>
                      <a:pt x="216322" y="6103"/>
                    </a:lnTo>
                    <a:lnTo>
                      <a:pt x="170891" y="0"/>
                    </a:lnTo>
                    <a:lnTo>
                      <a:pt x="125463" y="6103"/>
                    </a:lnTo>
                    <a:lnTo>
                      <a:pt x="84642" y="23330"/>
                    </a:lnTo>
                    <a:lnTo>
                      <a:pt x="50055" y="50050"/>
                    </a:lnTo>
                    <a:lnTo>
                      <a:pt x="23333" y="84636"/>
                    </a:lnTo>
                    <a:lnTo>
                      <a:pt x="6104" y="125459"/>
                    </a:lnTo>
                    <a:lnTo>
                      <a:pt x="0" y="170891"/>
                    </a:lnTo>
                    <a:lnTo>
                      <a:pt x="6104" y="216322"/>
                    </a:lnTo>
                    <a:lnTo>
                      <a:pt x="23333" y="257145"/>
                    </a:lnTo>
                    <a:lnTo>
                      <a:pt x="50055" y="291731"/>
                    </a:lnTo>
                    <a:lnTo>
                      <a:pt x="84642" y="318452"/>
                    </a:lnTo>
                    <a:lnTo>
                      <a:pt x="125463" y="335678"/>
                    </a:lnTo>
                    <a:lnTo>
                      <a:pt x="170891" y="341782"/>
                    </a:lnTo>
                    <a:close/>
                  </a:path>
                </a:pathLst>
              </a:custGeom>
              <a:ln w="12700">
                <a:solidFill>
                  <a:srgbClr val="CD153F"/>
                </a:solidFill>
              </a:ln>
            </p:spPr>
            <p:txBody>
              <a:bodyPr wrap="square" lIns="0" tIns="0" rIns="0" bIns="0" rtlCol="0"/>
              <a:lstStyle/>
              <a:p>
                <a:endParaRPr lang="tr-TR" sz="2800"/>
              </a:p>
            </p:txBody>
          </p:sp>
        </p:grpSp>
      </p:grpSp>
      <p:sp>
        <p:nvSpPr>
          <p:cNvPr id="3" name="İçerik Yer Tutucusu 2">
            <a:extLst>
              <a:ext uri="{FF2B5EF4-FFF2-40B4-BE49-F238E27FC236}">
                <a16:creationId xmlns:a16="http://schemas.microsoft.com/office/drawing/2014/main" id="{FEEC0952-69DE-9D1A-8E27-13391DD465C7}"/>
              </a:ext>
            </a:extLst>
          </p:cNvPr>
          <p:cNvSpPr>
            <a:spLocks noGrp="1"/>
          </p:cNvSpPr>
          <p:nvPr>
            <p:ph idx="1"/>
          </p:nvPr>
        </p:nvSpPr>
        <p:spPr>
          <a:xfrm>
            <a:off x="251521" y="895699"/>
            <a:ext cx="5104740" cy="5273527"/>
          </a:xfrm>
        </p:spPr>
        <p:txBody>
          <a:bodyPr>
            <a:normAutofit fontScale="92500" lnSpcReduction="20000"/>
          </a:bodyPr>
          <a:lstStyle/>
          <a:p>
            <a:pPr marL="0" indent="0">
              <a:buNone/>
            </a:pPr>
            <a:r>
              <a:rPr lang="tr-TR" dirty="0"/>
              <a:t>İç organların yerleştiği kemik, kas ve zarlarla çevrili boşluklara </a:t>
            </a:r>
            <a:r>
              <a:rPr lang="tr-TR" b="1" dirty="0" err="1">
                <a:solidFill>
                  <a:schemeClr val="accent1"/>
                </a:solidFill>
              </a:rPr>
              <a:t>cavitas</a:t>
            </a:r>
            <a:r>
              <a:rPr lang="tr-TR" dirty="0"/>
              <a:t> (</a:t>
            </a:r>
            <a:r>
              <a:rPr lang="tr-TR" dirty="0" err="1"/>
              <a:t>kavitas</a:t>
            </a:r>
            <a:r>
              <a:rPr lang="tr-TR" dirty="0"/>
              <a:t>) denir.</a:t>
            </a:r>
          </a:p>
          <a:p>
            <a:pPr marL="182563" indent="-182563">
              <a:buFont typeface="Arial" panose="020B0604020202020204" pitchFamily="34" charset="0"/>
              <a:buChar char="•"/>
            </a:pPr>
            <a:r>
              <a:rPr lang="tr-TR" b="1" dirty="0">
                <a:solidFill>
                  <a:schemeClr val="accent2"/>
                </a:solidFill>
              </a:rPr>
              <a:t>Kafatası Boşluğu </a:t>
            </a:r>
            <a:r>
              <a:rPr lang="tr-TR" dirty="0"/>
              <a:t>[</a:t>
            </a:r>
            <a:r>
              <a:rPr lang="tr-TR" b="1" dirty="0" err="1"/>
              <a:t>Cavitas</a:t>
            </a:r>
            <a:r>
              <a:rPr lang="tr-TR" b="1" dirty="0"/>
              <a:t> </a:t>
            </a:r>
            <a:r>
              <a:rPr lang="tr-TR" b="1" dirty="0" err="1"/>
              <a:t>Cranii</a:t>
            </a:r>
            <a:r>
              <a:rPr lang="tr-TR" b="1" dirty="0"/>
              <a:t> </a:t>
            </a:r>
            <a:r>
              <a:rPr lang="tr-TR" dirty="0"/>
              <a:t>(</a:t>
            </a:r>
            <a:r>
              <a:rPr lang="tr-TR" dirty="0" err="1"/>
              <a:t>Kavitas</a:t>
            </a:r>
            <a:r>
              <a:rPr lang="tr-TR" dirty="0"/>
              <a:t> </a:t>
            </a:r>
            <a:r>
              <a:rPr lang="tr-TR" dirty="0" err="1"/>
              <a:t>Krani</a:t>
            </a:r>
            <a:r>
              <a:rPr lang="tr-TR" dirty="0"/>
              <a:t>)]: Kafatası kemikleri içinde kalan boşluktur. Burada beyin, beyincik ve hipofiz gibi yapılar bulunur.</a:t>
            </a:r>
          </a:p>
          <a:p>
            <a:pPr marL="182563" indent="-182563">
              <a:buFont typeface="Arial" panose="020B0604020202020204" pitchFamily="34" charset="0"/>
              <a:buChar char="•"/>
            </a:pPr>
            <a:r>
              <a:rPr lang="tr-TR" b="1" dirty="0">
                <a:solidFill>
                  <a:schemeClr val="accent2"/>
                </a:solidFill>
              </a:rPr>
              <a:t>Omurga Kanalı </a:t>
            </a:r>
            <a:r>
              <a:rPr lang="tr-TR" dirty="0"/>
              <a:t>(</a:t>
            </a:r>
            <a:r>
              <a:rPr lang="tr-TR" b="1" dirty="0" err="1"/>
              <a:t>Canalis</a:t>
            </a:r>
            <a:r>
              <a:rPr lang="tr-TR" b="1" dirty="0"/>
              <a:t> </a:t>
            </a:r>
            <a:r>
              <a:rPr lang="tr-TR" b="1" dirty="0" err="1"/>
              <a:t>Vertebralis</a:t>
            </a:r>
            <a:r>
              <a:rPr lang="tr-TR" dirty="0"/>
              <a:t>): Omurga içinde kanal şeklinde uzanan boşluktur. Burada omurilik bulunur.</a:t>
            </a:r>
          </a:p>
          <a:p>
            <a:pPr marL="182563" indent="-182563">
              <a:buFont typeface="Arial" panose="020B0604020202020204" pitchFamily="34" charset="0"/>
              <a:buChar char="•"/>
            </a:pPr>
            <a:r>
              <a:rPr lang="tr-TR" b="1" dirty="0">
                <a:solidFill>
                  <a:schemeClr val="accent2"/>
                </a:solidFill>
              </a:rPr>
              <a:t>Göğüs Boşluğu </a:t>
            </a:r>
            <a:r>
              <a:rPr lang="tr-TR" dirty="0"/>
              <a:t>[</a:t>
            </a:r>
            <a:r>
              <a:rPr lang="tr-TR" b="1" dirty="0" err="1"/>
              <a:t>Cavitas</a:t>
            </a:r>
            <a:r>
              <a:rPr lang="tr-TR" b="1" dirty="0"/>
              <a:t> </a:t>
            </a:r>
            <a:r>
              <a:rPr lang="tr-TR" b="1" dirty="0" err="1"/>
              <a:t>Thoracis</a:t>
            </a:r>
            <a:r>
              <a:rPr lang="tr-TR" b="1" dirty="0"/>
              <a:t> </a:t>
            </a:r>
            <a:r>
              <a:rPr lang="tr-TR" dirty="0"/>
              <a:t>(</a:t>
            </a:r>
            <a:r>
              <a:rPr lang="tr-TR" dirty="0" err="1"/>
              <a:t>Kavitas</a:t>
            </a:r>
            <a:r>
              <a:rPr lang="tr-TR" dirty="0"/>
              <a:t> </a:t>
            </a:r>
            <a:r>
              <a:rPr lang="tr-TR" dirty="0" err="1"/>
              <a:t>Torasis</a:t>
            </a:r>
            <a:r>
              <a:rPr lang="tr-TR" dirty="0"/>
              <a:t>)]: Göğüs boşluğu ile karın boşluğu, diyafragma (diyafram) kası ile birbirinden ayrılır. Diyafragmanın üstünde kalan boşluğa göğüs boşluğu denir. Burada kalp, akciğerler, büyük damarlar, yemek ve soluk borusu bulunur. Akciğerleri içine alan boşluğa </a:t>
            </a:r>
            <a:r>
              <a:rPr lang="tr-TR" b="1" dirty="0">
                <a:solidFill>
                  <a:schemeClr val="accent1"/>
                </a:solidFill>
              </a:rPr>
              <a:t>plevra</a:t>
            </a:r>
            <a:r>
              <a:rPr lang="tr-TR" b="1" dirty="0"/>
              <a:t> </a:t>
            </a:r>
            <a:r>
              <a:rPr lang="tr-TR" b="1" dirty="0">
                <a:solidFill>
                  <a:schemeClr val="accent1"/>
                </a:solidFill>
              </a:rPr>
              <a:t>boşluğu</a:t>
            </a:r>
            <a:r>
              <a:rPr lang="tr-TR" dirty="0"/>
              <a:t>, kalbi içine alan boşluğa ise </a:t>
            </a:r>
            <a:r>
              <a:rPr lang="tr-TR" b="1" dirty="0">
                <a:solidFill>
                  <a:schemeClr val="accent1"/>
                </a:solidFill>
              </a:rPr>
              <a:t>mediastinum</a:t>
            </a:r>
            <a:r>
              <a:rPr lang="tr-TR" dirty="0"/>
              <a:t> denir.</a:t>
            </a:r>
          </a:p>
        </p:txBody>
      </p:sp>
    </p:spTree>
    <p:extLst>
      <p:ext uri="{BB962C8B-B14F-4D97-AF65-F5344CB8AC3E}">
        <p14:creationId xmlns:p14="http://schemas.microsoft.com/office/powerpoint/2010/main" val="6666410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402020-42F8-F02D-925B-DD8C7E02CB57}"/>
              </a:ext>
            </a:extLst>
          </p:cNvPr>
          <p:cNvSpPr>
            <a:spLocks noGrp="1"/>
          </p:cNvSpPr>
          <p:nvPr>
            <p:ph type="title"/>
          </p:nvPr>
        </p:nvSpPr>
        <p:spPr/>
        <p:txBody>
          <a:bodyPr/>
          <a:lstStyle/>
          <a:p>
            <a:r>
              <a:rPr lang="tr-TR" dirty="0"/>
              <a:t>Vücudun boşlukları</a:t>
            </a:r>
          </a:p>
        </p:txBody>
      </p:sp>
      <p:sp>
        <p:nvSpPr>
          <p:cNvPr id="5" name="Alt Bilgi Yer Tutucusu 4">
            <a:extLst>
              <a:ext uri="{FF2B5EF4-FFF2-40B4-BE49-F238E27FC236}">
                <a16:creationId xmlns:a16="http://schemas.microsoft.com/office/drawing/2014/main" id="{C6E6B4D8-5FA7-097B-88D0-0E15E6A43BD9}"/>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6D4627C7-2F38-7961-A80A-0A49CAC943C2}"/>
              </a:ext>
            </a:extLst>
          </p:cNvPr>
          <p:cNvSpPr>
            <a:spLocks noGrp="1"/>
          </p:cNvSpPr>
          <p:nvPr>
            <p:ph type="sldNum" sz="quarter" idx="12"/>
          </p:nvPr>
        </p:nvSpPr>
        <p:spPr/>
        <p:txBody>
          <a:bodyPr/>
          <a:lstStyle/>
          <a:p>
            <a:fld id="{60FF87A7-9A7A-4B3D-9625-8440EC4947F9}" type="slidenum">
              <a:rPr lang="tr-TR" smtClean="0"/>
              <a:pPr/>
              <a:t>9</a:t>
            </a:fld>
            <a:endParaRPr lang="tr-TR"/>
          </a:p>
        </p:txBody>
      </p:sp>
      <p:grpSp>
        <p:nvGrpSpPr>
          <p:cNvPr id="57" name="Grup 56">
            <a:extLst>
              <a:ext uri="{FF2B5EF4-FFF2-40B4-BE49-F238E27FC236}">
                <a16:creationId xmlns:a16="http://schemas.microsoft.com/office/drawing/2014/main" id="{7BABF233-EC6E-31B3-11D6-A7FD0D48281A}"/>
              </a:ext>
            </a:extLst>
          </p:cNvPr>
          <p:cNvGrpSpPr>
            <a:grpSpLocks noChangeAspect="1"/>
          </p:cNvGrpSpPr>
          <p:nvPr/>
        </p:nvGrpSpPr>
        <p:grpSpPr>
          <a:xfrm>
            <a:off x="5488502" y="1268760"/>
            <a:ext cx="3490791" cy="4428492"/>
            <a:chOff x="6191856" y="1540410"/>
            <a:chExt cx="2466975" cy="3129658"/>
          </a:xfrm>
        </p:grpSpPr>
        <p:grpSp>
          <p:nvGrpSpPr>
            <p:cNvPr id="27" name="object 13">
              <a:extLst>
                <a:ext uri="{FF2B5EF4-FFF2-40B4-BE49-F238E27FC236}">
                  <a16:creationId xmlns:a16="http://schemas.microsoft.com/office/drawing/2014/main" id="{CA177E78-1B67-E6C7-504B-27CF8307B1C2}"/>
                </a:ext>
              </a:extLst>
            </p:cNvPr>
            <p:cNvGrpSpPr/>
            <p:nvPr/>
          </p:nvGrpSpPr>
          <p:grpSpPr>
            <a:xfrm>
              <a:off x="6191856" y="1700808"/>
              <a:ext cx="2466975" cy="2969260"/>
              <a:chOff x="4221671" y="1127859"/>
              <a:chExt cx="2466975" cy="2969260"/>
            </a:xfrm>
          </p:grpSpPr>
          <p:pic>
            <p:nvPicPr>
              <p:cNvPr id="28" name="object 14">
                <a:extLst>
                  <a:ext uri="{FF2B5EF4-FFF2-40B4-BE49-F238E27FC236}">
                    <a16:creationId xmlns:a16="http://schemas.microsoft.com/office/drawing/2014/main" id="{76BBD9C2-3753-44EB-1C8F-EC01DA580773}"/>
                  </a:ext>
                </a:extLst>
              </p:cNvPr>
              <p:cNvPicPr/>
              <p:nvPr/>
            </p:nvPicPr>
            <p:blipFill>
              <a:blip r:embed="rId2" cstate="print"/>
              <a:stretch>
                <a:fillRect/>
              </a:stretch>
            </p:blipFill>
            <p:spPr>
              <a:xfrm>
                <a:off x="4221671" y="1127859"/>
                <a:ext cx="2466444" cy="2968802"/>
              </a:xfrm>
              <a:prstGeom prst="rect">
                <a:avLst/>
              </a:prstGeom>
            </p:spPr>
          </p:pic>
          <p:sp>
            <p:nvSpPr>
              <p:cNvPr id="29" name="object 15">
                <a:extLst>
                  <a:ext uri="{FF2B5EF4-FFF2-40B4-BE49-F238E27FC236}">
                    <a16:creationId xmlns:a16="http://schemas.microsoft.com/office/drawing/2014/main" id="{3DE49F7D-320F-28D2-B619-F673F6ABCD90}"/>
                  </a:ext>
                </a:extLst>
              </p:cNvPr>
              <p:cNvSpPr/>
              <p:nvPr/>
            </p:nvSpPr>
            <p:spPr>
              <a:xfrm>
                <a:off x="4715986" y="1150966"/>
                <a:ext cx="446405" cy="207010"/>
              </a:xfrm>
              <a:custGeom>
                <a:avLst/>
                <a:gdLst/>
                <a:ahLst/>
                <a:cxnLst/>
                <a:rect l="l" t="t" r="r" b="b"/>
                <a:pathLst>
                  <a:path w="446404" h="207009">
                    <a:moveTo>
                      <a:pt x="446024" y="0"/>
                    </a:moveTo>
                    <a:lnTo>
                      <a:pt x="0" y="206692"/>
                    </a:lnTo>
                  </a:path>
                </a:pathLst>
              </a:custGeom>
              <a:ln w="8890">
                <a:solidFill>
                  <a:srgbClr val="CD153F"/>
                </a:solidFill>
              </a:ln>
            </p:spPr>
            <p:txBody>
              <a:bodyPr wrap="square" lIns="0" tIns="0" rIns="0" bIns="0" rtlCol="0"/>
              <a:lstStyle/>
              <a:p>
                <a:endParaRPr lang="tr-TR" sz="2800"/>
              </a:p>
            </p:txBody>
          </p:sp>
          <p:sp>
            <p:nvSpPr>
              <p:cNvPr id="30" name="object 16">
                <a:extLst>
                  <a:ext uri="{FF2B5EF4-FFF2-40B4-BE49-F238E27FC236}">
                    <a16:creationId xmlns:a16="http://schemas.microsoft.com/office/drawing/2014/main" id="{4926FDD1-5F02-6318-038F-16E15E0E3E3D}"/>
                  </a:ext>
                </a:extLst>
              </p:cNvPr>
              <p:cNvSpPr/>
              <p:nvPr/>
            </p:nvSpPr>
            <p:spPr>
              <a:xfrm>
                <a:off x="4698382" y="1340071"/>
                <a:ext cx="35560" cy="35560"/>
              </a:xfrm>
              <a:custGeom>
                <a:avLst/>
                <a:gdLst/>
                <a:ahLst/>
                <a:cxnLst/>
                <a:rect l="l" t="t" r="r" b="b"/>
                <a:pathLst>
                  <a:path w="35560" h="35559">
                    <a:moveTo>
                      <a:pt x="27317" y="0"/>
                    </a:moveTo>
                    <a:lnTo>
                      <a:pt x="7886" y="0"/>
                    </a:lnTo>
                    <a:lnTo>
                      <a:pt x="0" y="7874"/>
                    </a:lnTo>
                    <a:lnTo>
                      <a:pt x="0" y="27317"/>
                    </a:lnTo>
                    <a:lnTo>
                      <a:pt x="7886" y="35204"/>
                    </a:lnTo>
                    <a:lnTo>
                      <a:pt x="17602" y="35204"/>
                    </a:lnTo>
                    <a:lnTo>
                      <a:pt x="27317" y="35204"/>
                    </a:lnTo>
                    <a:lnTo>
                      <a:pt x="35204" y="27317"/>
                    </a:lnTo>
                    <a:lnTo>
                      <a:pt x="35204" y="7874"/>
                    </a:lnTo>
                    <a:lnTo>
                      <a:pt x="27317" y="0"/>
                    </a:lnTo>
                    <a:close/>
                  </a:path>
                </a:pathLst>
              </a:custGeom>
              <a:solidFill>
                <a:srgbClr val="CD153F"/>
              </a:solidFill>
            </p:spPr>
            <p:txBody>
              <a:bodyPr wrap="square" lIns="0" tIns="0" rIns="0" bIns="0" rtlCol="0"/>
              <a:lstStyle/>
              <a:p>
                <a:endParaRPr lang="tr-TR" sz="2800"/>
              </a:p>
            </p:txBody>
          </p:sp>
          <p:sp>
            <p:nvSpPr>
              <p:cNvPr id="31" name="object 17">
                <a:extLst>
                  <a:ext uri="{FF2B5EF4-FFF2-40B4-BE49-F238E27FC236}">
                    <a16:creationId xmlns:a16="http://schemas.microsoft.com/office/drawing/2014/main" id="{B574C19B-8FBF-F991-30C9-0E14524C4300}"/>
                  </a:ext>
                </a:extLst>
              </p:cNvPr>
              <p:cNvSpPr/>
              <p:nvPr/>
            </p:nvSpPr>
            <p:spPr>
              <a:xfrm>
                <a:off x="4656513" y="1569161"/>
                <a:ext cx="446405" cy="207010"/>
              </a:xfrm>
              <a:custGeom>
                <a:avLst/>
                <a:gdLst/>
                <a:ahLst/>
                <a:cxnLst/>
                <a:rect l="l" t="t" r="r" b="b"/>
                <a:pathLst>
                  <a:path w="446404" h="207010">
                    <a:moveTo>
                      <a:pt x="446024" y="0"/>
                    </a:moveTo>
                    <a:lnTo>
                      <a:pt x="0" y="206692"/>
                    </a:lnTo>
                  </a:path>
                </a:pathLst>
              </a:custGeom>
              <a:ln w="8890">
                <a:solidFill>
                  <a:srgbClr val="CD153F"/>
                </a:solidFill>
              </a:ln>
            </p:spPr>
            <p:txBody>
              <a:bodyPr wrap="square" lIns="0" tIns="0" rIns="0" bIns="0" rtlCol="0"/>
              <a:lstStyle/>
              <a:p>
                <a:endParaRPr lang="tr-TR" sz="2800"/>
              </a:p>
            </p:txBody>
          </p:sp>
          <p:sp>
            <p:nvSpPr>
              <p:cNvPr id="32" name="object 18">
                <a:extLst>
                  <a:ext uri="{FF2B5EF4-FFF2-40B4-BE49-F238E27FC236}">
                    <a16:creationId xmlns:a16="http://schemas.microsoft.com/office/drawing/2014/main" id="{C66BE4B5-0C55-456D-7060-A5EC02D958C2}"/>
                  </a:ext>
                </a:extLst>
              </p:cNvPr>
              <p:cNvSpPr/>
              <p:nvPr/>
            </p:nvSpPr>
            <p:spPr>
              <a:xfrm>
                <a:off x="4638909" y="1758265"/>
                <a:ext cx="35560" cy="35560"/>
              </a:xfrm>
              <a:custGeom>
                <a:avLst/>
                <a:gdLst/>
                <a:ahLst/>
                <a:cxnLst/>
                <a:rect l="l" t="t" r="r" b="b"/>
                <a:pathLst>
                  <a:path w="35560" h="35560">
                    <a:moveTo>
                      <a:pt x="27317" y="0"/>
                    </a:moveTo>
                    <a:lnTo>
                      <a:pt x="7886" y="0"/>
                    </a:lnTo>
                    <a:lnTo>
                      <a:pt x="0" y="7873"/>
                    </a:lnTo>
                    <a:lnTo>
                      <a:pt x="0" y="27317"/>
                    </a:lnTo>
                    <a:lnTo>
                      <a:pt x="7886" y="35191"/>
                    </a:lnTo>
                    <a:lnTo>
                      <a:pt x="17602" y="35191"/>
                    </a:lnTo>
                    <a:lnTo>
                      <a:pt x="27317" y="35191"/>
                    </a:lnTo>
                    <a:lnTo>
                      <a:pt x="35204" y="27317"/>
                    </a:lnTo>
                    <a:lnTo>
                      <a:pt x="35204" y="7873"/>
                    </a:lnTo>
                    <a:lnTo>
                      <a:pt x="27317" y="0"/>
                    </a:lnTo>
                    <a:close/>
                  </a:path>
                </a:pathLst>
              </a:custGeom>
              <a:solidFill>
                <a:srgbClr val="CD153F"/>
              </a:solidFill>
            </p:spPr>
            <p:txBody>
              <a:bodyPr wrap="square" lIns="0" tIns="0" rIns="0" bIns="0" rtlCol="0"/>
              <a:lstStyle/>
              <a:p>
                <a:endParaRPr lang="tr-TR" sz="2800"/>
              </a:p>
            </p:txBody>
          </p:sp>
          <p:sp>
            <p:nvSpPr>
              <p:cNvPr id="33" name="object 19">
                <a:extLst>
                  <a:ext uri="{FF2B5EF4-FFF2-40B4-BE49-F238E27FC236}">
                    <a16:creationId xmlns:a16="http://schemas.microsoft.com/office/drawing/2014/main" id="{DCFF98BA-E1A3-7E5A-F9EB-9ECB77C7D5C8}"/>
                  </a:ext>
                </a:extLst>
              </p:cNvPr>
              <p:cNvSpPr/>
              <p:nvPr/>
            </p:nvSpPr>
            <p:spPr>
              <a:xfrm>
                <a:off x="4656509" y="2151588"/>
                <a:ext cx="275590" cy="193675"/>
              </a:xfrm>
              <a:custGeom>
                <a:avLst/>
                <a:gdLst/>
                <a:ahLst/>
                <a:cxnLst/>
                <a:rect l="l" t="t" r="r" b="b"/>
                <a:pathLst>
                  <a:path w="275589" h="193675">
                    <a:moveTo>
                      <a:pt x="275285" y="0"/>
                    </a:moveTo>
                    <a:lnTo>
                      <a:pt x="0" y="193167"/>
                    </a:lnTo>
                  </a:path>
                </a:pathLst>
              </a:custGeom>
              <a:ln w="8890">
                <a:solidFill>
                  <a:srgbClr val="CD153F"/>
                </a:solidFill>
              </a:ln>
            </p:spPr>
            <p:txBody>
              <a:bodyPr wrap="square" lIns="0" tIns="0" rIns="0" bIns="0" rtlCol="0"/>
              <a:lstStyle/>
              <a:p>
                <a:endParaRPr lang="tr-TR" sz="2800"/>
              </a:p>
            </p:txBody>
          </p:sp>
          <p:sp>
            <p:nvSpPr>
              <p:cNvPr id="34" name="object 20">
                <a:extLst>
                  <a:ext uri="{FF2B5EF4-FFF2-40B4-BE49-F238E27FC236}">
                    <a16:creationId xmlns:a16="http://schemas.microsoft.com/office/drawing/2014/main" id="{3AA15785-B428-CABE-E98E-7EEE71F5CFBB}"/>
                  </a:ext>
                </a:extLst>
              </p:cNvPr>
              <p:cNvSpPr/>
              <p:nvPr/>
            </p:nvSpPr>
            <p:spPr>
              <a:xfrm>
                <a:off x="4638909" y="2327162"/>
                <a:ext cx="35560" cy="35560"/>
              </a:xfrm>
              <a:custGeom>
                <a:avLst/>
                <a:gdLst/>
                <a:ahLst/>
                <a:cxnLst/>
                <a:rect l="l" t="t" r="r" b="b"/>
                <a:pathLst>
                  <a:path w="35560" h="35560">
                    <a:moveTo>
                      <a:pt x="27317" y="0"/>
                    </a:moveTo>
                    <a:lnTo>
                      <a:pt x="7886" y="0"/>
                    </a:lnTo>
                    <a:lnTo>
                      <a:pt x="0" y="7873"/>
                    </a:lnTo>
                    <a:lnTo>
                      <a:pt x="0" y="27317"/>
                    </a:lnTo>
                    <a:lnTo>
                      <a:pt x="7886" y="35191"/>
                    </a:lnTo>
                    <a:lnTo>
                      <a:pt x="17602" y="35191"/>
                    </a:lnTo>
                    <a:lnTo>
                      <a:pt x="27317" y="35191"/>
                    </a:lnTo>
                    <a:lnTo>
                      <a:pt x="35204" y="27317"/>
                    </a:lnTo>
                    <a:lnTo>
                      <a:pt x="35204" y="7873"/>
                    </a:lnTo>
                    <a:lnTo>
                      <a:pt x="27317" y="0"/>
                    </a:lnTo>
                    <a:close/>
                  </a:path>
                </a:pathLst>
              </a:custGeom>
              <a:solidFill>
                <a:srgbClr val="CD153F"/>
              </a:solidFill>
            </p:spPr>
            <p:txBody>
              <a:bodyPr wrap="square" lIns="0" tIns="0" rIns="0" bIns="0" rtlCol="0"/>
              <a:lstStyle/>
              <a:p>
                <a:endParaRPr lang="tr-TR" sz="2800"/>
              </a:p>
            </p:txBody>
          </p:sp>
          <p:sp>
            <p:nvSpPr>
              <p:cNvPr id="35" name="object 21">
                <a:extLst>
                  <a:ext uri="{FF2B5EF4-FFF2-40B4-BE49-F238E27FC236}">
                    <a16:creationId xmlns:a16="http://schemas.microsoft.com/office/drawing/2014/main" id="{0ED30A56-1852-4C6B-ABB2-55376F025BC6}"/>
                  </a:ext>
                </a:extLst>
              </p:cNvPr>
              <p:cNvSpPr/>
              <p:nvPr/>
            </p:nvSpPr>
            <p:spPr>
              <a:xfrm>
                <a:off x="4885122" y="2935837"/>
                <a:ext cx="275590" cy="193675"/>
              </a:xfrm>
              <a:custGeom>
                <a:avLst/>
                <a:gdLst/>
                <a:ahLst/>
                <a:cxnLst/>
                <a:rect l="l" t="t" r="r" b="b"/>
                <a:pathLst>
                  <a:path w="275589" h="193675">
                    <a:moveTo>
                      <a:pt x="275285" y="0"/>
                    </a:moveTo>
                    <a:lnTo>
                      <a:pt x="0" y="193167"/>
                    </a:lnTo>
                  </a:path>
                </a:pathLst>
              </a:custGeom>
              <a:ln w="8890">
                <a:solidFill>
                  <a:srgbClr val="CD153F"/>
                </a:solidFill>
              </a:ln>
            </p:spPr>
            <p:txBody>
              <a:bodyPr wrap="square" lIns="0" tIns="0" rIns="0" bIns="0" rtlCol="0"/>
              <a:lstStyle/>
              <a:p>
                <a:endParaRPr lang="tr-TR" sz="2800"/>
              </a:p>
            </p:txBody>
          </p:sp>
          <p:sp>
            <p:nvSpPr>
              <p:cNvPr id="36" name="object 22">
                <a:extLst>
                  <a:ext uri="{FF2B5EF4-FFF2-40B4-BE49-F238E27FC236}">
                    <a16:creationId xmlns:a16="http://schemas.microsoft.com/office/drawing/2014/main" id="{3B2C693B-6F53-D403-90C0-D6B3B2143DFC}"/>
                  </a:ext>
                </a:extLst>
              </p:cNvPr>
              <p:cNvSpPr/>
              <p:nvPr/>
            </p:nvSpPr>
            <p:spPr>
              <a:xfrm>
                <a:off x="4867522" y="3111411"/>
                <a:ext cx="35560" cy="35560"/>
              </a:xfrm>
              <a:custGeom>
                <a:avLst/>
                <a:gdLst/>
                <a:ahLst/>
                <a:cxnLst/>
                <a:rect l="l" t="t" r="r" b="b"/>
                <a:pathLst>
                  <a:path w="35560" h="35560">
                    <a:moveTo>
                      <a:pt x="27317" y="0"/>
                    </a:moveTo>
                    <a:lnTo>
                      <a:pt x="7886" y="0"/>
                    </a:lnTo>
                    <a:lnTo>
                      <a:pt x="0" y="7873"/>
                    </a:lnTo>
                    <a:lnTo>
                      <a:pt x="0" y="27317"/>
                    </a:lnTo>
                    <a:lnTo>
                      <a:pt x="7886" y="35191"/>
                    </a:lnTo>
                    <a:lnTo>
                      <a:pt x="17602" y="35191"/>
                    </a:lnTo>
                    <a:lnTo>
                      <a:pt x="27317" y="35191"/>
                    </a:lnTo>
                    <a:lnTo>
                      <a:pt x="35204" y="27317"/>
                    </a:lnTo>
                    <a:lnTo>
                      <a:pt x="35204" y="7873"/>
                    </a:lnTo>
                    <a:lnTo>
                      <a:pt x="27317" y="0"/>
                    </a:lnTo>
                    <a:close/>
                  </a:path>
                </a:pathLst>
              </a:custGeom>
              <a:solidFill>
                <a:srgbClr val="CD153F"/>
              </a:solidFill>
            </p:spPr>
            <p:txBody>
              <a:bodyPr wrap="square" lIns="0" tIns="0" rIns="0" bIns="0" rtlCol="0"/>
              <a:lstStyle/>
              <a:p>
                <a:endParaRPr lang="tr-TR" sz="2800"/>
              </a:p>
            </p:txBody>
          </p:sp>
          <p:sp>
            <p:nvSpPr>
              <p:cNvPr id="37" name="object 23">
                <a:extLst>
                  <a:ext uri="{FF2B5EF4-FFF2-40B4-BE49-F238E27FC236}">
                    <a16:creationId xmlns:a16="http://schemas.microsoft.com/office/drawing/2014/main" id="{B6674292-0B47-F204-A31F-239EDE44FD19}"/>
                  </a:ext>
                </a:extLst>
              </p:cNvPr>
              <p:cNvSpPr/>
              <p:nvPr/>
            </p:nvSpPr>
            <p:spPr>
              <a:xfrm>
                <a:off x="4775367" y="3523922"/>
                <a:ext cx="335280" cy="29209"/>
              </a:xfrm>
              <a:custGeom>
                <a:avLst/>
                <a:gdLst/>
                <a:ahLst/>
                <a:cxnLst/>
                <a:rect l="l" t="t" r="r" b="b"/>
                <a:pathLst>
                  <a:path w="335279" h="29210">
                    <a:moveTo>
                      <a:pt x="334975" y="29006"/>
                    </a:moveTo>
                    <a:lnTo>
                      <a:pt x="0" y="0"/>
                    </a:lnTo>
                  </a:path>
                </a:pathLst>
              </a:custGeom>
              <a:ln w="8890">
                <a:solidFill>
                  <a:srgbClr val="CD153F"/>
                </a:solidFill>
              </a:ln>
            </p:spPr>
            <p:txBody>
              <a:bodyPr wrap="square" lIns="0" tIns="0" rIns="0" bIns="0" rtlCol="0"/>
              <a:lstStyle/>
              <a:p>
                <a:endParaRPr lang="tr-TR" sz="2800"/>
              </a:p>
            </p:txBody>
          </p:sp>
          <p:sp>
            <p:nvSpPr>
              <p:cNvPr id="38" name="object 24">
                <a:extLst>
                  <a:ext uri="{FF2B5EF4-FFF2-40B4-BE49-F238E27FC236}">
                    <a16:creationId xmlns:a16="http://schemas.microsoft.com/office/drawing/2014/main" id="{7DFF5994-BE33-2FDF-714C-8CD3DF387FDE}"/>
                  </a:ext>
                </a:extLst>
              </p:cNvPr>
              <p:cNvSpPr/>
              <p:nvPr/>
            </p:nvSpPr>
            <p:spPr>
              <a:xfrm>
                <a:off x="4757830" y="3506384"/>
                <a:ext cx="35560" cy="35560"/>
              </a:xfrm>
              <a:custGeom>
                <a:avLst/>
                <a:gdLst/>
                <a:ahLst/>
                <a:cxnLst/>
                <a:rect l="l" t="t" r="r" b="b"/>
                <a:pathLst>
                  <a:path w="35560" h="35560">
                    <a:moveTo>
                      <a:pt x="16002" y="0"/>
                    </a:moveTo>
                    <a:lnTo>
                      <a:pt x="9517" y="1857"/>
                    </a:lnTo>
                    <a:lnTo>
                      <a:pt x="4054" y="6213"/>
                    </a:lnTo>
                    <a:lnTo>
                      <a:pt x="709" y="12357"/>
                    </a:lnTo>
                    <a:lnTo>
                      <a:pt x="0" y="19073"/>
                    </a:lnTo>
                    <a:lnTo>
                      <a:pt x="1857" y="25564"/>
                    </a:lnTo>
                    <a:lnTo>
                      <a:pt x="6213" y="31029"/>
                    </a:lnTo>
                    <a:lnTo>
                      <a:pt x="12350" y="34372"/>
                    </a:lnTo>
                    <a:lnTo>
                      <a:pt x="19064" y="35075"/>
                    </a:lnTo>
                    <a:lnTo>
                      <a:pt x="25556" y="33209"/>
                    </a:lnTo>
                    <a:lnTo>
                      <a:pt x="31029" y="28844"/>
                    </a:lnTo>
                    <a:lnTo>
                      <a:pt x="34372" y="22710"/>
                    </a:lnTo>
                    <a:lnTo>
                      <a:pt x="35075" y="16002"/>
                    </a:lnTo>
                    <a:lnTo>
                      <a:pt x="33209" y="9517"/>
                    </a:lnTo>
                    <a:lnTo>
                      <a:pt x="28844" y="4054"/>
                    </a:lnTo>
                    <a:lnTo>
                      <a:pt x="22710" y="709"/>
                    </a:lnTo>
                    <a:lnTo>
                      <a:pt x="16002" y="0"/>
                    </a:lnTo>
                    <a:close/>
                  </a:path>
                </a:pathLst>
              </a:custGeom>
              <a:solidFill>
                <a:srgbClr val="CD153F"/>
              </a:solidFill>
            </p:spPr>
            <p:txBody>
              <a:bodyPr wrap="square" lIns="0" tIns="0" rIns="0" bIns="0" rtlCol="0"/>
              <a:lstStyle/>
              <a:p>
                <a:endParaRPr lang="tr-TR" sz="2800"/>
              </a:p>
            </p:txBody>
          </p:sp>
          <p:sp>
            <p:nvSpPr>
              <p:cNvPr id="39" name="object 25">
                <a:extLst>
                  <a:ext uri="{FF2B5EF4-FFF2-40B4-BE49-F238E27FC236}">
                    <a16:creationId xmlns:a16="http://schemas.microsoft.com/office/drawing/2014/main" id="{7E56978A-C51A-9D5F-F07D-D6F66D0A6B4D}"/>
                  </a:ext>
                </a:extLst>
              </p:cNvPr>
              <p:cNvSpPr/>
              <p:nvPr/>
            </p:nvSpPr>
            <p:spPr>
              <a:xfrm>
                <a:off x="5488129" y="3509196"/>
                <a:ext cx="537845" cy="43815"/>
              </a:xfrm>
              <a:custGeom>
                <a:avLst/>
                <a:gdLst/>
                <a:ahLst/>
                <a:cxnLst/>
                <a:rect l="l" t="t" r="r" b="b"/>
                <a:pathLst>
                  <a:path w="537845" h="43814">
                    <a:moveTo>
                      <a:pt x="0" y="43713"/>
                    </a:moveTo>
                    <a:lnTo>
                      <a:pt x="537845" y="0"/>
                    </a:lnTo>
                  </a:path>
                </a:pathLst>
              </a:custGeom>
              <a:ln w="8890">
                <a:solidFill>
                  <a:srgbClr val="CD153F"/>
                </a:solidFill>
              </a:ln>
            </p:spPr>
            <p:txBody>
              <a:bodyPr wrap="square" lIns="0" tIns="0" rIns="0" bIns="0" rtlCol="0"/>
              <a:lstStyle/>
              <a:p>
                <a:endParaRPr lang="tr-TR" sz="2800"/>
              </a:p>
            </p:txBody>
          </p:sp>
          <p:sp>
            <p:nvSpPr>
              <p:cNvPr id="40" name="object 26">
                <a:extLst>
                  <a:ext uri="{FF2B5EF4-FFF2-40B4-BE49-F238E27FC236}">
                    <a16:creationId xmlns:a16="http://schemas.microsoft.com/office/drawing/2014/main" id="{BC440D78-0972-7759-DBF0-EE725A308BE7}"/>
                  </a:ext>
                </a:extLst>
              </p:cNvPr>
              <p:cNvSpPr/>
              <p:nvPr/>
            </p:nvSpPr>
            <p:spPr>
              <a:xfrm>
                <a:off x="6008436" y="3491657"/>
                <a:ext cx="35560" cy="35560"/>
              </a:xfrm>
              <a:custGeom>
                <a:avLst/>
                <a:gdLst/>
                <a:ahLst/>
                <a:cxnLst/>
                <a:rect l="l" t="t" r="r" b="b"/>
                <a:pathLst>
                  <a:path w="35560" h="35560">
                    <a:moveTo>
                      <a:pt x="19067" y="0"/>
                    </a:moveTo>
                    <a:lnTo>
                      <a:pt x="12359" y="707"/>
                    </a:lnTo>
                    <a:lnTo>
                      <a:pt x="6219" y="4052"/>
                    </a:lnTo>
                    <a:lnTo>
                      <a:pt x="1862" y="9516"/>
                    </a:lnTo>
                    <a:lnTo>
                      <a:pt x="0" y="16002"/>
                    </a:lnTo>
                    <a:lnTo>
                      <a:pt x="704" y="22714"/>
                    </a:lnTo>
                    <a:lnTo>
                      <a:pt x="4048" y="28855"/>
                    </a:lnTo>
                    <a:lnTo>
                      <a:pt x="9518" y="33211"/>
                    </a:lnTo>
                    <a:lnTo>
                      <a:pt x="16006" y="35069"/>
                    </a:lnTo>
                    <a:lnTo>
                      <a:pt x="22716" y="34360"/>
                    </a:lnTo>
                    <a:lnTo>
                      <a:pt x="28851" y="31014"/>
                    </a:lnTo>
                    <a:lnTo>
                      <a:pt x="33208" y="25552"/>
                    </a:lnTo>
                    <a:lnTo>
                      <a:pt x="35069" y="19067"/>
                    </a:lnTo>
                    <a:lnTo>
                      <a:pt x="34360" y="12359"/>
                    </a:lnTo>
                    <a:lnTo>
                      <a:pt x="31010" y="6224"/>
                    </a:lnTo>
                    <a:lnTo>
                      <a:pt x="25549" y="1861"/>
                    </a:lnTo>
                    <a:lnTo>
                      <a:pt x="19067" y="0"/>
                    </a:lnTo>
                    <a:close/>
                  </a:path>
                </a:pathLst>
              </a:custGeom>
              <a:solidFill>
                <a:srgbClr val="CD153F"/>
              </a:solidFill>
            </p:spPr>
            <p:txBody>
              <a:bodyPr wrap="square" lIns="0" tIns="0" rIns="0" bIns="0" rtlCol="0"/>
              <a:lstStyle/>
              <a:p>
                <a:endParaRPr lang="tr-TR" sz="2800"/>
              </a:p>
            </p:txBody>
          </p:sp>
          <p:sp>
            <p:nvSpPr>
              <p:cNvPr id="41" name="object 27">
                <a:extLst>
                  <a:ext uri="{FF2B5EF4-FFF2-40B4-BE49-F238E27FC236}">
                    <a16:creationId xmlns:a16="http://schemas.microsoft.com/office/drawing/2014/main" id="{A5BEA761-6823-B558-D206-1FBAE7AF3947}"/>
                  </a:ext>
                </a:extLst>
              </p:cNvPr>
              <p:cNvSpPr/>
              <p:nvPr/>
            </p:nvSpPr>
            <p:spPr>
              <a:xfrm>
                <a:off x="5559200" y="1569161"/>
                <a:ext cx="446405" cy="207010"/>
              </a:xfrm>
              <a:custGeom>
                <a:avLst/>
                <a:gdLst/>
                <a:ahLst/>
                <a:cxnLst/>
                <a:rect l="l" t="t" r="r" b="b"/>
                <a:pathLst>
                  <a:path w="446404" h="207010">
                    <a:moveTo>
                      <a:pt x="0" y="0"/>
                    </a:moveTo>
                    <a:lnTo>
                      <a:pt x="446023" y="206692"/>
                    </a:lnTo>
                  </a:path>
                </a:pathLst>
              </a:custGeom>
              <a:ln w="8890">
                <a:solidFill>
                  <a:srgbClr val="CD153F"/>
                </a:solidFill>
              </a:ln>
            </p:spPr>
            <p:txBody>
              <a:bodyPr wrap="square" lIns="0" tIns="0" rIns="0" bIns="0" rtlCol="0"/>
              <a:lstStyle/>
              <a:p>
                <a:endParaRPr lang="tr-TR" sz="2800"/>
              </a:p>
            </p:txBody>
          </p:sp>
          <p:sp>
            <p:nvSpPr>
              <p:cNvPr id="42" name="object 28">
                <a:extLst>
                  <a:ext uri="{FF2B5EF4-FFF2-40B4-BE49-F238E27FC236}">
                    <a16:creationId xmlns:a16="http://schemas.microsoft.com/office/drawing/2014/main" id="{0E94C7C0-FD77-6F5C-7DED-DEC260F1B72B}"/>
                  </a:ext>
                </a:extLst>
              </p:cNvPr>
              <p:cNvSpPr/>
              <p:nvPr/>
            </p:nvSpPr>
            <p:spPr>
              <a:xfrm>
                <a:off x="5987623" y="1758265"/>
                <a:ext cx="35560" cy="35560"/>
              </a:xfrm>
              <a:custGeom>
                <a:avLst/>
                <a:gdLst/>
                <a:ahLst/>
                <a:cxnLst/>
                <a:rect l="l" t="t" r="r" b="b"/>
                <a:pathLst>
                  <a:path w="35560" h="35560">
                    <a:moveTo>
                      <a:pt x="27330" y="0"/>
                    </a:moveTo>
                    <a:lnTo>
                      <a:pt x="7886" y="0"/>
                    </a:lnTo>
                    <a:lnTo>
                      <a:pt x="0" y="7873"/>
                    </a:lnTo>
                    <a:lnTo>
                      <a:pt x="0" y="27317"/>
                    </a:lnTo>
                    <a:lnTo>
                      <a:pt x="7886" y="35191"/>
                    </a:lnTo>
                    <a:lnTo>
                      <a:pt x="17602" y="35191"/>
                    </a:lnTo>
                    <a:lnTo>
                      <a:pt x="27330" y="35191"/>
                    </a:lnTo>
                    <a:lnTo>
                      <a:pt x="35204" y="27317"/>
                    </a:lnTo>
                    <a:lnTo>
                      <a:pt x="35204" y="7873"/>
                    </a:lnTo>
                    <a:lnTo>
                      <a:pt x="27330" y="0"/>
                    </a:lnTo>
                    <a:close/>
                  </a:path>
                </a:pathLst>
              </a:custGeom>
              <a:solidFill>
                <a:srgbClr val="CD153F"/>
              </a:solidFill>
            </p:spPr>
            <p:txBody>
              <a:bodyPr wrap="square" lIns="0" tIns="0" rIns="0" bIns="0" rtlCol="0"/>
              <a:lstStyle/>
              <a:p>
                <a:endParaRPr lang="tr-TR" sz="2800"/>
              </a:p>
            </p:txBody>
          </p:sp>
          <p:sp>
            <p:nvSpPr>
              <p:cNvPr id="43" name="object 29">
                <a:extLst>
                  <a:ext uri="{FF2B5EF4-FFF2-40B4-BE49-F238E27FC236}">
                    <a16:creationId xmlns:a16="http://schemas.microsoft.com/office/drawing/2014/main" id="{006F176B-AC00-167C-11F5-86379461A913}"/>
                  </a:ext>
                </a:extLst>
              </p:cNvPr>
              <p:cNvSpPr/>
              <p:nvPr/>
            </p:nvSpPr>
            <p:spPr>
              <a:xfrm>
                <a:off x="5366477" y="2130615"/>
                <a:ext cx="490855" cy="219075"/>
              </a:xfrm>
              <a:custGeom>
                <a:avLst/>
                <a:gdLst/>
                <a:ahLst/>
                <a:cxnLst/>
                <a:rect l="l" t="t" r="r" b="b"/>
                <a:pathLst>
                  <a:path w="490854" h="219075">
                    <a:moveTo>
                      <a:pt x="0" y="0"/>
                    </a:moveTo>
                    <a:lnTo>
                      <a:pt x="490664" y="218998"/>
                    </a:lnTo>
                  </a:path>
                </a:pathLst>
              </a:custGeom>
              <a:ln w="8889">
                <a:solidFill>
                  <a:srgbClr val="CD153F"/>
                </a:solidFill>
              </a:ln>
            </p:spPr>
            <p:txBody>
              <a:bodyPr wrap="square" lIns="0" tIns="0" rIns="0" bIns="0" rtlCol="0"/>
              <a:lstStyle/>
              <a:p>
                <a:endParaRPr lang="tr-TR" sz="2800"/>
              </a:p>
            </p:txBody>
          </p:sp>
          <p:sp>
            <p:nvSpPr>
              <p:cNvPr id="44" name="object 30">
                <a:extLst>
                  <a:ext uri="{FF2B5EF4-FFF2-40B4-BE49-F238E27FC236}">
                    <a16:creationId xmlns:a16="http://schemas.microsoft.com/office/drawing/2014/main" id="{AC912FEC-6733-E2D1-F094-DD4B8818C09A}"/>
                  </a:ext>
                </a:extLst>
              </p:cNvPr>
              <p:cNvSpPr/>
              <p:nvPr/>
            </p:nvSpPr>
            <p:spPr>
              <a:xfrm>
                <a:off x="5839545" y="2332011"/>
                <a:ext cx="35560" cy="35560"/>
              </a:xfrm>
              <a:custGeom>
                <a:avLst/>
                <a:gdLst/>
                <a:ahLst/>
                <a:cxnLst/>
                <a:rect l="l" t="t" r="r" b="b"/>
                <a:pathLst>
                  <a:path w="35560" h="35560">
                    <a:moveTo>
                      <a:pt x="27317" y="0"/>
                    </a:moveTo>
                    <a:lnTo>
                      <a:pt x="7874" y="0"/>
                    </a:lnTo>
                    <a:lnTo>
                      <a:pt x="0" y="7886"/>
                    </a:lnTo>
                    <a:lnTo>
                      <a:pt x="0" y="27330"/>
                    </a:lnTo>
                    <a:lnTo>
                      <a:pt x="7874" y="35204"/>
                    </a:lnTo>
                    <a:lnTo>
                      <a:pt x="17602" y="35204"/>
                    </a:lnTo>
                    <a:lnTo>
                      <a:pt x="27317" y="35204"/>
                    </a:lnTo>
                    <a:lnTo>
                      <a:pt x="35204" y="27330"/>
                    </a:lnTo>
                    <a:lnTo>
                      <a:pt x="35204" y="7886"/>
                    </a:lnTo>
                    <a:lnTo>
                      <a:pt x="27317" y="0"/>
                    </a:lnTo>
                    <a:close/>
                  </a:path>
                </a:pathLst>
              </a:custGeom>
              <a:solidFill>
                <a:srgbClr val="CD153F"/>
              </a:solidFill>
            </p:spPr>
            <p:txBody>
              <a:bodyPr wrap="square" lIns="0" tIns="0" rIns="0" bIns="0" rtlCol="0"/>
              <a:lstStyle/>
              <a:p>
                <a:endParaRPr lang="tr-TR" sz="2800"/>
              </a:p>
            </p:txBody>
          </p:sp>
          <p:sp>
            <p:nvSpPr>
              <p:cNvPr id="45" name="object 31">
                <a:extLst>
                  <a:ext uri="{FF2B5EF4-FFF2-40B4-BE49-F238E27FC236}">
                    <a16:creationId xmlns:a16="http://schemas.microsoft.com/office/drawing/2014/main" id="{8F2D19B3-4631-5F63-FC9E-E11F5964C12D}"/>
                  </a:ext>
                </a:extLst>
              </p:cNvPr>
              <p:cNvSpPr/>
              <p:nvPr/>
            </p:nvSpPr>
            <p:spPr>
              <a:xfrm>
                <a:off x="5542245" y="2936334"/>
                <a:ext cx="516255" cy="202565"/>
              </a:xfrm>
              <a:custGeom>
                <a:avLst/>
                <a:gdLst/>
                <a:ahLst/>
                <a:cxnLst/>
                <a:rect l="l" t="t" r="r" b="b"/>
                <a:pathLst>
                  <a:path w="516254" h="202564">
                    <a:moveTo>
                      <a:pt x="0" y="0"/>
                    </a:moveTo>
                    <a:lnTo>
                      <a:pt x="516089" y="202044"/>
                    </a:lnTo>
                  </a:path>
                </a:pathLst>
              </a:custGeom>
              <a:ln w="8889">
                <a:solidFill>
                  <a:srgbClr val="CD153F"/>
                </a:solidFill>
              </a:ln>
            </p:spPr>
            <p:txBody>
              <a:bodyPr wrap="square" lIns="0" tIns="0" rIns="0" bIns="0" rtlCol="0"/>
              <a:lstStyle/>
              <a:p>
                <a:endParaRPr lang="tr-TR" sz="2800"/>
              </a:p>
            </p:txBody>
          </p:sp>
          <p:sp>
            <p:nvSpPr>
              <p:cNvPr id="46" name="object 32">
                <a:extLst>
                  <a:ext uri="{FF2B5EF4-FFF2-40B4-BE49-F238E27FC236}">
                    <a16:creationId xmlns:a16="http://schemas.microsoft.com/office/drawing/2014/main" id="{17EEBB31-3DC1-70DC-3727-AE756E15735C}"/>
                  </a:ext>
                </a:extLst>
              </p:cNvPr>
              <p:cNvSpPr/>
              <p:nvPr/>
            </p:nvSpPr>
            <p:spPr>
              <a:xfrm>
                <a:off x="6040728" y="3120787"/>
                <a:ext cx="35560" cy="35560"/>
              </a:xfrm>
              <a:custGeom>
                <a:avLst/>
                <a:gdLst/>
                <a:ahLst/>
                <a:cxnLst/>
                <a:rect l="l" t="t" r="r" b="b"/>
                <a:pathLst>
                  <a:path w="35560" h="35560">
                    <a:moveTo>
                      <a:pt x="27330" y="0"/>
                    </a:moveTo>
                    <a:lnTo>
                      <a:pt x="7886" y="0"/>
                    </a:lnTo>
                    <a:lnTo>
                      <a:pt x="0" y="7873"/>
                    </a:lnTo>
                    <a:lnTo>
                      <a:pt x="0" y="27317"/>
                    </a:lnTo>
                    <a:lnTo>
                      <a:pt x="7886" y="35191"/>
                    </a:lnTo>
                    <a:lnTo>
                      <a:pt x="17602" y="35191"/>
                    </a:lnTo>
                    <a:lnTo>
                      <a:pt x="27330" y="35191"/>
                    </a:lnTo>
                    <a:lnTo>
                      <a:pt x="35204" y="27317"/>
                    </a:lnTo>
                    <a:lnTo>
                      <a:pt x="35204" y="7873"/>
                    </a:lnTo>
                    <a:lnTo>
                      <a:pt x="27330" y="0"/>
                    </a:lnTo>
                    <a:close/>
                  </a:path>
                </a:pathLst>
              </a:custGeom>
              <a:solidFill>
                <a:srgbClr val="CD153F"/>
              </a:solidFill>
            </p:spPr>
            <p:txBody>
              <a:bodyPr wrap="square" lIns="0" tIns="0" rIns="0" bIns="0" rtlCol="0"/>
              <a:lstStyle/>
              <a:p>
                <a:endParaRPr lang="tr-TR" sz="2800"/>
              </a:p>
            </p:txBody>
          </p:sp>
        </p:grpSp>
        <p:sp>
          <p:nvSpPr>
            <p:cNvPr id="47" name="object 38">
              <a:extLst>
                <a:ext uri="{FF2B5EF4-FFF2-40B4-BE49-F238E27FC236}">
                  <a16:creationId xmlns:a16="http://schemas.microsoft.com/office/drawing/2014/main" id="{A859A7CF-29E5-E8E4-DC0F-67E3BF22E749}"/>
                </a:ext>
              </a:extLst>
            </p:cNvPr>
            <p:cNvSpPr txBox="1"/>
            <p:nvPr/>
          </p:nvSpPr>
          <p:spPr>
            <a:xfrm>
              <a:off x="6891832" y="1540410"/>
              <a:ext cx="811530" cy="125628"/>
            </a:xfrm>
            <a:prstGeom prst="rect">
              <a:avLst/>
            </a:prstGeom>
          </p:spPr>
          <p:txBody>
            <a:bodyPr vert="horz" wrap="square" lIns="0" tIns="12700" rIns="0" bIns="0" rtlCol="0">
              <a:spAutoFit/>
            </a:bodyPr>
            <a:lstStyle/>
            <a:p>
              <a:pPr marL="12700">
                <a:lnSpc>
                  <a:spcPct val="100000"/>
                </a:lnSpc>
                <a:spcBef>
                  <a:spcPts val="100"/>
                </a:spcBef>
              </a:pPr>
              <a:r>
                <a:rPr lang="tr-TR" sz="1100">
                  <a:solidFill>
                    <a:srgbClr val="3B3A3B"/>
                  </a:solidFill>
                  <a:latin typeface="Myriad Pro"/>
                  <a:cs typeface="Myriad Pro"/>
                </a:rPr>
                <a:t>Kafatası</a:t>
              </a:r>
              <a:r>
                <a:rPr lang="tr-TR" sz="1100" spc="5">
                  <a:solidFill>
                    <a:srgbClr val="3B3A3B"/>
                  </a:solidFill>
                  <a:latin typeface="Myriad Pro"/>
                  <a:cs typeface="Myriad Pro"/>
                </a:rPr>
                <a:t> </a:t>
              </a:r>
              <a:r>
                <a:rPr lang="tr-TR" sz="1100" spc="-10">
                  <a:solidFill>
                    <a:srgbClr val="3B3A3B"/>
                  </a:solidFill>
                  <a:latin typeface="Myriad Pro"/>
                  <a:cs typeface="Myriad Pro"/>
                </a:rPr>
                <a:t>boşluğu</a:t>
              </a:r>
              <a:endParaRPr lang="tr-TR" sz="1100">
                <a:latin typeface="Myriad Pro"/>
                <a:cs typeface="Myriad Pro"/>
              </a:endParaRPr>
            </a:p>
          </p:txBody>
        </p:sp>
        <p:sp>
          <p:nvSpPr>
            <p:cNvPr id="48" name="object 39">
              <a:extLst>
                <a:ext uri="{FF2B5EF4-FFF2-40B4-BE49-F238E27FC236}">
                  <a16:creationId xmlns:a16="http://schemas.microsoft.com/office/drawing/2014/main" id="{BBECB95D-9FAC-62A4-2C2F-C207DA3C1580}"/>
                </a:ext>
              </a:extLst>
            </p:cNvPr>
            <p:cNvSpPr txBox="1"/>
            <p:nvPr/>
          </p:nvSpPr>
          <p:spPr>
            <a:xfrm>
              <a:off x="7115060" y="1937373"/>
              <a:ext cx="418465" cy="199015"/>
            </a:xfrm>
            <a:prstGeom prst="rect">
              <a:avLst/>
            </a:prstGeom>
          </p:spPr>
          <p:txBody>
            <a:bodyPr vert="horz" wrap="square" lIns="0" tIns="25400" rIns="0" bIns="0" rtlCol="0">
              <a:spAutoFit/>
            </a:bodyPr>
            <a:lstStyle/>
            <a:p>
              <a:pPr marL="67310" marR="5080" indent="-55244">
                <a:lnSpc>
                  <a:spcPts val="1000"/>
                </a:lnSpc>
                <a:spcBef>
                  <a:spcPts val="200"/>
                </a:spcBef>
              </a:pPr>
              <a:r>
                <a:rPr lang="tr-TR" sz="1100" spc="-10">
                  <a:solidFill>
                    <a:srgbClr val="3B3A3B"/>
                  </a:solidFill>
                  <a:latin typeface="Myriad Pro"/>
                  <a:cs typeface="Myriad Pro"/>
                </a:rPr>
                <a:t>Omurga</a:t>
              </a:r>
              <a:r>
                <a:rPr lang="tr-TR" sz="1100" spc="500">
                  <a:solidFill>
                    <a:srgbClr val="3B3A3B"/>
                  </a:solidFill>
                  <a:latin typeface="Myriad Pro"/>
                  <a:cs typeface="Myriad Pro"/>
                </a:rPr>
                <a:t> </a:t>
              </a:r>
              <a:r>
                <a:rPr lang="tr-TR" sz="1100" spc="-10">
                  <a:solidFill>
                    <a:srgbClr val="3B3A3B"/>
                  </a:solidFill>
                  <a:latin typeface="Myriad Pro"/>
                  <a:cs typeface="Myriad Pro"/>
                </a:rPr>
                <a:t>kanalı</a:t>
              </a:r>
              <a:endParaRPr lang="tr-TR" sz="1100">
                <a:latin typeface="Myriad Pro"/>
                <a:cs typeface="Myriad Pro"/>
              </a:endParaRPr>
            </a:p>
          </p:txBody>
        </p:sp>
        <p:sp>
          <p:nvSpPr>
            <p:cNvPr id="49" name="object 40">
              <a:extLst>
                <a:ext uri="{FF2B5EF4-FFF2-40B4-BE49-F238E27FC236}">
                  <a16:creationId xmlns:a16="http://schemas.microsoft.com/office/drawing/2014/main" id="{7EDC57E6-EF86-67D2-4910-2E970EBA7F3C}"/>
                </a:ext>
              </a:extLst>
            </p:cNvPr>
            <p:cNvSpPr txBox="1"/>
            <p:nvPr/>
          </p:nvSpPr>
          <p:spPr>
            <a:xfrm>
              <a:off x="6915949" y="2496415"/>
              <a:ext cx="412750" cy="199015"/>
            </a:xfrm>
            <a:prstGeom prst="rect">
              <a:avLst/>
            </a:prstGeom>
          </p:spPr>
          <p:txBody>
            <a:bodyPr vert="horz" wrap="square" lIns="0" tIns="25400" rIns="0" bIns="0" rtlCol="0">
              <a:spAutoFit/>
            </a:bodyPr>
            <a:lstStyle/>
            <a:p>
              <a:pPr marL="12700" marR="5080" indent="38735">
                <a:lnSpc>
                  <a:spcPts val="1000"/>
                </a:lnSpc>
                <a:spcBef>
                  <a:spcPts val="200"/>
                </a:spcBef>
              </a:pPr>
              <a:r>
                <a:rPr lang="tr-TR" sz="1100" spc="-10">
                  <a:solidFill>
                    <a:srgbClr val="3B3A3B"/>
                  </a:solidFill>
                  <a:latin typeface="Myriad Pro"/>
                  <a:cs typeface="Myriad Pro"/>
                </a:rPr>
                <a:t>Göğüs</a:t>
              </a:r>
              <a:r>
                <a:rPr lang="tr-TR" sz="1100" spc="500">
                  <a:solidFill>
                    <a:srgbClr val="3B3A3B"/>
                  </a:solidFill>
                  <a:latin typeface="Myriad Pro"/>
                  <a:cs typeface="Myriad Pro"/>
                </a:rPr>
                <a:t> </a:t>
              </a:r>
              <a:r>
                <a:rPr lang="tr-TR" sz="1100" spc="-10">
                  <a:solidFill>
                    <a:srgbClr val="3B3A3B"/>
                  </a:solidFill>
                  <a:latin typeface="Myriad Pro"/>
                  <a:cs typeface="Myriad Pro"/>
                </a:rPr>
                <a:t>Boşluğu</a:t>
              </a:r>
              <a:endParaRPr lang="tr-TR" sz="1100">
                <a:latin typeface="Myriad Pro"/>
                <a:cs typeface="Myriad Pro"/>
              </a:endParaRPr>
            </a:p>
          </p:txBody>
        </p:sp>
        <p:sp>
          <p:nvSpPr>
            <p:cNvPr id="50" name="object 41">
              <a:extLst>
                <a:ext uri="{FF2B5EF4-FFF2-40B4-BE49-F238E27FC236}">
                  <a16:creationId xmlns:a16="http://schemas.microsoft.com/office/drawing/2014/main" id="{106521B7-BE89-2642-78B4-4568EF918BCD}"/>
                </a:ext>
              </a:extLst>
            </p:cNvPr>
            <p:cNvSpPr txBox="1"/>
            <p:nvPr/>
          </p:nvSpPr>
          <p:spPr>
            <a:xfrm>
              <a:off x="7108431" y="3235821"/>
              <a:ext cx="412750" cy="199015"/>
            </a:xfrm>
            <a:prstGeom prst="rect">
              <a:avLst/>
            </a:prstGeom>
          </p:spPr>
          <p:txBody>
            <a:bodyPr vert="horz" wrap="square" lIns="0" tIns="25400" rIns="0" bIns="0" rtlCol="0">
              <a:spAutoFit/>
            </a:bodyPr>
            <a:lstStyle/>
            <a:p>
              <a:pPr marL="12700" marR="5080" indent="69850">
                <a:lnSpc>
                  <a:spcPts val="1000"/>
                </a:lnSpc>
                <a:spcBef>
                  <a:spcPts val="200"/>
                </a:spcBef>
              </a:pPr>
              <a:r>
                <a:rPr lang="tr-TR" sz="1100" spc="-10">
                  <a:solidFill>
                    <a:srgbClr val="3B3A3B"/>
                  </a:solidFill>
                  <a:latin typeface="Myriad Pro"/>
                  <a:cs typeface="Myriad Pro"/>
                </a:rPr>
                <a:t>Karın</a:t>
              </a:r>
              <a:r>
                <a:rPr lang="tr-TR" sz="1100" spc="500">
                  <a:solidFill>
                    <a:srgbClr val="3B3A3B"/>
                  </a:solidFill>
                  <a:latin typeface="Myriad Pro"/>
                  <a:cs typeface="Myriad Pro"/>
                </a:rPr>
                <a:t> </a:t>
              </a:r>
              <a:r>
                <a:rPr lang="tr-TR" sz="1100" spc="-10">
                  <a:solidFill>
                    <a:srgbClr val="3B3A3B"/>
                  </a:solidFill>
                  <a:latin typeface="Myriad Pro"/>
                  <a:cs typeface="Myriad Pro"/>
                </a:rPr>
                <a:t>Boşluğu</a:t>
              </a:r>
              <a:endParaRPr lang="tr-TR" sz="1100">
                <a:latin typeface="Myriad Pro"/>
                <a:cs typeface="Myriad Pro"/>
              </a:endParaRPr>
            </a:p>
          </p:txBody>
        </p:sp>
        <p:sp>
          <p:nvSpPr>
            <p:cNvPr id="51" name="object 42">
              <a:extLst>
                <a:ext uri="{FF2B5EF4-FFF2-40B4-BE49-F238E27FC236}">
                  <a16:creationId xmlns:a16="http://schemas.microsoft.com/office/drawing/2014/main" id="{84F152A6-ACE9-1E29-8C6F-79141824CE7E}"/>
                </a:ext>
              </a:extLst>
            </p:cNvPr>
            <p:cNvSpPr txBox="1"/>
            <p:nvPr/>
          </p:nvSpPr>
          <p:spPr>
            <a:xfrm>
              <a:off x="7115746" y="4070668"/>
              <a:ext cx="320040" cy="125628"/>
            </a:xfrm>
            <a:prstGeom prst="rect">
              <a:avLst/>
            </a:prstGeom>
          </p:spPr>
          <p:txBody>
            <a:bodyPr vert="horz" wrap="square" lIns="0" tIns="12700" rIns="0" bIns="0" rtlCol="0">
              <a:spAutoFit/>
            </a:bodyPr>
            <a:lstStyle/>
            <a:p>
              <a:pPr marL="12700">
                <a:lnSpc>
                  <a:spcPct val="100000"/>
                </a:lnSpc>
                <a:spcBef>
                  <a:spcPts val="100"/>
                </a:spcBef>
              </a:pPr>
              <a:r>
                <a:rPr lang="tr-TR" sz="1100" spc="-10">
                  <a:solidFill>
                    <a:srgbClr val="3B3A3B"/>
                  </a:solidFill>
                  <a:latin typeface="Myriad Pro"/>
                  <a:cs typeface="Myriad Pro"/>
                </a:rPr>
                <a:t>Leğen</a:t>
              </a:r>
              <a:endParaRPr lang="tr-TR" sz="1100">
                <a:latin typeface="Myriad Pro"/>
                <a:cs typeface="Myriad Pro"/>
              </a:endParaRPr>
            </a:p>
          </p:txBody>
        </p:sp>
        <p:sp>
          <p:nvSpPr>
            <p:cNvPr id="52" name="object 43">
              <a:extLst>
                <a:ext uri="{FF2B5EF4-FFF2-40B4-BE49-F238E27FC236}">
                  <a16:creationId xmlns:a16="http://schemas.microsoft.com/office/drawing/2014/main" id="{CFB29BD1-6051-B9C5-8DE8-F508AD00F311}"/>
                </a:ext>
              </a:extLst>
            </p:cNvPr>
            <p:cNvSpPr txBox="1"/>
            <p:nvPr/>
          </p:nvSpPr>
          <p:spPr>
            <a:xfrm>
              <a:off x="7069226" y="4197656"/>
              <a:ext cx="412750" cy="125628"/>
            </a:xfrm>
            <a:prstGeom prst="rect">
              <a:avLst/>
            </a:prstGeom>
          </p:spPr>
          <p:txBody>
            <a:bodyPr vert="horz" wrap="square" lIns="0" tIns="12700" rIns="0" bIns="0" rtlCol="0">
              <a:spAutoFit/>
            </a:bodyPr>
            <a:lstStyle/>
            <a:p>
              <a:pPr marL="12700">
                <a:lnSpc>
                  <a:spcPct val="100000"/>
                </a:lnSpc>
                <a:spcBef>
                  <a:spcPts val="100"/>
                </a:spcBef>
              </a:pPr>
              <a:r>
                <a:rPr lang="tr-TR" sz="1100" spc="-10">
                  <a:solidFill>
                    <a:srgbClr val="3B3A3B"/>
                  </a:solidFill>
                  <a:latin typeface="Myriad Pro"/>
                  <a:cs typeface="Myriad Pro"/>
                </a:rPr>
                <a:t>Boşluğu</a:t>
              </a:r>
              <a:endParaRPr lang="tr-TR" sz="1100">
                <a:latin typeface="Myriad Pro"/>
                <a:cs typeface="Myriad Pro"/>
              </a:endParaRPr>
            </a:p>
          </p:txBody>
        </p:sp>
        <p:grpSp>
          <p:nvGrpSpPr>
            <p:cNvPr id="53" name="object 45">
              <a:extLst>
                <a:ext uri="{FF2B5EF4-FFF2-40B4-BE49-F238E27FC236}">
                  <a16:creationId xmlns:a16="http://schemas.microsoft.com/office/drawing/2014/main" id="{47DF0E68-6BAB-8811-43D2-31DBA0E2FFCA}"/>
                </a:ext>
              </a:extLst>
            </p:cNvPr>
            <p:cNvGrpSpPr/>
            <p:nvPr/>
          </p:nvGrpSpPr>
          <p:grpSpPr>
            <a:xfrm>
              <a:off x="7508234" y="1719470"/>
              <a:ext cx="665480" cy="1416050"/>
              <a:chOff x="5538049" y="1146521"/>
              <a:chExt cx="665480" cy="1416050"/>
            </a:xfrm>
          </p:grpSpPr>
          <p:sp>
            <p:nvSpPr>
              <p:cNvPr id="54" name="object 46">
                <a:extLst>
                  <a:ext uri="{FF2B5EF4-FFF2-40B4-BE49-F238E27FC236}">
                    <a16:creationId xmlns:a16="http://schemas.microsoft.com/office/drawing/2014/main" id="{EC8ECD8F-CE1A-7301-7338-B4FE6F97FF51}"/>
                  </a:ext>
                </a:extLst>
              </p:cNvPr>
              <p:cNvSpPr/>
              <p:nvPr/>
            </p:nvSpPr>
            <p:spPr>
              <a:xfrm>
                <a:off x="5542494" y="1150966"/>
                <a:ext cx="446405" cy="207010"/>
              </a:xfrm>
              <a:custGeom>
                <a:avLst/>
                <a:gdLst/>
                <a:ahLst/>
                <a:cxnLst/>
                <a:rect l="l" t="t" r="r" b="b"/>
                <a:pathLst>
                  <a:path w="446404" h="207009">
                    <a:moveTo>
                      <a:pt x="0" y="0"/>
                    </a:moveTo>
                    <a:lnTo>
                      <a:pt x="446023" y="206692"/>
                    </a:lnTo>
                  </a:path>
                </a:pathLst>
              </a:custGeom>
              <a:ln w="8890">
                <a:solidFill>
                  <a:srgbClr val="CD153F"/>
                </a:solidFill>
              </a:ln>
            </p:spPr>
            <p:txBody>
              <a:bodyPr wrap="square" lIns="0" tIns="0" rIns="0" bIns="0" rtlCol="0"/>
              <a:lstStyle/>
              <a:p>
                <a:endParaRPr lang="tr-TR" sz="2800"/>
              </a:p>
            </p:txBody>
          </p:sp>
          <p:sp>
            <p:nvSpPr>
              <p:cNvPr id="55" name="object 47">
                <a:extLst>
                  <a:ext uri="{FF2B5EF4-FFF2-40B4-BE49-F238E27FC236}">
                    <a16:creationId xmlns:a16="http://schemas.microsoft.com/office/drawing/2014/main" id="{2ACA2F60-80B0-A498-85C5-2533EF439BA2}"/>
                  </a:ext>
                </a:extLst>
              </p:cNvPr>
              <p:cNvSpPr/>
              <p:nvPr/>
            </p:nvSpPr>
            <p:spPr>
              <a:xfrm>
                <a:off x="5970916" y="1340071"/>
                <a:ext cx="35560" cy="35560"/>
              </a:xfrm>
              <a:custGeom>
                <a:avLst/>
                <a:gdLst/>
                <a:ahLst/>
                <a:cxnLst/>
                <a:rect l="l" t="t" r="r" b="b"/>
                <a:pathLst>
                  <a:path w="35560" h="35559">
                    <a:moveTo>
                      <a:pt x="27317" y="0"/>
                    </a:moveTo>
                    <a:lnTo>
                      <a:pt x="7886" y="0"/>
                    </a:lnTo>
                    <a:lnTo>
                      <a:pt x="0" y="7874"/>
                    </a:lnTo>
                    <a:lnTo>
                      <a:pt x="0" y="27317"/>
                    </a:lnTo>
                    <a:lnTo>
                      <a:pt x="7886" y="35204"/>
                    </a:lnTo>
                    <a:lnTo>
                      <a:pt x="17602" y="35204"/>
                    </a:lnTo>
                    <a:lnTo>
                      <a:pt x="27317" y="35204"/>
                    </a:lnTo>
                    <a:lnTo>
                      <a:pt x="35204" y="27317"/>
                    </a:lnTo>
                    <a:lnTo>
                      <a:pt x="35204" y="7874"/>
                    </a:lnTo>
                    <a:lnTo>
                      <a:pt x="27317" y="0"/>
                    </a:lnTo>
                    <a:close/>
                  </a:path>
                </a:pathLst>
              </a:custGeom>
              <a:solidFill>
                <a:srgbClr val="CD153F"/>
              </a:solidFill>
            </p:spPr>
            <p:txBody>
              <a:bodyPr wrap="square" lIns="0" tIns="0" rIns="0" bIns="0" rtlCol="0"/>
              <a:lstStyle/>
              <a:p>
                <a:endParaRPr lang="tr-TR" sz="2800"/>
              </a:p>
            </p:txBody>
          </p:sp>
          <p:sp>
            <p:nvSpPr>
              <p:cNvPr id="56" name="object 48">
                <a:extLst>
                  <a:ext uri="{FF2B5EF4-FFF2-40B4-BE49-F238E27FC236}">
                    <a16:creationId xmlns:a16="http://schemas.microsoft.com/office/drawing/2014/main" id="{AF2B35B9-9F89-0988-5751-205B5C21297A}"/>
                  </a:ext>
                </a:extLst>
              </p:cNvPr>
              <p:cNvSpPr/>
              <p:nvPr/>
            </p:nvSpPr>
            <p:spPr>
              <a:xfrm>
                <a:off x="5855111" y="2214407"/>
                <a:ext cx="342265" cy="342265"/>
              </a:xfrm>
              <a:custGeom>
                <a:avLst/>
                <a:gdLst/>
                <a:ahLst/>
                <a:cxnLst/>
                <a:rect l="l" t="t" r="r" b="b"/>
                <a:pathLst>
                  <a:path w="342264" h="342264">
                    <a:moveTo>
                      <a:pt x="170891" y="341782"/>
                    </a:moveTo>
                    <a:lnTo>
                      <a:pt x="216322" y="335678"/>
                    </a:lnTo>
                    <a:lnTo>
                      <a:pt x="257145" y="318452"/>
                    </a:lnTo>
                    <a:lnTo>
                      <a:pt x="291731" y="291731"/>
                    </a:lnTo>
                    <a:lnTo>
                      <a:pt x="318452" y="257145"/>
                    </a:lnTo>
                    <a:lnTo>
                      <a:pt x="335678" y="216322"/>
                    </a:lnTo>
                    <a:lnTo>
                      <a:pt x="341782" y="170891"/>
                    </a:lnTo>
                    <a:lnTo>
                      <a:pt x="335678" y="125459"/>
                    </a:lnTo>
                    <a:lnTo>
                      <a:pt x="318452" y="84636"/>
                    </a:lnTo>
                    <a:lnTo>
                      <a:pt x="291731" y="50050"/>
                    </a:lnTo>
                    <a:lnTo>
                      <a:pt x="257145" y="23330"/>
                    </a:lnTo>
                    <a:lnTo>
                      <a:pt x="216322" y="6103"/>
                    </a:lnTo>
                    <a:lnTo>
                      <a:pt x="170891" y="0"/>
                    </a:lnTo>
                    <a:lnTo>
                      <a:pt x="125463" y="6103"/>
                    </a:lnTo>
                    <a:lnTo>
                      <a:pt x="84642" y="23330"/>
                    </a:lnTo>
                    <a:lnTo>
                      <a:pt x="50055" y="50050"/>
                    </a:lnTo>
                    <a:lnTo>
                      <a:pt x="23333" y="84636"/>
                    </a:lnTo>
                    <a:lnTo>
                      <a:pt x="6104" y="125459"/>
                    </a:lnTo>
                    <a:lnTo>
                      <a:pt x="0" y="170891"/>
                    </a:lnTo>
                    <a:lnTo>
                      <a:pt x="6104" y="216322"/>
                    </a:lnTo>
                    <a:lnTo>
                      <a:pt x="23333" y="257145"/>
                    </a:lnTo>
                    <a:lnTo>
                      <a:pt x="50055" y="291731"/>
                    </a:lnTo>
                    <a:lnTo>
                      <a:pt x="84642" y="318452"/>
                    </a:lnTo>
                    <a:lnTo>
                      <a:pt x="125463" y="335678"/>
                    </a:lnTo>
                    <a:lnTo>
                      <a:pt x="170891" y="341782"/>
                    </a:lnTo>
                    <a:close/>
                  </a:path>
                </a:pathLst>
              </a:custGeom>
              <a:ln w="12700">
                <a:solidFill>
                  <a:srgbClr val="CD153F"/>
                </a:solidFill>
              </a:ln>
            </p:spPr>
            <p:txBody>
              <a:bodyPr wrap="square" lIns="0" tIns="0" rIns="0" bIns="0" rtlCol="0"/>
              <a:lstStyle/>
              <a:p>
                <a:endParaRPr lang="tr-TR" sz="2800"/>
              </a:p>
            </p:txBody>
          </p:sp>
        </p:grpSp>
      </p:grpSp>
      <p:sp>
        <p:nvSpPr>
          <p:cNvPr id="3" name="İçerik Yer Tutucusu 2">
            <a:extLst>
              <a:ext uri="{FF2B5EF4-FFF2-40B4-BE49-F238E27FC236}">
                <a16:creationId xmlns:a16="http://schemas.microsoft.com/office/drawing/2014/main" id="{FEEC0952-69DE-9D1A-8E27-13391DD465C7}"/>
              </a:ext>
            </a:extLst>
          </p:cNvPr>
          <p:cNvSpPr>
            <a:spLocks noGrp="1"/>
          </p:cNvSpPr>
          <p:nvPr>
            <p:ph idx="1"/>
          </p:nvPr>
        </p:nvSpPr>
        <p:spPr>
          <a:xfrm>
            <a:off x="251521" y="895699"/>
            <a:ext cx="5104740" cy="5273527"/>
          </a:xfrm>
        </p:spPr>
        <p:txBody>
          <a:bodyPr>
            <a:normAutofit fontScale="92500"/>
          </a:bodyPr>
          <a:lstStyle/>
          <a:p>
            <a:pPr marL="182563" indent="-182563">
              <a:lnSpc>
                <a:spcPct val="150000"/>
              </a:lnSpc>
              <a:buFont typeface="Arial" panose="020B0604020202020204" pitchFamily="34" charset="0"/>
              <a:buChar char="•"/>
            </a:pPr>
            <a:r>
              <a:rPr lang="tr-TR" b="1" dirty="0">
                <a:solidFill>
                  <a:schemeClr val="accent2"/>
                </a:solidFill>
              </a:rPr>
              <a:t>Karın Boşluğu </a:t>
            </a:r>
            <a:r>
              <a:rPr lang="tr-TR" dirty="0"/>
              <a:t>(</a:t>
            </a:r>
            <a:r>
              <a:rPr lang="tr-TR" b="1" dirty="0" err="1"/>
              <a:t>Cavitas</a:t>
            </a:r>
            <a:r>
              <a:rPr lang="tr-TR" b="1" dirty="0"/>
              <a:t> Abdominalis</a:t>
            </a:r>
            <a:r>
              <a:rPr lang="tr-TR" dirty="0"/>
              <a:t>): Diyafragmanın altında kalan boşluktur. </a:t>
            </a:r>
          </a:p>
          <a:p>
            <a:pPr marL="182563" indent="-182563">
              <a:lnSpc>
                <a:spcPct val="150000"/>
              </a:lnSpc>
              <a:buFont typeface="Arial" panose="020B0604020202020204" pitchFamily="34" charset="0"/>
              <a:buChar char="•"/>
            </a:pPr>
            <a:r>
              <a:rPr lang="tr-TR" dirty="0"/>
              <a:t>Burada mide, bağırsaklar, karaciğer, safra kesesi, dalak, pankreas, böbrekler ve aort bulunur.</a:t>
            </a:r>
          </a:p>
          <a:p>
            <a:pPr marL="182563" indent="-182563">
              <a:lnSpc>
                <a:spcPct val="150000"/>
              </a:lnSpc>
              <a:buFont typeface="Arial" panose="020B0604020202020204" pitchFamily="34" charset="0"/>
              <a:buChar char="•"/>
            </a:pPr>
            <a:r>
              <a:rPr lang="tr-TR" b="1" dirty="0">
                <a:solidFill>
                  <a:schemeClr val="accent2"/>
                </a:solidFill>
              </a:rPr>
              <a:t>Leğen Boşluğu </a:t>
            </a:r>
            <a:r>
              <a:rPr lang="tr-TR" dirty="0"/>
              <a:t>(</a:t>
            </a:r>
            <a:r>
              <a:rPr lang="tr-TR" b="1" dirty="0" err="1"/>
              <a:t>Cavitas</a:t>
            </a:r>
            <a:r>
              <a:rPr lang="tr-TR" b="1" dirty="0"/>
              <a:t> Pelvis</a:t>
            </a:r>
            <a:r>
              <a:rPr lang="tr-TR" dirty="0"/>
              <a:t>): Karın boşluğu ile leğen boşluğu arasında sınırı belirleyen bir yapı yoktur. Leğen boşluğu, leğen kemikleri arasında oluşan boşluktur. </a:t>
            </a:r>
          </a:p>
          <a:p>
            <a:pPr marL="182563" indent="-182563">
              <a:lnSpc>
                <a:spcPct val="150000"/>
              </a:lnSpc>
              <a:buFont typeface="Arial" panose="020B0604020202020204" pitchFamily="34" charset="0"/>
              <a:buChar char="•"/>
            </a:pPr>
            <a:r>
              <a:rPr lang="tr-TR" dirty="0"/>
              <a:t>Burada idrar kesesi, rektum ve cinsiyet organları bulunur.</a:t>
            </a:r>
          </a:p>
        </p:txBody>
      </p:sp>
    </p:spTree>
    <p:extLst>
      <p:ext uri="{BB962C8B-B14F-4D97-AF65-F5344CB8AC3E}">
        <p14:creationId xmlns:p14="http://schemas.microsoft.com/office/powerpoint/2010/main" val="1155369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Geçmişe bakış">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69889</TotalTime>
  <Words>6033</Words>
  <Application>Microsoft Office PowerPoint</Application>
  <PresentationFormat>Ekran Gösterisi (4:3)</PresentationFormat>
  <Paragraphs>1274</Paragraphs>
  <Slides>64</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64</vt:i4>
      </vt:variant>
    </vt:vector>
  </HeadingPairs>
  <TitlesOfParts>
    <vt:vector size="72" baseType="lpstr">
      <vt:lpstr>Aparajita</vt:lpstr>
      <vt:lpstr>Arial</vt:lpstr>
      <vt:lpstr>Calibri</vt:lpstr>
      <vt:lpstr>Calibri Light</vt:lpstr>
      <vt:lpstr>Myriad Pro</vt:lpstr>
      <vt:lpstr>Times New Roman</vt:lpstr>
      <vt:lpstr>verdana</vt:lpstr>
      <vt:lpstr>Geçmişe bakış</vt:lpstr>
      <vt:lpstr>Biyomekanik</vt:lpstr>
      <vt:lpstr>PowerPoint Sunusu</vt:lpstr>
      <vt:lpstr>2. BÖLÜM</vt:lpstr>
      <vt:lpstr>Anatomi ve fizyolojiye giriş</vt:lpstr>
      <vt:lpstr>Vücudun genel anatomik yapısı</vt:lpstr>
      <vt:lpstr>İnsan vücudunun bölgeleri</vt:lpstr>
      <vt:lpstr>İnsan vücudunun bölgeleri</vt:lpstr>
      <vt:lpstr>Vücudun boşlukları</vt:lpstr>
      <vt:lpstr>Vücudun boşlukları</vt:lpstr>
      <vt:lpstr>Vücudun referans düzlemleri (anatomik düzlemler)</vt:lpstr>
      <vt:lpstr>Anatomik düzlemler (Planum)</vt:lpstr>
      <vt:lpstr>1. Frontal / coronal (alın) düzlem</vt:lpstr>
      <vt:lpstr>2. Sagittal düzlem</vt:lpstr>
      <vt:lpstr>3. Transvers / horizontal (enine) düzlem</vt:lpstr>
      <vt:lpstr>PowerPoint Sunusu</vt:lpstr>
      <vt:lpstr>Anatomik eksenler ve hareketler</vt:lpstr>
      <vt:lpstr>1. Sagittal eksen</vt:lpstr>
      <vt:lpstr>2. Transvers (frontal) eksen</vt:lpstr>
      <vt:lpstr>PowerPoint Sunusu</vt:lpstr>
      <vt:lpstr>3. Vertikal eksen</vt:lpstr>
      <vt:lpstr>Oblik eksen</vt:lpstr>
      <vt:lpstr>Yönler ve yön bildiren terimler</vt:lpstr>
      <vt:lpstr>Yönler ve yön bildiren terimler</vt:lpstr>
      <vt:lpstr>Tıbbi Terim Kullanımının Önemi</vt:lpstr>
      <vt:lpstr>Dokular</vt:lpstr>
      <vt:lpstr>Destek doku</vt:lpstr>
      <vt:lpstr>Bağ doku</vt:lpstr>
      <vt:lpstr>Bağ doku</vt:lpstr>
      <vt:lpstr>Yağ doku</vt:lpstr>
      <vt:lpstr>Kıkırdak doku</vt:lpstr>
      <vt:lpstr>Kıkırdaklar</vt:lpstr>
      <vt:lpstr>Kemik doku</vt:lpstr>
      <vt:lpstr>Kemik doku</vt:lpstr>
      <vt:lpstr>Kemik doku</vt:lpstr>
      <vt:lpstr>Kemikler</vt:lpstr>
      <vt:lpstr>Kemiklerin görevleri</vt:lpstr>
      <vt:lpstr>Kemikleşme</vt:lpstr>
      <vt:lpstr>Kemikleşme</vt:lpstr>
      <vt:lpstr>Kas doku</vt:lpstr>
      <vt:lpstr>Kasların sınıflandırılması</vt:lpstr>
      <vt:lpstr>Düz kaslar</vt:lpstr>
      <vt:lpstr>İskelet kasları (çizgili kaslar)</vt:lpstr>
      <vt:lpstr>İskelet kasları (çizgili kaslar)</vt:lpstr>
      <vt:lpstr>Kalp kası</vt:lpstr>
      <vt:lpstr>Kalp kası</vt:lpstr>
      <vt:lpstr>Kasların görevleri</vt:lpstr>
      <vt:lpstr>Kasların yapısı</vt:lpstr>
      <vt:lpstr>Kas kasılması</vt:lpstr>
      <vt:lpstr>Kas kasılması</vt:lpstr>
      <vt:lpstr>Kas kasılması</vt:lpstr>
      <vt:lpstr>İnsan yapısına ilişkin tıbbi terimler</vt:lpstr>
      <vt:lpstr>Latince harflerin okunuşu</vt:lpstr>
      <vt:lpstr>Latince harflerin okunuşu</vt:lpstr>
      <vt:lpstr>PowerPoint Sunusu</vt:lpstr>
      <vt:lpstr>PowerPoint Sunusu</vt:lpstr>
      <vt:lpstr>Çok kullanılan kısaltmalar</vt:lpstr>
      <vt:lpstr>Anatomi terminolojisinde sık kullanılan ön ekler</vt:lpstr>
      <vt:lpstr>PowerPoint Sunusu</vt:lpstr>
      <vt:lpstr>PowerPoint Sunusu</vt:lpstr>
      <vt:lpstr>Anatomi terminolojisinde sık kullanılan son ekler</vt:lpstr>
      <vt:lpstr>PowerPoint Sunusu</vt:lpstr>
      <vt:lpstr>Tekil ve çoğul kelimeler</vt:lpstr>
      <vt:lpstr>Tekil ve çoğul kelimeler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Ali Tekin GÜNER</dc:creator>
  <cp:lastModifiedBy>ALI TEKIN GUNER</cp:lastModifiedBy>
  <cp:revision>1738</cp:revision>
  <cp:lastPrinted>2023-04-28T12:40:30Z</cp:lastPrinted>
  <dcterms:created xsi:type="dcterms:W3CDTF">2013-07-12T12:55:40Z</dcterms:created>
  <dcterms:modified xsi:type="dcterms:W3CDTF">2024-12-13T15:40:18Z</dcterms:modified>
</cp:coreProperties>
</file>