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4" r:id="rId16"/>
  </p:sldIdLst>
  <p:sldSz cx="12188825" cy="6858000"/>
  <p:notesSz cx="6858000" cy="9144000"/>
  <p:defaultTextStyle>
    <a:defPPr rtl="0"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599" autoAdjust="0"/>
  </p:normalViewPr>
  <p:slideViewPr>
    <p:cSldViewPr>
      <p:cViewPr varScale="1">
        <p:scale>
          <a:sx n="74" d="100"/>
          <a:sy n="74" d="100"/>
        </p:scale>
        <p:origin x="1032" y="67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07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7EB25-E2AF-48B2-89ED-5CCB4B46AB05}" type="doc">
      <dgm:prSet loTypeId="urn:microsoft.com/office/officeart/2005/8/layout/hChevron3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tr-TR"/>
        </a:p>
      </dgm:t>
    </dgm:pt>
    <dgm:pt modelId="{01D22AC2-D2BD-4891-84AB-BCD46DBB412B}">
      <dgm:prSet/>
      <dgm:spPr/>
      <dgm:t>
        <a:bodyPr/>
        <a:lstStyle/>
        <a:p>
          <a:r>
            <a:rPr lang="tr-TR"/>
            <a:t>Uzun süreli, </a:t>
          </a:r>
          <a:r>
            <a:rPr lang="tr-TR" b="1"/>
            <a:t>sistematik</a:t>
          </a:r>
          <a:r>
            <a:rPr lang="tr-TR"/>
            <a:t> ve </a:t>
          </a:r>
          <a:r>
            <a:rPr lang="tr-TR" b="1"/>
            <a:t>hedefli</a:t>
          </a:r>
          <a:r>
            <a:rPr lang="tr-TR"/>
            <a:t> psikolojik yıldırma</a:t>
          </a:r>
        </a:p>
      </dgm:t>
    </dgm:pt>
    <dgm:pt modelId="{FD790FD2-E74B-4D19-BBB1-ACCAEF4EACDC}" type="parTrans" cxnId="{62A4E75F-8D65-4D05-8D68-EE75CE4FB979}">
      <dgm:prSet/>
      <dgm:spPr/>
      <dgm:t>
        <a:bodyPr/>
        <a:lstStyle/>
        <a:p>
          <a:endParaRPr lang="tr-TR"/>
        </a:p>
      </dgm:t>
    </dgm:pt>
    <dgm:pt modelId="{68DF0E16-AE7B-497A-A904-B7AF95F62239}" type="sibTrans" cxnId="{62A4E75F-8D65-4D05-8D68-EE75CE4FB979}">
      <dgm:prSet/>
      <dgm:spPr/>
      <dgm:t>
        <a:bodyPr/>
        <a:lstStyle/>
        <a:p>
          <a:endParaRPr lang="tr-TR"/>
        </a:p>
      </dgm:t>
    </dgm:pt>
    <dgm:pt modelId="{0F50DECE-4548-4A7B-A0FF-1BE40F131FFD}">
      <dgm:prSet/>
      <dgm:spPr/>
      <dgm:t>
        <a:bodyPr/>
        <a:lstStyle/>
        <a:p>
          <a:r>
            <a:rPr lang="tr-TR"/>
            <a:t>Güç dengesizliği: Çoğunlukla amir–ast ilişkisi</a:t>
          </a:r>
        </a:p>
      </dgm:t>
    </dgm:pt>
    <dgm:pt modelId="{52F20AB6-8AB4-4E5A-B817-0B0DBC1A1D61}" type="parTrans" cxnId="{E3C47762-08F3-4724-8291-6D120C1C3569}">
      <dgm:prSet/>
      <dgm:spPr/>
      <dgm:t>
        <a:bodyPr/>
        <a:lstStyle/>
        <a:p>
          <a:endParaRPr lang="tr-TR"/>
        </a:p>
      </dgm:t>
    </dgm:pt>
    <dgm:pt modelId="{1433A435-21A7-46A9-AD88-32D439CAAEE4}" type="sibTrans" cxnId="{E3C47762-08F3-4724-8291-6D120C1C3569}">
      <dgm:prSet/>
      <dgm:spPr/>
      <dgm:t>
        <a:bodyPr/>
        <a:lstStyle/>
        <a:p>
          <a:endParaRPr lang="tr-TR"/>
        </a:p>
      </dgm:t>
    </dgm:pt>
    <dgm:pt modelId="{9D228474-0B57-4F96-A5E3-AE1B70951189}">
      <dgm:prSet/>
      <dgm:spPr/>
      <dgm:t>
        <a:bodyPr/>
        <a:lstStyle/>
        <a:p>
          <a:r>
            <a:rPr lang="tr-TR"/>
            <a:t>Amaç/etki:</a:t>
          </a:r>
        </a:p>
      </dgm:t>
    </dgm:pt>
    <dgm:pt modelId="{1443730C-FEE8-481F-93AD-79987D8E34A3}" type="parTrans" cxnId="{96D954AD-6F2A-4369-AA71-5AC5017F6533}">
      <dgm:prSet/>
      <dgm:spPr/>
      <dgm:t>
        <a:bodyPr/>
        <a:lstStyle/>
        <a:p>
          <a:endParaRPr lang="tr-TR"/>
        </a:p>
      </dgm:t>
    </dgm:pt>
    <dgm:pt modelId="{6137623C-C1DE-447F-86AC-75BF2CE58336}" type="sibTrans" cxnId="{96D954AD-6F2A-4369-AA71-5AC5017F6533}">
      <dgm:prSet/>
      <dgm:spPr/>
      <dgm:t>
        <a:bodyPr/>
        <a:lstStyle/>
        <a:p>
          <a:endParaRPr lang="tr-TR"/>
        </a:p>
      </dgm:t>
    </dgm:pt>
    <dgm:pt modelId="{5818C6B1-A132-451D-BA78-8B4276CB06E7}">
      <dgm:prSet/>
      <dgm:spPr/>
      <dgm:t>
        <a:bodyPr/>
        <a:lstStyle/>
        <a:p>
          <a:r>
            <a:rPr lang="tr-TR"/>
            <a:t>Onuru zedeleme</a:t>
          </a:r>
        </a:p>
      </dgm:t>
    </dgm:pt>
    <dgm:pt modelId="{5BD75F5B-C6AA-4BB7-BF49-1DA8B52AA686}" type="parTrans" cxnId="{2994573F-1836-4FD0-B76F-76AD2AB89227}">
      <dgm:prSet/>
      <dgm:spPr/>
      <dgm:t>
        <a:bodyPr/>
        <a:lstStyle/>
        <a:p>
          <a:endParaRPr lang="tr-TR"/>
        </a:p>
      </dgm:t>
    </dgm:pt>
    <dgm:pt modelId="{79BF27CE-9A50-4D55-80E4-4145B77B6DA0}" type="sibTrans" cxnId="{2994573F-1836-4FD0-B76F-76AD2AB89227}">
      <dgm:prSet/>
      <dgm:spPr/>
      <dgm:t>
        <a:bodyPr/>
        <a:lstStyle/>
        <a:p>
          <a:endParaRPr lang="tr-TR"/>
        </a:p>
      </dgm:t>
    </dgm:pt>
    <dgm:pt modelId="{A1E9D73B-07FB-473E-9E43-7D996BAF0CA3}">
      <dgm:prSet/>
      <dgm:spPr/>
      <dgm:t>
        <a:bodyPr/>
        <a:lstStyle/>
        <a:p>
          <a:r>
            <a:rPr lang="tr-TR"/>
            <a:t>Mesleki itibarı sarsma</a:t>
          </a:r>
        </a:p>
      </dgm:t>
    </dgm:pt>
    <dgm:pt modelId="{FDD8A764-E1BD-44FB-BAF1-F3B361C56A5F}" type="parTrans" cxnId="{AD6639A6-D24A-4DE7-BA5C-4CB3AEA5AC8C}">
      <dgm:prSet/>
      <dgm:spPr/>
      <dgm:t>
        <a:bodyPr/>
        <a:lstStyle/>
        <a:p>
          <a:endParaRPr lang="tr-TR"/>
        </a:p>
      </dgm:t>
    </dgm:pt>
    <dgm:pt modelId="{F0A91453-79B6-4EC6-8FC9-C0962B67F63E}" type="sibTrans" cxnId="{AD6639A6-D24A-4DE7-BA5C-4CB3AEA5AC8C}">
      <dgm:prSet/>
      <dgm:spPr/>
      <dgm:t>
        <a:bodyPr/>
        <a:lstStyle/>
        <a:p>
          <a:endParaRPr lang="tr-TR"/>
        </a:p>
      </dgm:t>
    </dgm:pt>
    <dgm:pt modelId="{50C02B20-3165-4B7A-8E79-46939851BDD4}">
      <dgm:prSet/>
      <dgm:spPr/>
      <dgm:t>
        <a:bodyPr/>
        <a:lstStyle/>
        <a:p>
          <a:r>
            <a:rPr lang="tr-TR"/>
            <a:t>Özgüveni ve psikolojik bütünlüğü yıpratma</a:t>
          </a:r>
        </a:p>
      </dgm:t>
    </dgm:pt>
    <dgm:pt modelId="{970D7640-B347-4B45-BE25-353668A39011}" type="parTrans" cxnId="{04114E3F-C08F-4A96-98A6-95C6B5AD97E6}">
      <dgm:prSet/>
      <dgm:spPr/>
      <dgm:t>
        <a:bodyPr/>
        <a:lstStyle/>
        <a:p>
          <a:endParaRPr lang="tr-TR"/>
        </a:p>
      </dgm:t>
    </dgm:pt>
    <dgm:pt modelId="{7E0BEBDB-CCD5-45FB-9ED7-41824D0F4CEB}" type="sibTrans" cxnId="{04114E3F-C08F-4A96-98A6-95C6B5AD97E6}">
      <dgm:prSet/>
      <dgm:spPr/>
      <dgm:t>
        <a:bodyPr/>
        <a:lstStyle/>
        <a:p>
          <a:endParaRPr lang="tr-TR"/>
        </a:p>
      </dgm:t>
    </dgm:pt>
    <dgm:pt modelId="{0627ADE7-94BF-4B29-86E3-E45E066F4F5F}" type="pres">
      <dgm:prSet presAssocID="{4DF7EB25-E2AF-48B2-89ED-5CCB4B46AB05}" presName="Name0" presStyleCnt="0">
        <dgm:presLayoutVars>
          <dgm:dir/>
          <dgm:resizeHandles val="exact"/>
        </dgm:presLayoutVars>
      </dgm:prSet>
      <dgm:spPr/>
    </dgm:pt>
    <dgm:pt modelId="{F9362BFB-AD54-4E66-89FC-062DA70CA396}" type="pres">
      <dgm:prSet presAssocID="{01D22AC2-D2BD-4891-84AB-BCD46DBB412B}" presName="parAndChTx" presStyleLbl="node1" presStyleIdx="0" presStyleCnt="3">
        <dgm:presLayoutVars>
          <dgm:bulletEnabled val="1"/>
        </dgm:presLayoutVars>
      </dgm:prSet>
      <dgm:spPr/>
    </dgm:pt>
    <dgm:pt modelId="{29BF74C3-6BF7-41BC-9551-C62DEA78015B}" type="pres">
      <dgm:prSet presAssocID="{68DF0E16-AE7B-497A-A904-B7AF95F62239}" presName="parAndChSpace" presStyleCnt="0"/>
      <dgm:spPr/>
    </dgm:pt>
    <dgm:pt modelId="{3E1EAA0C-96B8-4C9F-B8F4-D29C1581D31D}" type="pres">
      <dgm:prSet presAssocID="{0F50DECE-4548-4A7B-A0FF-1BE40F131FFD}" presName="parAndChTx" presStyleLbl="node1" presStyleIdx="1" presStyleCnt="3">
        <dgm:presLayoutVars>
          <dgm:bulletEnabled val="1"/>
        </dgm:presLayoutVars>
      </dgm:prSet>
      <dgm:spPr/>
    </dgm:pt>
    <dgm:pt modelId="{2E9036ED-EDB3-4652-A961-D08AEC39B769}" type="pres">
      <dgm:prSet presAssocID="{1433A435-21A7-46A9-AD88-32D439CAAEE4}" presName="parAndChSpace" presStyleCnt="0"/>
      <dgm:spPr/>
    </dgm:pt>
    <dgm:pt modelId="{E91FCE8B-308E-4786-8AC0-1CE10840C87F}" type="pres">
      <dgm:prSet presAssocID="{9D228474-0B57-4F96-A5E3-AE1B70951189}" presName="parAndChTx" presStyleLbl="node1" presStyleIdx="2" presStyleCnt="3">
        <dgm:presLayoutVars>
          <dgm:bulletEnabled val="1"/>
        </dgm:presLayoutVars>
      </dgm:prSet>
      <dgm:spPr/>
    </dgm:pt>
  </dgm:ptLst>
  <dgm:cxnLst>
    <dgm:cxn modelId="{3611D806-495F-446B-B724-00E3EEB31B84}" type="presOf" srcId="{01D22AC2-D2BD-4891-84AB-BCD46DBB412B}" destId="{F9362BFB-AD54-4E66-89FC-062DA70CA396}" srcOrd="0" destOrd="0" presId="urn:microsoft.com/office/officeart/2005/8/layout/hChevron3"/>
    <dgm:cxn modelId="{B48D922A-F012-4189-9AD4-BE40929DD7C6}" type="presOf" srcId="{A1E9D73B-07FB-473E-9E43-7D996BAF0CA3}" destId="{E91FCE8B-308E-4786-8AC0-1CE10840C87F}" srcOrd="0" destOrd="2" presId="urn:microsoft.com/office/officeart/2005/8/layout/hChevron3"/>
    <dgm:cxn modelId="{99E33537-C11E-463A-A5D0-0EB9481738A7}" type="presOf" srcId="{0F50DECE-4548-4A7B-A0FF-1BE40F131FFD}" destId="{3E1EAA0C-96B8-4C9F-B8F4-D29C1581D31D}" srcOrd="0" destOrd="0" presId="urn:microsoft.com/office/officeart/2005/8/layout/hChevron3"/>
    <dgm:cxn modelId="{04114E3F-C08F-4A96-98A6-95C6B5AD97E6}" srcId="{9D228474-0B57-4F96-A5E3-AE1B70951189}" destId="{50C02B20-3165-4B7A-8E79-46939851BDD4}" srcOrd="2" destOrd="0" parTransId="{970D7640-B347-4B45-BE25-353668A39011}" sibTransId="{7E0BEBDB-CCD5-45FB-9ED7-41824D0F4CEB}"/>
    <dgm:cxn modelId="{2994573F-1836-4FD0-B76F-76AD2AB89227}" srcId="{9D228474-0B57-4F96-A5E3-AE1B70951189}" destId="{5818C6B1-A132-451D-BA78-8B4276CB06E7}" srcOrd="0" destOrd="0" parTransId="{5BD75F5B-C6AA-4BB7-BF49-1DA8B52AA686}" sibTransId="{79BF27CE-9A50-4D55-80E4-4145B77B6DA0}"/>
    <dgm:cxn modelId="{62A4E75F-8D65-4D05-8D68-EE75CE4FB979}" srcId="{4DF7EB25-E2AF-48B2-89ED-5CCB4B46AB05}" destId="{01D22AC2-D2BD-4891-84AB-BCD46DBB412B}" srcOrd="0" destOrd="0" parTransId="{FD790FD2-E74B-4D19-BBB1-ACCAEF4EACDC}" sibTransId="{68DF0E16-AE7B-497A-A904-B7AF95F62239}"/>
    <dgm:cxn modelId="{E3C47762-08F3-4724-8291-6D120C1C3569}" srcId="{4DF7EB25-E2AF-48B2-89ED-5CCB4B46AB05}" destId="{0F50DECE-4548-4A7B-A0FF-1BE40F131FFD}" srcOrd="1" destOrd="0" parTransId="{52F20AB6-8AB4-4E5A-B817-0B0DBC1A1D61}" sibTransId="{1433A435-21A7-46A9-AD88-32D439CAAEE4}"/>
    <dgm:cxn modelId="{11BB5B77-1C74-4E45-9C60-897CEB84DDAA}" type="presOf" srcId="{5818C6B1-A132-451D-BA78-8B4276CB06E7}" destId="{E91FCE8B-308E-4786-8AC0-1CE10840C87F}" srcOrd="0" destOrd="1" presId="urn:microsoft.com/office/officeart/2005/8/layout/hChevron3"/>
    <dgm:cxn modelId="{A35A9077-0DA4-4203-ABC7-387F78161819}" type="presOf" srcId="{9D228474-0B57-4F96-A5E3-AE1B70951189}" destId="{E91FCE8B-308E-4786-8AC0-1CE10840C87F}" srcOrd="0" destOrd="0" presId="urn:microsoft.com/office/officeart/2005/8/layout/hChevron3"/>
    <dgm:cxn modelId="{4633289F-C223-43A7-93AB-35C4B1708894}" type="presOf" srcId="{4DF7EB25-E2AF-48B2-89ED-5CCB4B46AB05}" destId="{0627ADE7-94BF-4B29-86E3-E45E066F4F5F}" srcOrd="0" destOrd="0" presId="urn:microsoft.com/office/officeart/2005/8/layout/hChevron3"/>
    <dgm:cxn modelId="{AD6639A6-D24A-4DE7-BA5C-4CB3AEA5AC8C}" srcId="{9D228474-0B57-4F96-A5E3-AE1B70951189}" destId="{A1E9D73B-07FB-473E-9E43-7D996BAF0CA3}" srcOrd="1" destOrd="0" parTransId="{FDD8A764-E1BD-44FB-BAF1-F3B361C56A5F}" sibTransId="{F0A91453-79B6-4EC6-8FC9-C0962B67F63E}"/>
    <dgm:cxn modelId="{96D954AD-6F2A-4369-AA71-5AC5017F6533}" srcId="{4DF7EB25-E2AF-48B2-89ED-5CCB4B46AB05}" destId="{9D228474-0B57-4F96-A5E3-AE1B70951189}" srcOrd="2" destOrd="0" parTransId="{1443730C-FEE8-481F-93AD-79987D8E34A3}" sibTransId="{6137623C-C1DE-447F-86AC-75BF2CE58336}"/>
    <dgm:cxn modelId="{900ACCDE-0542-42FE-8006-A601ABAF3E4D}" type="presOf" srcId="{50C02B20-3165-4B7A-8E79-46939851BDD4}" destId="{E91FCE8B-308E-4786-8AC0-1CE10840C87F}" srcOrd="0" destOrd="3" presId="urn:microsoft.com/office/officeart/2005/8/layout/hChevron3"/>
    <dgm:cxn modelId="{D36320F3-1D54-4CDE-96A9-19C0D87BCBE9}" type="presParOf" srcId="{0627ADE7-94BF-4B29-86E3-E45E066F4F5F}" destId="{F9362BFB-AD54-4E66-89FC-062DA70CA396}" srcOrd="0" destOrd="0" presId="urn:microsoft.com/office/officeart/2005/8/layout/hChevron3"/>
    <dgm:cxn modelId="{DDE66355-82BF-4C15-8F4F-5535F2C194B5}" type="presParOf" srcId="{0627ADE7-94BF-4B29-86E3-E45E066F4F5F}" destId="{29BF74C3-6BF7-41BC-9551-C62DEA78015B}" srcOrd="1" destOrd="0" presId="urn:microsoft.com/office/officeart/2005/8/layout/hChevron3"/>
    <dgm:cxn modelId="{F1BAAE83-C02C-4F64-B5FB-FC5F097C178C}" type="presParOf" srcId="{0627ADE7-94BF-4B29-86E3-E45E066F4F5F}" destId="{3E1EAA0C-96B8-4C9F-B8F4-D29C1581D31D}" srcOrd="2" destOrd="0" presId="urn:microsoft.com/office/officeart/2005/8/layout/hChevron3"/>
    <dgm:cxn modelId="{11D74850-B526-4970-B022-597C12DB04E8}" type="presParOf" srcId="{0627ADE7-94BF-4B29-86E3-E45E066F4F5F}" destId="{2E9036ED-EDB3-4652-A961-D08AEC39B769}" srcOrd="3" destOrd="0" presId="urn:microsoft.com/office/officeart/2005/8/layout/hChevron3"/>
    <dgm:cxn modelId="{643A6F4F-8F87-43E9-B675-2AAABA74D2A0}" type="presParOf" srcId="{0627ADE7-94BF-4B29-86E3-E45E066F4F5F}" destId="{E91FCE8B-308E-4786-8AC0-1CE10840C87F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AAFA27-57C1-4595-94BC-7D7255F58B6D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885C9FED-CCCF-4EDC-A2FE-5215C719001B}">
      <dgm:prSet/>
      <dgm:spPr/>
      <dgm:t>
        <a:bodyPr/>
        <a:lstStyle/>
        <a:p>
          <a:r>
            <a:rPr lang="tr-TR"/>
            <a:t>Çalışanların kendini </a:t>
          </a:r>
          <a:r>
            <a:rPr lang="tr-TR" b="1"/>
            <a:t>görülmüş ve duyulmuş</a:t>
          </a:r>
          <a:r>
            <a:rPr lang="tr-TR"/>
            <a:t> hissettiği bir ortam</a:t>
          </a:r>
        </a:p>
      </dgm:t>
    </dgm:pt>
    <dgm:pt modelId="{BE826D95-BAD4-4599-AFAC-63FF5903830B}" type="parTrans" cxnId="{9EDEFD4D-4689-4822-9887-9CF09F6DB1E7}">
      <dgm:prSet/>
      <dgm:spPr/>
      <dgm:t>
        <a:bodyPr/>
        <a:lstStyle/>
        <a:p>
          <a:endParaRPr lang="tr-TR"/>
        </a:p>
      </dgm:t>
    </dgm:pt>
    <dgm:pt modelId="{70E7492D-FDAC-496D-9E0C-CDF07D0C34D0}" type="sibTrans" cxnId="{9EDEFD4D-4689-4822-9887-9CF09F6DB1E7}">
      <dgm:prSet/>
      <dgm:spPr/>
      <dgm:t>
        <a:bodyPr/>
        <a:lstStyle/>
        <a:p>
          <a:endParaRPr lang="tr-TR"/>
        </a:p>
      </dgm:t>
    </dgm:pt>
    <dgm:pt modelId="{8A89BB47-2CB4-4376-9BC7-3521FF5B3298}">
      <dgm:prSet/>
      <dgm:spPr/>
      <dgm:t>
        <a:bodyPr/>
        <a:lstStyle/>
        <a:p>
          <a:r>
            <a:rPr lang="tr-TR"/>
            <a:t>Eleştirinin ceza değil, </a:t>
          </a:r>
          <a:r>
            <a:rPr lang="tr-TR" b="1"/>
            <a:t>gelişim aracı</a:t>
          </a:r>
          <a:r>
            <a:rPr lang="tr-TR"/>
            <a:t> olarak algılandığı iklim</a:t>
          </a:r>
        </a:p>
      </dgm:t>
    </dgm:pt>
    <dgm:pt modelId="{38A33608-1C0D-48A9-BFAE-7A33E3419DC1}" type="parTrans" cxnId="{5A698359-B363-4E3D-8777-7571DF4577A7}">
      <dgm:prSet/>
      <dgm:spPr/>
      <dgm:t>
        <a:bodyPr/>
        <a:lstStyle/>
        <a:p>
          <a:endParaRPr lang="tr-TR"/>
        </a:p>
      </dgm:t>
    </dgm:pt>
    <dgm:pt modelId="{F582CCB9-970C-41DB-8E1B-C9BB4725AC20}" type="sibTrans" cxnId="{5A698359-B363-4E3D-8777-7571DF4577A7}">
      <dgm:prSet/>
      <dgm:spPr/>
      <dgm:t>
        <a:bodyPr/>
        <a:lstStyle/>
        <a:p>
          <a:endParaRPr lang="tr-TR"/>
        </a:p>
      </dgm:t>
    </dgm:pt>
    <dgm:pt modelId="{C3840CDA-414A-41C8-8293-E7EE6202AC77}">
      <dgm:prSet/>
      <dgm:spPr/>
      <dgm:t>
        <a:bodyPr/>
        <a:lstStyle/>
        <a:p>
          <a:r>
            <a:rPr lang="tr-TR"/>
            <a:t>Hatanın “öfke sebebi” değil, </a:t>
          </a:r>
          <a:r>
            <a:rPr lang="tr-TR" b="1"/>
            <a:t>öğrenme fırsatı</a:t>
          </a:r>
          <a:r>
            <a:rPr lang="tr-TR"/>
            <a:t> sayıldığı yapı</a:t>
          </a:r>
        </a:p>
      </dgm:t>
    </dgm:pt>
    <dgm:pt modelId="{4018C00E-9231-43A4-B586-7343E0374ACC}" type="parTrans" cxnId="{168F8CBE-A6D0-42AB-9503-5CDFC8507B39}">
      <dgm:prSet/>
      <dgm:spPr/>
      <dgm:t>
        <a:bodyPr/>
        <a:lstStyle/>
        <a:p>
          <a:endParaRPr lang="tr-TR"/>
        </a:p>
      </dgm:t>
    </dgm:pt>
    <dgm:pt modelId="{F79498E4-5A16-48EE-95D4-23E271E97B14}" type="sibTrans" cxnId="{168F8CBE-A6D0-42AB-9503-5CDFC8507B39}">
      <dgm:prSet/>
      <dgm:spPr/>
      <dgm:t>
        <a:bodyPr/>
        <a:lstStyle/>
        <a:p>
          <a:endParaRPr lang="tr-TR"/>
        </a:p>
      </dgm:t>
    </dgm:pt>
    <dgm:pt modelId="{96ED4DF0-FE50-4111-8D30-CB74F2D3611A}">
      <dgm:prSet/>
      <dgm:spPr/>
      <dgm:t>
        <a:bodyPr/>
        <a:lstStyle/>
        <a:p>
          <a:r>
            <a:rPr lang="tr-TR"/>
            <a:t>Yöneticinin korkulan değil, </a:t>
          </a:r>
          <a:r>
            <a:rPr lang="tr-TR" b="1"/>
            <a:t>güvenilen ve danışılan</a:t>
          </a:r>
          <a:r>
            <a:rPr lang="tr-TR"/>
            <a:t> kişi olduğu kültür</a:t>
          </a:r>
        </a:p>
      </dgm:t>
    </dgm:pt>
    <dgm:pt modelId="{4D284B4A-636E-419A-ABC3-CA165FF6B1AD}" type="parTrans" cxnId="{5F4BE6D9-4E8A-48B1-85E5-6FD7696180DD}">
      <dgm:prSet/>
      <dgm:spPr/>
      <dgm:t>
        <a:bodyPr/>
        <a:lstStyle/>
        <a:p>
          <a:endParaRPr lang="tr-TR"/>
        </a:p>
      </dgm:t>
    </dgm:pt>
    <dgm:pt modelId="{4EC4964B-D0F8-4EAC-8831-ED17F871708E}" type="sibTrans" cxnId="{5F4BE6D9-4E8A-48B1-85E5-6FD7696180DD}">
      <dgm:prSet/>
      <dgm:spPr/>
      <dgm:t>
        <a:bodyPr/>
        <a:lstStyle/>
        <a:p>
          <a:endParaRPr lang="tr-TR"/>
        </a:p>
      </dgm:t>
    </dgm:pt>
    <dgm:pt modelId="{157CA716-D823-4665-A62D-FC223C89551A}" type="pres">
      <dgm:prSet presAssocID="{ABAAFA27-57C1-4595-94BC-7D7255F58B6D}" presName="Name0" presStyleCnt="0">
        <dgm:presLayoutVars>
          <dgm:dir/>
          <dgm:animLvl val="lvl"/>
          <dgm:resizeHandles val="exact"/>
        </dgm:presLayoutVars>
      </dgm:prSet>
      <dgm:spPr/>
    </dgm:pt>
    <dgm:pt modelId="{B7963C9D-2DD3-41A4-AEB5-88894B3750E1}" type="pres">
      <dgm:prSet presAssocID="{885C9FED-CCCF-4EDC-A2FE-5215C719001B}" presName="linNode" presStyleCnt="0"/>
      <dgm:spPr/>
    </dgm:pt>
    <dgm:pt modelId="{2072688E-2A1E-4CF5-9CAD-767212377278}" type="pres">
      <dgm:prSet presAssocID="{885C9FED-CCCF-4EDC-A2FE-5215C719001B}" presName="parentText" presStyleLbl="node1" presStyleIdx="0" presStyleCnt="4" custScaleX="223122">
        <dgm:presLayoutVars>
          <dgm:chMax val="1"/>
          <dgm:bulletEnabled val="1"/>
        </dgm:presLayoutVars>
      </dgm:prSet>
      <dgm:spPr/>
    </dgm:pt>
    <dgm:pt modelId="{EFB48B8A-7E7C-48EE-9E60-E13798789112}" type="pres">
      <dgm:prSet presAssocID="{70E7492D-FDAC-496D-9E0C-CDF07D0C34D0}" presName="sp" presStyleCnt="0"/>
      <dgm:spPr/>
    </dgm:pt>
    <dgm:pt modelId="{595DB275-BA3C-4A5A-8D7C-881EF515E8F5}" type="pres">
      <dgm:prSet presAssocID="{8A89BB47-2CB4-4376-9BC7-3521FF5B3298}" presName="linNode" presStyleCnt="0"/>
      <dgm:spPr/>
    </dgm:pt>
    <dgm:pt modelId="{ADC99B0E-4FE5-4745-8083-E5D360FB2484}" type="pres">
      <dgm:prSet presAssocID="{8A89BB47-2CB4-4376-9BC7-3521FF5B3298}" presName="parentText" presStyleLbl="node1" presStyleIdx="1" presStyleCnt="4" custScaleX="223122">
        <dgm:presLayoutVars>
          <dgm:chMax val="1"/>
          <dgm:bulletEnabled val="1"/>
        </dgm:presLayoutVars>
      </dgm:prSet>
      <dgm:spPr/>
    </dgm:pt>
    <dgm:pt modelId="{C08C3F4F-8CCD-406D-98A2-14192E1417CF}" type="pres">
      <dgm:prSet presAssocID="{F582CCB9-970C-41DB-8E1B-C9BB4725AC20}" presName="sp" presStyleCnt="0"/>
      <dgm:spPr/>
    </dgm:pt>
    <dgm:pt modelId="{86B76236-B491-4DA2-BB3C-627042653B91}" type="pres">
      <dgm:prSet presAssocID="{C3840CDA-414A-41C8-8293-E7EE6202AC77}" presName="linNode" presStyleCnt="0"/>
      <dgm:spPr/>
    </dgm:pt>
    <dgm:pt modelId="{05012160-51CD-417A-BA02-39F30159E677}" type="pres">
      <dgm:prSet presAssocID="{C3840CDA-414A-41C8-8293-E7EE6202AC77}" presName="parentText" presStyleLbl="node1" presStyleIdx="2" presStyleCnt="4" custScaleX="223122">
        <dgm:presLayoutVars>
          <dgm:chMax val="1"/>
          <dgm:bulletEnabled val="1"/>
        </dgm:presLayoutVars>
      </dgm:prSet>
      <dgm:spPr/>
    </dgm:pt>
    <dgm:pt modelId="{F09192D8-754C-49A0-8AE3-15508A0279DD}" type="pres">
      <dgm:prSet presAssocID="{F79498E4-5A16-48EE-95D4-23E271E97B14}" presName="sp" presStyleCnt="0"/>
      <dgm:spPr/>
    </dgm:pt>
    <dgm:pt modelId="{E82F3498-15CF-44A5-B553-8D46C8F62D13}" type="pres">
      <dgm:prSet presAssocID="{96ED4DF0-FE50-4111-8D30-CB74F2D3611A}" presName="linNode" presStyleCnt="0"/>
      <dgm:spPr/>
    </dgm:pt>
    <dgm:pt modelId="{94E6E89F-B26B-472D-8C4E-BD74ED7B26BE}" type="pres">
      <dgm:prSet presAssocID="{96ED4DF0-FE50-4111-8D30-CB74F2D3611A}" presName="parentText" presStyleLbl="node1" presStyleIdx="3" presStyleCnt="4" custScaleX="223122">
        <dgm:presLayoutVars>
          <dgm:chMax val="1"/>
          <dgm:bulletEnabled val="1"/>
        </dgm:presLayoutVars>
      </dgm:prSet>
      <dgm:spPr/>
    </dgm:pt>
  </dgm:ptLst>
  <dgm:cxnLst>
    <dgm:cxn modelId="{55E83D30-EEB8-4EC4-9AC2-8CD5F347AADA}" type="presOf" srcId="{885C9FED-CCCF-4EDC-A2FE-5215C719001B}" destId="{2072688E-2A1E-4CF5-9CAD-767212377278}" srcOrd="0" destOrd="0" presId="urn:microsoft.com/office/officeart/2005/8/layout/vList5"/>
    <dgm:cxn modelId="{A5C7D631-EE5D-4566-AB43-57CF143E5449}" type="presOf" srcId="{8A89BB47-2CB4-4376-9BC7-3521FF5B3298}" destId="{ADC99B0E-4FE5-4745-8083-E5D360FB2484}" srcOrd="0" destOrd="0" presId="urn:microsoft.com/office/officeart/2005/8/layout/vList5"/>
    <dgm:cxn modelId="{9EDEFD4D-4689-4822-9887-9CF09F6DB1E7}" srcId="{ABAAFA27-57C1-4595-94BC-7D7255F58B6D}" destId="{885C9FED-CCCF-4EDC-A2FE-5215C719001B}" srcOrd="0" destOrd="0" parTransId="{BE826D95-BAD4-4599-AFAC-63FF5903830B}" sibTransId="{70E7492D-FDAC-496D-9E0C-CDF07D0C34D0}"/>
    <dgm:cxn modelId="{943C9555-557F-4676-B498-E096258C8E8C}" type="presOf" srcId="{C3840CDA-414A-41C8-8293-E7EE6202AC77}" destId="{05012160-51CD-417A-BA02-39F30159E677}" srcOrd="0" destOrd="0" presId="urn:microsoft.com/office/officeart/2005/8/layout/vList5"/>
    <dgm:cxn modelId="{5A698359-B363-4E3D-8777-7571DF4577A7}" srcId="{ABAAFA27-57C1-4595-94BC-7D7255F58B6D}" destId="{8A89BB47-2CB4-4376-9BC7-3521FF5B3298}" srcOrd="1" destOrd="0" parTransId="{38A33608-1C0D-48A9-BFAE-7A33E3419DC1}" sibTransId="{F582CCB9-970C-41DB-8E1B-C9BB4725AC20}"/>
    <dgm:cxn modelId="{B10FBEAC-E0EB-4BCD-B559-AB2FEB91D3E2}" type="presOf" srcId="{ABAAFA27-57C1-4595-94BC-7D7255F58B6D}" destId="{157CA716-D823-4665-A62D-FC223C89551A}" srcOrd="0" destOrd="0" presId="urn:microsoft.com/office/officeart/2005/8/layout/vList5"/>
    <dgm:cxn modelId="{D464A6B0-9115-47D1-B61C-BA17E465C1C9}" type="presOf" srcId="{96ED4DF0-FE50-4111-8D30-CB74F2D3611A}" destId="{94E6E89F-B26B-472D-8C4E-BD74ED7B26BE}" srcOrd="0" destOrd="0" presId="urn:microsoft.com/office/officeart/2005/8/layout/vList5"/>
    <dgm:cxn modelId="{168F8CBE-A6D0-42AB-9503-5CDFC8507B39}" srcId="{ABAAFA27-57C1-4595-94BC-7D7255F58B6D}" destId="{C3840CDA-414A-41C8-8293-E7EE6202AC77}" srcOrd="2" destOrd="0" parTransId="{4018C00E-9231-43A4-B586-7343E0374ACC}" sibTransId="{F79498E4-5A16-48EE-95D4-23E271E97B14}"/>
    <dgm:cxn modelId="{5F4BE6D9-4E8A-48B1-85E5-6FD7696180DD}" srcId="{ABAAFA27-57C1-4595-94BC-7D7255F58B6D}" destId="{96ED4DF0-FE50-4111-8D30-CB74F2D3611A}" srcOrd="3" destOrd="0" parTransId="{4D284B4A-636E-419A-ABC3-CA165FF6B1AD}" sibTransId="{4EC4964B-D0F8-4EAC-8831-ED17F871708E}"/>
    <dgm:cxn modelId="{E7371CE0-4455-4C4B-B62A-7CE08393FF42}" type="presParOf" srcId="{157CA716-D823-4665-A62D-FC223C89551A}" destId="{B7963C9D-2DD3-41A4-AEB5-88894B3750E1}" srcOrd="0" destOrd="0" presId="urn:microsoft.com/office/officeart/2005/8/layout/vList5"/>
    <dgm:cxn modelId="{B1712793-91CA-4577-96EA-0840730595DE}" type="presParOf" srcId="{B7963C9D-2DD3-41A4-AEB5-88894B3750E1}" destId="{2072688E-2A1E-4CF5-9CAD-767212377278}" srcOrd="0" destOrd="0" presId="urn:microsoft.com/office/officeart/2005/8/layout/vList5"/>
    <dgm:cxn modelId="{29338BA7-22A4-4BAF-B0DF-DC6E9D9AF9F9}" type="presParOf" srcId="{157CA716-D823-4665-A62D-FC223C89551A}" destId="{EFB48B8A-7E7C-48EE-9E60-E13798789112}" srcOrd="1" destOrd="0" presId="urn:microsoft.com/office/officeart/2005/8/layout/vList5"/>
    <dgm:cxn modelId="{7FBBA470-FC88-44C0-8B50-7541016D6DDB}" type="presParOf" srcId="{157CA716-D823-4665-A62D-FC223C89551A}" destId="{595DB275-BA3C-4A5A-8D7C-881EF515E8F5}" srcOrd="2" destOrd="0" presId="urn:microsoft.com/office/officeart/2005/8/layout/vList5"/>
    <dgm:cxn modelId="{3D1BC065-9F86-4054-9C03-46319A042638}" type="presParOf" srcId="{595DB275-BA3C-4A5A-8D7C-881EF515E8F5}" destId="{ADC99B0E-4FE5-4745-8083-E5D360FB2484}" srcOrd="0" destOrd="0" presId="urn:microsoft.com/office/officeart/2005/8/layout/vList5"/>
    <dgm:cxn modelId="{0FC1CD38-7636-45A2-8E24-1D80A90A485A}" type="presParOf" srcId="{157CA716-D823-4665-A62D-FC223C89551A}" destId="{C08C3F4F-8CCD-406D-98A2-14192E1417CF}" srcOrd="3" destOrd="0" presId="urn:microsoft.com/office/officeart/2005/8/layout/vList5"/>
    <dgm:cxn modelId="{EE7C7DB0-4535-4F93-B0C8-0AD65EFB3A2E}" type="presParOf" srcId="{157CA716-D823-4665-A62D-FC223C89551A}" destId="{86B76236-B491-4DA2-BB3C-627042653B91}" srcOrd="4" destOrd="0" presId="urn:microsoft.com/office/officeart/2005/8/layout/vList5"/>
    <dgm:cxn modelId="{AA6007F7-771F-421A-8400-1B24269B1728}" type="presParOf" srcId="{86B76236-B491-4DA2-BB3C-627042653B91}" destId="{05012160-51CD-417A-BA02-39F30159E677}" srcOrd="0" destOrd="0" presId="urn:microsoft.com/office/officeart/2005/8/layout/vList5"/>
    <dgm:cxn modelId="{F9FC3909-1DD7-47D4-B690-086E232029A6}" type="presParOf" srcId="{157CA716-D823-4665-A62D-FC223C89551A}" destId="{F09192D8-754C-49A0-8AE3-15508A0279DD}" srcOrd="5" destOrd="0" presId="urn:microsoft.com/office/officeart/2005/8/layout/vList5"/>
    <dgm:cxn modelId="{88E01B03-740F-470B-BDB8-0F620E72DD5F}" type="presParOf" srcId="{157CA716-D823-4665-A62D-FC223C89551A}" destId="{E82F3498-15CF-44A5-B553-8D46C8F62D13}" srcOrd="6" destOrd="0" presId="urn:microsoft.com/office/officeart/2005/8/layout/vList5"/>
    <dgm:cxn modelId="{358E8BDF-11F9-4A39-B9D8-3F5DAC4C82BB}" type="presParOf" srcId="{E82F3498-15CF-44A5-B553-8D46C8F62D13}" destId="{94E6E89F-B26B-472D-8C4E-BD74ED7B26B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D02FB-3152-488F-A820-B2DC289E5FC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D18A7BD-9CEB-4913-877A-6860E6F62EFD}">
      <dgm:prSet/>
      <dgm:spPr/>
      <dgm:t>
        <a:bodyPr/>
        <a:lstStyle/>
        <a:p>
          <a:r>
            <a:rPr lang="tr-TR" b="1" dirty="0"/>
            <a:t>Süreklilik</a:t>
          </a:r>
          <a:endParaRPr lang="tr-TR" dirty="0"/>
        </a:p>
      </dgm:t>
    </dgm:pt>
    <dgm:pt modelId="{35D8DDB7-5F38-4D32-9162-AEDA7B7C7314}" type="parTrans" cxnId="{39236278-DB02-4874-8E76-E4D68A5B1B5A}">
      <dgm:prSet/>
      <dgm:spPr/>
      <dgm:t>
        <a:bodyPr/>
        <a:lstStyle/>
        <a:p>
          <a:endParaRPr lang="tr-TR"/>
        </a:p>
      </dgm:t>
    </dgm:pt>
    <dgm:pt modelId="{2991D23F-7A2D-42BF-9B97-894AB98704F7}" type="sibTrans" cxnId="{39236278-DB02-4874-8E76-E4D68A5B1B5A}">
      <dgm:prSet/>
      <dgm:spPr/>
      <dgm:t>
        <a:bodyPr/>
        <a:lstStyle/>
        <a:p>
          <a:endParaRPr lang="tr-TR"/>
        </a:p>
      </dgm:t>
    </dgm:pt>
    <dgm:pt modelId="{9DC029FB-60CD-41AF-A51D-5AEFE85AA4FE}">
      <dgm:prSet/>
      <dgm:spPr/>
      <dgm:t>
        <a:bodyPr/>
        <a:lstStyle/>
        <a:p>
          <a:r>
            <a:rPr lang="tr-TR" b="1" dirty="0"/>
            <a:t>Sistematiklik</a:t>
          </a:r>
          <a:endParaRPr lang="tr-TR" dirty="0"/>
        </a:p>
      </dgm:t>
    </dgm:pt>
    <dgm:pt modelId="{CCFF9053-D91C-43F5-AEB4-1A84BEDB8CB7}" type="parTrans" cxnId="{5BAA317E-4BBB-4873-8879-E4D0556ACFA0}">
      <dgm:prSet/>
      <dgm:spPr/>
      <dgm:t>
        <a:bodyPr/>
        <a:lstStyle/>
        <a:p>
          <a:endParaRPr lang="tr-TR"/>
        </a:p>
      </dgm:t>
    </dgm:pt>
    <dgm:pt modelId="{97512817-248B-48E9-954B-0EB5CDC229D0}" type="sibTrans" cxnId="{5BAA317E-4BBB-4873-8879-E4D0556ACFA0}">
      <dgm:prSet/>
      <dgm:spPr/>
      <dgm:t>
        <a:bodyPr/>
        <a:lstStyle/>
        <a:p>
          <a:endParaRPr lang="tr-TR"/>
        </a:p>
      </dgm:t>
    </dgm:pt>
    <dgm:pt modelId="{AD8EBEBC-7D9A-476E-8818-7758565602B5}">
      <dgm:prSet/>
      <dgm:spPr/>
      <dgm:t>
        <a:bodyPr/>
        <a:lstStyle/>
        <a:p>
          <a:r>
            <a:rPr lang="tr-TR" b="1" dirty="0"/>
            <a:t>Güç </a:t>
          </a:r>
          <a:r>
            <a:rPr lang="tr-TR" b="1" dirty="0" err="1"/>
            <a:t>Dengesizliğİ</a:t>
          </a:r>
          <a:endParaRPr lang="tr-TR" dirty="0"/>
        </a:p>
      </dgm:t>
    </dgm:pt>
    <dgm:pt modelId="{F4CF1C29-45CD-4AB6-B3B4-39107FD8ABF1}" type="parTrans" cxnId="{A0422D61-BE1D-4558-BC4B-8F3935BDDE2A}">
      <dgm:prSet/>
      <dgm:spPr/>
      <dgm:t>
        <a:bodyPr/>
        <a:lstStyle/>
        <a:p>
          <a:endParaRPr lang="tr-TR"/>
        </a:p>
      </dgm:t>
    </dgm:pt>
    <dgm:pt modelId="{914BC2F1-E880-4862-9044-4C2F5934DF04}" type="sibTrans" cxnId="{A0422D61-BE1D-4558-BC4B-8F3935BDDE2A}">
      <dgm:prSet/>
      <dgm:spPr/>
      <dgm:t>
        <a:bodyPr/>
        <a:lstStyle/>
        <a:p>
          <a:endParaRPr lang="tr-TR"/>
        </a:p>
      </dgm:t>
    </dgm:pt>
    <dgm:pt modelId="{CB80F172-36DE-4C27-8E86-A5A846FBF493}">
      <dgm:prSet/>
      <dgm:spPr/>
      <dgm:t>
        <a:bodyPr/>
        <a:lstStyle/>
        <a:p>
          <a:r>
            <a:rPr lang="tr-TR"/>
            <a:t>Haftalar/aylar boyunca tekrar eden davranışlar</a:t>
          </a:r>
        </a:p>
      </dgm:t>
    </dgm:pt>
    <dgm:pt modelId="{DC69A9E9-A51A-4AC1-BB62-CFABF28BBAA7}" type="parTrans" cxnId="{0A821AEE-A12B-4143-8C3A-A1BCD7247B41}">
      <dgm:prSet/>
      <dgm:spPr/>
      <dgm:t>
        <a:bodyPr/>
        <a:lstStyle/>
        <a:p>
          <a:endParaRPr lang="tr-TR"/>
        </a:p>
      </dgm:t>
    </dgm:pt>
    <dgm:pt modelId="{A9DAC679-B880-4FF3-88D1-995C14E8BB58}" type="sibTrans" cxnId="{0A821AEE-A12B-4143-8C3A-A1BCD7247B41}">
      <dgm:prSet/>
      <dgm:spPr/>
      <dgm:t>
        <a:bodyPr/>
        <a:lstStyle/>
        <a:p>
          <a:endParaRPr lang="tr-TR"/>
        </a:p>
      </dgm:t>
    </dgm:pt>
    <dgm:pt modelId="{615654F7-7A09-45B4-BA7B-D82AEB5B9EF6}">
      <dgm:prSet/>
      <dgm:spPr/>
      <dgm:t>
        <a:bodyPr/>
        <a:lstStyle/>
        <a:p>
          <a:r>
            <a:rPr lang="tr-TR" dirty="0"/>
            <a:t>Rastgele değil; belli bir örüntü içinde ilerleyen baskı</a:t>
          </a:r>
        </a:p>
      </dgm:t>
    </dgm:pt>
    <dgm:pt modelId="{D8C78D60-C9FD-417A-A514-867F5FB62580}" type="parTrans" cxnId="{A17575B4-74ED-4351-8A5B-DBA75F38CFBA}">
      <dgm:prSet/>
      <dgm:spPr/>
      <dgm:t>
        <a:bodyPr/>
        <a:lstStyle/>
        <a:p>
          <a:endParaRPr lang="tr-TR"/>
        </a:p>
      </dgm:t>
    </dgm:pt>
    <dgm:pt modelId="{3B0502BD-68B7-42F6-8375-EC95CB2DA44A}" type="sibTrans" cxnId="{A17575B4-74ED-4351-8A5B-DBA75F38CFBA}">
      <dgm:prSet/>
      <dgm:spPr/>
      <dgm:t>
        <a:bodyPr/>
        <a:lstStyle/>
        <a:p>
          <a:endParaRPr lang="tr-TR"/>
        </a:p>
      </dgm:t>
    </dgm:pt>
    <dgm:pt modelId="{B2CE9D4D-F671-4D98-8359-F9279DE489D2}">
      <dgm:prSet/>
      <dgm:spPr/>
      <dgm:t>
        <a:bodyPr/>
        <a:lstStyle/>
        <a:p>
          <a:r>
            <a:rPr lang="tr-TR"/>
            <a:t>Resmî veya fiilî otorite farkı (amir–ast, grup–birey vb.)</a:t>
          </a:r>
          <a:endParaRPr lang="tr-TR" dirty="0"/>
        </a:p>
      </dgm:t>
    </dgm:pt>
    <dgm:pt modelId="{47264C7C-791B-495F-BFCC-F0BF7C014117}" type="parTrans" cxnId="{0D55AF8A-C80E-4E7A-815F-2F887546F7B5}">
      <dgm:prSet/>
      <dgm:spPr/>
      <dgm:t>
        <a:bodyPr/>
        <a:lstStyle/>
        <a:p>
          <a:endParaRPr lang="tr-TR"/>
        </a:p>
      </dgm:t>
    </dgm:pt>
    <dgm:pt modelId="{1679C17A-7E36-4E09-AF3F-8A274E0D6FB0}" type="sibTrans" cxnId="{0D55AF8A-C80E-4E7A-815F-2F887546F7B5}">
      <dgm:prSet/>
      <dgm:spPr/>
      <dgm:t>
        <a:bodyPr/>
        <a:lstStyle/>
        <a:p>
          <a:endParaRPr lang="tr-TR"/>
        </a:p>
      </dgm:t>
    </dgm:pt>
    <dgm:pt modelId="{F948BADC-8F50-442F-9194-B435E8DAF11F}" type="pres">
      <dgm:prSet presAssocID="{F74D02FB-3152-488F-A820-B2DC289E5FCC}" presName="Name0" presStyleCnt="0">
        <dgm:presLayoutVars>
          <dgm:dir/>
          <dgm:animLvl val="lvl"/>
          <dgm:resizeHandles val="exact"/>
        </dgm:presLayoutVars>
      </dgm:prSet>
      <dgm:spPr/>
    </dgm:pt>
    <dgm:pt modelId="{E220C4B4-0ADD-4480-947D-10A9E4B84CAE}" type="pres">
      <dgm:prSet presAssocID="{ED18A7BD-9CEB-4913-877A-6860E6F62EFD}" presName="composite" presStyleCnt="0"/>
      <dgm:spPr/>
    </dgm:pt>
    <dgm:pt modelId="{5417A6A5-2CE1-4DBB-84ED-4225F7826DE7}" type="pres">
      <dgm:prSet presAssocID="{ED18A7BD-9CEB-4913-877A-6860E6F62EF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151F6DF-4C59-4CAD-AA94-BDDC73B35852}" type="pres">
      <dgm:prSet presAssocID="{ED18A7BD-9CEB-4913-877A-6860E6F62EFD}" presName="desTx" presStyleLbl="alignAccFollowNode1" presStyleIdx="0" presStyleCnt="3">
        <dgm:presLayoutVars>
          <dgm:bulletEnabled val="1"/>
        </dgm:presLayoutVars>
      </dgm:prSet>
      <dgm:spPr/>
    </dgm:pt>
    <dgm:pt modelId="{22983767-1EF1-4831-8A5F-4D0D26B2DEB5}" type="pres">
      <dgm:prSet presAssocID="{2991D23F-7A2D-42BF-9B97-894AB98704F7}" presName="space" presStyleCnt="0"/>
      <dgm:spPr/>
    </dgm:pt>
    <dgm:pt modelId="{605FA62B-4468-4AD8-8127-310E2A5EF376}" type="pres">
      <dgm:prSet presAssocID="{9DC029FB-60CD-41AF-A51D-5AEFE85AA4FE}" presName="composite" presStyleCnt="0"/>
      <dgm:spPr/>
    </dgm:pt>
    <dgm:pt modelId="{27EE959A-6F9C-4E08-B967-95B4F7FB2026}" type="pres">
      <dgm:prSet presAssocID="{9DC029FB-60CD-41AF-A51D-5AEFE85AA4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D2E10CC8-9EDE-4FDC-9C79-32E7251DB09D}" type="pres">
      <dgm:prSet presAssocID="{9DC029FB-60CD-41AF-A51D-5AEFE85AA4FE}" presName="desTx" presStyleLbl="alignAccFollowNode1" presStyleIdx="1" presStyleCnt="3">
        <dgm:presLayoutVars>
          <dgm:bulletEnabled val="1"/>
        </dgm:presLayoutVars>
      </dgm:prSet>
      <dgm:spPr/>
    </dgm:pt>
    <dgm:pt modelId="{609E7CD6-F1EF-4C34-9532-5FD57A770CF0}" type="pres">
      <dgm:prSet presAssocID="{97512817-248B-48E9-954B-0EB5CDC229D0}" presName="space" presStyleCnt="0"/>
      <dgm:spPr/>
    </dgm:pt>
    <dgm:pt modelId="{2EB810A7-411B-464D-A3B4-B09E96B401A5}" type="pres">
      <dgm:prSet presAssocID="{AD8EBEBC-7D9A-476E-8818-7758565602B5}" presName="composite" presStyleCnt="0"/>
      <dgm:spPr/>
    </dgm:pt>
    <dgm:pt modelId="{48A21884-F65B-4C6E-8A2E-465EE7A5C61D}" type="pres">
      <dgm:prSet presAssocID="{AD8EBEBC-7D9A-476E-8818-7758565602B5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2FF27B-25A2-442C-8BC6-F90BC9ECDE2E}" type="pres">
      <dgm:prSet presAssocID="{AD8EBEBC-7D9A-476E-8818-7758565602B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A0422D61-BE1D-4558-BC4B-8F3935BDDE2A}" srcId="{F74D02FB-3152-488F-A820-B2DC289E5FCC}" destId="{AD8EBEBC-7D9A-476E-8818-7758565602B5}" srcOrd="2" destOrd="0" parTransId="{F4CF1C29-45CD-4AB6-B3B4-39107FD8ABF1}" sibTransId="{914BC2F1-E880-4862-9044-4C2F5934DF04}"/>
    <dgm:cxn modelId="{DA04C462-97BB-4104-A361-1676A75F42EC}" type="presOf" srcId="{615654F7-7A09-45B4-BA7B-D82AEB5B9EF6}" destId="{D2E10CC8-9EDE-4FDC-9C79-32E7251DB09D}" srcOrd="0" destOrd="0" presId="urn:microsoft.com/office/officeart/2005/8/layout/hList1"/>
    <dgm:cxn modelId="{4B2E5C45-D94D-4AEA-8B41-53A0137361DE}" type="presOf" srcId="{F74D02FB-3152-488F-A820-B2DC289E5FCC}" destId="{F948BADC-8F50-442F-9194-B435E8DAF11F}" srcOrd="0" destOrd="0" presId="urn:microsoft.com/office/officeart/2005/8/layout/hList1"/>
    <dgm:cxn modelId="{C7E5AA4D-2125-4798-9900-14BAA88F2297}" type="presOf" srcId="{ED18A7BD-9CEB-4913-877A-6860E6F62EFD}" destId="{5417A6A5-2CE1-4DBB-84ED-4225F7826DE7}" srcOrd="0" destOrd="0" presId="urn:microsoft.com/office/officeart/2005/8/layout/hList1"/>
    <dgm:cxn modelId="{39236278-DB02-4874-8E76-E4D68A5B1B5A}" srcId="{F74D02FB-3152-488F-A820-B2DC289E5FCC}" destId="{ED18A7BD-9CEB-4913-877A-6860E6F62EFD}" srcOrd="0" destOrd="0" parTransId="{35D8DDB7-5F38-4D32-9162-AEDA7B7C7314}" sibTransId="{2991D23F-7A2D-42BF-9B97-894AB98704F7}"/>
    <dgm:cxn modelId="{5BAA317E-4BBB-4873-8879-E4D0556ACFA0}" srcId="{F74D02FB-3152-488F-A820-B2DC289E5FCC}" destId="{9DC029FB-60CD-41AF-A51D-5AEFE85AA4FE}" srcOrd="1" destOrd="0" parTransId="{CCFF9053-D91C-43F5-AEB4-1A84BEDB8CB7}" sibTransId="{97512817-248B-48E9-954B-0EB5CDC229D0}"/>
    <dgm:cxn modelId="{0D55AF8A-C80E-4E7A-815F-2F887546F7B5}" srcId="{AD8EBEBC-7D9A-476E-8818-7758565602B5}" destId="{B2CE9D4D-F671-4D98-8359-F9279DE489D2}" srcOrd="0" destOrd="0" parTransId="{47264C7C-791B-495F-BFCC-F0BF7C014117}" sibTransId="{1679C17A-7E36-4E09-AF3F-8A274E0D6FB0}"/>
    <dgm:cxn modelId="{0ABDAD8C-1368-4F65-B804-78967B3677AD}" type="presOf" srcId="{9DC029FB-60CD-41AF-A51D-5AEFE85AA4FE}" destId="{27EE959A-6F9C-4E08-B967-95B4F7FB2026}" srcOrd="0" destOrd="0" presId="urn:microsoft.com/office/officeart/2005/8/layout/hList1"/>
    <dgm:cxn modelId="{A17575B4-74ED-4351-8A5B-DBA75F38CFBA}" srcId="{9DC029FB-60CD-41AF-A51D-5AEFE85AA4FE}" destId="{615654F7-7A09-45B4-BA7B-D82AEB5B9EF6}" srcOrd="0" destOrd="0" parTransId="{D8C78D60-C9FD-417A-A514-867F5FB62580}" sibTransId="{3B0502BD-68B7-42F6-8375-EC95CB2DA44A}"/>
    <dgm:cxn modelId="{7FE01BEA-CE4B-431A-8FF9-57F103B6DF37}" type="presOf" srcId="{CB80F172-36DE-4C27-8E86-A5A846FBF493}" destId="{C151F6DF-4C59-4CAD-AA94-BDDC73B35852}" srcOrd="0" destOrd="0" presId="urn:microsoft.com/office/officeart/2005/8/layout/hList1"/>
    <dgm:cxn modelId="{0A821AEE-A12B-4143-8C3A-A1BCD7247B41}" srcId="{ED18A7BD-9CEB-4913-877A-6860E6F62EFD}" destId="{CB80F172-36DE-4C27-8E86-A5A846FBF493}" srcOrd="0" destOrd="0" parTransId="{DC69A9E9-A51A-4AC1-BB62-CFABF28BBAA7}" sibTransId="{A9DAC679-B880-4FF3-88D1-995C14E8BB58}"/>
    <dgm:cxn modelId="{310CF8F1-C363-4AAA-9E79-7D2AC5E4F0D2}" type="presOf" srcId="{B2CE9D4D-F671-4D98-8359-F9279DE489D2}" destId="{D92FF27B-25A2-442C-8BC6-F90BC9ECDE2E}" srcOrd="0" destOrd="0" presId="urn:microsoft.com/office/officeart/2005/8/layout/hList1"/>
    <dgm:cxn modelId="{C08F92FB-14A8-410A-9F9E-1D43D6BB2F1B}" type="presOf" srcId="{AD8EBEBC-7D9A-476E-8818-7758565602B5}" destId="{48A21884-F65B-4C6E-8A2E-465EE7A5C61D}" srcOrd="0" destOrd="0" presId="urn:microsoft.com/office/officeart/2005/8/layout/hList1"/>
    <dgm:cxn modelId="{29046170-F9CF-480E-8EF0-17BAF44CC742}" type="presParOf" srcId="{F948BADC-8F50-442F-9194-B435E8DAF11F}" destId="{E220C4B4-0ADD-4480-947D-10A9E4B84CAE}" srcOrd="0" destOrd="0" presId="urn:microsoft.com/office/officeart/2005/8/layout/hList1"/>
    <dgm:cxn modelId="{37F3249C-7C3F-40C8-900A-03BB3CBE39D9}" type="presParOf" srcId="{E220C4B4-0ADD-4480-947D-10A9E4B84CAE}" destId="{5417A6A5-2CE1-4DBB-84ED-4225F7826DE7}" srcOrd="0" destOrd="0" presId="urn:microsoft.com/office/officeart/2005/8/layout/hList1"/>
    <dgm:cxn modelId="{6ADDEE73-876F-4EE5-8A6A-A87BA21FF80B}" type="presParOf" srcId="{E220C4B4-0ADD-4480-947D-10A9E4B84CAE}" destId="{C151F6DF-4C59-4CAD-AA94-BDDC73B35852}" srcOrd="1" destOrd="0" presId="urn:microsoft.com/office/officeart/2005/8/layout/hList1"/>
    <dgm:cxn modelId="{CCF02D82-F344-4A80-99CE-0C9E1A24DCFB}" type="presParOf" srcId="{F948BADC-8F50-442F-9194-B435E8DAF11F}" destId="{22983767-1EF1-4831-8A5F-4D0D26B2DEB5}" srcOrd="1" destOrd="0" presId="urn:microsoft.com/office/officeart/2005/8/layout/hList1"/>
    <dgm:cxn modelId="{3941A0E7-F9F9-416F-BAA2-02A93A005F96}" type="presParOf" srcId="{F948BADC-8F50-442F-9194-B435E8DAF11F}" destId="{605FA62B-4468-4AD8-8127-310E2A5EF376}" srcOrd="2" destOrd="0" presId="urn:microsoft.com/office/officeart/2005/8/layout/hList1"/>
    <dgm:cxn modelId="{F823434A-E4E6-4600-BF60-152342D3F128}" type="presParOf" srcId="{605FA62B-4468-4AD8-8127-310E2A5EF376}" destId="{27EE959A-6F9C-4E08-B967-95B4F7FB2026}" srcOrd="0" destOrd="0" presId="urn:microsoft.com/office/officeart/2005/8/layout/hList1"/>
    <dgm:cxn modelId="{B03DBF0D-CB3F-437F-8D2D-8BAC9A1789F1}" type="presParOf" srcId="{605FA62B-4468-4AD8-8127-310E2A5EF376}" destId="{D2E10CC8-9EDE-4FDC-9C79-32E7251DB09D}" srcOrd="1" destOrd="0" presId="urn:microsoft.com/office/officeart/2005/8/layout/hList1"/>
    <dgm:cxn modelId="{06A51586-1BFF-4ED0-BA56-909A6396BF28}" type="presParOf" srcId="{F948BADC-8F50-442F-9194-B435E8DAF11F}" destId="{609E7CD6-F1EF-4C34-9532-5FD57A770CF0}" srcOrd="3" destOrd="0" presId="urn:microsoft.com/office/officeart/2005/8/layout/hList1"/>
    <dgm:cxn modelId="{29143F61-029B-4526-AC60-569366FF41DE}" type="presParOf" srcId="{F948BADC-8F50-442F-9194-B435E8DAF11F}" destId="{2EB810A7-411B-464D-A3B4-B09E96B401A5}" srcOrd="4" destOrd="0" presId="urn:microsoft.com/office/officeart/2005/8/layout/hList1"/>
    <dgm:cxn modelId="{56153D4D-83B1-4B39-81BE-B2B53693E623}" type="presParOf" srcId="{2EB810A7-411B-464D-A3B4-B09E96B401A5}" destId="{48A21884-F65B-4C6E-8A2E-465EE7A5C61D}" srcOrd="0" destOrd="0" presId="urn:microsoft.com/office/officeart/2005/8/layout/hList1"/>
    <dgm:cxn modelId="{853CBC7C-8330-469A-82E3-12CC2D5CF2F7}" type="presParOf" srcId="{2EB810A7-411B-464D-A3B4-B09E96B401A5}" destId="{D92FF27B-25A2-442C-8BC6-F90BC9ECDE2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048F64-4BBD-4C3D-8909-35278CDB137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8443442D-42AD-461B-90A7-5B03AE5F5E2D}">
      <dgm:prSet/>
      <dgm:spPr/>
      <dgm:t>
        <a:bodyPr/>
        <a:lstStyle/>
        <a:p>
          <a:r>
            <a:rPr lang="tr-TR" dirty="0">
              <a:solidFill>
                <a:srgbClr val="FF0000"/>
              </a:solidFill>
            </a:rPr>
            <a:t>Somut verilere </a:t>
          </a:r>
          <a:r>
            <a:rPr lang="tr-TR" dirty="0"/>
            <a:t>dayalı, açık ve saygılı </a:t>
          </a:r>
          <a:r>
            <a:rPr lang="tr-TR" b="1" dirty="0"/>
            <a:t>performans geri bildirimi</a:t>
          </a:r>
          <a:endParaRPr lang="tr-TR" dirty="0"/>
        </a:p>
      </dgm:t>
    </dgm:pt>
    <dgm:pt modelId="{31F93CE3-1B37-4339-9D27-7F9E65B6A437}" type="parTrans" cxnId="{44CA89EE-56FC-44B1-8FA3-4B49574EA4AB}">
      <dgm:prSet/>
      <dgm:spPr/>
      <dgm:t>
        <a:bodyPr/>
        <a:lstStyle/>
        <a:p>
          <a:endParaRPr lang="tr-TR"/>
        </a:p>
      </dgm:t>
    </dgm:pt>
    <dgm:pt modelId="{ACE5C5FF-21FC-4217-8134-527E567A618F}" type="sibTrans" cxnId="{44CA89EE-56FC-44B1-8FA3-4B49574EA4AB}">
      <dgm:prSet/>
      <dgm:spPr/>
      <dgm:t>
        <a:bodyPr/>
        <a:lstStyle/>
        <a:p>
          <a:endParaRPr lang="tr-TR"/>
        </a:p>
      </dgm:t>
    </dgm:pt>
    <dgm:pt modelId="{B9C6E1BD-37D9-4861-BD9F-45F62D97BCF9}">
      <dgm:prSet/>
      <dgm:spPr/>
      <dgm:t>
        <a:bodyPr/>
        <a:lstStyle/>
        <a:p>
          <a:r>
            <a:rPr lang="tr-TR" dirty="0"/>
            <a:t>Kurallara aykırı davranışlarda işleyen </a:t>
          </a:r>
          <a:r>
            <a:rPr lang="tr-TR" b="1" dirty="0">
              <a:solidFill>
                <a:srgbClr val="FF0000"/>
              </a:solidFill>
            </a:rPr>
            <a:t>adil disiplin </a:t>
          </a:r>
          <a:r>
            <a:rPr lang="tr-TR" b="1" dirty="0"/>
            <a:t>süreçleri</a:t>
          </a:r>
          <a:endParaRPr lang="tr-TR" dirty="0"/>
        </a:p>
      </dgm:t>
    </dgm:pt>
    <dgm:pt modelId="{C26F0A07-6275-405F-81FB-C7F7B1924733}" type="parTrans" cxnId="{E7BBC66B-0ECE-4798-9473-AF133D384AA0}">
      <dgm:prSet/>
      <dgm:spPr/>
      <dgm:t>
        <a:bodyPr/>
        <a:lstStyle/>
        <a:p>
          <a:endParaRPr lang="tr-TR"/>
        </a:p>
      </dgm:t>
    </dgm:pt>
    <dgm:pt modelId="{48527589-58F6-429A-BA06-038F55E922D6}" type="sibTrans" cxnId="{E7BBC66B-0ECE-4798-9473-AF133D384AA0}">
      <dgm:prSet/>
      <dgm:spPr/>
      <dgm:t>
        <a:bodyPr/>
        <a:lstStyle/>
        <a:p>
          <a:endParaRPr lang="tr-TR"/>
        </a:p>
      </dgm:t>
    </dgm:pt>
    <dgm:pt modelId="{9273B278-5A8D-45E3-ADD2-0662B539A889}">
      <dgm:prSet/>
      <dgm:spPr/>
      <dgm:t>
        <a:bodyPr/>
        <a:lstStyle/>
        <a:p>
          <a:r>
            <a:rPr lang="tr-TR" dirty="0"/>
            <a:t>Karşılıklı saygı sınırları içinde kalan </a:t>
          </a:r>
          <a:r>
            <a:rPr lang="tr-TR" b="1" dirty="0">
              <a:solidFill>
                <a:srgbClr val="FF0000"/>
              </a:solidFill>
            </a:rPr>
            <a:t>fikir ayrılıkları</a:t>
          </a:r>
          <a:r>
            <a:rPr lang="tr-TR" b="1" dirty="0"/>
            <a:t>, çatışmalar</a:t>
          </a:r>
          <a:endParaRPr lang="tr-TR" dirty="0"/>
        </a:p>
      </dgm:t>
    </dgm:pt>
    <dgm:pt modelId="{A7E37A40-EB30-4088-A896-7DF36BAF331E}" type="parTrans" cxnId="{2A7DE8CA-CED5-4DC8-B680-0596445D9A78}">
      <dgm:prSet/>
      <dgm:spPr/>
      <dgm:t>
        <a:bodyPr/>
        <a:lstStyle/>
        <a:p>
          <a:endParaRPr lang="tr-TR"/>
        </a:p>
      </dgm:t>
    </dgm:pt>
    <dgm:pt modelId="{E7F9283D-CAA4-49CE-B0B2-2517CC3ED514}" type="sibTrans" cxnId="{2A7DE8CA-CED5-4DC8-B680-0596445D9A78}">
      <dgm:prSet/>
      <dgm:spPr/>
      <dgm:t>
        <a:bodyPr/>
        <a:lstStyle/>
        <a:p>
          <a:endParaRPr lang="tr-TR"/>
        </a:p>
      </dgm:t>
    </dgm:pt>
    <dgm:pt modelId="{6DA2804A-B1A0-421B-9964-043C5E14148C}">
      <dgm:prSet/>
      <dgm:spPr/>
      <dgm:t>
        <a:bodyPr/>
        <a:lstStyle/>
        <a:p>
          <a:r>
            <a:rPr lang="tr-TR" dirty="0"/>
            <a:t>Gelişim için </a:t>
          </a:r>
          <a:r>
            <a:rPr lang="tr-TR" dirty="0">
              <a:solidFill>
                <a:srgbClr val="FFFF00"/>
              </a:solidFill>
            </a:rPr>
            <a:t>zorlayıcı</a:t>
          </a:r>
          <a:r>
            <a:rPr lang="tr-TR" dirty="0">
              <a:solidFill>
                <a:srgbClr val="FF0000"/>
              </a:solidFill>
            </a:rPr>
            <a:t> </a:t>
          </a:r>
          <a:r>
            <a:rPr lang="tr-TR" dirty="0"/>
            <a:t>ama destekleyici görevler (</a:t>
          </a:r>
          <a:r>
            <a:rPr lang="tr-TR" dirty="0" err="1"/>
            <a:t>stretching</a:t>
          </a:r>
          <a:r>
            <a:rPr lang="tr-TR" dirty="0"/>
            <a:t>)</a:t>
          </a:r>
        </a:p>
      </dgm:t>
    </dgm:pt>
    <dgm:pt modelId="{4A4F4A60-E4C6-49E3-B130-DEF77B8B71E6}" type="parTrans" cxnId="{D150EB38-9ADC-486F-85C0-B6BB3C73D383}">
      <dgm:prSet/>
      <dgm:spPr/>
      <dgm:t>
        <a:bodyPr/>
        <a:lstStyle/>
        <a:p>
          <a:endParaRPr lang="tr-TR"/>
        </a:p>
      </dgm:t>
    </dgm:pt>
    <dgm:pt modelId="{C36B606B-5A1C-4FD2-BE0D-CDE9067C0390}" type="sibTrans" cxnId="{D150EB38-9ADC-486F-85C0-B6BB3C73D383}">
      <dgm:prSet/>
      <dgm:spPr/>
      <dgm:t>
        <a:bodyPr/>
        <a:lstStyle/>
        <a:p>
          <a:endParaRPr lang="tr-TR"/>
        </a:p>
      </dgm:t>
    </dgm:pt>
    <dgm:pt modelId="{3B12F0CB-3833-454C-A6CD-4E30A8D5DB0A}" type="pres">
      <dgm:prSet presAssocID="{50048F64-4BBD-4C3D-8909-35278CDB1378}" presName="linear" presStyleCnt="0">
        <dgm:presLayoutVars>
          <dgm:animLvl val="lvl"/>
          <dgm:resizeHandles val="exact"/>
        </dgm:presLayoutVars>
      </dgm:prSet>
      <dgm:spPr/>
    </dgm:pt>
    <dgm:pt modelId="{F3E13CC9-7001-4496-97DB-6A251389EA1E}" type="pres">
      <dgm:prSet presAssocID="{8443442D-42AD-461B-90A7-5B03AE5F5E2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77B5A7-E32E-4C28-983C-45430EF15D19}" type="pres">
      <dgm:prSet presAssocID="{ACE5C5FF-21FC-4217-8134-527E567A618F}" presName="spacer" presStyleCnt="0"/>
      <dgm:spPr/>
    </dgm:pt>
    <dgm:pt modelId="{61AB209A-E6FF-4F46-8781-9D3DB04E5C31}" type="pres">
      <dgm:prSet presAssocID="{B9C6E1BD-37D9-4861-BD9F-45F62D97BCF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78A3F1C-4EF3-407F-ABBC-CA20A1D67204}" type="pres">
      <dgm:prSet presAssocID="{48527589-58F6-429A-BA06-038F55E922D6}" presName="spacer" presStyleCnt="0"/>
      <dgm:spPr/>
    </dgm:pt>
    <dgm:pt modelId="{3AE20871-C99C-4615-8DE7-E7CCE5C9FA15}" type="pres">
      <dgm:prSet presAssocID="{9273B278-5A8D-45E3-ADD2-0662B539A889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70B8DF2-85E2-4B18-BAE9-88873DCC7C07}" type="pres">
      <dgm:prSet presAssocID="{E7F9283D-CAA4-49CE-B0B2-2517CC3ED514}" presName="spacer" presStyleCnt="0"/>
      <dgm:spPr/>
    </dgm:pt>
    <dgm:pt modelId="{0705C782-F52E-457C-BC3E-7F109DFB3B29}" type="pres">
      <dgm:prSet presAssocID="{6DA2804A-B1A0-421B-9964-043C5E14148C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150EB38-9ADC-486F-85C0-B6BB3C73D383}" srcId="{50048F64-4BBD-4C3D-8909-35278CDB1378}" destId="{6DA2804A-B1A0-421B-9964-043C5E14148C}" srcOrd="3" destOrd="0" parTransId="{4A4F4A60-E4C6-49E3-B130-DEF77B8B71E6}" sibTransId="{C36B606B-5A1C-4FD2-BE0D-CDE9067C0390}"/>
    <dgm:cxn modelId="{F8617245-979A-4EF2-A771-FCE3C41DAEE1}" type="presOf" srcId="{8443442D-42AD-461B-90A7-5B03AE5F5E2D}" destId="{F3E13CC9-7001-4496-97DB-6A251389EA1E}" srcOrd="0" destOrd="0" presId="urn:microsoft.com/office/officeart/2005/8/layout/vList2"/>
    <dgm:cxn modelId="{E7BBC66B-0ECE-4798-9473-AF133D384AA0}" srcId="{50048F64-4BBD-4C3D-8909-35278CDB1378}" destId="{B9C6E1BD-37D9-4861-BD9F-45F62D97BCF9}" srcOrd="1" destOrd="0" parTransId="{C26F0A07-6275-405F-81FB-C7F7B1924733}" sibTransId="{48527589-58F6-429A-BA06-038F55E922D6}"/>
    <dgm:cxn modelId="{06CF6B74-408B-4D7A-B883-44EFED37700B}" type="presOf" srcId="{50048F64-4BBD-4C3D-8909-35278CDB1378}" destId="{3B12F0CB-3833-454C-A6CD-4E30A8D5DB0A}" srcOrd="0" destOrd="0" presId="urn:microsoft.com/office/officeart/2005/8/layout/vList2"/>
    <dgm:cxn modelId="{F0B17A7A-5C3F-4F4F-A040-183B4E8A8E36}" type="presOf" srcId="{9273B278-5A8D-45E3-ADD2-0662B539A889}" destId="{3AE20871-C99C-4615-8DE7-E7CCE5C9FA15}" srcOrd="0" destOrd="0" presId="urn:microsoft.com/office/officeart/2005/8/layout/vList2"/>
    <dgm:cxn modelId="{737F3BAC-F26A-48A8-9D6B-29A6EA3669A6}" type="presOf" srcId="{B9C6E1BD-37D9-4861-BD9F-45F62D97BCF9}" destId="{61AB209A-E6FF-4F46-8781-9D3DB04E5C31}" srcOrd="0" destOrd="0" presId="urn:microsoft.com/office/officeart/2005/8/layout/vList2"/>
    <dgm:cxn modelId="{88C4FFC3-6DDB-4266-8146-85F0B1BE3ADE}" type="presOf" srcId="{6DA2804A-B1A0-421B-9964-043C5E14148C}" destId="{0705C782-F52E-457C-BC3E-7F109DFB3B29}" srcOrd="0" destOrd="0" presId="urn:microsoft.com/office/officeart/2005/8/layout/vList2"/>
    <dgm:cxn modelId="{2A7DE8CA-CED5-4DC8-B680-0596445D9A78}" srcId="{50048F64-4BBD-4C3D-8909-35278CDB1378}" destId="{9273B278-5A8D-45E3-ADD2-0662B539A889}" srcOrd="2" destOrd="0" parTransId="{A7E37A40-EB30-4088-A896-7DF36BAF331E}" sibTransId="{E7F9283D-CAA4-49CE-B0B2-2517CC3ED514}"/>
    <dgm:cxn modelId="{44CA89EE-56FC-44B1-8FA3-4B49574EA4AB}" srcId="{50048F64-4BBD-4C3D-8909-35278CDB1378}" destId="{8443442D-42AD-461B-90A7-5B03AE5F5E2D}" srcOrd="0" destOrd="0" parTransId="{31F93CE3-1B37-4339-9D27-7F9E65B6A437}" sibTransId="{ACE5C5FF-21FC-4217-8134-527E567A618F}"/>
    <dgm:cxn modelId="{196DF508-DB81-49DA-A42F-5642744CB08C}" type="presParOf" srcId="{3B12F0CB-3833-454C-A6CD-4E30A8D5DB0A}" destId="{F3E13CC9-7001-4496-97DB-6A251389EA1E}" srcOrd="0" destOrd="0" presId="urn:microsoft.com/office/officeart/2005/8/layout/vList2"/>
    <dgm:cxn modelId="{25C9D9B4-7C55-49CC-8675-515BF00B1A1C}" type="presParOf" srcId="{3B12F0CB-3833-454C-A6CD-4E30A8D5DB0A}" destId="{A777B5A7-E32E-4C28-983C-45430EF15D19}" srcOrd="1" destOrd="0" presId="urn:microsoft.com/office/officeart/2005/8/layout/vList2"/>
    <dgm:cxn modelId="{A7A61149-AE65-443D-8017-21A72D81A60A}" type="presParOf" srcId="{3B12F0CB-3833-454C-A6CD-4E30A8D5DB0A}" destId="{61AB209A-E6FF-4F46-8781-9D3DB04E5C31}" srcOrd="2" destOrd="0" presId="urn:microsoft.com/office/officeart/2005/8/layout/vList2"/>
    <dgm:cxn modelId="{947DA9D3-9DAC-4FBA-BD48-E12A44A88DA9}" type="presParOf" srcId="{3B12F0CB-3833-454C-A6CD-4E30A8D5DB0A}" destId="{C78A3F1C-4EF3-407F-ABBC-CA20A1D67204}" srcOrd="3" destOrd="0" presId="urn:microsoft.com/office/officeart/2005/8/layout/vList2"/>
    <dgm:cxn modelId="{C7FC9EFC-8E39-48E5-8C0A-2F3A0D18984B}" type="presParOf" srcId="{3B12F0CB-3833-454C-A6CD-4E30A8D5DB0A}" destId="{3AE20871-C99C-4615-8DE7-E7CCE5C9FA15}" srcOrd="4" destOrd="0" presId="urn:microsoft.com/office/officeart/2005/8/layout/vList2"/>
    <dgm:cxn modelId="{0F91420A-DB97-4F29-AC5B-083430D49F3E}" type="presParOf" srcId="{3B12F0CB-3833-454C-A6CD-4E30A8D5DB0A}" destId="{070B8DF2-85E2-4B18-BAE9-88873DCC7C07}" srcOrd="5" destOrd="0" presId="urn:microsoft.com/office/officeart/2005/8/layout/vList2"/>
    <dgm:cxn modelId="{994D64B5-D78A-4F64-B454-A122301C8FF9}" type="presParOf" srcId="{3B12F0CB-3833-454C-A6CD-4E30A8D5DB0A}" destId="{0705C782-F52E-457C-BC3E-7F109DFB3B2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0FC39A-B626-4588-96F7-E30DD9AD64CD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tr-TR"/>
        </a:p>
      </dgm:t>
    </dgm:pt>
    <dgm:pt modelId="{5BD60B53-C912-451A-AA10-39696FF9114C}">
      <dgm:prSet custT="1"/>
      <dgm:spPr/>
      <dgm:t>
        <a:bodyPr/>
        <a:lstStyle/>
        <a:p>
          <a:r>
            <a:rPr lang="tr-TR" sz="1800" dirty="0"/>
            <a:t>1.Etiketleme: “Problemli, hassas, uyumsuz” damgası</a:t>
          </a:r>
        </a:p>
      </dgm:t>
    </dgm:pt>
    <dgm:pt modelId="{0CDBA515-191F-4317-A76A-680B4083788E}" type="parTrans" cxnId="{CAA8BD82-8B49-4C0D-B54D-0497087FD9DF}">
      <dgm:prSet/>
      <dgm:spPr/>
      <dgm:t>
        <a:bodyPr/>
        <a:lstStyle/>
        <a:p>
          <a:endParaRPr lang="tr-TR" sz="2000"/>
        </a:p>
      </dgm:t>
    </dgm:pt>
    <dgm:pt modelId="{C3AA258E-A29D-4B17-9A2F-00CBB953328E}" type="sibTrans" cxnId="{CAA8BD82-8B49-4C0D-B54D-0497087FD9DF}">
      <dgm:prSet/>
      <dgm:spPr/>
      <dgm:t>
        <a:bodyPr/>
        <a:lstStyle/>
        <a:p>
          <a:endParaRPr lang="tr-TR" sz="2000"/>
        </a:p>
      </dgm:t>
    </dgm:pt>
    <dgm:pt modelId="{479052E7-A1BA-4EE7-962B-B4632512FD87}">
      <dgm:prSet custT="1"/>
      <dgm:spPr/>
      <dgm:t>
        <a:bodyPr/>
        <a:lstStyle/>
        <a:p>
          <a:r>
            <a:rPr lang="tr-TR" sz="1800"/>
            <a:t>2.İzolasyon: Dışlama, yalnız bırakma</a:t>
          </a:r>
        </a:p>
      </dgm:t>
    </dgm:pt>
    <dgm:pt modelId="{91AB5220-FB28-4FB0-8C3C-BF839E678E64}" type="parTrans" cxnId="{55D12037-70D0-41E4-AC45-DCD090FE7432}">
      <dgm:prSet/>
      <dgm:spPr/>
      <dgm:t>
        <a:bodyPr/>
        <a:lstStyle/>
        <a:p>
          <a:endParaRPr lang="tr-TR" sz="2000"/>
        </a:p>
      </dgm:t>
    </dgm:pt>
    <dgm:pt modelId="{686DF1FC-AAB9-46E4-BCAB-11D5114FCADC}" type="sibTrans" cxnId="{55D12037-70D0-41E4-AC45-DCD090FE7432}">
      <dgm:prSet/>
      <dgm:spPr/>
      <dgm:t>
        <a:bodyPr/>
        <a:lstStyle/>
        <a:p>
          <a:endParaRPr lang="tr-TR" sz="2000"/>
        </a:p>
      </dgm:t>
    </dgm:pt>
    <dgm:pt modelId="{BE1B692D-0884-4900-8270-1DE89426B46A}">
      <dgm:prSet custT="1"/>
      <dgm:spPr/>
      <dgm:t>
        <a:bodyPr/>
        <a:lstStyle/>
        <a:p>
          <a:r>
            <a:rPr lang="tr-TR" sz="1800"/>
            <a:t>3.İtibarsızlaştırma: Mesleki kimliğe yönelik saldırılar</a:t>
          </a:r>
        </a:p>
      </dgm:t>
    </dgm:pt>
    <dgm:pt modelId="{C9A05B0D-7471-4D19-9405-4E18BDBA4739}" type="parTrans" cxnId="{C9E7F030-D422-4E65-B327-7EAEF0FF86C4}">
      <dgm:prSet/>
      <dgm:spPr/>
      <dgm:t>
        <a:bodyPr/>
        <a:lstStyle/>
        <a:p>
          <a:endParaRPr lang="tr-TR" sz="2000"/>
        </a:p>
      </dgm:t>
    </dgm:pt>
    <dgm:pt modelId="{FA5D46DF-7B7A-40A5-9B30-0D6FC32B8B0C}" type="sibTrans" cxnId="{C9E7F030-D422-4E65-B327-7EAEF0FF86C4}">
      <dgm:prSet/>
      <dgm:spPr/>
      <dgm:t>
        <a:bodyPr/>
        <a:lstStyle/>
        <a:p>
          <a:endParaRPr lang="tr-TR" sz="2000"/>
        </a:p>
      </dgm:t>
    </dgm:pt>
    <dgm:pt modelId="{1E067D22-985A-4AE2-B3CE-C6599BADA20F}">
      <dgm:prSet custT="1"/>
      <dgm:spPr/>
      <dgm:t>
        <a:bodyPr/>
        <a:lstStyle/>
        <a:p>
          <a:r>
            <a:rPr lang="tr-TR" sz="1800"/>
            <a:t>4.İçselleştirme: “Galiba sorun bende” düşüncesi</a:t>
          </a:r>
        </a:p>
      </dgm:t>
    </dgm:pt>
    <dgm:pt modelId="{1454692A-924E-4F5B-B374-5315D82ECFF9}" type="parTrans" cxnId="{D3E3348F-BE50-4CD2-ABE5-F960B7AA4124}">
      <dgm:prSet/>
      <dgm:spPr/>
      <dgm:t>
        <a:bodyPr/>
        <a:lstStyle/>
        <a:p>
          <a:endParaRPr lang="tr-TR" sz="2000"/>
        </a:p>
      </dgm:t>
    </dgm:pt>
    <dgm:pt modelId="{BBD27694-8690-4D12-BA79-D3168515476B}" type="sibTrans" cxnId="{D3E3348F-BE50-4CD2-ABE5-F960B7AA4124}">
      <dgm:prSet/>
      <dgm:spPr/>
      <dgm:t>
        <a:bodyPr/>
        <a:lstStyle/>
        <a:p>
          <a:endParaRPr lang="tr-TR" sz="2000"/>
        </a:p>
      </dgm:t>
    </dgm:pt>
    <dgm:pt modelId="{FFEAEDEC-8338-4993-8B0C-ECD126799A33}">
      <dgm:prSet custT="1"/>
      <dgm:spPr/>
      <dgm:t>
        <a:bodyPr/>
        <a:lstStyle/>
        <a:p>
          <a:r>
            <a:rPr lang="tr-TR" sz="1800"/>
            <a:t>5.Sonuç: Tükenmişlik, depresyon, işten ayrılma eğilimi</a:t>
          </a:r>
        </a:p>
      </dgm:t>
    </dgm:pt>
    <dgm:pt modelId="{1EC1F546-54C7-41D7-AA2C-2C44CB63F860}" type="parTrans" cxnId="{E735CE37-A914-491F-A991-819BE4C12EA8}">
      <dgm:prSet/>
      <dgm:spPr/>
      <dgm:t>
        <a:bodyPr/>
        <a:lstStyle/>
        <a:p>
          <a:endParaRPr lang="tr-TR" sz="2000"/>
        </a:p>
      </dgm:t>
    </dgm:pt>
    <dgm:pt modelId="{4CAD3BD2-D022-4BF9-ABF1-5FC13201BE7F}" type="sibTrans" cxnId="{E735CE37-A914-491F-A991-819BE4C12EA8}">
      <dgm:prSet/>
      <dgm:spPr/>
      <dgm:t>
        <a:bodyPr/>
        <a:lstStyle/>
        <a:p>
          <a:endParaRPr lang="tr-TR" sz="2000"/>
        </a:p>
      </dgm:t>
    </dgm:pt>
    <dgm:pt modelId="{C58B8376-B9E3-4C2D-AFD6-E24605402592}" type="pres">
      <dgm:prSet presAssocID="{3D0FC39A-B626-4588-96F7-E30DD9AD64CD}" presName="CompostProcess" presStyleCnt="0">
        <dgm:presLayoutVars>
          <dgm:dir/>
          <dgm:resizeHandles val="exact"/>
        </dgm:presLayoutVars>
      </dgm:prSet>
      <dgm:spPr/>
    </dgm:pt>
    <dgm:pt modelId="{9D8858B1-9772-4F61-AA0B-D40E006F4068}" type="pres">
      <dgm:prSet presAssocID="{3D0FC39A-B626-4588-96F7-E30DD9AD64CD}" presName="arrow" presStyleLbl="bgShp" presStyleIdx="0" presStyleCnt="1"/>
      <dgm:spPr/>
    </dgm:pt>
    <dgm:pt modelId="{41047D7D-9BDB-4F00-BF96-C3F69BEA5A0F}" type="pres">
      <dgm:prSet presAssocID="{3D0FC39A-B626-4588-96F7-E30DD9AD64CD}" presName="linearProcess" presStyleCnt="0"/>
      <dgm:spPr/>
    </dgm:pt>
    <dgm:pt modelId="{88CD06F9-F6B3-4504-83B9-8A25E6B79A2A}" type="pres">
      <dgm:prSet presAssocID="{5BD60B53-C912-451A-AA10-39696FF9114C}" presName="textNode" presStyleLbl="node1" presStyleIdx="0" presStyleCnt="5">
        <dgm:presLayoutVars>
          <dgm:bulletEnabled val="1"/>
        </dgm:presLayoutVars>
      </dgm:prSet>
      <dgm:spPr/>
    </dgm:pt>
    <dgm:pt modelId="{9DC4CB03-02BF-4FA6-8A6B-39C60FA01FAE}" type="pres">
      <dgm:prSet presAssocID="{C3AA258E-A29D-4B17-9A2F-00CBB953328E}" presName="sibTrans" presStyleCnt="0"/>
      <dgm:spPr/>
    </dgm:pt>
    <dgm:pt modelId="{961007CB-DD9E-43A2-81D1-CEA30718132E}" type="pres">
      <dgm:prSet presAssocID="{479052E7-A1BA-4EE7-962B-B4632512FD87}" presName="textNode" presStyleLbl="node1" presStyleIdx="1" presStyleCnt="5">
        <dgm:presLayoutVars>
          <dgm:bulletEnabled val="1"/>
        </dgm:presLayoutVars>
      </dgm:prSet>
      <dgm:spPr/>
    </dgm:pt>
    <dgm:pt modelId="{48B34F87-B483-4480-9392-C12C8FA2945B}" type="pres">
      <dgm:prSet presAssocID="{686DF1FC-AAB9-46E4-BCAB-11D5114FCADC}" presName="sibTrans" presStyleCnt="0"/>
      <dgm:spPr/>
    </dgm:pt>
    <dgm:pt modelId="{A3652EFD-5ED9-4905-8087-2C36A5E2126E}" type="pres">
      <dgm:prSet presAssocID="{BE1B692D-0884-4900-8270-1DE89426B46A}" presName="textNode" presStyleLbl="node1" presStyleIdx="2" presStyleCnt="5">
        <dgm:presLayoutVars>
          <dgm:bulletEnabled val="1"/>
        </dgm:presLayoutVars>
      </dgm:prSet>
      <dgm:spPr/>
    </dgm:pt>
    <dgm:pt modelId="{2755565D-C5AD-4435-8FF1-D525D8D74992}" type="pres">
      <dgm:prSet presAssocID="{FA5D46DF-7B7A-40A5-9B30-0D6FC32B8B0C}" presName="sibTrans" presStyleCnt="0"/>
      <dgm:spPr/>
    </dgm:pt>
    <dgm:pt modelId="{6E9836E9-2318-4E60-88EC-40F12C678AB7}" type="pres">
      <dgm:prSet presAssocID="{1E067D22-985A-4AE2-B3CE-C6599BADA20F}" presName="textNode" presStyleLbl="node1" presStyleIdx="3" presStyleCnt="5">
        <dgm:presLayoutVars>
          <dgm:bulletEnabled val="1"/>
        </dgm:presLayoutVars>
      </dgm:prSet>
      <dgm:spPr/>
    </dgm:pt>
    <dgm:pt modelId="{C8127829-6D85-4A0C-BF11-FAB00460B5BD}" type="pres">
      <dgm:prSet presAssocID="{BBD27694-8690-4D12-BA79-D3168515476B}" presName="sibTrans" presStyleCnt="0"/>
      <dgm:spPr/>
    </dgm:pt>
    <dgm:pt modelId="{2DF56D68-08D5-4AB4-A025-15C101B6BC1A}" type="pres">
      <dgm:prSet presAssocID="{FFEAEDEC-8338-4993-8B0C-ECD126799A33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88BD2006-D51B-42EC-B107-24F47F7E7220}" type="presOf" srcId="{FFEAEDEC-8338-4993-8B0C-ECD126799A33}" destId="{2DF56D68-08D5-4AB4-A025-15C101B6BC1A}" srcOrd="0" destOrd="0" presId="urn:microsoft.com/office/officeart/2005/8/layout/hProcess9"/>
    <dgm:cxn modelId="{C536940C-17E3-451C-8977-F713413E562B}" type="presOf" srcId="{5BD60B53-C912-451A-AA10-39696FF9114C}" destId="{88CD06F9-F6B3-4504-83B9-8A25E6B79A2A}" srcOrd="0" destOrd="0" presId="urn:microsoft.com/office/officeart/2005/8/layout/hProcess9"/>
    <dgm:cxn modelId="{C9E7F030-D422-4E65-B327-7EAEF0FF86C4}" srcId="{3D0FC39A-B626-4588-96F7-E30DD9AD64CD}" destId="{BE1B692D-0884-4900-8270-1DE89426B46A}" srcOrd="2" destOrd="0" parTransId="{C9A05B0D-7471-4D19-9405-4E18BDBA4739}" sibTransId="{FA5D46DF-7B7A-40A5-9B30-0D6FC32B8B0C}"/>
    <dgm:cxn modelId="{7FA01B31-F8F7-4B13-8C3C-D5AB2D17A17C}" type="presOf" srcId="{BE1B692D-0884-4900-8270-1DE89426B46A}" destId="{A3652EFD-5ED9-4905-8087-2C36A5E2126E}" srcOrd="0" destOrd="0" presId="urn:microsoft.com/office/officeart/2005/8/layout/hProcess9"/>
    <dgm:cxn modelId="{55D12037-70D0-41E4-AC45-DCD090FE7432}" srcId="{3D0FC39A-B626-4588-96F7-E30DD9AD64CD}" destId="{479052E7-A1BA-4EE7-962B-B4632512FD87}" srcOrd="1" destOrd="0" parTransId="{91AB5220-FB28-4FB0-8C3C-BF839E678E64}" sibTransId="{686DF1FC-AAB9-46E4-BCAB-11D5114FCADC}"/>
    <dgm:cxn modelId="{E735CE37-A914-491F-A991-819BE4C12EA8}" srcId="{3D0FC39A-B626-4588-96F7-E30DD9AD64CD}" destId="{FFEAEDEC-8338-4993-8B0C-ECD126799A33}" srcOrd="4" destOrd="0" parTransId="{1EC1F546-54C7-41D7-AA2C-2C44CB63F860}" sibTransId="{4CAD3BD2-D022-4BF9-ABF1-5FC13201BE7F}"/>
    <dgm:cxn modelId="{47F88E60-D14D-4A49-8038-D143E92AB615}" type="presOf" srcId="{1E067D22-985A-4AE2-B3CE-C6599BADA20F}" destId="{6E9836E9-2318-4E60-88EC-40F12C678AB7}" srcOrd="0" destOrd="0" presId="urn:microsoft.com/office/officeart/2005/8/layout/hProcess9"/>
    <dgm:cxn modelId="{54FFA348-266A-4664-8B0F-4EF984CACE8D}" type="presOf" srcId="{3D0FC39A-B626-4588-96F7-E30DD9AD64CD}" destId="{C58B8376-B9E3-4C2D-AFD6-E24605402592}" srcOrd="0" destOrd="0" presId="urn:microsoft.com/office/officeart/2005/8/layout/hProcess9"/>
    <dgm:cxn modelId="{CAA8BD82-8B49-4C0D-B54D-0497087FD9DF}" srcId="{3D0FC39A-B626-4588-96F7-E30DD9AD64CD}" destId="{5BD60B53-C912-451A-AA10-39696FF9114C}" srcOrd="0" destOrd="0" parTransId="{0CDBA515-191F-4317-A76A-680B4083788E}" sibTransId="{C3AA258E-A29D-4B17-9A2F-00CBB953328E}"/>
    <dgm:cxn modelId="{D3E3348F-BE50-4CD2-ABE5-F960B7AA4124}" srcId="{3D0FC39A-B626-4588-96F7-E30DD9AD64CD}" destId="{1E067D22-985A-4AE2-B3CE-C6599BADA20F}" srcOrd="3" destOrd="0" parTransId="{1454692A-924E-4F5B-B374-5315D82ECFF9}" sibTransId="{BBD27694-8690-4D12-BA79-D3168515476B}"/>
    <dgm:cxn modelId="{3439B3E6-16BF-42E6-8B31-39AAD1AF5584}" type="presOf" srcId="{479052E7-A1BA-4EE7-962B-B4632512FD87}" destId="{961007CB-DD9E-43A2-81D1-CEA30718132E}" srcOrd="0" destOrd="0" presId="urn:microsoft.com/office/officeart/2005/8/layout/hProcess9"/>
    <dgm:cxn modelId="{C9A4F736-C8AF-403D-9909-48870DD0CBDA}" type="presParOf" srcId="{C58B8376-B9E3-4C2D-AFD6-E24605402592}" destId="{9D8858B1-9772-4F61-AA0B-D40E006F4068}" srcOrd="0" destOrd="0" presId="urn:microsoft.com/office/officeart/2005/8/layout/hProcess9"/>
    <dgm:cxn modelId="{7C71D387-B149-4B31-AF27-B4F6802B23F4}" type="presParOf" srcId="{C58B8376-B9E3-4C2D-AFD6-E24605402592}" destId="{41047D7D-9BDB-4F00-BF96-C3F69BEA5A0F}" srcOrd="1" destOrd="0" presId="urn:microsoft.com/office/officeart/2005/8/layout/hProcess9"/>
    <dgm:cxn modelId="{431EA4FC-FD50-486F-AF3E-5596FCDD5CFF}" type="presParOf" srcId="{41047D7D-9BDB-4F00-BF96-C3F69BEA5A0F}" destId="{88CD06F9-F6B3-4504-83B9-8A25E6B79A2A}" srcOrd="0" destOrd="0" presId="urn:microsoft.com/office/officeart/2005/8/layout/hProcess9"/>
    <dgm:cxn modelId="{BAA93F47-CB6B-4C32-B9B6-90FE8D43AE30}" type="presParOf" srcId="{41047D7D-9BDB-4F00-BF96-C3F69BEA5A0F}" destId="{9DC4CB03-02BF-4FA6-8A6B-39C60FA01FAE}" srcOrd="1" destOrd="0" presId="urn:microsoft.com/office/officeart/2005/8/layout/hProcess9"/>
    <dgm:cxn modelId="{CAF56301-1A63-4C69-B0AF-0145C91B02F5}" type="presParOf" srcId="{41047D7D-9BDB-4F00-BF96-C3F69BEA5A0F}" destId="{961007CB-DD9E-43A2-81D1-CEA30718132E}" srcOrd="2" destOrd="0" presId="urn:microsoft.com/office/officeart/2005/8/layout/hProcess9"/>
    <dgm:cxn modelId="{6B16EE4A-56CE-480C-ADB3-6B715035EDC6}" type="presParOf" srcId="{41047D7D-9BDB-4F00-BF96-C3F69BEA5A0F}" destId="{48B34F87-B483-4480-9392-C12C8FA2945B}" srcOrd="3" destOrd="0" presId="urn:microsoft.com/office/officeart/2005/8/layout/hProcess9"/>
    <dgm:cxn modelId="{53EC6028-C2FD-48AE-B7E8-9432F4F2DEFC}" type="presParOf" srcId="{41047D7D-9BDB-4F00-BF96-C3F69BEA5A0F}" destId="{A3652EFD-5ED9-4905-8087-2C36A5E2126E}" srcOrd="4" destOrd="0" presId="urn:microsoft.com/office/officeart/2005/8/layout/hProcess9"/>
    <dgm:cxn modelId="{52763800-4D1F-430F-97E9-D08FDD03F425}" type="presParOf" srcId="{41047D7D-9BDB-4F00-BF96-C3F69BEA5A0F}" destId="{2755565D-C5AD-4435-8FF1-D525D8D74992}" srcOrd="5" destOrd="0" presId="urn:microsoft.com/office/officeart/2005/8/layout/hProcess9"/>
    <dgm:cxn modelId="{24CCA8D3-50D9-43AC-9C46-CBCE3FF4A016}" type="presParOf" srcId="{41047D7D-9BDB-4F00-BF96-C3F69BEA5A0F}" destId="{6E9836E9-2318-4E60-88EC-40F12C678AB7}" srcOrd="6" destOrd="0" presId="urn:microsoft.com/office/officeart/2005/8/layout/hProcess9"/>
    <dgm:cxn modelId="{D88F57C1-F6DF-474C-8665-285FDF9FE733}" type="presParOf" srcId="{41047D7D-9BDB-4F00-BF96-C3F69BEA5A0F}" destId="{C8127829-6D85-4A0C-BF11-FAB00460B5BD}" srcOrd="7" destOrd="0" presId="urn:microsoft.com/office/officeart/2005/8/layout/hProcess9"/>
    <dgm:cxn modelId="{DA47D668-3EF6-4801-878F-CE49AEB16377}" type="presParOf" srcId="{41047D7D-9BDB-4F00-BF96-C3F69BEA5A0F}" destId="{2DF56D68-08D5-4AB4-A025-15C101B6BC1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F39870-DD16-401E-8BF2-314EFF5FEA68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5D21799D-2AF2-40F8-8FC0-900B25594944}">
      <dgm:prSet/>
      <dgm:spPr/>
      <dgm:t>
        <a:bodyPr/>
        <a:lstStyle/>
        <a:p>
          <a:r>
            <a:rPr lang="tr-TR"/>
            <a:t>Görev için gerekli bilgiyi </a:t>
          </a:r>
          <a:r>
            <a:rPr lang="tr-TR" b="1"/>
            <a:t>bilerek geç/eksik paylaşma</a:t>
          </a:r>
          <a:endParaRPr lang="tr-TR"/>
        </a:p>
      </dgm:t>
    </dgm:pt>
    <dgm:pt modelId="{B2F23B94-44F9-4119-9765-0756BB20CFC1}" type="parTrans" cxnId="{BB5569D3-52A5-4721-AC13-434A3E0CA4D7}">
      <dgm:prSet/>
      <dgm:spPr/>
      <dgm:t>
        <a:bodyPr/>
        <a:lstStyle/>
        <a:p>
          <a:endParaRPr lang="tr-TR"/>
        </a:p>
      </dgm:t>
    </dgm:pt>
    <dgm:pt modelId="{5EA266BA-96B5-4042-995A-123DBD770B54}" type="sibTrans" cxnId="{BB5569D3-52A5-4721-AC13-434A3E0CA4D7}">
      <dgm:prSet/>
      <dgm:spPr/>
      <dgm:t>
        <a:bodyPr/>
        <a:lstStyle/>
        <a:p>
          <a:endParaRPr lang="tr-TR"/>
        </a:p>
      </dgm:t>
    </dgm:pt>
    <dgm:pt modelId="{07B2B276-AB51-4449-A0BB-3AA349AE6094}">
      <dgm:prSet/>
      <dgm:spPr/>
      <dgm:t>
        <a:bodyPr/>
        <a:lstStyle/>
        <a:p>
          <a:r>
            <a:rPr lang="tr-TR"/>
            <a:t>Kişiyi alanıyla ilgili toplantı ve e-posta zincirlerinden </a:t>
          </a:r>
          <a:r>
            <a:rPr lang="tr-TR" b="1"/>
            <a:t>dışlama</a:t>
          </a:r>
          <a:endParaRPr lang="tr-TR"/>
        </a:p>
      </dgm:t>
    </dgm:pt>
    <dgm:pt modelId="{0531C355-8375-42B3-A45C-826C320C0053}" type="parTrans" cxnId="{EEA02638-39E4-41CD-987A-E58F9A96A3BE}">
      <dgm:prSet/>
      <dgm:spPr/>
      <dgm:t>
        <a:bodyPr/>
        <a:lstStyle/>
        <a:p>
          <a:endParaRPr lang="tr-TR"/>
        </a:p>
      </dgm:t>
    </dgm:pt>
    <dgm:pt modelId="{1669FF05-280D-40F2-91B8-EC33F0AFAE51}" type="sibTrans" cxnId="{EEA02638-39E4-41CD-987A-E58F9A96A3BE}">
      <dgm:prSet/>
      <dgm:spPr/>
      <dgm:t>
        <a:bodyPr/>
        <a:lstStyle/>
        <a:p>
          <a:endParaRPr lang="tr-TR"/>
        </a:p>
      </dgm:t>
    </dgm:pt>
    <dgm:pt modelId="{7C06A315-FC39-4058-97C1-EBC1C5B33EA8}">
      <dgm:prSet/>
      <dgm:spPr/>
      <dgm:t>
        <a:bodyPr/>
        <a:lstStyle/>
        <a:p>
          <a:r>
            <a:rPr lang="tr-TR"/>
            <a:t>Başkalarının yanında </a:t>
          </a:r>
          <a:r>
            <a:rPr lang="tr-TR" b="1"/>
            <a:t>alaycı, küçük düşürücü sözler</a:t>
          </a:r>
          <a:endParaRPr lang="tr-TR"/>
        </a:p>
      </dgm:t>
    </dgm:pt>
    <dgm:pt modelId="{FD89F99C-EFA0-4ADA-837F-41CC707BDD4C}" type="parTrans" cxnId="{9D135EDE-1FD4-4C08-8C8A-A786EDC0E7C0}">
      <dgm:prSet/>
      <dgm:spPr/>
      <dgm:t>
        <a:bodyPr/>
        <a:lstStyle/>
        <a:p>
          <a:endParaRPr lang="tr-TR"/>
        </a:p>
      </dgm:t>
    </dgm:pt>
    <dgm:pt modelId="{A97A8715-AD98-437A-A9A8-A5029DE8902B}" type="sibTrans" cxnId="{9D135EDE-1FD4-4C08-8C8A-A786EDC0E7C0}">
      <dgm:prSet/>
      <dgm:spPr/>
      <dgm:t>
        <a:bodyPr/>
        <a:lstStyle/>
        <a:p>
          <a:endParaRPr lang="tr-TR"/>
        </a:p>
      </dgm:t>
    </dgm:pt>
    <dgm:pt modelId="{42881A58-02E5-465D-BD52-C6FC5B3A6FD8}">
      <dgm:prSet/>
      <dgm:spPr/>
      <dgm:t>
        <a:bodyPr/>
        <a:lstStyle/>
        <a:p>
          <a:r>
            <a:rPr lang="tr-TR"/>
            <a:t>Unvan ve yetkinliğiyle uyumsuz </a:t>
          </a:r>
          <a:r>
            <a:rPr lang="tr-TR" b="1"/>
            <a:t>aşağılayıcı, angarya işler</a:t>
          </a:r>
          <a:endParaRPr lang="tr-TR"/>
        </a:p>
      </dgm:t>
    </dgm:pt>
    <dgm:pt modelId="{6A4715E6-E5AD-4A23-87F5-4477E3CB5024}" type="parTrans" cxnId="{2D6C7989-5A13-4736-8CB5-D5FA73DCD416}">
      <dgm:prSet/>
      <dgm:spPr/>
      <dgm:t>
        <a:bodyPr/>
        <a:lstStyle/>
        <a:p>
          <a:endParaRPr lang="tr-TR"/>
        </a:p>
      </dgm:t>
    </dgm:pt>
    <dgm:pt modelId="{75C36F47-542C-422F-9A18-4D58342C6262}" type="sibTrans" cxnId="{2D6C7989-5A13-4736-8CB5-D5FA73DCD416}">
      <dgm:prSet/>
      <dgm:spPr/>
      <dgm:t>
        <a:bodyPr/>
        <a:lstStyle/>
        <a:p>
          <a:endParaRPr lang="tr-TR"/>
        </a:p>
      </dgm:t>
    </dgm:pt>
    <dgm:pt modelId="{A1E248CE-9173-4BBA-AFA3-07DAF1526149}">
      <dgm:prSet/>
      <dgm:spPr/>
      <dgm:t>
        <a:bodyPr/>
        <a:lstStyle/>
        <a:p>
          <a:r>
            <a:rPr lang="tr-TR"/>
            <a:t>Sürekli eleştirip, başarıyı </a:t>
          </a:r>
          <a:r>
            <a:rPr lang="tr-TR" b="1"/>
            <a:t>görmezden gelme</a:t>
          </a:r>
          <a:endParaRPr lang="tr-TR"/>
        </a:p>
      </dgm:t>
    </dgm:pt>
    <dgm:pt modelId="{1C1E3B6E-A8CE-462A-B16D-3B8C86451EDF}" type="parTrans" cxnId="{60375FEF-D1D7-4033-AB30-DF1E3A79718E}">
      <dgm:prSet/>
      <dgm:spPr/>
      <dgm:t>
        <a:bodyPr/>
        <a:lstStyle/>
        <a:p>
          <a:endParaRPr lang="tr-TR"/>
        </a:p>
      </dgm:t>
    </dgm:pt>
    <dgm:pt modelId="{BD2DF2AC-BEE8-45A5-967A-ECB13708F16F}" type="sibTrans" cxnId="{60375FEF-D1D7-4033-AB30-DF1E3A79718E}">
      <dgm:prSet/>
      <dgm:spPr/>
      <dgm:t>
        <a:bodyPr/>
        <a:lstStyle/>
        <a:p>
          <a:endParaRPr lang="tr-TR"/>
        </a:p>
      </dgm:t>
    </dgm:pt>
    <dgm:pt modelId="{514A8B46-796B-4A3B-BB10-8C83F01D7615}">
      <dgm:prSet/>
      <dgm:spPr/>
      <dgm:t>
        <a:bodyPr/>
        <a:lstStyle/>
        <a:p>
          <a:r>
            <a:rPr lang="tr-TR"/>
            <a:t>Hakkında olumsuz imaj/dedikodu oluşmasına sessiz kalma</a:t>
          </a:r>
        </a:p>
      </dgm:t>
    </dgm:pt>
    <dgm:pt modelId="{D1E754F4-A187-4DDA-B3B4-01BFFBF092E8}" type="parTrans" cxnId="{6DDA5DC1-0892-449D-8CEF-8A21B918009D}">
      <dgm:prSet/>
      <dgm:spPr/>
      <dgm:t>
        <a:bodyPr/>
        <a:lstStyle/>
        <a:p>
          <a:endParaRPr lang="tr-TR"/>
        </a:p>
      </dgm:t>
    </dgm:pt>
    <dgm:pt modelId="{D2600F6E-E2D5-4015-80C3-EC92537349A3}" type="sibTrans" cxnId="{6DDA5DC1-0892-449D-8CEF-8A21B918009D}">
      <dgm:prSet/>
      <dgm:spPr/>
      <dgm:t>
        <a:bodyPr/>
        <a:lstStyle/>
        <a:p>
          <a:endParaRPr lang="tr-TR"/>
        </a:p>
      </dgm:t>
    </dgm:pt>
    <dgm:pt modelId="{05FB7B5F-03B0-45C1-B51E-322F6E873350}" type="pres">
      <dgm:prSet presAssocID="{CCF39870-DD16-401E-8BF2-314EFF5FEA68}" presName="vert0" presStyleCnt="0">
        <dgm:presLayoutVars>
          <dgm:dir/>
          <dgm:animOne val="branch"/>
          <dgm:animLvl val="lvl"/>
        </dgm:presLayoutVars>
      </dgm:prSet>
      <dgm:spPr/>
    </dgm:pt>
    <dgm:pt modelId="{09C304D8-85F7-4237-B492-A941386A83B0}" type="pres">
      <dgm:prSet presAssocID="{5D21799D-2AF2-40F8-8FC0-900B25594944}" presName="thickLine" presStyleLbl="alignNode1" presStyleIdx="0" presStyleCnt="6"/>
      <dgm:spPr/>
    </dgm:pt>
    <dgm:pt modelId="{708C3228-5C86-403E-9B4D-FCFFF6769FDF}" type="pres">
      <dgm:prSet presAssocID="{5D21799D-2AF2-40F8-8FC0-900B25594944}" presName="horz1" presStyleCnt="0"/>
      <dgm:spPr/>
    </dgm:pt>
    <dgm:pt modelId="{5D41168E-BFB8-4F2A-AB58-C58441C63631}" type="pres">
      <dgm:prSet presAssocID="{5D21799D-2AF2-40F8-8FC0-900B25594944}" presName="tx1" presStyleLbl="revTx" presStyleIdx="0" presStyleCnt="6"/>
      <dgm:spPr/>
    </dgm:pt>
    <dgm:pt modelId="{66B042DC-0FC1-4338-A29B-652B868BD9BF}" type="pres">
      <dgm:prSet presAssocID="{5D21799D-2AF2-40F8-8FC0-900B25594944}" presName="vert1" presStyleCnt="0"/>
      <dgm:spPr/>
    </dgm:pt>
    <dgm:pt modelId="{CC0FF2B3-940C-48EE-8C30-9AB0EF8A3346}" type="pres">
      <dgm:prSet presAssocID="{07B2B276-AB51-4449-A0BB-3AA349AE6094}" presName="thickLine" presStyleLbl="alignNode1" presStyleIdx="1" presStyleCnt="6"/>
      <dgm:spPr/>
    </dgm:pt>
    <dgm:pt modelId="{AD2C1535-D11F-40EA-9952-DB8D3E11FD16}" type="pres">
      <dgm:prSet presAssocID="{07B2B276-AB51-4449-A0BB-3AA349AE6094}" presName="horz1" presStyleCnt="0"/>
      <dgm:spPr/>
    </dgm:pt>
    <dgm:pt modelId="{3B55585B-B81E-4222-97C3-6FEAF5669364}" type="pres">
      <dgm:prSet presAssocID="{07B2B276-AB51-4449-A0BB-3AA349AE6094}" presName="tx1" presStyleLbl="revTx" presStyleIdx="1" presStyleCnt="6"/>
      <dgm:spPr/>
    </dgm:pt>
    <dgm:pt modelId="{6F054F32-3EB6-4CF5-8B38-6B1A996656CD}" type="pres">
      <dgm:prSet presAssocID="{07B2B276-AB51-4449-A0BB-3AA349AE6094}" presName="vert1" presStyleCnt="0"/>
      <dgm:spPr/>
    </dgm:pt>
    <dgm:pt modelId="{521FA488-32B3-4B50-9FB5-E0EC17CF897C}" type="pres">
      <dgm:prSet presAssocID="{7C06A315-FC39-4058-97C1-EBC1C5B33EA8}" presName="thickLine" presStyleLbl="alignNode1" presStyleIdx="2" presStyleCnt="6"/>
      <dgm:spPr/>
    </dgm:pt>
    <dgm:pt modelId="{4A6F2A4B-CFF7-42AC-B9C6-A218A4AC38B3}" type="pres">
      <dgm:prSet presAssocID="{7C06A315-FC39-4058-97C1-EBC1C5B33EA8}" presName="horz1" presStyleCnt="0"/>
      <dgm:spPr/>
    </dgm:pt>
    <dgm:pt modelId="{9ABE4716-235E-41C7-8195-BE0EC2BE24C3}" type="pres">
      <dgm:prSet presAssocID="{7C06A315-FC39-4058-97C1-EBC1C5B33EA8}" presName="tx1" presStyleLbl="revTx" presStyleIdx="2" presStyleCnt="6"/>
      <dgm:spPr/>
    </dgm:pt>
    <dgm:pt modelId="{3369011A-4A59-41CA-BA8E-C9B68D6FBF45}" type="pres">
      <dgm:prSet presAssocID="{7C06A315-FC39-4058-97C1-EBC1C5B33EA8}" presName="vert1" presStyleCnt="0"/>
      <dgm:spPr/>
    </dgm:pt>
    <dgm:pt modelId="{4F442004-D96E-4FE1-867C-1A5FA6C008B6}" type="pres">
      <dgm:prSet presAssocID="{42881A58-02E5-465D-BD52-C6FC5B3A6FD8}" presName="thickLine" presStyleLbl="alignNode1" presStyleIdx="3" presStyleCnt="6"/>
      <dgm:spPr/>
    </dgm:pt>
    <dgm:pt modelId="{1B96BA91-FD22-4813-8C1D-1D82368731CC}" type="pres">
      <dgm:prSet presAssocID="{42881A58-02E5-465D-BD52-C6FC5B3A6FD8}" presName="horz1" presStyleCnt="0"/>
      <dgm:spPr/>
    </dgm:pt>
    <dgm:pt modelId="{1C119498-F5CC-4FD2-A94C-39A411E12627}" type="pres">
      <dgm:prSet presAssocID="{42881A58-02E5-465D-BD52-C6FC5B3A6FD8}" presName="tx1" presStyleLbl="revTx" presStyleIdx="3" presStyleCnt="6"/>
      <dgm:spPr/>
    </dgm:pt>
    <dgm:pt modelId="{E6A569A5-E068-4AD3-B150-C6D331098861}" type="pres">
      <dgm:prSet presAssocID="{42881A58-02E5-465D-BD52-C6FC5B3A6FD8}" presName="vert1" presStyleCnt="0"/>
      <dgm:spPr/>
    </dgm:pt>
    <dgm:pt modelId="{EFCA7D43-15D4-486F-802A-D55838E29E08}" type="pres">
      <dgm:prSet presAssocID="{A1E248CE-9173-4BBA-AFA3-07DAF1526149}" presName="thickLine" presStyleLbl="alignNode1" presStyleIdx="4" presStyleCnt="6"/>
      <dgm:spPr/>
    </dgm:pt>
    <dgm:pt modelId="{1EB97C44-6244-4CA4-90C6-A671A9BB0C69}" type="pres">
      <dgm:prSet presAssocID="{A1E248CE-9173-4BBA-AFA3-07DAF1526149}" presName="horz1" presStyleCnt="0"/>
      <dgm:spPr/>
    </dgm:pt>
    <dgm:pt modelId="{B7A52FD5-CD51-467B-9630-C5927D40C7F9}" type="pres">
      <dgm:prSet presAssocID="{A1E248CE-9173-4BBA-AFA3-07DAF1526149}" presName="tx1" presStyleLbl="revTx" presStyleIdx="4" presStyleCnt="6"/>
      <dgm:spPr/>
    </dgm:pt>
    <dgm:pt modelId="{10BB6117-5A49-4E13-A8F0-BF5D5D6F8988}" type="pres">
      <dgm:prSet presAssocID="{A1E248CE-9173-4BBA-AFA3-07DAF1526149}" presName="vert1" presStyleCnt="0"/>
      <dgm:spPr/>
    </dgm:pt>
    <dgm:pt modelId="{592909A1-4D29-4892-A6E8-8AF2780CB19E}" type="pres">
      <dgm:prSet presAssocID="{514A8B46-796B-4A3B-BB10-8C83F01D7615}" presName="thickLine" presStyleLbl="alignNode1" presStyleIdx="5" presStyleCnt="6"/>
      <dgm:spPr/>
    </dgm:pt>
    <dgm:pt modelId="{9C272387-123C-4719-9908-7FBB5EBD042E}" type="pres">
      <dgm:prSet presAssocID="{514A8B46-796B-4A3B-BB10-8C83F01D7615}" presName="horz1" presStyleCnt="0"/>
      <dgm:spPr/>
    </dgm:pt>
    <dgm:pt modelId="{B753190B-EB9F-4D5F-8B9A-F06978BE5801}" type="pres">
      <dgm:prSet presAssocID="{514A8B46-796B-4A3B-BB10-8C83F01D7615}" presName="tx1" presStyleLbl="revTx" presStyleIdx="5" presStyleCnt="6"/>
      <dgm:spPr/>
    </dgm:pt>
    <dgm:pt modelId="{25CA7C3D-1CD3-40CE-87D7-287C0334228F}" type="pres">
      <dgm:prSet presAssocID="{514A8B46-796B-4A3B-BB10-8C83F01D7615}" presName="vert1" presStyleCnt="0"/>
      <dgm:spPr/>
    </dgm:pt>
  </dgm:ptLst>
  <dgm:cxnLst>
    <dgm:cxn modelId="{6647FD1A-8670-4C45-9A64-33C83C2359B3}" type="presOf" srcId="{7C06A315-FC39-4058-97C1-EBC1C5B33EA8}" destId="{9ABE4716-235E-41C7-8195-BE0EC2BE24C3}" srcOrd="0" destOrd="0" presId="urn:microsoft.com/office/officeart/2008/layout/LinedList"/>
    <dgm:cxn modelId="{EEA02638-39E4-41CD-987A-E58F9A96A3BE}" srcId="{CCF39870-DD16-401E-8BF2-314EFF5FEA68}" destId="{07B2B276-AB51-4449-A0BB-3AA349AE6094}" srcOrd="1" destOrd="0" parTransId="{0531C355-8375-42B3-A45C-826C320C0053}" sibTransId="{1669FF05-280D-40F2-91B8-EC33F0AFAE51}"/>
    <dgm:cxn modelId="{9171335E-140F-4F76-A473-85C875B498EE}" type="presOf" srcId="{42881A58-02E5-465D-BD52-C6FC5B3A6FD8}" destId="{1C119498-F5CC-4FD2-A94C-39A411E12627}" srcOrd="0" destOrd="0" presId="urn:microsoft.com/office/officeart/2008/layout/LinedList"/>
    <dgm:cxn modelId="{1F78DE41-DE17-4287-A212-FAC338557F6B}" type="presOf" srcId="{CCF39870-DD16-401E-8BF2-314EFF5FEA68}" destId="{05FB7B5F-03B0-45C1-B51E-322F6E873350}" srcOrd="0" destOrd="0" presId="urn:microsoft.com/office/officeart/2008/layout/LinedList"/>
    <dgm:cxn modelId="{6FA3BA63-638F-4B20-AE3B-B34AA0A0B581}" type="presOf" srcId="{07B2B276-AB51-4449-A0BB-3AA349AE6094}" destId="{3B55585B-B81E-4222-97C3-6FEAF5669364}" srcOrd="0" destOrd="0" presId="urn:microsoft.com/office/officeart/2008/layout/LinedList"/>
    <dgm:cxn modelId="{E11BFE50-3D84-4492-BB08-63A1869C7B77}" type="presOf" srcId="{5D21799D-2AF2-40F8-8FC0-900B25594944}" destId="{5D41168E-BFB8-4F2A-AB58-C58441C63631}" srcOrd="0" destOrd="0" presId="urn:microsoft.com/office/officeart/2008/layout/LinedList"/>
    <dgm:cxn modelId="{2D6C7989-5A13-4736-8CB5-D5FA73DCD416}" srcId="{CCF39870-DD16-401E-8BF2-314EFF5FEA68}" destId="{42881A58-02E5-465D-BD52-C6FC5B3A6FD8}" srcOrd="3" destOrd="0" parTransId="{6A4715E6-E5AD-4A23-87F5-4477E3CB5024}" sibTransId="{75C36F47-542C-422F-9A18-4D58342C6262}"/>
    <dgm:cxn modelId="{190EB99D-33DA-434F-9C8A-0E417F75FD16}" type="presOf" srcId="{514A8B46-796B-4A3B-BB10-8C83F01D7615}" destId="{B753190B-EB9F-4D5F-8B9A-F06978BE5801}" srcOrd="0" destOrd="0" presId="urn:microsoft.com/office/officeart/2008/layout/LinedList"/>
    <dgm:cxn modelId="{6DDA5DC1-0892-449D-8CEF-8A21B918009D}" srcId="{CCF39870-DD16-401E-8BF2-314EFF5FEA68}" destId="{514A8B46-796B-4A3B-BB10-8C83F01D7615}" srcOrd="5" destOrd="0" parTransId="{D1E754F4-A187-4DDA-B3B4-01BFFBF092E8}" sibTransId="{D2600F6E-E2D5-4015-80C3-EC92537349A3}"/>
    <dgm:cxn modelId="{A54A04CB-38D6-44D9-A655-4DDB30A96CA7}" type="presOf" srcId="{A1E248CE-9173-4BBA-AFA3-07DAF1526149}" destId="{B7A52FD5-CD51-467B-9630-C5927D40C7F9}" srcOrd="0" destOrd="0" presId="urn:microsoft.com/office/officeart/2008/layout/LinedList"/>
    <dgm:cxn modelId="{BB5569D3-52A5-4721-AC13-434A3E0CA4D7}" srcId="{CCF39870-DD16-401E-8BF2-314EFF5FEA68}" destId="{5D21799D-2AF2-40F8-8FC0-900B25594944}" srcOrd="0" destOrd="0" parTransId="{B2F23B94-44F9-4119-9765-0756BB20CFC1}" sibTransId="{5EA266BA-96B5-4042-995A-123DBD770B54}"/>
    <dgm:cxn modelId="{9D135EDE-1FD4-4C08-8C8A-A786EDC0E7C0}" srcId="{CCF39870-DD16-401E-8BF2-314EFF5FEA68}" destId="{7C06A315-FC39-4058-97C1-EBC1C5B33EA8}" srcOrd="2" destOrd="0" parTransId="{FD89F99C-EFA0-4ADA-837F-41CC707BDD4C}" sibTransId="{A97A8715-AD98-437A-A9A8-A5029DE8902B}"/>
    <dgm:cxn modelId="{60375FEF-D1D7-4033-AB30-DF1E3A79718E}" srcId="{CCF39870-DD16-401E-8BF2-314EFF5FEA68}" destId="{A1E248CE-9173-4BBA-AFA3-07DAF1526149}" srcOrd="4" destOrd="0" parTransId="{1C1E3B6E-A8CE-462A-B16D-3B8C86451EDF}" sibTransId="{BD2DF2AC-BEE8-45A5-967A-ECB13708F16F}"/>
    <dgm:cxn modelId="{3C2B124B-F817-4CF5-A9ED-CF83CCAD7FFC}" type="presParOf" srcId="{05FB7B5F-03B0-45C1-B51E-322F6E873350}" destId="{09C304D8-85F7-4237-B492-A941386A83B0}" srcOrd="0" destOrd="0" presId="urn:microsoft.com/office/officeart/2008/layout/LinedList"/>
    <dgm:cxn modelId="{1DFEFCA5-BB85-4296-BF00-CF25683C7278}" type="presParOf" srcId="{05FB7B5F-03B0-45C1-B51E-322F6E873350}" destId="{708C3228-5C86-403E-9B4D-FCFFF6769FDF}" srcOrd="1" destOrd="0" presId="urn:microsoft.com/office/officeart/2008/layout/LinedList"/>
    <dgm:cxn modelId="{EBDD250E-53FD-4C01-8416-59A57DB41D54}" type="presParOf" srcId="{708C3228-5C86-403E-9B4D-FCFFF6769FDF}" destId="{5D41168E-BFB8-4F2A-AB58-C58441C63631}" srcOrd="0" destOrd="0" presId="urn:microsoft.com/office/officeart/2008/layout/LinedList"/>
    <dgm:cxn modelId="{3B3D946D-CDD3-4C0B-A1CF-43E6A7047110}" type="presParOf" srcId="{708C3228-5C86-403E-9B4D-FCFFF6769FDF}" destId="{66B042DC-0FC1-4338-A29B-652B868BD9BF}" srcOrd="1" destOrd="0" presId="urn:microsoft.com/office/officeart/2008/layout/LinedList"/>
    <dgm:cxn modelId="{23A27A0F-2ADE-44CD-AA9E-3BDC3440494F}" type="presParOf" srcId="{05FB7B5F-03B0-45C1-B51E-322F6E873350}" destId="{CC0FF2B3-940C-48EE-8C30-9AB0EF8A3346}" srcOrd="2" destOrd="0" presId="urn:microsoft.com/office/officeart/2008/layout/LinedList"/>
    <dgm:cxn modelId="{A8D31CAD-D259-44DD-BB50-EF5BBDD8E2BD}" type="presParOf" srcId="{05FB7B5F-03B0-45C1-B51E-322F6E873350}" destId="{AD2C1535-D11F-40EA-9952-DB8D3E11FD16}" srcOrd="3" destOrd="0" presId="urn:microsoft.com/office/officeart/2008/layout/LinedList"/>
    <dgm:cxn modelId="{D8B83867-7E05-4D7B-979B-5D472D210F15}" type="presParOf" srcId="{AD2C1535-D11F-40EA-9952-DB8D3E11FD16}" destId="{3B55585B-B81E-4222-97C3-6FEAF5669364}" srcOrd="0" destOrd="0" presId="urn:microsoft.com/office/officeart/2008/layout/LinedList"/>
    <dgm:cxn modelId="{D5CA137A-AC1C-419D-8C62-12EA35C59CC0}" type="presParOf" srcId="{AD2C1535-D11F-40EA-9952-DB8D3E11FD16}" destId="{6F054F32-3EB6-4CF5-8B38-6B1A996656CD}" srcOrd="1" destOrd="0" presId="urn:microsoft.com/office/officeart/2008/layout/LinedList"/>
    <dgm:cxn modelId="{0DCBA699-D90C-433B-A500-C1FB0F7D81CA}" type="presParOf" srcId="{05FB7B5F-03B0-45C1-B51E-322F6E873350}" destId="{521FA488-32B3-4B50-9FB5-E0EC17CF897C}" srcOrd="4" destOrd="0" presId="urn:microsoft.com/office/officeart/2008/layout/LinedList"/>
    <dgm:cxn modelId="{D636709C-E2FB-4CCF-AABE-0AE9709B2BF9}" type="presParOf" srcId="{05FB7B5F-03B0-45C1-B51E-322F6E873350}" destId="{4A6F2A4B-CFF7-42AC-B9C6-A218A4AC38B3}" srcOrd="5" destOrd="0" presId="urn:microsoft.com/office/officeart/2008/layout/LinedList"/>
    <dgm:cxn modelId="{F2A273CB-81F0-4D50-90E5-B0D874BD686C}" type="presParOf" srcId="{4A6F2A4B-CFF7-42AC-B9C6-A218A4AC38B3}" destId="{9ABE4716-235E-41C7-8195-BE0EC2BE24C3}" srcOrd="0" destOrd="0" presId="urn:microsoft.com/office/officeart/2008/layout/LinedList"/>
    <dgm:cxn modelId="{5837C60A-7D68-48C9-986B-ED6B965AC7A8}" type="presParOf" srcId="{4A6F2A4B-CFF7-42AC-B9C6-A218A4AC38B3}" destId="{3369011A-4A59-41CA-BA8E-C9B68D6FBF45}" srcOrd="1" destOrd="0" presId="urn:microsoft.com/office/officeart/2008/layout/LinedList"/>
    <dgm:cxn modelId="{7D23A1A6-13B6-4F44-A2A2-5CDD13A48E50}" type="presParOf" srcId="{05FB7B5F-03B0-45C1-B51E-322F6E873350}" destId="{4F442004-D96E-4FE1-867C-1A5FA6C008B6}" srcOrd="6" destOrd="0" presId="urn:microsoft.com/office/officeart/2008/layout/LinedList"/>
    <dgm:cxn modelId="{B714E993-D8B5-4BEB-9F74-963C1061BFFE}" type="presParOf" srcId="{05FB7B5F-03B0-45C1-B51E-322F6E873350}" destId="{1B96BA91-FD22-4813-8C1D-1D82368731CC}" srcOrd="7" destOrd="0" presId="urn:microsoft.com/office/officeart/2008/layout/LinedList"/>
    <dgm:cxn modelId="{768F0040-83B4-41E9-B099-6E22B25478F2}" type="presParOf" srcId="{1B96BA91-FD22-4813-8C1D-1D82368731CC}" destId="{1C119498-F5CC-4FD2-A94C-39A411E12627}" srcOrd="0" destOrd="0" presId="urn:microsoft.com/office/officeart/2008/layout/LinedList"/>
    <dgm:cxn modelId="{94F1E89A-35F5-4A05-85F5-FBE3621002A3}" type="presParOf" srcId="{1B96BA91-FD22-4813-8C1D-1D82368731CC}" destId="{E6A569A5-E068-4AD3-B150-C6D331098861}" srcOrd="1" destOrd="0" presId="urn:microsoft.com/office/officeart/2008/layout/LinedList"/>
    <dgm:cxn modelId="{129BCDDA-FF4F-4F05-88B3-0358E6DBC3F4}" type="presParOf" srcId="{05FB7B5F-03B0-45C1-B51E-322F6E873350}" destId="{EFCA7D43-15D4-486F-802A-D55838E29E08}" srcOrd="8" destOrd="0" presId="urn:microsoft.com/office/officeart/2008/layout/LinedList"/>
    <dgm:cxn modelId="{2B6C24F4-EB80-47E2-8A6F-6BD5908BCBDF}" type="presParOf" srcId="{05FB7B5F-03B0-45C1-B51E-322F6E873350}" destId="{1EB97C44-6244-4CA4-90C6-A671A9BB0C69}" srcOrd="9" destOrd="0" presId="urn:microsoft.com/office/officeart/2008/layout/LinedList"/>
    <dgm:cxn modelId="{2649F5E1-267D-4E85-95AD-FA632396EE6B}" type="presParOf" srcId="{1EB97C44-6244-4CA4-90C6-A671A9BB0C69}" destId="{B7A52FD5-CD51-467B-9630-C5927D40C7F9}" srcOrd="0" destOrd="0" presId="urn:microsoft.com/office/officeart/2008/layout/LinedList"/>
    <dgm:cxn modelId="{49F66898-09F0-4EF9-B62B-9DFA13978429}" type="presParOf" srcId="{1EB97C44-6244-4CA4-90C6-A671A9BB0C69}" destId="{10BB6117-5A49-4E13-A8F0-BF5D5D6F8988}" srcOrd="1" destOrd="0" presId="urn:microsoft.com/office/officeart/2008/layout/LinedList"/>
    <dgm:cxn modelId="{70CC4421-3043-40A0-B0C8-B1B3914B3139}" type="presParOf" srcId="{05FB7B5F-03B0-45C1-B51E-322F6E873350}" destId="{592909A1-4D29-4892-A6E8-8AF2780CB19E}" srcOrd="10" destOrd="0" presId="urn:microsoft.com/office/officeart/2008/layout/LinedList"/>
    <dgm:cxn modelId="{242D082E-9182-44AD-A17B-65E0367D8476}" type="presParOf" srcId="{05FB7B5F-03B0-45C1-B51E-322F6E873350}" destId="{9C272387-123C-4719-9908-7FBB5EBD042E}" srcOrd="11" destOrd="0" presId="urn:microsoft.com/office/officeart/2008/layout/LinedList"/>
    <dgm:cxn modelId="{D85BA27C-1CE3-4D21-8828-379F7C1CB9E6}" type="presParOf" srcId="{9C272387-123C-4719-9908-7FBB5EBD042E}" destId="{B753190B-EB9F-4D5F-8B9A-F06978BE5801}" srcOrd="0" destOrd="0" presId="urn:microsoft.com/office/officeart/2008/layout/LinedList"/>
    <dgm:cxn modelId="{BB9D19CE-1111-4FF0-B447-D976D1045D1E}" type="presParOf" srcId="{9C272387-123C-4719-9908-7FBB5EBD042E}" destId="{25CA7C3D-1CD3-40CE-87D7-287C0334228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D19B60-F57D-4B12-8CFE-ABDD088C84B7}" type="doc">
      <dgm:prSet loTypeId="urn:microsoft.com/office/officeart/2005/8/layout/target3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CB50436A-311D-4F4C-B7FA-95A717A5D25F}">
      <dgm:prSet/>
      <dgm:spPr/>
      <dgm:t>
        <a:bodyPr/>
        <a:lstStyle/>
        <a:p>
          <a:r>
            <a:rPr lang="tr-TR"/>
            <a:t>Nitelikli çalışanların kurumdan ayrılması</a:t>
          </a:r>
        </a:p>
      </dgm:t>
    </dgm:pt>
    <dgm:pt modelId="{C8E373F7-32C0-4B83-A982-CB5FB6D54F6A}" type="parTrans" cxnId="{3F2D1ED9-AF6B-41E9-9783-C7AEA08EA718}">
      <dgm:prSet/>
      <dgm:spPr/>
      <dgm:t>
        <a:bodyPr/>
        <a:lstStyle/>
        <a:p>
          <a:endParaRPr lang="tr-TR"/>
        </a:p>
      </dgm:t>
    </dgm:pt>
    <dgm:pt modelId="{24A05F78-3F08-4153-9127-BBE1BCE179A9}" type="sibTrans" cxnId="{3F2D1ED9-AF6B-41E9-9783-C7AEA08EA718}">
      <dgm:prSet/>
      <dgm:spPr/>
      <dgm:t>
        <a:bodyPr/>
        <a:lstStyle/>
        <a:p>
          <a:endParaRPr lang="tr-TR"/>
        </a:p>
      </dgm:t>
    </dgm:pt>
    <dgm:pt modelId="{0EBA9A3F-F1FC-44A4-9A9B-2EA271FA6CE2}">
      <dgm:prSet/>
      <dgm:spPr/>
      <dgm:t>
        <a:bodyPr/>
        <a:lstStyle/>
        <a:p>
          <a:r>
            <a:rPr lang="tr-TR"/>
            <a:t>Kalanların “sadece günü kurtarmaya” yönelmesi</a:t>
          </a:r>
        </a:p>
      </dgm:t>
    </dgm:pt>
    <dgm:pt modelId="{EAA3B9F5-5605-45AC-B1B6-BE32624AA6E2}" type="parTrans" cxnId="{B6533CB3-E351-44D8-8573-2209498193AA}">
      <dgm:prSet/>
      <dgm:spPr/>
      <dgm:t>
        <a:bodyPr/>
        <a:lstStyle/>
        <a:p>
          <a:endParaRPr lang="tr-TR"/>
        </a:p>
      </dgm:t>
    </dgm:pt>
    <dgm:pt modelId="{8C066AA1-75C5-4ED4-AEDD-8F8F02BA15F5}" type="sibTrans" cxnId="{B6533CB3-E351-44D8-8573-2209498193AA}">
      <dgm:prSet/>
      <dgm:spPr/>
      <dgm:t>
        <a:bodyPr/>
        <a:lstStyle/>
        <a:p>
          <a:endParaRPr lang="tr-TR"/>
        </a:p>
      </dgm:t>
    </dgm:pt>
    <dgm:pt modelId="{6F398895-BAED-4606-A4AF-07D2CFC5EE56}">
      <dgm:prSet/>
      <dgm:spPr/>
      <dgm:t>
        <a:bodyPr/>
        <a:lstStyle/>
        <a:p>
          <a:r>
            <a:rPr lang="tr-TR"/>
            <a:t>Güvensizlik ve </a:t>
          </a:r>
          <a:r>
            <a:rPr lang="tr-TR" b="1"/>
            <a:t>sessizlik kültürü</a:t>
          </a:r>
          <a:r>
            <a:rPr lang="tr-TR"/>
            <a:t>nün yerleşmesi</a:t>
          </a:r>
        </a:p>
      </dgm:t>
    </dgm:pt>
    <dgm:pt modelId="{C683F1EF-E906-4899-BAAE-447C67807B03}" type="parTrans" cxnId="{3E954C43-F8E0-424C-A8E7-E3940399C52E}">
      <dgm:prSet/>
      <dgm:spPr/>
      <dgm:t>
        <a:bodyPr/>
        <a:lstStyle/>
        <a:p>
          <a:endParaRPr lang="tr-TR"/>
        </a:p>
      </dgm:t>
    </dgm:pt>
    <dgm:pt modelId="{20F2532C-DAF9-4F6D-ADC0-3575082E1C83}" type="sibTrans" cxnId="{3E954C43-F8E0-424C-A8E7-E3940399C52E}">
      <dgm:prSet/>
      <dgm:spPr/>
      <dgm:t>
        <a:bodyPr/>
        <a:lstStyle/>
        <a:p>
          <a:endParaRPr lang="tr-TR"/>
        </a:p>
      </dgm:t>
    </dgm:pt>
    <dgm:pt modelId="{19A19313-7F99-4D71-BFEC-811A17653BA2}">
      <dgm:prSet/>
      <dgm:spPr/>
      <dgm:t>
        <a:bodyPr/>
        <a:lstStyle/>
        <a:p>
          <a:r>
            <a:rPr lang="tr-TR"/>
            <a:t>Yenilikçilik ve inisiyatif alma isteğinin azalması</a:t>
          </a:r>
        </a:p>
      </dgm:t>
    </dgm:pt>
    <dgm:pt modelId="{E0B2A7EC-6E9C-4FB4-AD99-F9D1E047E979}" type="parTrans" cxnId="{6297CC50-00C8-42D6-A663-B0A80F48C5DB}">
      <dgm:prSet/>
      <dgm:spPr/>
      <dgm:t>
        <a:bodyPr/>
        <a:lstStyle/>
        <a:p>
          <a:endParaRPr lang="tr-TR"/>
        </a:p>
      </dgm:t>
    </dgm:pt>
    <dgm:pt modelId="{01792D33-6F2B-4CD2-B826-971A0707274A}" type="sibTrans" cxnId="{6297CC50-00C8-42D6-A663-B0A80F48C5DB}">
      <dgm:prSet/>
      <dgm:spPr/>
      <dgm:t>
        <a:bodyPr/>
        <a:lstStyle/>
        <a:p>
          <a:endParaRPr lang="tr-TR"/>
        </a:p>
      </dgm:t>
    </dgm:pt>
    <dgm:pt modelId="{B74127AC-D53D-4570-94B7-28935E312BC6}">
      <dgm:prSet/>
      <dgm:spPr/>
      <dgm:t>
        <a:bodyPr/>
        <a:lstStyle/>
        <a:p>
          <a:r>
            <a:rPr lang="tr-TR"/>
            <a:t>Öğrenci ve paydaşlara yansıyan hizmet kalitesinin düşmesi</a:t>
          </a:r>
        </a:p>
      </dgm:t>
    </dgm:pt>
    <dgm:pt modelId="{EBFC817C-56E1-4E51-8CAD-34290B81F280}" type="parTrans" cxnId="{F298F243-2657-4458-A70D-A73A526A19EF}">
      <dgm:prSet/>
      <dgm:spPr/>
      <dgm:t>
        <a:bodyPr/>
        <a:lstStyle/>
        <a:p>
          <a:endParaRPr lang="tr-TR"/>
        </a:p>
      </dgm:t>
    </dgm:pt>
    <dgm:pt modelId="{1A61FB1E-9E24-4761-8FB6-121191AC5327}" type="sibTrans" cxnId="{F298F243-2657-4458-A70D-A73A526A19EF}">
      <dgm:prSet/>
      <dgm:spPr/>
      <dgm:t>
        <a:bodyPr/>
        <a:lstStyle/>
        <a:p>
          <a:endParaRPr lang="tr-TR"/>
        </a:p>
      </dgm:t>
    </dgm:pt>
    <dgm:pt modelId="{3EB74FFC-8E14-4AFB-9A8F-461D1A951B9D}">
      <dgm:prSet/>
      <dgm:spPr/>
      <dgm:t>
        <a:bodyPr/>
        <a:lstStyle/>
        <a:p>
          <a:r>
            <a:rPr lang="tr-TR"/>
            <a:t>Uzun vadede: Akademik itibar ve işveren markasının zedelenmesi</a:t>
          </a:r>
        </a:p>
      </dgm:t>
    </dgm:pt>
    <dgm:pt modelId="{8A4F18FE-731B-43CC-AE26-FB9B35822056}" type="parTrans" cxnId="{EE2C42E6-BA01-4A6B-8850-165F47B8C0E3}">
      <dgm:prSet/>
      <dgm:spPr/>
      <dgm:t>
        <a:bodyPr/>
        <a:lstStyle/>
        <a:p>
          <a:endParaRPr lang="tr-TR"/>
        </a:p>
      </dgm:t>
    </dgm:pt>
    <dgm:pt modelId="{E49E1207-6788-48C4-B7AC-43EC2C049130}" type="sibTrans" cxnId="{EE2C42E6-BA01-4A6B-8850-165F47B8C0E3}">
      <dgm:prSet/>
      <dgm:spPr/>
      <dgm:t>
        <a:bodyPr/>
        <a:lstStyle/>
        <a:p>
          <a:endParaRPr lang="tr-TR"/>
        </a:p>
      </dgm:t>
    </dgm:pt>
    <dgm:pt modelId="{A879BD6B-16F5-4B3E-8280-4AB0BD1E4227}" type="pres">
      <dgm:prSet presAssocID="{3DD19B60-F57D-4B12-8CFE-ABDD088C84B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BCB4FE9-A049-4C6A-9E20-126D284F5BB8}" type="pres">
      <dgm:prSet presAssocID="{CB50436A-311D-4F4C-B7FA-95A717A5D25F}" presName="circle1" presStyleLbl="node1" presStyleIdx="0" presStyleCnt="6"/>
      <dgm:spPr/>
    </dgm:pt>
    <dgm:pt modelId="{454C2AEE-7123-4C6B-8551-82011B1FD629}" type="pres">
      <dgm:prSet presAssocID="{CB50436A-311D-4F4C-B7FA-95A717A5D25F}" presName="space" presStyleCnt="0"/>
      <dgm:spPr/>
    </dgm:pt>
    <dgm:pt modelId="{DB87E8BC-0D63-4B45-A057-E10716D5FFB6}" type="pres">
      <dgm:prSet presAssocID="{CB50436A-311D-4F4C-B7FA-95A717A5D25F}" presName="rect1" presStyleLbl="alignAcc1" presStyleIdx="0" presStyleCnt="6"/>
      <dgm:spPr/>
    </dgm:pt>
    <dgm:pt modelId="{059C28BC-6C69-42C8-BC95-4C8A440582D3}" type="pres">
      <dgm:prSet presAssocID="{0EBA9A3F-F1FC-44A4-9A9B-2EA271FA6CE2}" presName="vertSpace2" presStyleLbl="node1" presStyleIdx="0" presStyleCnt="6"/>
      <dgm:spPr/>
    </dgm:pt>
    <dgm:pt modelId="{6FBD7538-6D95-44BB-B901-F6806997FE52}" type="pres">
      <dgm:prSet presAssocID="{0EBA9A3F-F1FC-44A4-9A9B-2EA271FA6CE2}" presName="circle2" presStyleLbl="node1" presStyleIdx="1" presStyleCnt="6"/>
      <dgm:spPr/>
    </dgm:pt>
    <dgm:pt modelId="{B3A8BAEA-2219-43F4-9D5F-1287F1DAB068}" type="pres">
      <dgm:prSet presAssocID="{0EBA9A3F-F1FC-44A4-9A9B-2EA271FA6CE2}" presName="rect2" presStyleLbl="alignAcc1" presStyleIdx="1" presStyleCnt="6"/>
      <dgm:spPr/>
    </dgm:pt>
    <dgm:pt modelId="{A1D7B2CC-6858-411A-B005-E02A8E436117}" type="pres">
      <dgm:prSet presAssocID="{6F398895-BAED-4606-A4AF-07D2CFC5EE56}" presName="vertSpace3" presStyleLbl="node1" presStyleIdx="1" presStyleCnt="6"/>
      <dgm:spPr/>
    </dgm:pt>
    <dgm:pt modelId="{BB464ADB-726D-4822-B5E6-3A47ECA67EA9}" type="pres">
      <dgm:prSet presAssocID="{6F398895-BAED-4606-A4AF-07D2CFC5EE56}" presName="circle3" presStyleLbl="node1" presStyleIdx="2" presStyleCnt="6"/>
      <dgm:spPr/>
    </dgm:pt>
    <dgm:pt modelId="{8E486D36-3929-41A3-BAB1-205D80945F45}" type="pres">
      <dgm:prSet presAssocID="{6F398895-BAED-4606-A4AF-07D2CFC5EE56}" presName="rect3" presStyleLbl="alignAcc1" presStyleIdx="2" presStyleCnt="6"/>
      <dgm:spPr/>
    </dgm:pt>
    <dgm:pt modelId="{153ADED0-24CF-4224-ADEA-E725061B86E0}" type="pres">
      <dgm:prSet presAssocID="{19A19313-7F99-4D71-BFEC-811A17653BA2}" presName="vertSpace4" presStyleLbl="node1" presStyleIdx="2" presStyleCnt="6"/>
      <dgm:spPr/>
    </dgm:pt>
    <dgm:pt modelId="{9ED81D90-E921-4ED2-9984-70506530E99F}" type="pres">
      <dgm:prSet presAssocID="{19A19313-7F99-4D71-BFEC-811A17653BA2}" presName="circle4" presStyleLbl="node1" presStyleIdx="3" presStyleCnt="6"/>
      <dgm:spPr/>
    </dgm:pt>
    <dgm:pt modelId="{78D3298D-862D-43DD-BA31-D1070A7DBDBC}" type="pres">
      <dgm:prSet presAssocID="{19A19313-7F99-4D71-BFEC-811A17653BA2}" presName="rect4" presStyleLbl="alignAcc1" presStyleIdx="3" presStyleCnt="6"/>
      <dgm:spPr/>
    </dgm:pt>
    <dgm:pt modelId="{093BFAF6-CFB2-4CC9-A5C9-52EAF258CE09}" type="pres">
      <dgm:prSet presAssocID="{B74127AC-D53D-4570-94B7-28935E312BC6}" presName="vertSpace5" presStyleLbl="node1" presStyleIdx="3" presStyleCnt="6"/>
      <dgm:spPr/>
    </dgm:pt>
    <dgm:pt modelId="{52D25CA6-1C9D-4E5B-88A0-D219DB7ED55A}" type="pres">
      <dgm:prSet presAssocID="{B74127AC-D53D-4570-94B7-28935E312BC6}" presName="circle5" presStyleLbl="node1" presStyleIdx="4" presStyleCnt="6"/>
      <dgm:spPr/>
    </dgm:pt>
    <dgm:pt modelId="{13301E07-5BD1-4DA6-9614-A6DE99D19BE3}" type="pres">
      <dgm:prSet presAssocID="{B74127AC-D53D-4570-94B7-28935E312BC6}" presName="rect5" presStyleLbl="alignAcc1" presStyleIdx="4" presStyleCnt="6"/>
      <dgm:spPr/>
    </dgm:pt>
    <dgm:pt modelId="{B650B248-3B14-4D0C-9515-8103C329CD90}" type="pres">
      <dgm:prSet presAssocID="{3EB74FFC-8E14-4AFB-9A8F-461D1A951B9D}" presName="vertSpace6" presStyleLbl="node1" presStyleIdx="4" presStyleCnt="6"/>
      <dgm:spPr/>
    </dgm:pt>
    <dgm:pt modelId="{260B7297-40B4-4150-B9B1-B680FA608A7D}" type="pres">
      <dgm:prSet presAssocID="{3EB74FFC-8E14-4AFB-9A8F-461D1A951B9D}" presName="circle6" presStyleLbl="node1" presStyleIdx="5" presStyleCnt="6"/>
      <dgm:spPr/>
    </dgm:pt>
    <dgm:pt modelId="{6EE5D5DA-AF0B-4142-AEA4-030E33F22259}" type="pres">
      <dgm:prSet presAssocID="{3EB74FFC-8E14-4AFB-9A8F-461D1A951B9D}" presName="rect6" presStyleLbl="alignAcc1" presStyleIdx="5" presStyleCnt="6"/>
      <dgm:spPr/>
    </dgm:pt>
    <dgm:pt modelId="{A5A90688-FBF1-4656-9A3E-B4469F6C0355}" type="pres">
      <dgm:prSet presAssocID="{CB50436A-311D-4F4C-B7FA-95A717A5D25F}" presName="rect1ParTxNoCh" presStyleLbl="alignAcc1" presStyleIdx="5" presStyleCnt="6">
        <dgm:presLayoutVars>
          <dgm:chMax val="1"/>
          <dgm:bulletEnabled val="1"/>
        </dgm:presLayoutVars>
      </dgm:prSet>
      <dgm:spPr/>
    </dgm:pt>
    <dgm:pt modelId="{94C12D7D-E404-499F-BD75-D819F812249F}" type="pres">
      <dgm:prSet presAssocID="{0EBA9A3F-F1FC-44A4-9A9B-2EA271FA6CE2}" presName="rect2ParTxNoCh" presStyleLbl="alignAcc1" presStyleIdx="5" presStyleCnt="6">
        <dgm:presLayoutVars>
          <dgm:chMax val="1"/>
          <dgm:bulletEnabled val="1"/>
        </dgm:presLayoutVars>
      </dgm:prSet>
      <dgm:spPr/>
    </dgm:pt>
    <dgm:pt modelId="{D63F4841-1AC1-404D-B35B-68F714856EAE}" type="pres">
      <dgm:prSet presAssocID="{6F398895-BAED-4606-A4AF-07D2CFC5EE56}" presName="rect3ParTxNoCh" presStyleLbl="alignAcc1" presStyleIdx="5" presStyleCnt="6">
        <dgm:presLayoutVars>
          <dgm:chMax val="1"/>
          <dgm:bulletEnabled val="1"/>
        </dgm:presLayoutVars>
      </dgm:prSet>
      <dgm:spPr/>
    </dgm:pt>
    <dgm:pt modelId="{3F5B3225-3008-4384-93C2-0D62DF1940C0}" type="pres">
      <dgm:prSet presAssocID="{19A19313-7F99-4D71-BFEC-811A17653BA2}" presName="rect4ParTxNoCh" presStyleLbl="alignAcc1" presStyleIdx="5" presStyleCnt="6">
        <dgm:presLayoutVars>
          <dgm:chMax val="1"/>
          <dgm:bulletEnabled val="1"/>
        </dgm:presLayoutVars>
      </dgm:prSet>
      <dgm:spPr/>
    </dgm:pt>
    <dgm:pt modelId="{629F87CE-243E-437C-97BC-907ACFD1D9F5}" type="pres">
      <dgm:prSet presAssocID="{B74127AC-D53D-4570-94B7-28935E312BC6}" presName="rect5ParTxNoCh" presStyleLbl="alignAcc1" presStyleIdx="5" presStyleCnt="6">
        <dgm:presLayoutVars>
          <dgm:chMax val="1"/>
          <dgm:bulletEnabled val="1"/>
        </dgm:presLayoutVars>
      </dgm:prSet>
      <dgm:spPr/>
    </dgm:pt>
    <dgm:pt modelId="{22F6A5A1-E9ED-4937-93FE-BF71E9423954}" type="pres">
      <dgm:prSet presAssocID="{3EB74FFC-8E14-4AFB-9A8F-461D1A951B9D}" presName="rect6ParTxNoCh" presStyleLbl="alignAcc1" presStyleIdx="5" presStyleCnt="6">
        <dgm:presLayoutVars>
          <dgm:chMax val="1"/>
          <dgm:bulletEnabled val="1"/>
        </dgm:presLayoutVars>
      </dgm:prSet>
      <dgm:spPr/>
    </dgm:pt>
  </dgm:ptLst>
  <dgm:cxnLst>
    <dgm:cxn modelId="{CFF7980B-3D07-4CC7-9578-6B8E543A8761}" type="presOf" srcId="{19A19313-7F99-4D71-BFEC-811A17653BA2}" destId="{78D3298D-862D-43DD-BA31-D1070A7DBDBC}" srcOrd="0" destOrd="0" presId="urn:microsoft.com/office/officeart/2005/8/layout/target3"/>
    <dgm:cxn modelId="{0919F32A-7B6D-41CC-8DC2-0E15E08C7812}" type="presOf" srcId="{3EB74FFC-8E14-4AFB-9A8F-461D1A951B9D}" destId="{22F6A5A1-E9ED-4937-93FE-BF71E9423954}" srcOrd="1" destOrd="0" presId="urn:microsoft.com/office/officeart/2005/8/layout/target3"/>
    <dgm:cxn modelId="{3E954C43-F8E0-424C-A8E7-E3940399C52E}" srcId="{3DD19B60-F57D-4B12-8CFE-ABDD088C84B7}" destId="{6F398895-BAED-4606-A4AF-07D2CFC5EE56}" srcOrd="2" destOrd="0" parTransId="{C683F1EF-E906-4899-BAAE-447C67807B03}" sibTransId="{20F2532C-DAF9-4F6D-ADC0-3575082E1C83}"/>
    <dgm:cxn modelId="{F298F243-2657-4458-A70D-A73A526A19EF}" srcId="{3DD19B60-F57D-4B12-8CFE-ABDD088C84B7}" destId="{B74127AC-D53D-4570-94B7-28935E312BC6}" srcOrd="4" destOrd="0" parTransId="{EBFC817C-56E1-4E51-8CAD-34290B81F280}" sibTransId="{1A61FB1E-9E24-4761-8FB6-121191AC5327}"/>
    <dgm:cxn modelId="{B43C6145-5CEA-4A43-BFAB-8544CF8B36FC}" type="presOf" srcId="{6F398895-BAED-4606-A4AF-07D2CFC5EE56}" destId="{D63F4841-1AC1-404D-B35B-68F714856EAE}" srcOrd="1" destOrd="0" presId="urn:microsoft.com/office/officeart/2005/8/layout/target3"/>
    <dgm:cxn modelId="{1F0FA048-194C-4427-AD93-854686A57D09}" type="presOf" srcId="{0EBA9A3F-F1FC-44A4-9A9B-2EA271FA6CE2}" destId="{94C12D7D-E404-499F-BD75-D819F812249F}" srcOrd="1" destOrd="0" presId="urn:microsoft.com/office/officeart/2005/8/layout/target3"/>
    <dgm:cxn modelId="{6297CC50-00C8-42D6-A663-B0A80F48C5DB}" srcId="{3DD19B60-F57D-4B12-8CFE-ABDD088C84B7}" destId="{19A19313-7F99-4D71-BFEC-811A17653BA2}" srcOrd="3" destOrd="0" parTransId="{E0B2A7EC-6E9C-4FB4-AD99-F9D1E047E979}" sibTransId="{01792D33-6F2B-4CD2-B826-971A0707274A}"/>
    <dgm:cxn modelId="{213FEC71-4A85-4948-83B0-84826143F51B}" type="presOf" srcId="{19A19313-7F99-4D71-BFEC-811A17653BA2}" destId="{3F5B3225-3008-4384-93C2-0D62DF1940C0}" srcOrd="1" destOrd="0" presId="urn:microsoft.com/office/officeart/2005/8/layout/target3"/>
    <dgm:cxn modelId="{EE8797A3-0D29-4031-AD4E-DAFB0DBF0DF1}" type="presOf" srcId="{CB50436A-311D-4F4C-B7FA-95A717A5D25F}" destId="{DB87E8BC-0D63-4B45-A057-E10716D5FFB6}" srcOrd="0" destOrd="0" presId="urn:microsoft.com/office/officeart/2005/8/layout/target3"/>
    <dgm:cxn modelId="{B2FF08A4-7754-481E-ABB5-A88CEFAF3FCB}" type="presOf" srcId="{3DD19B60-F57D-4B12-8CFE-ABDD088C84B7}" destId="{A879BD6B-16F5-4B3E-8280-4AB0BD1E4227}" srcOrd="0" destOrd="0" presId="urn:microsoft.com/office/officeart/2005/8/layout/target3"/>
    <dgm:cxn modelId="{B6533CB3-E351-44D8-8573-2209498193AA}" srcId="{3DD19B60-F57D-4B12-8CFE-ABDD088C84B7}" destId="{0EBA9A3F-F1FC-44A4-9A9B-2EA271FA6CE2}" srcOrd="1" destOrd="0" parTransId="{EAA3B9F5-5605-45AC-B1B6-BE32624AA6E2}" sibTransId="{8C066AA1-75C5-4ED4-AEDD-8F8F02BA15F5}"/>
    <dgm:cxn modelId="{79BD16C8-54C9-4AAC-8EF0-BDF35C57E6AC}" type="presOf" srcId="{3EB74FFC-8E14-4AFB-9A8F-461D1A951B9D}" destId="{6EE5D5DA-AF0B-4142-AEA4-030E33F22259}" srcOrd="0" destOrd="0" presId="urn:microsoft.com/office/officeart/2005/8/layout/target3"/>
    <dgm:cxn modelId="{6EF3C5D6-4485-416C-BF92-4EAD0E9CDF0A}" type="presOf" srcId="{6F398895-BAED-4606-A4AF-07D2CFC5EE56}" destId="{8E486D36-3929-41A3-BAB1-205D80945F45}" srcOrd="0" destOrd="0" presId="urn:microsoft.com/office/officeart/2005/8/layout/target3"/>
    <dgm:cxn modelId="{3F2D1ED9-AF6B-41E9-9783-C7AEA08EA718}" srcId="{3DD19B60-F57D-4B12-8CFE-ABDD088C84B7}" destId="{CB50436A-311D-4F4C-B7FA-95A717A5D25F}" srcOrd="0" destOrd="0" parTransId="{C8E373F7-32C0-4B83-A982-CB5FB6D54F6A}" sibTransId="{24A05F78-3F08-4153-9127-BBE1BCE179A9}"/>
    <dgm:cxn modelId="{EE2C42E6-BA01-4A6B-8850-165F47B8C0E3}" srcId="{3DD19B60-F57D-4B12-8CFE-ABDD088C84B7}" destId="{3EB74FFC-8E14-4AFB-9A8F-461D1A951B9D}" srcOrd="5" destOrd="0" parTransId="{8A4F18FE-731B-43CC-AE26-FB9B35822056}" sibTransId="{E49E1207-6788-48C4-B7AC-43EC2C049130}"/>
    <dgm:cxn modelId="{44CE7AEC-5D95-4247-9A37-0750B502873D}" type="presOf" srcId="{0EBA9A3F-F1FC-44A4-9A9B-2EA271FA6CE2}" destId="{B3A8BAEA-2219-43F4-9D5F-1287F1DAB068}" srcOrd="0" destOrd="0" presId="urn:microsoft.com/office/officeart/2005/8/layout/target3"/>
    <dgm:cxn modelId="{9CFB94ED-7CCE-488F-A98A-3F708DD824B0}" type="presOf" srcId="{B74127AC-D53D-4570-94B7-28935E312BC6}" destId="{629F87CE-243E-437C-97BC-907ACFD1D9F5}" srcOrd="1" destOrd="0" presId="urn:microsoft.com/office/officeart/2005/8/layout/target3"/>
    <dgm:cxn modelId="{23C536F2-3A4B-4441-A7D8-8806A4E74E0C}" type="presOf" srcId="{B74127AC-D53D-4570-94B7-28935E312BC6}" destId="{13301E07-5BD1-4DA6-9614-A6DE99D19BE3}" srcOrd="0" destOrd="0" presId="urn:microsoft.com/office/officeart/2005/8/layout/target3"/>
    <dgm:cxn modelId="{3C9AC7FB-2C4F-44AF-A74E-A108DFC90891}" type="presOf" srcId="{CB50436A-311D-4F4C-B7FA-95A717A5D25F}" destId="{A5A90688-FBF1-4656-9A3E-B4469F6C0355}" srcOrd="1" destOrd="0" presId="urn:microsoft.com/office/officeart/2005/8/layout/target3"/>
    <dgm:cxn modelId="{82D7E69F-2CDC-4D32-BC07-639905B22F4D}" type="presParOf" srcId="{A879BD6B-16F5-4B3E-8280-4AB0BD1E4227}" destId="{1BCB4FE9-A049-4C6A-9E20-126D284F5BB8}" srcOrd="0" destOrd="0" presId="urn:microsoft.com/office/officeart/2005/8/layout/target3"/>
    <dgm:cxn modelId="{F03F2E92-8682-4B29-8622-EAF22F54EF90}" type="presParOf" srcId="{A879BD6B-16F5-4B3E-8280-4AB0BD1E4227}" destId="{454C2AEE-7123-4C6B-8551-82011B1FD629}" srcOrd="1" destOrd="0" presId="urn:microsoft.com/office/officeart/2005/8/layout/target3"/>
    <dgm:cxn modelId="{96F05005-33CA-41AC-8313-0F7AE3F812FD}" type="presParOf" srcId="{A879BD6B-16F5-4B3E-8280-4AB0BD1E4227}" destId="{DB87E8BC-0D63-4B45-A057-E10716D5FFB6}" srcOrd="2" destOrd="0" presId="urn:microsoft.com/office/officeart/2005/8/layout/target3"/>
    <dgm:cxn modelId="{6A230436-F66D-4939-ADBB-E10F3200AE75}" type="presParOf" srcId="{A879BD6B-16F5-4B3E-8280-4AB0BD1E4227}" destId="{059C28BC-6C69-42C8-BC95-4C8A440582D3}" srcOrd="3" destOrd="0" presId="urn:microsoft.com/office/officeart/2005/8/layout/target3"/>
    <dgm:cxn modelId="{FEA5A03E-00B5-4F0D-B32D-8BE315529CC0}" type="presParOf" srcId="{A879BD6B-16F5-4B3E-8280-4AB0BD1E4227}" destId="{6FBD7538-6D95-44BB-B901-F6806997FE52}" srcOrd="4" destOrd="0" presId="urn:microsoft.com/office/officeart/2005/8/layout/target3"/>
    <dgm:cxn modelId="{856D1D75-A288-4720-B348-EEC174F1A39E}" type="presParOf" srcId="{A879BD6B-16F5-4B3E-8280-4AB0BD1E4227}" destId="{B3A8BAEA-2219-43F4-9D5F-1287F1DAB068}" srcOrd="5" destOrd="0" presId="urn:microsoft.com/office/officeart/2005/8/layout/target3"/>
    <dgm:cxn modelId="{25816C6B-090E-4A12-ACBB-8CCEC9AD247B}" type="presParOf" srcId="{A879BD6B-16F5-4B3E-8280-4AB0BD1E4227}" destId="{A1D7B2CC-6858-411A-B005-E02A8E436117}" srcOrd="6" destOrd="0" presId="urn:microsoft.com/office/officeart/2005/8/layout/target3"/>
    <dgm:cxn modelId="{9E2AA821-9A17-49E0-9204-7E0B87252197}" type="presParOf" srcId="{A879BD6B-16F5-4B3E-8280-4AB0BD1E4227}" destId="{BB464ADB-726D-4822-B5E6-3A47ECA67EA9}" srcOrd="7" destOrd="0" presId="urn:microsoft.com/office/officeart/2005/8/layout/target3"/>
    <dgm:cxn modelId="{436B0A24-E6FC-4347-80E5-4311A06F5E16}" type="presParOf" srcId="{A879BD6B-16F5-4B3E-8280-4AB0BD1E4227}" destId="{8E486D36-3929-41A3-BAB1-205D80945F45}" srcOrd="8" destOrd="0" presId="urn:microsoft.com/office/officeart/2005/8/layout/target3"/>
    <dgm:cxn modelId="{11FBB7E6-D885-452A-B24D-74C3A6AB082E}" type="presParOf" srcId="{A879BD6B-16F5-4B3E-8280-4AB0BD1E4227}" destId="{153ADED0-24CF-4224-ADEA-E725061B86E0}" srcOrd="9" destOrd="0" presId="urn:microsoft.com/office/officeart/2005/8/layout/target3"/>
    <dgm:cxn modelId="{6C6E4EEF-6D42-48E9-9A3E-A07C742C4C65}" type="presParOf" srcId="{A879BD6B-16F5-4B3E-8280-4AB0BD1E4227}" destId="{9ED81D90-E921-4ED2-9984-70506530E99F}" srcOrd="10" destOrd="0" presId="urn:microsoft.com/office/officeart/2005/8/layout/target3"/>
    <dgm:cxn modelId="{C623DA9D-D657-4474-B943-8941F112FA61}" type="presParOf" srcId="{A879BD6B-16F5-4B3E-8280-4AB0BD1E4227}" destId="{78D3298D-862D-43DD-BA31-D1070A7DBDBC}" srcOrd="11" destOrd="0" presId="urn:microsoft.com/office/officeart/2005/8/layout/target3"/>
    <dgm:cxn modelId="{9B6BE2FD-6282-46F3-B185-6D2D217A5E7C}" type="presParOf" srcId="{A879BD6B-16F5-4B3E-8280-4AB0BD1E4227}" destId="{093BFAF6-CFB2-4CC9-A5C9-52EAF258CE09}" srcOrd="12" destOrd="0" presId="urn:microsoft.com/office/officeart/2005/8/layout/target3"/>
    <dgm:cxn modelId="{48D09C38-190B-4A9D-B927-23E4C8F6500E}" type="presParOf" srcId="{A879BD6B-16F5-4B3E-8280-4AB0BD1E4227}" destId="{52D25CA6-1C9D-4E5B-88A0-D219DB7ED55A}" srcOrd="13" destOrd="0" presId="urn:microsoft.com/office/officeart/2005/8/layout/target3"/>
    <dgm:cxn modelId="{9DC3635E-8025-425A-807C-DEF0C05CB281}" type="presParOf" srcId="{A879BD6B-16F5-4B3E-8280-4AB0BD1E4227}" destId="{13301E07-5BD1-4DA6-9614-A6DE99D19BE3}" srcOrd="14" destOrd="0" presId="urn:microsoft.com/office/officeart/2005/8/layout/target3"/>
    <dgm:cxn modelId="{A3038715-8134-4B1A-9426-C33127528651}" type="presParOf" srcId="{A879BD6B-16F5-4B3E-8280-4AB0BD1E4227}" destId="{B650B248-3B14-4D0C-9515-8103C329CD90}" srcOrd="15" destOrd="0" presId="urn:microsoft.com/office/officeart/2005/8/layout/target3"/>
    <dgm:cxn modelId="{8E68FBD3-888D-4317-ADAB-D501807B01B4}" type="presParOf" srcId="{A879BD6B-16F5-4B3E-8280-4AB0BD1E4227}" destId="{260B7297-40B4-4150-B9B1-B680FA608A7D}" srcOrd="16" destOrd="0" presId="urn:microsoft.com/office/officeart/2005/8/layout/target3"/>
    <dgm:cxn modelId="{C0B84724-9307-4D4D-8826-6F43D0CE8004}" type="presParOf" srcId="{A879BD6B-16F5-4B3E-8280-4AB0BD1E4227}" destId="{6EE5D5DA-AF0B-4142-AEA4-030E33F22259}" srcOrd="17" destOrd="0" presId="urn:microsoft.com/office/officeart/2005/8/layout/target3"/>
    <dgm:cxn modelId="{24468AD4-E28A-46DD-8B7E-1B5DF07130DF}" type="presParOf" srcId="{A879BD6B-16F5-4B3E-8280-4AB0BD1E4227}" destId="{A5A90688-FBF1-4656-9A3E-B4469F6C0355}" srcOrd="18" destOrd="0" presId="urn:microsoft.com/office/officeart/2005/8/layout/target3"/>
    <dgm:cxn modelId="{6EEB2D57-9AE1-47C0-BE5F-57AFDAA34EF8}" type="presParOf" srcId="{A879BD6B-16F5-4B3E-8280-4AB0BD1E4227}" destId="{94C12D7D-E404-499F-BD75-D819F812249F}" srcOrd="19" destOrd="0" presId="urn:microsoft.com/office/officeart/2005/8/layout/target3"/>
    <dgm:cxn modelId="{3E8D2978-0263-4FF9-B812-60B10A1461A0}" type="presParOf" srcId="{A879BD6B-16F5-4B3E-8280-4AB0BD1E4227}" destId="{D63F4841-1AC1-404D-B35B-68F714856EAE}" srcOrd="20" destOrd="0" presId="urn:microsoft.com/office/officeart/2005/8/layout/target3"/>
    <dgm:cxn modelId="{ECDDFD0A-F9E1-4A7C-8AC9-08549E58CDBC}" type="presParOf" srcId="{A879BD6B-16F5-4B3E-8280-4AB0BD1E4227}" destId="{3F5B3225-3008-4384-93C2-0D62DF1940C0}" srcOrd="21" destOrd="0" presId="urn:microsoft.com/office/officeart/2005/8/layout/target3"/>
    <dgm:cxn modelId="{C3AF3278-37B2-4D07-B214-1494CF72B51F}" type="presParOf" srcId="{A879BD6B-16F5-4B3E-8280-4AB0BD1E4227}" destId="{629F87CE-243E-437C-97BC-907ACFD1D9F5}" srcOrd="22" destOrd="0" presId="urn:microsoft.com/office/officeart/2005/8/layout/target3"/>
    <dgm:cxn modelId="{EEE7A2F4-FBEC-40A3-A2DB-46F9C72B89B6}" type="presParOf" srcId="{A879BD6B-16F5-4B3E-8280-4AB0BD1E4227}" destId="{22F6A5A1-E9ED-4937-93FE-BF71E9423954}" srcOrd="2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214709-7605-4B03-9D72-9FA1CC7BD40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tr-TR"/>
        </a:p>
      </dgm:t>
    </dgm:pt>
    <dgm:pt modelId="{D586D665-6F49-43AB-AB90-F08DB0DCA4FA}">
      <dgm:prSet/>
      <dgm:spPr/>
      <dgm:t>
        <a:bodyPr/>
        <a:lstStyle/>
        <a:p>
          <a:r>
            <a:rPr lang="tr-TR"/>
            <a:t>Bu davranış </a:t>
          </a:r>
          <a:r>
            <a:rPr lang="tr-TR" b="1"/>
            <a:t>tek seferlik mi</a:t>
          </a:r>
          <a:r>
            <a:rPr lang="tr-TR"/>
            <a:t>, yoksa </a:t>
          </a:r>
          <a:r>
            <a:rPr lang="tr-TR" b="1"/>
            <a:t>sürekli</a:t>
          </a:r>
          <a:r>
            <a:rPr lang="tr-TR"/>
            <a:t> mi?</a:t>
          </a:r>
        </a:p>
      </dgm:t>
    </dgm:pt>
    <dgm:pt modelId="{F537E418-D5BD-4E03-B5DC-1DBBB5DAB570}" type="parTrans" cxnId="{DFBDCE4F-BA54-4974-9334-657B8367D642}">
      <dgm:prSet/>
      <dgm:spPr/>
      <dgm:t>
        <a:bodyPr/>
        <a:lstStyle/>
        <a:p>
          <a:endParaRPr lang="tr-TR"/>
        </a:p>
      </dgm:t>
    </dgm:pt>
    <dgm:pt modelId="{2B93ACA0-3623-4378-8082-8CD824FC9F40}" type="sibTrans" cxnId="{DFBDCE4F-BA54-4974-9334-657B8367D642}">
      <dgm:prSet/>
      <dgm:spPr/>
      <dgm:t>
        <a:bodyPr/>
        <a:lstStyle/>
        <a:p>
          <a:endParaRPr lang="tr-TR"/>
        </a:p>
      </dgm:t>
    </dgm:pt>
    <dgm:pt modelId="{D838037B-C729-4C67-90DE-CFA60D506E32}">
      <dgm:prSet/>
      <dgm:spPr/>
      <dgm:t>
        <a:bodyPr/>
        <a:lstStyle/>
        <a:p>
          <a:r>
            <a:rPr lang="tr-TR"/>
            <a:t>Eleştiriler hep </a:t>
          </a:r>
          <a:r>
            <a:rPr lang="tr-TR" b="1"/>
            <a:t>aynı kişiye</a:t>
          </a:r>
          <a:r>
            <a:rPr lang="tr-TR"/>
            <a:t> mi yöneliyor?</a:t>
          </a:r>
        </a:p>
      </dgm:t>
    </dgm:pt>
    <dgm:pt modelId="{1CB62A55-6D16-425D-985C-E84645C04374}" type="parTrans" cxnId="{9497F4FE-9B5E-4463-BA07-7A103D6D7D80}">
      <dgm:prSet/>
      <dgm:spPr/>
      <dgm:t>
        <a:bodyPr/>
        <a:lstStyle/>
        <a:p>
          <a:endParaRPr lang="tr-TR"/>
        </a:p>
      </dgm:t>
    </dgm:pt>
    <dgm:pt modelId="{A6E9BAE8-F610-47B1-8082-78E0AD1969B8}" type="sibTrans" cxnId="{9497F4FE-9B5E-4463-BA07-7A103D6D7D80}">
      <dgm:prSet/>
      <dgm:spPr/>
      <dgm:t>
        <a:bodyPr/>
        <a:lstStyle/>
        <a:p>
          <a:endParaRPr lang="tr-TR"/>
        </a:p>
      </dgm:t>
    </dgm:pt>
    <dgm:pt modelId="{1B16AEA7-8F19-4D4A-B022-A5466695E5A4}">
      <dgm:prSet/>
      <dgm:spPr/>
      <dgm:t>
        <a:bodyPr/>
        <a:lstStyle/>
        <a:p>
          <a:r>
            <a:rPr lang="tr-TR"/>
            <a:t>Karşımdaki kişi benden daha </a:t>
          </a:r>
          <a:r>
            <a:rPr lang="tr-TR" b="1"/>
            <a:t>zayıf/korunmasız</a:t>
          </a:r>
          <a:r>
            <a:rPr lang="tr-TR"/>
            <a:t> bir konumda mı?</a:t>
          </a:r>
        </a:p>
      </dgm:t>
    </dgm:pt>
    <dgm:pt modelId="{06A7C880-BB25-4E40-86C5-06880D3A6BBD}" type="parTrans" cxnId="{8E3C5B45-7320-4CDF-9E16-02FAC0A3FF58}">
      <dgm:prSet/>
      <dgm:spPr/>
      <dgm:t>
        <a:bodyPr/>
        <a:lstStyle/>
        <a:p>
          <a:endParaRPr lang="tr-TR"/>
        </a:p>
      </dgm:t>
    </dgm:pt>
    <dgm:pt modelId="{C24EBBFE-DB34-455E-8A8E-CD0A0939B1D3}" type="sibTrans" cxnId="{8E3C5B45-7320-4CDF-9E16-02FAC0A3FF58}">
      <dgm:prSet/>
      <dgm:spPr/>
      <dgm:t>
        <a:bodyPr/>
        <a:lstStyle/>
        <a:p>
          <a:endParaRPr lang="tr-TR"/>
        </a:p>
      </dgm:t>
    </dgm:pt>
    <dgm:pt modelId="{BC86325E-694C-4E22-9859-EEC73EF10B23}">
      <dgm:prSet/>
      <dgm:spPr/>
      <dgm:t>
        <a:bodyPr/>
        <a:lstStyle/>
        <a:p>
          <a:r>
            <a:rPr lang="tr-TR"/>
            <a:t>Eleştirim </a:t>
          </a:r>
          <a:r>
            <a:rPr lang="tr-TR" b="1"/>
            <a:t>davranışa</a:t>
          </a:r>
          <a:r>
            <a:rPr lang="tr-TR"/>
            <a:t> mı, yoksa kişinin </a:t>
          </a:r>
          <a:r>
            <a:rPr lang="tr-TR" b="1"/>
            <a:t>kişiliğine</a:t>
          </a:r>
          <a:r>
            <a:rPr lang="tr-TR"/>
            <a:t> mi?</a:t>
          </a:r>
        </a:p>
      </dgm:t>
    </dgm:pt>
    <dgm:pt modelId="{542ADD06-C163-4048-A5FE-7751CA4A2183}" type="parTrans" cxnId="{E427EFF4-2952-47E0-BD6F-7DE8F0DFD45A}">
      <dgm:prSet/>
      <dgm:spPr/>
      <dgm:t>
        <a:bodyPr/>
        <a:lstStyle/>
        <a:p>
          <a:endParaRPr lang="tr-TR"/>
        </a:p>
      </dgm:t>
    </dgm:pt>
    <dgm:pt modelId="{DFD7E4CA-D4DF-41A7-B7B4-60176D64B1BF}" type="sibTrans" cxnId="{E427EFF4-2952-47E0-BD6F-7DE8F0DFD45A}">
      <dgm:prSet/>
      <dgm:spPr/>
      <dgm:t>
        <a:bodyPr/>
        <a:lstStyle/>
        <a:p>
          <a:endParaRPr lang="tr-TR"/>
        </a:p>
      </dgm:t>
    </dgm:pt>
    <dgm:pt modelId="{AFE3EBB9-B622-4F68-BC78-9E3257B9E703}">
      <dgm:prSet/>
      <dgm:spPr/>
      <dgm:t>
        <a:bodyPr/>
        <a:lstStyle/>
        <a:p>
          <a:r>
            <a:rPr lang="tr-TR"/>
            <a:t>Amacım bu kişiyi </a:t>
          </a:r>
          <a:r>
            <a:rPr lang="tr-TR" b="1"/>
            <a:t>geliştirmek</a:t>
          </a:r>
          <a:r>
            <a:rPr lang="tr-TR"/>
            <a:t> mi, yoksa </a:t>
          </a:r>
          <a:r>
            <a:rPr lang="tr-TR" b="1"/>
            <a:t>bıktırıp uzaklaştırmak</a:t>
          </a:r>
          <a:r>
            <a:rPr lang="tr-TR"/>
            <a:t> mı?</a:t>
          </a:r>
        </a:p>
      </dgm:t>
    </dgm:pt>
    <dgm:pt modelId="{8D4E54BD-BBD8-4F74-9F5F-6B075786ED34}" type="parTrans" cxnId="{A98D9A52-1FB7-44C9-AEC8-7C2098DC35D8}">
      <dgm:prSet/>
      <dgm:spPr/>
      <dgm:t>
        <a:bodyPr/>
        <a:lstStyle/>
        <a:p>
          <a:endParaRPr lang="tr-TR"/>
        </a:p>
      </dgm:t>
    </dgm:pt>
    <dgm:pt modelId="{25D42969-9DBB-49CC-A381-256299BDEC87}" type="sibTrans" cxnId="{A98D9A52-1FB7-44C9-AEC8-7C2098DC35D8}">
      <dgm:prSet/>
      <dgm:spPr/>
      <dgm:t>
        <a:bodyPr/>
        <a:lstStyle/>
        <a:p>
          <a:endParaRPr lang="tr-TR"/>
        </a:p>
      </dgm:t>
    </dgm:pt>
    <dgm:pt modelId="{6D525390-626A-4810-A641-BE1B2194BB73}" type="pres">
      <dgm:prSet presAssocID="{1F214709-7605-4B03-9D72-9FA1CC7BD400}" presName="linear" presStyleCnt="0">
        <dgm:presLayoutVars>
          <dgm:animLvl val="lvl"/>
          <dgm:resizeHandles val="exact"/>
        </dgm:presLayoutVars>
      </dgm:prSet>
      <dgm:spPr/>
    </dgm:pt>
    <dgm:pt modelId="{2BC9A25E-104A-49EC-96F7-09A7C3D9B33E}" type="pres">
      <dgm:prSet presAssocID="{D586D665-6F49-43AB-AB90-F08DB0DCA4FA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BD47141-FDDB-4930-B4BE-E19FCBA47B73}" type="pres">
      <dgm:prSet presAssocID="{2B93ACA0-3623-4378-8082-8CD824FC9F40}" presName="spacer" presStyleCnt="0"/>
      <dgm:spPr/>
    </dgm:pt>
    <dgm:pt modelId="{1E5327E4-3283-4BB6-B455-403329304B7D}" type="pres">
      <dgm:prSet presAssocID="{D838037B-C729-4C67-90DE-CFA60D506E32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582E452-9BB4-4DF1-B8F8-F190C2F46B9D}" type="pres">
      <dgm:prSet presAssocID="{A6E9BAE8-F610-47B1-8082-78E0AD1969B8}" presName="spacer" presStyleCnt="0"/>
      <dgm:spPr/>
    </dgm:pt>
    <dgm:pt modelId="{4C68FE83-0978-42F5-952E-86C40C8DD8E6}" type="pres">
      <dgm:prSet presAssocID="{1B16AEA7-8F19-4D4A-B022-A5466695E5A4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7A35A5A2-8372-483A-95FA-5CE0018F7DC5}" type="pres">
      <dgm:prSet presAssocID="{C24EBBFE-DB34-455E-8A8E-CD0A0939B1D3}" presName="spacer" presStyleCnt="0"/>
      <dgm:spPr/>
    </dgm:pt>
    <dgm:pt modelId="{F2AFA4D3-1900-426C-AB42-1BA7E06C947D}" type="pres">
      <dgm:prSet presAssocID="{BC86325E-694C-4E22-9859-EEC73EF10B2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AF05E6F-9CB2-4E61-9CC8-2E8C802EF711}" type="pres">
      <dgm:prSet presAssocID="{DFD7E4CA-D4DF-41A7-B7B4-60176D64B1BF}" presName="spacer" presStyleCnt="0"/>
      <dgm:spPr/>
    </dgm:pt>
    <dgm:pt modelId="{ABCC1673-BB1F-4DD8-8758-B041E20F50FB}" type="pres">
      <dgm:prSet presAssocID="{AFE3EBB9-B622-4F68-BC78-9E3257B9E703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525C5715-4C28-4D8F-8D7C-82BF874CAC4D}" type="presOf" srcId="{1F214709-7605-4B03-9D72-9FA1CC7BD400}" destId="{6D525390-626A-4810-A641-BE1B2194BB73}" srcOrd="0" destOrd="0" presId="urn:microsoft.com/office/officeart/2005/8/layout/vList2"/>
    <dgm:cxn modelId="{AC30A93D-3E19-4344-BBA2-88E7A9556B5A}" type="presOf" srcId="{D586D665-6F49-43AB-AB90-F08DB0DCA4FA}" destId="{2BC9A25E-104A-49EC-96F7-09A7C3D9B33E}" srcOrd="0" destOrd="0" presId="urn:microsoft.com/office/officeart/2005/8/layout/vList2"/>
    <dgm:cxn modelId="{8E3C5B45-7320-4CDF-9E16-02FAC0A3FF58}" srcId="{1F214709-7605-4B03-9D72-9FA1CC7BD400}" destId="{1B16AEA7-8F19-4D4A-B022-A5466695E5A4}" srcOrd="2" destOrd="0" parTransId="{06A7C880-BB25-4E40-86C5-06880D3A6BBD}" sibTransId="{C24EBBFE-DB34-455E-8A8E-CD0A0939B1D3}"/>
    <dgm:cxn modelId="{DFBDCE4F-BA54-4974-9334-657B8367D642}" srcId="{1F214709-7605-4B03-9D72-9FA1CC7BD400}" destId="{D586D665-6F49-43AB-AB90-F08DB0DCA4FA}" srcOrd="0" destOrd="0" parTransId="{F537E418-D5BD-4E03-B5DC-1DBBB5DAB570}" sibTransId="{2B93ACA0-3623-4378-8082-8CD824FC9F40}"/>
    <dgm:cxn modelId="{A98D9A52-1FB7-44C9-AEC8-7C2098DC35D8}" srcId="{1F214709-7605-4B03-9D72-9FA1CC7BD400}" destId="{AFE3EBB9-B622-4F68-BC78-9E3257B9E703}" srcOrd="4" destOrd="0" parTransId="{8D4E54BD-BBD8-4F74-9F5F-6B075786ED34}" sibTransId="{25D42969-9DBB-49CC-A381-256299BDEC87}"/>
    <dgm:cxn modelId="{83680B78-63FB-4291-A691-B5F782D1E4EE}" type="presOf" srcId="{1B16AEA7-8F19-4D4A-B022-A5466695E5A4}" destId="{4C68FE83-0978-42F5-952E-86C40C8DD8E6}" srcOrd="0" destOrd="0" presId="urn:microsoft.com/office/officeart/2005/8/layout/vList2"/>
    <dgm:cxn modelId="{3C49148F-CDE3-4377-AE0F-ED155C6F1F31}" type="presOf" srcId="{BC86325E-694C-4E22-9859-EEC73EF10B23}" destId="{F2AFA4D3-1900-426C-AB42-1BA7E06C947D}" srcOrd="0" destOrd="0" presId="urn:microsoft.com/office/officeart/2005/8/layout/vList2"/>
    <dgm:cxn modelId="{B8AD0FB9-B4CA-4B6F-A15B-73E06F5FFEDA}" type="presOf" srcId="{D838037B-C729-4C67-90DE-CFA60D506E32}" destId="{1E5327E4-3283-4BB6-B455-403329304B7D}" srcOrd="0" destOrd="0" presId="urn:microsoft.com/office/officeart/2005/8/layout/vList2"/>
    <dgm:cxn modelId="{BF8CE4D4-7462-4160-8BE5-4BE6D74A5580}" type="presOf" srcId="{AFE3EBB9-B622-4F68-BC78-9E3257B9E703}" destId="{ABCC1673-BB1F-4DD8-8758-B041E20F50FB}" srcOrd="0" destOrd="0" presId="urn:microsoft.com/office/officeart/2005/8/layout/vList2"/>
    <dgm:cxn modelId="{E427EFF4-2952-47E0-BD6F-7DE8F0DFD45A}" srcId="{1F214709-7605-4B03-9D72-9FA1CC7BD400}" destId="{BC86325E-694C-4E22-9859-EEC73EF10B23}" srcOrd="3" destOrd="0" parTransId="{542ADD06-C163-4048-A5FE-7751CA4A2183}" sibTransId="{DFD7E4CA-D4DF-41A7-B7B4-60176D64B1BF}"/>
    <dgm:cxn modelId="{9497F4FE-9B5E-4463-BA07-7A103D6D7D80}" srcId="{1F214709-7605-4B03-9D72-9FA1CC7BD400}" destId="{D838037B-C729-4C67-90DE-CFA60D506E32}" srcOrd="1" destOrd="0" parTransId="{1CB62A55-6D16-425D-985C-E84645C04374}" sibTransId="{A6E9BAE8-F610-47B1-8082-78E0AD1969B8}"/>
    <dgm:cxn modelId="{BC9A899B-863A-44F3-BA84-2257FCEF905C}" type="presParOf" srcId="{6D525390-626A-4810-A641-BE1B2194BB73}" destId="{2BC9A25E-104A-49EC-96F7-09A7C3D9B33E}" srcOrd="0" destOrd="0" presId="urn:microsoft.com/office/officeart/2005/8/layout/vList2"/>
    <dgm:cxn modelId="{C53490A6-B944-4D4C-9ECF-7EA029A4420B}" type="presParOf" srcId="{6D525390-626A-4810-A641-BE1B2194BB73}" destId="{EBD47141-FDDB-4930-B4BE-E19FCBA47B73}" srcOrd="1" destOrd="0" presId="urn:microsoft.com/office/officeart/2005/8/layout/vList2"/>
    <dgm:cxn modelId="{7CD193D9-2DF8-4C2B-8A73-3ACE7273262B}" type="presParOf" srcId="{6D525390-626A-4810-A641-BE1B2194BB73}" destId="{1E5327E4-3283-4BB6-B455-403329304B7D}" srcOrd="2" destOrd="0" presId="urn:microsoft.com/office/officeart/2005/8/layout/vList2"/>
    <dgm:cxn modelId="{963A26FA-48D5-4E84-8FA6-7215E6D0D167}" type="presParOf" srcId="{6D525390-626A-4810-A641-BE1B2194BB73}" destId="{9582E452-9BB4-4DF1-B8F8-F190C2F46B9D}" srcOrd="3" destOrd="0" presId="urn:microsoft.com/office/officeart/2005/8/layout/vList2"/>
    <dgm:cxn modelId="{4218FFA6-6921-4057-995F-8A0465DD0E78}" type="presParOf" srcId="{6D525390-626A-4810-A641-BE1B2194BB73}" destId="{4C68FE83-0978-42F5-952E-86C40C8DD8E6}" srcOrd="4" destOrd="0" presId="urn:microsoft.com/office/officeart/2005/8/layout/vList2"/>
    <dgm:cxn modelId="{CA8B203D-3109-40F7-9BB8-83E9E3C56B62}" type="presParOf" srcId="{6D525390-626A-4810-A641-BE1B2194BB73}" destId="{7A35A5A2-8372-483A-95FA-5CE0018F7DC5}" srcOrd="5" destOrd="0" presId="urn:microsoft.com/office/officeart/2005/8/layout/vList2"/>
    <dgm:cxn modelId="{9F93C962-E009-44C1-AC96-D578381E3B27}" type="presParOf" srcId="{6D525390-626A-4810-A641-BE1B2194BB73}" destId="{F2AFA4D3-1900-426C-AB42-1BA7E06C947D}" srcOrd="6" destOrd="0" presId="urn:microsoft.com/office/officeart/2005/8/layout/vList2"/>
    <dgm:cxn modelId="{E6513B69-2E34-40A3-93A3-1E20202F6200}" type="presParOf" srcId="{6D525390-626A-4810-A641-BE1B2194BB73}" destId="{2AF05E6F-9CB2-4E61-9CC8-2E8C802EF711}" srcOrd="7" destOrd="0" presId="urn:microsoft.com/office/officeart/2005/8/layout/vList2"/>
    <dgm:cxn modelId="{1F69B1B7-FDA7-4C34-AF70-72FE6B735D34}" type="presParOf" srcId="{6D525390-626A-4810-A641-BE1B2194BB73}" destId="{ABCC1673-BB1F-4DD8-8758-B041E20F50F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E1F567A-A838-4D6A-99CC-EDD5EC1601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FEA3AA1-353F-40FE-99C5-BDCAB14B59F2}">
      <dgm:prSet custT="1"/>
      <dgm:spPr/>
      <dgm:t>
        <a:bodyPr/>
        <a:lstStyle/>
        <a:p>
          <a:r>
            <a:rPr lang="tr-TR" sz="2800" dirty="0">
              <a:solidFill>
                <a:schemeClr val="tx1"/>
              </a:solidFill>
            </a:rPr>
            <a:t>1</a:t>
          </a:r>
        </a:p>
      </dgm:t>
    </dgm:pt>
    <dgm:pt modelId="{1A646C1C-0861-4812-B081-F3CD9AA123E1}" type="parTrans" cxnId="{26E7776C-A3A5-4341-B7FD-E0D8DDD14773}">
      <dgm:prSet/>
      <dgm:spPr/>
      <dgm:t>
        <a:bodyPr/>
        <a:lstStyle/>
        <a:p>
          <a:endParaRPr lang="tr-TR"/>
        </a:p>
      </dgm:t>
    </dgm:pt>
    <dgm:pt modelId="{E6D15CAB-76B1-4F04-A874-877B6E537E65}" type="sibTrans" cxnId="{26E7776C-A3A5-4341-B7FD-E0D8DDD14773}">
      <dgm:prSet/>
      <dgm:spPr/>
      <dgm:t>
        <a:bodyPr/>
        <a:lstStyle/>
        <a:p>
          <a:endParaRPr lang="tr-TR"/>
        </a:p>
      </dgm:t>
    </dgm:pt>
    <dgm:pt modelId="{D405AA23-F5C7-4F8F-B085-72FB28149510}">
      <dgm:prSet custT="1"/>
      <dgm:spPr/>
      <dgm:t>
        <a:bodyPr/>
        <a:lstStyle/>
        <a:p>
          <a:r>
            <a:rPr lang="tr-TR" sz="2800" dirty="0">
              <a:solidFill>
                <a:schemeClr val="tx1"/>
              </a:solidFill>
            </a:rPr>
            <a:t>2</a:t>
          </a:r>
        </a:p>
      </dgm:t>
    </dgm:pt>
    <dgm:pt modelId="{B53B4D3A-7882-407A-922E-4BFDC34DDB39}" type="parTrans" cxnId="{B9CAF2C9-4AB5-4E37-854A-38C75E13A7DE}">
      <dgm:prSet/>
      <dgm:spPr/>
      <dgm:t>
        <a:bodyPr/>
        <a:lstStyle/>
        <a:p>
          <a:endParaRPr lang="tr-TR"/>
        </a:p>
      </dgm:t>
    </dgm:pt>
    <dgm:pt modelId="{F10FB856-FE07-4D8A-8E69-32A063AA41DB}" type="sibTrans" cxnId="{B9CAF2C9-4AB5-4E37-854A-38C75E13A7DE}">
      <dgm:prSet/>
      <dgm:spPr/>
      <dgm:t>
        <a:bodyPr/>
        <a:lstStyle/>
        <a:p>
          <a:endParaRPr lang="tr-TR"/>
        </a:p>
      </dgm:t>
    </dgm:pt>
    <dgm:pt modelId="{B44BFE9E-8167-47F9-845B-5D0C8E4E39DE}">
      <dgm:prSet custT="1"/>
      <dgm:spPr/>
      <dgm:t>
        <a:bodyPr/>
        <a:lstStyle/>
        <a:p>
          <a:r>
            <a:rPr lang="tr-TR" sz="2800" dirty="0">
              <a:solidFill>
                <a:schemeClr val="tx1"/>
              </a:solidFill>
            </a:rPr>
            <a:t>3</a:t>
          </a:r>
        </a:p>
      </dgm:t>
    </dgm:pt>
    <dgm:pt modelId="{DDB0031A-C507-4531-9B0C-D0453EE73D1A}" type="parTrans" cxnId="{C972F504-F8FC-4381-99C6-DA6825094E2E}">
      <dgm:prSet/>
      <dgm:spPr/>
      <dgm:t>
        <a:bodyPr/>
        <a:lstStyle/>
        <a:p>
          <a:endParaRPr lang="tr-TR"/>
        </a:p>
      </dgm:t>
    </dgm:pt>
    <dgm:pt modelId="{17EFC198-8513-4D0B-9ED4-A8ED94721769}" type="sibTrans" cxnId="{C972F504-F8FC-4381-99C6-DA6825094E2E}">
      <dgm:prSet/>
      <dgm:spPr/>
      <dgm:t>
        <a:bodyPr/>
        <a:lstStyle/>
        <a:p>
          <a:endParaRPr lang="tr-TR"/>
        </a:p>
      </dgm:t>
    </dgm:pt>
    <dgm:pt modelId="{534226CF-C9EF-4EA5-B89F-BC1AA15F80BD}">
      <dgm:prSet custT="1"/>
      <dgm:spPr/>
      <dgm:t>
        <a:bodyPr/>
        <a:lstStyle/>
        <a:p>
          <a:r>
            <a:rPr lang="tr-TR" sz="2800" dirty="0">
              <a:solidFill>
                <a:schemeClr val="tx1"/>
              </a:solidFill>
            </a:rPr>
            <a:t>4</a:t>
          </a:r>
        </a:p>
      </dgm:t>
    </dgm:pt>
    <dgm:pt modelId="{28485106-382A-4D9C-B33B-B08ADF50CAF3}" type="parTrans" cxnId="{37C02BB2-D7D0-4CBC-90B4-03E19C5AC986}">
      <dgm:prSet/>
      <dgm:spPr/>
      <dgm:t>
        <a:bodyPr/>
        <a:lstStyle/>
        <a:p>
          <a:endParaRPr lang="tr-TR"/>
        </a:p>
      </dgm:t>
    </dgm:pt>
    <dgm:pt modelId="{70F5007B-24E2-4FFB-BFB0-19AF00410EFE}" type="sibTrans" cxnId="{37C02BB2-D7D0-4CBC-90B4-03E19C5AC986}">
      <dgm:prSet/>
      <dgm:spPr/>
      <dgm:t>
        <a:bodyPr/>
        <a:lstStyle/>
        <a:p>
          <a:endParaRPr lang="tr-TR"/>
        </a:p>
      </dgm:t>
    </dgm:pt>
    <dgm:pt modelId="{F7EBFB24-8A41-4F12-B57C-7663BB20E331}">
      <dgm:prSet custT="1"/>
      <dgm:spPr/>
      <dgm:t>
        <a:bodyPr/>
        <a:lstStyle/>
        <a:p>
          <a:r>
            <a:rPr lang="tr-TR" sz="2800" dirty="0">
              <a:solidFill>
                <a:schemeClr val="tx1"/>
              </a:solidFill>
            </a:rPr>
            <a:t>5</a:t>
          </a:r>
        </a:p>
      </dgm:t>
    </dgm:pt>
    <dgm:pt modelId="{2C6AF824-9F79-43CC-A6A2-682343674C95}" type="parTrans" cxnId="{3F34CBDC-88B6-4AA6-9D88-BD62D6DF1195}">
      <dgm:prSet/>
      <dgm:spPr/>
      <dgm:t>
        <a:bodyPr/>
        <a:lstStyle/>
        <a:p>
          <a:endParaRPr lang="tr-TR"/>
        </a:p>
      </dgm:t>
    </dgm:pt>
    <dgm:pt modelId="{6F8D44FD-1395-4A9C-AAB2-2AF82CC442FB}" type="sibTrans" cxnId="{3F34CBDC-88B6-4AA6-9D88-BD62D6DF1195}">
      <dgm:prSet/>
      <dgm:spPr/>
      <dgm:t>
        <a:bodyPr/>
        <a:lstStyle/>
        <a:p>
          <a:endParaRPr lang="tr-TR"/>
        </a:p>
      </dgm:t>
    </dgm:pt>
    <dgm:pt modelId="{DD9CB0AA-83DE-4E0D-AFE9-F37B76C4A354}">
      <dgm:prSet custT="1"/>
      <dgm:spPr/>
      <dgm:t>
        <a:bodyPr/>
        <a:lstStyle/>
        <a:p>
          <a:r>
            <a:rPr lang="tr-TR" sz="2800" dirty="0">
              <a:solidFill>
                <a:schemeClr val="tx1"/>
              </a:solidFill>
            </a:rPr>
            <a:t>6</a:t>
          </a:r>
        </a:p>
      </dgm:t>
    </dgm:pt>
    <dgm:pt modelId="{F49E8359-103E-44EC-B94F-4A013F2BB661}" type="parTrans" cxnId="{8BA1B7B0-4978-4472-BED3-1B439F443DC1}">
      <dgm:prSet/>
      <dgm:spPr/>
      <dgm:t>
        <a:bodyPr/>
        <a:lstStyle/>
        <a:p>
          <a:endParaRPr lang="tr-TR"/>
        </a:p>
      </dgm:t>
    </dgm:pt>
    <dgm:pt modelId="{CC514486-4BF0-44F2-92DF-D93C0F24EAF9}" type="sibTrans" cxnId="{8BA1B7B0-4978-4472-BED3-1B439F443DC1}">
      <dgm:prSet/>
      <dgm:spPr/>
      <dgm:t>
        <a:bodyPr/>
        <a:lstStyle/>
        <a:p>
          <a:endParaRPr lang="tr-TR"/>
        </a:p>
      </dgm:t>
    </dgm:pt>
    <dgm:pt modelId="{9D2A3F43-334E-4C54-B4CB-205E5C7702B9}">
      <dgm:prSet/>
      <dgm:spPr/>
      <dgm:t>
        <a:bodyPr/>
        <a:lstStyle/>
        <a:p>
          <a:r>
            <a:rPr lang="tr-TR"/>
            <a:t>Açık, net ve </a:t>
          </a:r>
          <a:r>
            <a:rPr lang="tr-TR" b="1"/>
            <a:t>saygılı</a:t>
          </a:r>
          <a:r>
            <a:rPr lang="tr-TR"/>
            <a:t> iletişim</a:t>
          </a:r>
        </a:p>
      </dgm:t>
    </dgm:pt>
    <dgm:pt modelId="{EB8B854C-A5C2-486B-A85C-DC6F9EC035B2}" type="parTrans" cxnId="{C0D7DC07-897E-4345-B831-332FFC68A7AF}">
      <dgm:prSet/>
      <dgm:spPr/>
      <dgm:t>
        <a:bodyPr/>
        <a:lstStyle/>
        <a:p>
          <a:endParaRPr lang="tr-TR"/>
        </a:p>
      </dgm:t>
    </dgm:pt>
    <dgm:pt modelId="{6407AAE1-F8F3-4984-9225-74E7A51E6C45}" type="sibTrans" cxnId="{C0D7DC07-897E-4345-B831-332FFC68A7AF}">
      <dgm:prSet/>
      <dgm:spPr/>
      <dgm:t>
        <a:bodyPr/>
        <a:lstStyle/>
        <a:p>
          <a:endParaRPr lang="tr-TR"/>
        </a:p>
      </dgm:t>
    </dgm:pt>
    <dgm:pt modelId="{226DADAE-79FB-45B3-B3E6-FF933507C674}">
      <dgm:prSet/>
      <dgm:spPr/>
      <dgm:t>
        <a:bodyPr/>
        <a:lstStyle/>
        <a:p>
          <a:r>
            <a:rPr lang="tr-TR"/>
            <a:t>Geri bildirimi </a:t>
          </a:r>
          <a:r>
            <a:rPr lang="tr-TR" b="1"/>
            <a:t>sistematik</a:t>
          </a:r>
          <a:r>
            <a:rPr lang="tr-TR"/>
            <a:t> ve </a:t>
          </a:r>
          <a:r>
            <a:rPr lang="tr-TR" b="1"/>
            <a:t>iki yönlü</a:t>
          </a:r>
          <a:r>
            <a:rPr lang="tr-TR"/>
            <a:t> hâle getirmek</a:t>
          </a:r>
        </a:p>
      </dgm:t>
    </dgm:pt>
    <dgm:pt modelId="{2E895CC9-3FC1-425A-BB5C-9C42C6753CDA}" type="parTrans" cxnId="{C6325FE2-9313-466F-A704-A837ADB1C57F}">
      <dgm:prSet/>
      <dgm:spPr/>
      <dgm:t>
        <a:bodyPr/>
        <a:lstStyle/>
        <a:p>
          <a:endParaRPr lang="tr-TR"/>
        </a:p>
      </dgm:t>
    </dgm:pt>
    <dgm:pt modelId="{65B99576-EEC4-4464-92FB-B1524751E3AC}" type="sibTrans" cxnId="{C6325FE2-9313-466F-A704-A837ADB1C57F}">
      <dgm:prSet/>
      <dgm:spPr/>
      <dgm:t>
        <a:bodyPr/>
        <a:lstStyle/>
        <a:p>
          <a:endParaRPr lang="tr-TR"/>
        </a:p>
      </dgm:t>
    </dgm:pt>
    <dgm:pt modelId="{C07FC811-467B-417F-915C-2F5AAA8B0D15}">
      <dgm:prSet/>
      <dgm:spPr/>
      <dgm:t>
        <a:bodyPr/>
        <a:lstStyle/>
        <a:p>
          <a:r>
            <a:rPr lang="tr-TR"/>
            <a:t>İş yükü ve görev dağılımında </a:t>
          </a:r>
          <a:r>
            <a:rPr lang="tr-TR" b="1"/>
            <a:t>adil ve şeffaf</a:t>
          </a:r>
          <a:r>
            <a:rPr lang="tr-TR"/>
            <a:t> olmak</a:t>
          </a:r>
          <a:endParaRPr lang="tr-TR" dirty="0"/>
        </a:p>
      </dgm:t>
    </dgm:pt>
    <dgm:pt modelId="{33FE11E7-134A-4525-9D33-F533A8C693C6}" type="parTrans" cxnId="{74E18E97-86B1-49F3-AC5D-0095BE44BEBD}">
      <dgm:prSet/>
      <dgm:spPr/>
      <dgm:t>
        <a:bodyPr/>
        <a:lstStyle/>
        <a:p>
          <a:endParaRPr lang="tr-TR"/>
        </a:p>
      </dgm:t>
    </dgm:pt>
    <dgm:pt modelId="{30E6E78B-2DE5-4EF4-B17F-BBF8197FAD33}" type="sibTrans" cxnId="{74E18E97-86B1-49F3-AC5D-0095BE44BEBD}">
      <dgm:prSet/>
      <dgm:spPr/>
      <dgm:t>
        <a:bodyPr/>
        <a:lstStyle/>
        <a:p>
          <a:endParaRPr lang="tr-TR"/>
        </a:p>
      </dgm:t>
    </dgm:pt>
    <dgm:pt modelId="{F853C2E5-36DC-4CC9-A68D-0B4717E8C699}">
      <dgm:prSet/>
      <dgm:spPr/>
      <dgm:t>
        <a:bodyPr/>
        <a:lstStyle/>
        <a:p>
          <a:r>
            <a:rPr lang="tr-TR"/>
            <a:t>Dedikoduya katılmamak, olumsuz söylemleri teşvik etmemek</a:t>
          </a:r>
          <a:endParaRPr lang="tr-TR" dirty="0"/>
        </a:p>
      </dgm:t>
    </dgm:pt>
    <dgm:pt modelId="{5D945C42-E2C8-4D42-9E8F-7CDB1742B3B3}" type="parTrans" cxnId="{D87CB4DA-111C-4C7B-8E81-1B378606FB20}">
      <dgm:prSet/>
      <dgm:spPr/>
      <dgm:t>
        <a:bodyPr/>
        <a:lstStyle/>
        <a:p>
          <a:endParaRPr lang="tr-TR"/>
        </a:p>
      </dgm:t>
    </dgm:pt>
    <dgm:pt modelId="{34217492-2940-47B3-983F-DE33FB9F3AE5}" type="sibTrans" cxnId="{D87CB4DA-111C-4C7B-8E81-1B378606FB20}">
      <dgm:prSet/>
      <dgm:spPr/>
      <dgm:t>
        <a:bodyPr/>
        <a:lstStyle/>
        <a:p>
          <a:endParaRPr lang="tr-TR"/>
        </a:p>
      </dgm:t>
    </dgm:pt>
    <dgm:pt modelId="{9F5939D5-7BF0-4116-9342-C22FBF4D12A5}">
      <dgm:prSet/>
      <dgm:spPr/>
      <dgm:t>
        <a:bodyPr/>
        <a:lstStyle/>
        <a:p>
          <a:r>
            <a:rPr lang="tr-TR"/>
            <a:t>Şikâyetleri küçümsemeden, “abartıyorsun” demeden önce </a:t>
          </a:r>
          <a:r>
            <a:rPr lang="tr-TR" b="1"/>
            <a:t>dinlemek</a:t>
          </a:r>
          <a:endParaRPr lang="tr-TR" dirty="0"/>
        </a:p>
      </dgm:t>
    </dgm:pt>
    <dgm:pt modelId="{10BB794E-D65A-400A-9E15-7A868CF6A009}" type="parTrans" cxnId="{EDC102A1-E94F-494C-B488-3FB6E55CACF3}">
      <dgm:prSet/>
      <dgm:spPr/>
      <dgm:t>
        <a:bodyPr/>
        <a:lstStyle/>
        <a:p>
          <a:endParaRPr lang="tr-TR"/>
        </a:p>
      </dgm:t>
    </dgm:pt>
    <dgm:pt modelId="{5C67FB04-91DA-45C7-BF81-EF92E9F1D74D}" type="sibTrans" cxnId="{EDC102A1-E94F-494C-B488-3FB6E55CACF3}">
      <dgm:prSet/>
      <dgm:spPr/>
      <dgm:t>
        <a:bodyPr/>
        <a:lstStyle/>
        <a:p>
          <a:endParaRPr lang="tr-TR"/>
        </a:p>
      </dgm:t>
    </dgm:pt>
    <dgm:pt modelId="{4BCC8A17-DFF7-41B0-BEFB-BCB6B94B3D4F}">
      <dgm:prSet/>
      <dgm:spPr/>
      <dgm:t>
        <a:bodyPr/>
        <a:lstStyle/>
        <a:p>
          <a:r>
            <a:rPr lang="tr-TR"/>
            <a:t>Kendi güç etkimizin farkında olmak:</a:t>
          </a:r>
          <a:endParaRPr lang="tr-TR" dirty="0"/>
        </a:p>
      </dgm:t>
    </dgm:pt>
    <dgm:pt modelId="{79926564-D3A1-4F8E-B0D4-F8CDF92206AD}" type="parTrans" cxnId="{450A4696-A871-40C0-B899-3C3BF59C6614}">
      <dgm:prSet/>
      <dgm:spPr/>
      <dgm:t>
        <a:bodyPr/>
        <a:lstStyle/>
        <a:p>
          <a:endParaRPr lang="tr-TR"/>
        </a:p>
      </dgm:t>
    </dgm:pt>
    <dgm:pt modelId="{A7231E7B-B641-4DBE-BC11-EF2444E0E388}" type="sibTrans" cxnId="{450A4696-A871-40C0-B899-3C3BF59C6614}">
      <dgm:prSet/>
      <dgm:spPr/>
      <dgm:t>
        <a:bodyPr/>
        <a:lstStyle/>
        <a:p>
          <a:endParaRPr lang="tr-TR"/>
        </a:p>
      </dgm:t>
    </dgm:pt>
    <dgm:pt modelId="{799B6B17-71F8-4CB3-A53B-9AB3888C97AB}" type="pres">
      <dgm:prSet presAssocID="{0E1F567A-A838-4D6A-99CC-EDD5EC160199}" presName="linearFlow" presStyleCnt="0">
        <dgm:presLayoutVars>
          <dgm:dir/>
          <dgm:animLvl val="lvl"/>
          <dgm:resizeHandles val="exact"/>
        </dgm:presLayoutVars>
      </dgm:prSet>
      <dgm:spPr/>
    </dgm:pt>
    <dgm:pt modelId="{BC2F8E13-E7CC-4F4B-929B-0469271296AE}" type="pres">
      <dgm:prSet presAssocID="{CFEA3AA1-353F-40FE-99C5-BDCAB14B59F2}" presName="composite" presStyleCnt="0"/>
      <dgm:spPr/>
    </dgm:pt>
    <dgm:pt modelId="{FDDBECDF-D16F-4D75-BCE6-4496F11F93F4}" type="pres">
      <dgm:prSet presAssocID="{CFEA3AA1-353F-40FE-99C5-BDCAB14B59F2}" presName="parentText" presStyleLbl="alignNode1" presStyleIdx="0" presStyleCnt="6">
        <dgm:presLayoutVars>
          <dgm:chMax val="1"/>
          <dgm:bulletEnabled val="1"/>
        </dgm:presLayoutVars>
      </dgm:prSet>
      <dgm:spPr/>
    </dgm:pt>
    <dgm:pt modelId="{1D0C4C67-7C89-485E-B0F0-99496E498F34}" type="pres">
      <dgm:prSet presAssocID="{CFEA3AA1-353F-40FE-99C5-BDCAB14B59F2}" presName="descendantText" presStyleLbl="alignAcc1" presStyleIdx="0" presStyleCnt="6">
        <dgm:presLayoutVars>
          <dgm:bulletEnabled val="1"/>
        </dgm:presLayoutVars>
      </dgm:prSet>
      <dgm:spPr/>
    </dgm:pt>
    <dgm:pt modelId="{67F98AA4-2F1E-438B-8390-95E7C19BDB11}" type="pres">
      <dgm:prSet presAssocID="{E6D15CAB-76B1-4F04-A874-877B6E537E65}" presName="sp" presStyleCnt="0"/>
      <dgm:spPr/>
    </dgm:pt>
    <dgm:pt modelId="{5EA956C0-E040-4B38-9F85-045B24E7886E}" type="pres">
      <dgm:prSet presAssocID="{D405AA23-F5C7-4F8F-B085-72FB28149510}" presName="composite" presStyleCnt="0"/>
      <dgm:spPr/>
    </dgm:pt>
    <dgm:pt modelId="{A563F52C-76B6-4A49-B253-843903F92800}" type="pres">
      <dgm:prSet presAssocID="{D405AA23-F5C7-4F8F-B085-72FB28149510}" presName="parentText" presStyleLbl="alignNode1" presStyleIdx="1" presStyleCnt="6">
        <dgm:presLayoutVars>
          <dgm:chMax val="1"/>
          <dgm:bulletEnabled val="1"/>
        </dgm:presLayoutVars>
      </dgm:prSet>
      <dgm:spPr/>
    </dgm:pt>
    <dgm:pt modelId="{D768E394-0D51-42BF-87B0-EA9343A98A81}" type="pres">
      <dgm:prSet presAssocID="{D405AA23-F5C7-4F8F-B085-72FB28149510}" presName="descendantText" presStyleLbl="alignAcc1" presStyleIdx="1" presStyleCnt="6">
        <dgm:presLayoutVars>
          <dgm:bulletEnabled val="1"/>
        </dgm:presLayoutVars>
      </dgm:prSet>
      <dgm:spPr/>
    </dgm:pt>
    <dgm:pt modelId="{C0EB50AE-BD12-4E3E-BBF4-1CF317D18968}" type="pres">
      <dgm:prSet presAssocID="{F10FB856-FE07-4D8A-8E69-32A063AA41DB}" presName="sp" presStyleCnt="0"/>
      <dgm:spPr/>
    </dgm:pt>
    <dgm:pt modelId="{7136FBFA-9E3D-4924-8147-5E352B8B482F}" type="pres">
      <dgm:prSet presAssocID="{B44BFE9E-8167-47F9-845B-5D0C8E4E39DE}" presName="composite" presStyleCnt="0"/>
      <dgm:spPr/>
    </dgm:pt>
    <dgm:pt modelId="{F22ABF74-4E38-4313-B8F3-FE5D6B51D480}" type="pres">
      <dgm:prSet presAssocID="{B44BFE9E-8167-47F9-845B-5D0C8E4E39DE}" presName="parentText" presStyleLbl="alignNode1" presStyleIdx="2" presStyleCnt="6">
        <dgm:presLayoutVars>
          <dgm:chMax val="1"/>
          <dgm:bulletEnabled val="1"/>
        </dgm:presLayoutVars>
      </dgm:prSet>
      <dgm:spPr/>
    </dgm:pt>
    <dgm:pt modelId="{E3F07605-A279-4742-B0BC-574C45D1CC1C}" type="pres">
      <dgm:prSet presAssocID="{B44BFE9E-8167-47F9-845B-5D0C8E4E39DE}" presName="descendantText" presStyleLbl="alignAcc1" presStyleIdx="2" presStyleCnt="6">
        <dgm:presLayoutVars>
          <dgm:bulletEnabled val="1"/>
        </dgm:presLayoutVars>
      </dgm:prSet>
      <dgm:spPr/>
    </dgm:pt>
    <dgm:pt modelId="{CF6D9E92-FF2C-48FA-ABEE-ABDAF4D63A24}" type="pres">
      <dgm:prSet presAssocID="{17EFC198-8513-4D0B-9ED4-A8ED94721769}" presName="sp" presStyleCnt="0"/>
      <dgm:spPr/>
    </dgm:pt>
    <dgm:pt modelId="{846E7851-4F77-48A2-9464-315B70D0FA18}" type="pres">
      <dgm:prSet presAssocID="{534226CF-C9EF-4EA5-B89F-BC1AA15F80BD}" presName="composite" presStyleCnt="0"/>
      <dgm:spPr/>
    </dgm:pt>
    <dgm:pt modelId="{AC88D46F-F37D-473C-AB86-B11ACF2DCD45}" type="pres">
      <dgm:prSet presAssocID="{534226CF-C9EF-4EA5-B89F-BC1AA15F80BD}" presName="parentText" presStyleLbl="alignNode1" presStyleIdx="3" presStyleCnt="6">
        <dgm:presLayoutVars>
          <dgm:chMax val="1"/>
          <dgm:bulletEnabled val="1"/>
        </dgm:presLayoutVars>
      </dgm:prSet>
      <dgm:spPr/>
    </dgm:pt>
    <dgm:pt modelId="{5976CD6C-DEE8-41A4-B3FF-376482B8EDAA}" type="pres">
      <dgm:prSet presAssocID="{534226CF-C9EF-4EA5-B89F-BC1AA15F80BD}" presName="descendantText" presStyleLbl="alignAcc1" presStyleIdx="3" presStyleCnt="6">
        <dgm:presLayoutVars>
          <dgm:bulletEnabled val="1"/>
        </dgm:presLayoutVars>
      </dgm:prSet>
      <dgm:spPr/>
    </dgm:pt>
    <dgm:pt modelId="{1D2BD50E-78A9-422F-838F-F8B293A3EA55}" type="pres">
      <dgm:prSet presAssocID="{70F5007B-24E2-4FFB-BFB0-19AF00410EFE}" presName="sp" presStyleCnt="0"/>
      <dgm:spPr/>
    </dgm:pt>
    <dgm:pt modelId="{C4276956-56BD-4562-9D6E-4644981C8B1A}" type="pres">
      <dgm:prSet presAssocID="{F7EBFB24-8A41-4F12-B57C-7663BB20E331}" presName="composite" presStyleCnt="0"/>
      <dgm:spPr/>
    </dgm:pt>
    <dgm:pt modelId="{96E779D7-0EB0-4945-8D25-6822314D9AA6}" type="pres">
      <dgm:prSet presAssocID="{F7EBFB24-8A41-4F12-B57C-7663BB20E331}" presName="parentText" presStyleLbl="alignNode1" presStyleIdx="4" presStyleCnt="6">
        <dgm:presLayoutVars>
          <dgm:chMax val="1"/>
          <dgm:bulletEnabled val="1"/>
        </dgm:presLayoutVars>
      </dgm:prSet>
      <dgm:spPr/>
    </dgm:pt>
    <dgm:pt modelId="{335E4605-2DC8-49B7-A21B-9854B424EEB6}" type="pres">
      <dgm:prSet presAssocID="{F7EBFB24-8A41-4F12-B57C-7663BB20E331}" presName="descendantText" presStyleLbl="alignAcc1" presStyleIdx="4" presStyleCnt="6">
        <dgm:presLayoutVars>
          <dgm:bulletEnabled val="1"/>
        </dgm:presLayoutVars>
      </dgm:prSet>
      <dgm:spPr/>
    </dgm:pt>
    <dgm:pt modelId="{07C150E6-9447-43C2-8F2F-99D399F55F8E}" type="pres">
      <dgm:prSet presAssocID="{6F8D44FD-1395-4A9C-AAB2-2AF82CC442FB}" presName="sp" presStyleCnt="0"/>
      <dgm:spPr/>
    </dgm:pt>
    <dgm:pt modelId="{C2816D65-B3FB-4713-82D5-6203465901DD}" type="pres">
      <dgm:prSet presAssocID="{DD9CB0AA-83DE-4E0D-AFE9-F37B76C4A354}" presName="composite" presStyleCnt="0"/>
      <dgm:spPr/>
    </dgm:pt>
    <dgm:pt modelId="{C4442B60-423C-4A56-8A67-5A3A4600C151}" type="pres">
      <dgm:prSet presAssocID="{DD9CB0AA-83DE-4E0D-AFE9-F37B76C4A354}" presName="parentText" presStyleLbl="alignNode1" presStyleIdx="5" presStyleCnt="6">
        <dgm:presLayoutVars>
          <dgm:chMax val="1"/>
          <dgm:bulletEnabled val="1"/>
        </dgm:presLayoutVars>
      </dgm:prSet>
      <dgm:spPr/>
    </dgm:pt>
    <dgm:pt modelId="{23C12495-8C43-4FE4-B48B-841DC7CC9704}" type="pres">
      <dgm:prSet presAssocID="{DD9CB0AA-83DE-4E0D-AFE9-F37B76C4A354}" presName="descendantText" presStyleLbl="alignAcc1" presStyleIdx="5" presStyleCnt="6">
        <dgm:presLayoutVars>
          <dgm:bulletEnabled val="1"/>
        </dgm:presLayoutVars>
      </dgm:prSet>
      <dgm:spPr/>
    </dgm:pt>
  </dgm:ptLst>
  <dgm:cxnLst>
    <dgm:cxn modelId="{C972F504-F8FC-4381-99C6-DA6825094E2E}" srcId="{0E1F567A-A838-4D6A-99CC-EDD5EC160199}" destId="{B44BFE9E-8167-47F9-845B-5D0C8E4E39DE}" srcOrd="2" destOrd="0" parTransId="{DDB0031A-C507-4531-9B0C-D0453EE73D1A}" sibTransId="{17EFC198-8513-4D0B-9ED4-A8ED94721769}"/>
    <dgm:cxn modelId="{C0D7DC07-897E-4345-B831-332FFC68A7AF}" srcId="{CFEA3AA1-353F-40FE-99C5-BDCAB14B59F2}" destId="{9D2A3F43-334E-4C54-B4CB-205E5C7702B9}" srcOrd="0" destOrd="0" parTransId="{EB8B854C-A5C2-486B-A85C-DC6F9EC035B2}" sibTransId="{6407AAE1-F8F3-4984-9225-74E7A51E6C45}"/>
    <dgm:cxn modelId="{F05A210A-1E3B-4300-8F8D-F720C13A9676}" type="presOf" srcId="{F853C2E5-36DC-4CC9-A68D-0B4717E8C699}" destId="{5976CD6C-DEE8-41A4-B3FF-376482B8EDAA}" srcOrd="0" destOrd="0" presId="urn:microsoft.com/office/officeart/2005/8/layout/chevron2"/>
    <dgm:cxn modelId="{B9E9D524-D70C-49AE-B9BF-4305A3B1967C}" type="presOf" srcId="{F7EBFB24-8A41-4F12-B57C-7663BB20E331}" destId="{96E779D7-0EB0-4945-8D25-6822314D9AA6}" srcOrd="0" destOrd="0" presId="urn:microsoft.com/office/officeart/2005/8/layout/chevron2"/>
    <dgm:cxn modelId="{6B769041-8E21-429A-96E4-CF1C790591D0}" type="presOf" srcId="{0E1F567A-A838-4D6A-99CC-EDD5EC160199}" destId="{799B6B17-71F8-4CB3-A53B-9AB3888C97AB}" srcOrd="0" destOrd="0" presId="urn:microsoft.com/office/officeart/2005/8/layout/chevron2"/>
    <dgm:cxn modelId="{BFAAC163-ECAF-4625-A52B-8593251AC64C}" type="presOf" srcId="{9D2A3F43-334E-4C54-B4CB-205E5C7702B9}" destId="{1D0C4C67-7C89-485E-B0F0-99496E498F34}" srcOrd="0" destOrd="0" presId="urn:microsoft.com/office/officeart/2005/8/layout/chevron2"/>
    <dgm:cxn modelId="{27172D44-125F-487D-A8D6-3F55385FF2FA}" type="presOf" srcId="{534226CF-C9EF-4EA5-B89F-BC1AA15F80BD}" destId="{AC88D46F-F37D-473C-AB86-B11ACF2DCD45}" srcOrd="0" destOrd="0" presId="urn:microsoft.com/office/officeart/2005/8/layout/chevron2"/>
    <dgm:cxn modelId="{38DECE64-2BED-452F-B6EC-BAE0073FB669}" type="presOf" srcId="{B44BFE9E-8167-47F9-845B-5D0C8E4E39DE}" destId="{F22ABF74-4E38-4313-B8F3-FE5D6B51D480}" srcOrd="0" destOrd="0" presId="urn:microsoft.com/office/officeart/2005/8/layout/chevron2"/>
    <dgm:cxn modelId="{26E7776C-A3A5-4341-B7FD-E0D8DDD14773}" srcId="{0E1F567A-A838-4D6A-99CC-EDD5EC160199}" destId="{CFEA3AA1-353F-40FE-99C5-BDCAB14B59F2}" srcOrd="0" destOrd="0" parTransId="{1A646C1C-0861-4812-B081-F3CD9AA123E1}" sibTransId="{E6D15CAB-76B1-4F04-A874-877B6E537E65}"/>
    <dgm:cxn modelId="{2A0DC884-070C-4465-928D-3106E7AB367E}" type="presOf" srcId="{D405AA23-F5C7-4F8F-B085-72FB28149510}" destId="{A563F52C-76B6-4A49-B253-843903F92800}" srcOrd="0" destOrd="0" presId="urn:microsoft.com/office/officeart/2005/8/layout/chevron2"/>
    <dgm:cxn modelId="{C21F5D89-8423-42E7-8EA4-930577EEA76E}" type="presOf" srcId="{9F5939D5-7BF0-4116-9342-C22FBF4D12A5}" destId="{335E4605-2DC8-49B7-A21B-9854B424EEB6}" srcOrd="0" destOrd="0" presId="urn:microsoft.com/office/officeart/2005/8/layout/chevron2"/>
    <dgm:cxn modelId="{450A4696-A871-40C0-B899-3C3BF59C6614}" srcId="{DD9CB0AA-83DE-4E0D-AFE9-F37B76C4A354}" destId="{4BCC8A17-DFF7-41B0-BEFB-BCB6B94B3D4F}" srcOrd="0" destOrd="0" parTransId="{79926564-D3A1-4F8E-B0D4-F8CDF92206AD}" sibTransId="{A7231E7B-B641-4DBE-BC11-EF2444E0E388}"/>
    <dgm:cxn modelId="{74E18E97-86B1-49F3-AC5D-0095BE44BEBD}" srcId="{B44BFE9E-8167-47F9-845B-5D0C8E4E39DE}" destId="{C07FC811-467B-417F-915C-2F5AAA8B0D15}" srcOrd="0" destOrd="0" parTransId="{33FE11E7-134A-4525-9D33-F533A8C693C6}" sibTransId="{30E6E78B-2DE5-4EF4-B17F-BBF8197FAD33}"/>
    <dgm:cxn modelId="{EDC102A1-E94F-494C-B488-3FB6E55CACF3}" srcId="{F7EBFB24-8A41-4F12-B57C-7663BB20E331}" destId="{9F5939D5-7BF0-4116-9342-C22FBF4D12A5}" srcOrd="0" destOrd="0" parTransId="{10BB794E-D65A-400A-9E15-7A868CF6A009}" sibTransId="{5C67FB04-91DA-45C7-BF81-EF92E9F1D74D}"/>
    <dgm:cxn modelId="{8BA1B7B0-4978-4472-BED3-1B439F443DC1}" srcId="{0E1F567A-A838-4D6A-99CC-EDD5EC160199}" destId="{DD9CB0AA-83DE-4E0D-AFE9-F37B76C4A354}" srcOrd="5" destOrd="0" parTransId="{F49E8359-103E-44EC-B94F-4A013F2BB661}" sibTransId="{CC514486-4BF0-44F2-92DF-D93C0F24EAF9}"/>
    <dgm:cxn modelId="{37C02BB2-D7D0-4CBC-90B4-03E19C5AC986}" srcId="{0E1F567A-A838-4D6A-99CC-EDD5EC160199}" destId="{534226CF-C9EF-4EA5-B89F-BC1AA15F80BD}" srcOrd="3" destOrd="0" parTransId="{28485106-382A-4D9C-B33B-B08ADF50CAF3}" sibTransId="{70F5007B-24E2-4FFB-BFB0-19AF00410EFE}"/>
    <dgm:cxn modelId="{DF4CE0C8-E831-4195-BC9A-77C61C621114}" type="presOf" srcId="{CFEA3AA1-353F-40FE-99C5-BDCAB14B59F2}" destId="{FDDBECDF-D16F-4D75-BCE6-4496F11F93F4}" srcOrd="0" destOrd="0" presId="urn:microsoft.com/office/officeart/2005/8/layout/chevron2"/>
    <dgm:cxn modelId="{B9CAF2C9-4AB5-4E37-854A-38C75E13A7DE}" srcId="{0E1F567A-A838-4D6A-99CC-EDD5EC160199}" destId="{D405AA23-F5C7-4F8F-B085-72FB28149510}" srcOrd="1" destOrd="0" parTransId="{B53B4D3A-7882-407A-922E-4BFDC34DDB39}" sibTransId="{F10FB856-FE07-4D8A-8E69-32A063AA41DB}"/>
    <dgm:cxn modelId="{D87CB4DA-111C-4C7B-8E81-1B378606FB20}" srcId="{534226CF-C9EF-4EA5-B89F-BC1AA15F80BD}" destId="{F853C2E5-36DC-4CC9-A68D-0B4717E8C699}" srcOrd="0" destOrd="0" parTransId="{5D945C42-E2C8-4D42-9E8F-7CDB1742B3B3}" sibTransId="{34217492-2940-47B3-983F-DE33FB9F3AE5}"/>
    <dgm:cxn modelId="{3F34CBDC-88B6-4AA6-9D88-BD62D6DF1195}" srcId="{0E1F567A-A838-4D6A-99CC-EDD5EC160199}" destId="{F7EBFB24-8A41-4F12-B57C-7663BB20E331}" srcOrd="4" destOrd="0" parTransId="{2C6AF824-9F79-43CC-A6A2-682343674C95}" sibTransId="{6F8D44FD-1395-4A9C-AAB2-2AF82CC442FB}"/>
    <dgm:cxn modelId="{2C8C0BE0-8359-466B-ADCB-C4BBF42CE697}" type="presOf" srcId="{226DADAE-79FB-45B3-B3E6-FF933507C674}" destId="{D768E394-0D51-42BF-87B0-EA9343A98A81}" srcOrd="0" destOrd="0" presId="urn:microsoft.com/office/officeart/2005/8/layout/chevron2"/>
    <dgm:cxn modelId="{3C7A2EE2-F29B-41F9-8247-18CF69DEDAD6}" type="presOf" srcId="{4BCC8A17-DFF7-41B0-BEFB-BCB6B94B3D4F}" destId="{23C12495-8C43-4FE4-B48B-841DC7CC9704}" srcOrd="0" destOrd="0" presId="urn:microsoft.com/office/officeart/2005/8/layout/chevron2"/>
    <dgm:cxn modelId="{C6325FE2-9313-466F-A704-A837ADB1C57F}" srcId="{D405AA23-F5C7-4F8F-B085-72FB28149510}" destId="{226DADAE-79FB-45B3-B3E6-FF933507C674}" srcOrd="0" destOrd="0" parTransId="{2E895CC9-3FC1-425A-BB5C-9C42C6753CDA}" sibTransId="{65B99576-EEC4-4464-92FB-B1524751E3AC}"/>
    <dgm:cxn modelId="{4C9202E7-1541-45E1-96D7-98B4F869C1DD}" type="presOf" srcId="{DD9CB0AA-83DE-4E0D-AFE9-F37B76C4A354}" destId="{C4442B60-423C-4A56-8A67-5A3A4600C151}" srcOrd="0" destOrd="0" presId="urn:microsoft.com/office/officeart/2005/8/layout/chevron2"/>
    <dgm:cxn modelId="{C9A084F5-8E95-468A-A196-4248C9D3F3FB}" type="presOf" srcId="{C07FC811-467B-417F-915C-2F5AAA8B0D15}" destId="{E3F07605-A279-4742-B0BC-574C45D1CC1C}" srcOrd="0" destOrd="0" presId="urn:microsoft.com/office/officeart/2005/8/layout/chevron2"/>
    <dgm:cxn modelId="{E3A2F8B2-72FB-4C54-BA26-D9420262B9F6}" type="presParOf" srcId="{799B6B17-71F8-4CB3-A53B-9AB3888C97AB}" destId="{BC2F8E13-E7CC-4F4B-929B-0469271296AE}" srcOrd="0" destOrd="0" presId="urn:microsoft.com/office/officeart/2005/8/layout/chevron2"/>
    <dgm:cxn modelId="{E72C4AD6-7C40-496D-B797-273C80DF3A28}" type="presParOf" srcId="{BC2F8E13-E7CC-4F4B-929B-0469271296AE}" destId="{FDDBECDF-D16F-4D75-BCE6-4496F11F93F4}" srcOrd="0" destOrd="0" presId="urn:microsoft.com/office/officeart/2005/8/layout/chevron2"/>
    <dgm:cxn modelId="{102E3326-8A15-46D5-AD16-57F9736383B7}" type="presParOf" srcId="{BC2F8E13-E7CC-4F4B-929B-0469271296AE}" destId="{1D0C4C67-7C89-485E-B0F0-99496E498F34}" srcOrd="1" destOrd="0" presId="urn:microsoft.com/office/officeart/2005/8/layout/chevron2"/>
    <dgm:cxn modelId="{937D5A44-4671-43B2-A6A5-B81BD2FB90E1}" type="presParOf" srcId="{799B6B17-71F8-4CB3-A53B-9AB3888C97AB}" destId="{67F98AA4-2F1E-438B-8390-95E7C19BDB11}" srcOrd="1" destOrd="0" presId="urn:microsoft.com/office/officeart/2005/8/layout/chevron2"/>
    <dgm:cxn modelId="{DA2CC6B9-449E-4121-8B36-30FD15DC4B8C}" type="presParOf" srcId="{799B6B17-71F8-4CB3-A53B-9AB3888C97AB}" destId="{5EA956C0-E040-4B38-9F85-045B24E7886E}" srcOrd="2" destOrd="0" presId="urn:microsoft.com/office/officeart/2005/8/layout/chevron2"/>
    <dgm:cxn modelId="{6CBB8365-B844-4C22-9581-7C59D6C371E7}" type="presParOf" srcId="{5EA956C0-E040-4B38-9F85-045B24E7886E}" destId="{A563F52C-76B6-4A49-B253-843903F92800}" srcOrd="0" destOrd="0" presId="urn:microsoft.com/office/officeart/2005/8/layout/chevron2"/>
    <dgm:cxn modelId="{FDCA1CA0-372A-43A2-AFA5-E1DC2307914A}" type="presParOf" srcId="{5EA956C0-E040-4B38-9F85-045B24E7886E}" destId="{D768E394-0D51-42BF-87B0-EA9343A98A81}" srcOrd="1" destOrd="0" presId="urn:microsoft.com/office/officeart/2005/8/layout/chevron2"/>
    <dgm:cxn modelId="{8ABAF30E-ABF7-4603-85CE-AD853068961C}" type="presParOf" srcId="{799B6B17-71F8-4CB3-A53B-9AB3888C97AB}" destId="{C0EB50AE-BD12-4E3E-BBF4-1CF317D18968}" srcOrd="3" destOrd="0" presId="urn:microsoft.com/office/officeart/2005/8/layout/chevron2"/>
    <dgm:cxn modelId="{5E9191B6-14F4-4411-826E-F3538B928A7B}" type="presParOf" srcId="{799B6B17-71F8-4CB3-A53B-9AB3888C97AB}" destId="{7136FBFA-9E3D-4924-8147-5E352B8B482F}" srcOrd="4" destOrd="0" presId="urn:microsoft.com/office/officeart/2005/8/layout/chevron2"/>
    <dgm:cxn modelId="{694F920F-DAA1-4059-A625-59A312EC646E}" type="presParOf" srcId="{7136FBFA-9E3D-4924-8147-5E352B8B482F}" destId="{F22ABF74-4E38-4313-B8F3-FE5D6B51D480}" srcOrd="0" destOrd="0" presId="urn:microsoft.com/office/officeart/2005/8/layout/chevron2"/>
    <dgm:cxn modelId="{78497F4F-3F60-4C96-8F69-1595D6B34219}" type="presParOf" srcId="{7136FBFA-9E3D-4924-8147-5E352B8B482F}" destId="{E3F07605-A279-4742-B0BC-574C45D1CC1C}" srcOrd="1" destOrd="0" presId="urn:microsoft.com/office/officeart/2005/8/layout/chevron2"/>
    <dgm:cxn modelId="{D0122100-F70C-4B38-94E2-35D1F684004B}" type="presParOf" srcId="{799B6B17-71F8-4CB3-A53B-9AB3888C97AB}" destId="{CF6D9E92-FF2C-48FA-ABEE-ABDAF4D63A24}" srcOrd="5" destOrd="0" presId="urn:microsoft.com/office/officeart/2005/8/layout/chevron2"/>
    <dgm:cxn modelId="{B0C92322-C409-462D-B979-23E629FE2A13}" type="presParOf" srcId="{799B6B17-71F8-4CB3-A53B-9AB3888C97AB}" destId="{846E7851-4F77-48A2-9464-315B70D0FA18}" srcOrd="6" destOrd="0" presId="urn:microsoft.com/office/officeart/2005/8/layout/chevron2"/>
    <dgm:cxn modelId="{BF328C0E-5A2A-4045-AFE4-1762B8B1509E}" type="presParOf" srcId="{846E7851-4F77-48A2-9464-315B70D0FA18}" destId="{AC88D46F-F37D-473C-AB86-B11ACF2DCD45}" srcOrd="0" destOrd="0" presId="urn:microsoft.com/office/officeart/2005/8/layout/chevron2"/>
    <dgm:cxn modelId="{2F82B8CF-6BB3-45DD-BDF3-0C6B1293460E}" type="presParOf" srcId="{846E7851-4F77-48A2-9464-315B70D0FA18}" destId="{5976CD6C-DEE8-41A4-B3FF-376482B8EDAA}" srcOrd="1" destOrd="0" presId="urn:microsoft.com/office/officeart/2005/8/layout/chevron2"/>
    <dgm:cxn modelId="{AD7388DB-F8E7-4B75-AACC-FBC0EF937F84}" type="presParOf" srcId="{799B6B17-71F8-4CB3-A53B-9AB3888C97AB}" destId="{1D2BD50E-78A9-422F-838F-F8B293A3EA55}" srcOrd="7" destOrd="0" presId="urn:microsoft.com/office/officeart/2005/8/layout/chevron2"/>
    <dgm:cxn modelId="{646D3129-2C19-47EA-B708-3BDC87CB6653}" type="presParOf" srcId="{799B6B17-71F8-4CB3-A53B-9AB3888C97AB}" destId="{C4276956-56BD-4562-9D6E-4644981C8B1A}" srcOrd="8" destOrd="0" presId="urn:microsoft.com/office/officeart/2005/8/layout/chevron2"/>
    <dgm:cxn modelId="{A1F21D70-0F43-4668-BAAA-9F5BF6635EEE}" type="presParOf" srcId="{C4276956-56BD-4562-9D6E-4644981C8B1A}" destId="{96E779D7-0EB0-4945-8D25-6822314D9AA6}" srcOrd="0" destOrd="0" presId="urn:microsoft.com/office/officeart/2005/8/layout/chevron2"/>
    <dgm:cxn modelId="{E63D7926-956D-4360-8FE1-078C61CFB965}" type="presParOf" srcId="{C4276956-56BD-4562-9D6E-4644981C8B1A}" destId="{335E4605-2DC8-49B7-A21B-9854B424EEB6}" srcOrd="1" destOrd="0" presId="urn:microsoft.com/office/officeart/2005/8/layout/chevron2"/>
    <dgm:cxn modelId="{4551F4C2-514A-470A-BD36-C01315DA8924}" type="presParOf" srcId="{799B6B17-71F8-4CB3-A53B-9AB3888C97AB}" destId="{07C150E6-9447-43C2-8F2F-99D399F55F8E}" srcOrd="9" destOrd="0" presId="urn:microsoft.com/office/officeart/2005/8/layout/chevron2"/>
    <dgm:cxn modelId="{71104EAE-265F-47CB-A996-FCF1357659D6}" type="presParOf" srcId="{799B6B17-71F8-4CB3-A53B-9AB3888C97AB}" destId="{C2816D65-B3FB-4713-82D5-6203465901DD}" srcOrd="10" destOrd="0" presId="urn:microsoft.com/office/officeart/2005/8/layout/chevron2"/>
    <dgm:cxn modelId="{4EA914F5-76D2-4B4B-A86E-5A150B6457D2}" type="presParOf" srcId="{C2816D65-B3FB-4713-82D5-6203465901DD}" destId="{C4442B60-423C-4A56-8A67-5A3A4600C151}" srcOrd="0" destOrd="0" presId="urn:microsoft.com/office/officeart/2005/8/layout/chevron2"/>
    <dgm:cxn modelId="{8FDCD75F-02CE-4211-BBA7-EAEA210A180C}" type="presParOf" srcId="{C2816D65-B3FB-4713-82D5-6203465901DD}" destId="{23C12495-8C43-4FE4-B48B-841DC7CC970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66A48EC-A8EE-49E1-84DB-7B5F224D87FC}" type="doc">
      <dgm:prSet loTypeId="urn:microsoft.com/office/officeart/2008/layout/SquareAccent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7E25DEE1-1AD0-49FE-8164-79FC1260BF86}">
      <dgm:prSet/>
      <dgm:spPr/>
      <dgm:t>
        <a:bodyPr/>
        <a:lstStyle/>
        <a:p>
          <a:endParaRPr lang="tr-TR"/>
        </a:p>
      </dgm:t>
    </dgm:pt>
    <dgm:pt modelId="{724F0656-5F17-4032-B165-0AB6932A0586}" type="parTrans" cxnId="{2825EF06-6B73-47F7-853A-F2AA22E05FF6}">
      <dgm:prSet/>
      <dgm:spPr/>
      <dgm:t>
        <a:bodyPr/>
        <a:lstStyle/>
        <a:p>
          <a:endParaRPr lang="tr-TR"/>
        </a:p>
      </dgm:t>
    </dgm:pt>
    <dgm:pt modelId="{06D286F8-5E2A-431E-98F5-99E91843F7DD}" type="sibTrans" cxnId="{2825EF06-6B73-47F7-853A-F2AA22E05FF6}">
      <dgm:prSet/>
      <dgm:spPr/>
      <dgm:t>
        <a:bodyPr/>
        <a:lstStyle/>
        <a:p>
          <a:endParaRPr lang="tr-TR"/>
        </a:p>
      </dgm:t>
    </dgm:pt>
    <dgm:pt modelId="{D61AC25D-14EB-4D49-8024-1BE62B9CCAA3}">
      <dgm:prSet/>
      <dgm:spPr/>
      <dgm:t>
        <a:bodyPr/>
        <a:lstStyle/>
        <a:p>
          <a:endParaRPr lang="tr-TR" dirty="0"/>
        </a:p>
      </dgm:t>
    </dgm:pt>
    <dgm:pt modelId="{0693415F-9177-4571-83B9-E130D254FB34}" type="parTrans" cxnId="{233B5DA9-63FC-49FA-9DEB-B61D297C86C9}">
      <dgm:prSet/>
      <dgm:spPr/>
      <dgm:t>
        <a:bodyPr/>
        <a:lstStyle/>
        <a:p>
          <a:endParaRPr lang="tr-TR"/>
        </a:p>
      </dgm:t>
    </dgm:pt>
    <dgm:pt modelId="{A1F63611-C574-4BD3-9023-BCCDA625A747}" type="sibTrans" cxnId="{233B5DA9-63FC-49FA-9DEB-B61D297C86C9}">
      <dgm:prSet/>
      <dgm:spPr/>
      <dgm:t>
        <a:bodyPr/>
        <a:lstStyle/>
        <a:p>
          <a:endParaRPr lang="tr-TR"/>
        </a:p>
      </dgm:t>
    </dgm:pt>
    <dgm:pt modelId="{B8D0CEE0-C917-4A98-A4A0-092303D0BAB9}">
      <dgm:prSet/>
      <dgm:spPr/>
      <dgm:t>
        <a:bodyPr/>
        <a:lstStyle/>
        <a:p>
          <a:endParaRPr lang="tr-TR" dirty="0"/>
        </a:p>
      </dgm:t>
    </dgm:pt>
    <dgm:pt modelId="{07B4101D-C1F7-4884-8FD4-8DA3BDA2DB84}" type="parTrans" cxnId="{2A159312-9496-46A8-AB0B-833006E69677}">
      <dgm:prSet/>
      <dgm:spPr/>
      <dgm:t>
        <a:bodyPr/>
        <a:lstStyle/>
        <a:p>
          <a:endParaRPr lang="tr-TR"/>
        </a:p>
      </dgm:t>
    </dgm:pt>
    <dgm:pt modelId="{0A1E248F-ADEE-460C-A20B-F28F4078775F}" type="sibTrans" cxnId="{2A159312-9496-46A8-AB0B-833006E69677}">
      <dgm:prSet/>
      <dgm:spPr/>
      <dgm:t>
        <a:bodyPr/>
        <a:lstStyle/>
        <a:p>
          <a:endParaRPr lang="tr-TR"/>
        </a:p>
      </dgm:t>
    </dgm:pt>
    <dgm:pt modelId="{6A7CECC8-FB7A-4CD2-9D54-7D3949BA55D8}">
      <dgm:prSet/>
      <dgm:spPr/>
      <dgm:t>
        <a:bodyPr/>
        <a:lstStyle/>
        <a:p>
          <a:endParaRPr lang="tr-TR" dirty="0"/>
        </a:p>
      </dgm:t>
    </dgm:pt>
    <dgm:pt modelId="{A558DF11-7176-48F5-88F8-8D34607A6ADF}" type="parTrans" cxnId="{DA47031D-DE27-48EC-952B-DB9FD209B792}">
      <dgm:prSet/>
      <dgm:spPr/>
      <dgm:t>
        <a:bodyPr/>
        <a:lstStyle/>
        <a:p>
          <a:endParaRPr lang="tr-TR"/>
        </a:p>
      </dgm:t>
    </dgm:pt>
    <dgm:pt modelId="{D0860FF6-7DED-4AB0-A736-25AF0AD8E404}" type="sibTrans" cxnId="{DA47031D-DE27-48EC-952B-DB9FD209B792}">
      <dgm:prSet/>
      <dgm:spPr/>
      <dgm:t>
        <a:bodyPr/>
        <a:lstStyle/>
        <a:p>
          <a:endParaRPr lang="tr-TR"/>
        </a:p>
      </dgm:t>
    </dgm:pt>
    <dgm:pt modelId="{62CF9F68-E481-45ED-9C06-3526AB7295B0}">
      <dgm:prSet/>
      <dgm:spPr/>
      <dgm:t>
        <a:bodyPr/>
        <a:lstStyle/>
        <a:p>
          <a:endParaRPr lang="tr-TR" dirty="0"/>
        </a:p>
      </dgm:t>
    </dgm:pt>
    <dgm:pt modelId="{7C7F8A78-38BA-4A1B-8F9D-87120F8FA56D}" type="parTrans" cxnId="{68FCF0A2-B5E6-4C38-8A24-9225418E8C92}">
      <dgm:prSet/>
      <dgm:spPr/>
      <dgm:t>
        <a:bodyPr/>
        <a:lstStyle/>
        <a:p>
          <a:endParaRPr lang="tr-TR"/>
        </a:p>
      </dgm:t>
    </dgm:pt>
    <dgm:pt modelId="{22297419-EFAD-474F-84F8-D1BB736FF419}" type="sibTrans" cxnId="{68FCF0A2-B5E6-4C38-8A24-9225418E8C92}">
      <dgm:prSet/>
      <dgm:spPr/>
      <dgm:t>
        <a:bodyPr/>
        <a:lstStyle/>
        <a:p>
          <a:endParaRPr lang="tr-TR"/>
        </a:p>
      </dgm:t>
    </dgm:pt>
    <dgm:pt modelId="{E3603DC2-8356-4D16-9F7F-CC6D010F5A0A}">
      <dgm:prSet custT="1"/>
      <dgm:spPr/>
      <dgm:t>
        <a:bodyPr/>
        <a:lstStyle/>
        <a:p>
          <a:r>
            <a:rPr lang="tr-TR" sz="1800" dirty="0"/>
            <a:t>Hata yapanı damgalamak yerine, süreçten öğrenmeye odaklanmak</a:t>
          </a:r>
        </a:p>
      </dgm:t>
    </dgm:pt>
    <dgm:pt modelId="{21E4695E-494E-4995-9E7A-31C90BE48B9A}" type="parTrans" cxnId="{8DFA2C74-E94C-4B54-8A26-125CFA8048D3}">
      <dgm:prSet/>
      <dgm:spPr/>
      <dgm:t>
        <a:bodyPr/>
        <a:lstStyle/>
        <a:p>
          <a:endParaRPr lang="tr-TR"/>
        </a:p>
      </dgm:t>
    </dgm:pt>
    <dgm:pt modelId="{74D57A5C-4F5D-4AF1-80D6-71B1948FC01B}" type="sibTrans" cxnId="{8DFA2C74-E94C-4B54-8A26-125CFA8048D3}">
      <dgm:prSet/>
      <dgm:spPr/>
      <dgm:t>
        <a:bodyPr/>
        <a:lstStyle/>
        <a:p>
          <a:endParaRPr lang="tr-TR"/>
        </a:p>
      </dgm:t>
    </dgm:pt>
    <dgm:pt modelId="{36AA63FB-B89C-4CC2-B6B1-5C3A86CD272A}">
      <dgm:prSet custT="1"/>
      <dgm:spPr/>
      <dgm:t>
        <a:bodyPr/>
        <a:lstStyle/>
        <a:p>
          <a:r>
            <a:rPr lang="tr-TR" sz="1800" dirty="0"/>
            <a:t>Eleştiriyi mümkünse </a:t>
          </a:r>
          <a:r>
            <a:rPr lang="tr-TR" sz="1800" b="1" dirty="0"/>
            <a:t>özel ortamda</a:t>
          </a:r>
          <a:r>
            <a:rPr lang="tr-TR" sz="1800" dirty="0"/>
            <a:t>, takdiri </a:t>
          </a:r>
          <a:r>
            <a:rPr lang="tr-TR" sz="1800" b="1" dirty="0"/>
            <a:t>herkesin içinde</a:t>
          </a:r>
          <a:r>
            <a:rPr lang="tr-TR" sz="1800" dirty="0"/>
            <a:t> yapmak</a:t>
          </a:r>
        </a:p>
      </dgm:t>
    </dgm:pt>
    <dgm:pt modelId="{CF937DA8-7567-42CC-8259-097FA7FD4796}" type="parTrans" cxnId="{ED6FCD25-6B44-4A26-AAEE-341D803A1AD4}">
      <dgm:prSet/>
      <dgm:spPr/>
      <dgm:t>
        <a:bodyPr/>
        <a:lstStyle/>
        <a:p>
          <a:endParaRPr lang="tr-TR"/>
        </a:p>
      </dgm:t>
    </dgm:pt>
    <dgm:pt modelId="{2A6A4D22-256D-4A07-B530-4027FC269265}" type="sibTrans" cxnId="{ED6FCD25-6B44-4A26-AAEE-341D803A1AD4}">
      <dgm:prSet/>
      <dgm:spPr/>
      <dgm:t>
        <a:bodyPr/>
        <a:lstStyle/>
        <a:p>
          <a:endParaRPr lang="tr-TR"/>
        </a:p>
      </dgm:t>
    </dgm:pt>
    <dgm:pt modelId="{CD464392-3996-4C53-BFDC-AE9AE5C3EBB0}">
      <dgm:prSet custT="1"/>
      <dgm:spPr/>
      <dgm:t>
        <a:bodyPr/>
        <a:lstStyle/>
        <a:p>
          <a:r>
            <a:rPr lang="tr-TR" sz="1800" dirty="0"/>
            <a:t>Çalışanların duygu ve ihtiyaçlarını duyabilmek için </a:t>
          </a:r>
          <a:r>
            <a:rPr lang="tr-TR" sz="1800" b="1" dirty="0"/>
            <a:t>zaman ayırmak</a:t>
          </a:r>
          <a:endParaRPr lang="tr-TR" sz="1800" dirty="0"/>
        </a:p>
      </dgm:t>
    </dgm:pt>
    <dgm:pt modelId="{DB10A86A-D20E-4466-9BC8-94132499BF60}" type="parTrans" cxnId="{36F72A93-9519-4E55-B0F3-21E1CBAA0578}">
      <dgm:prSet/>
      <dgm:spPr/>
      <dgm:t>
        <a:bodyPr/>
        <a:lstStyle/>
        <a:p>
          <a:endParaRPr lang="tr-TR"/>
        </a:p>
      </dgm:t>
    </dgm:pt>
    <dgm:pt modelId="{B61B57DC-C47A-4051-9FB9-7B1EE84E2EB9}" type="sibTrans" cxnId="{36F72A93-9519-4E55-B0F3-21E1CBAA0578}">
      <dgm:prSet/>
      <dgm:spPr/>
      <dgm:t>
        <a:bodyPr/>
        <a:lstStyle/>
        <a:p>
          <a:endParaRPr lang="tr-TR"/>
        </a:p>
      </dgm:t>
    </dgm:pt>
    <dgm:pt modelId="{B8BCAEF6-E646-4600-97DA-0034176C0F70}">
      <dgm:prSet custT="1"/>
      <dgm:spPr/>
      <dgm:t>
        <a:bodyPr/>
        <a:lstStyle/>
        <a:p>
          <a:r>
            <a:rPr lang="tr-TR" sz="1800" dirty="0"/>
            <a:t>Farklı görüşü cezalandırmak yerine, yapıcı tartışma iklimini desteklemek</a:t>
          </a:r>
        </a:p>
      </dgm:t>
    </dgm:pt>
    <dgm:pt modelId="{9055F726-C61E-48CB-B766-5D634FC55FA5}" type="parTrans" cxnId="{B201D929-4500-4C05-A4A6-ED693F825058}">
      <dgm:prSet/>
      <dgm:spPr/>
      <dgm:t>
        <a:bodyPr/>
        <a:lstStyle/>
        <a:p>
          <a:endParaRPr lang="tr-TR"/>
        </a:p>
      </dgm:t>
    </dgm:pt>
    <dgm:pt modelId="{A0923832-A285-4213-B752-3081853053A1}" type="sibTrans" cxnId="{B201D929-4500-4C05-A4A6-ED693F825058}">
      <dgm:prSet/>
      <dgm:spPr/>
      <dgm:t>
        <a:bodyPr/>
        <a:lstStyle/>
        <a:p>
          <a:endParaRPr lang="tr-TR"/>
        </a:p>
      </dgm:t>
    </dgm:pt>
    <dgm:pt modelId="{30F724CE-15DF-43C1-8ECA-D32F976EA741}">
      <dgm:prSet custT="1"/>
      <dgm:spPr/>
      <dgm:t>
        <a:bodyPr/>
        <a:lstStyle/>
        <a:p>
          <a:r>
            <a:rPr lang="tr-TR" sz="1800"/>
            <a:t>“Ben bilirim” yerine, “Birlikte nasıl daha iyi yapabiliriz?” dili kullanmak</a:t>
          </a:r>
          <a:endParaRPr lang="tr-TR" sz="1800" dirty="0"/>
        </a:p>
      </dgm:t>
    </dgm:pt>
    <dgm:pt modelId="{566DB48A-2861-4B43-A8B7-80D840411A4F}" type="parTrans" cxnId="{D15DF0A7-D62F-4403-9942-BA18977BAA82}">
      <dgm:prSet/>
      <dgm:spPr/>
      <dgm:t>
        <a:bodyPr/>
        <a:lstStyle/>
        <a:p>
          <a:endParaRPr lang="tr-TR"/>
        </a:p>
      </dgm:t>
    </dgm:pt>
    <dgm:pt modelId="{F33A539B-DD96-4224-ACB2-A8B5E0D0FDD8}" type="sibTrans" cxnId="{D15DF0A7-D62F-4403-9942-BA18977BAA82}">
      <dgm:prSet/>
      <dgm:spPr/>
      <dgm:t>
        <a:bodyPr/>
        <a:lstStyle/>
        <a:p>
          <a:endParaRPr lang="tr-TR"/>
        </a:p>
      </dgm:t>
    </dgm:pt>
    <dgm:pt modelId="{7BCF98DE-4225-4D10-A9E6-6D532CA932D9}" type="pres">
      <dgm:prSet presAssocID="{966A48EC-A8EE-49E1-84DB-7B5F224D87FC}" presName="layout" presStyleCnt="0">
        <dgm:presLayoutVars>
          <dgm:chMax/>
          <dgm:chPref/>
          <dgm:dir/>
          <dgm:resizeHandles/>
        </dgm:presLayoutVars>
      </dgm:prSet>
      <dgm:spPr/>
    </dgm:pt>
    <dgm:pt modelId="{43BB6410-5D3F-46CD-90AE-7B79BDF32A50}" type="pres">
      <dgm:prSet presAssocID="{7E25DEE1-1AD0-49FE-8164-79FC1260BF86}" presName="root" presStyleCnt="0">
        <dgm:presLayoutVars>
          <dgm:chMax/>
          <dgm:chPref/>
        </dgm:presLayoutVars>
      </dgm:prSet>
      <dgm:spPr/>
    </dgm:pt>
    <dgm:pt modelId="{9C1919C9-41B1-49F4-BE86-F5DDEB2A9B80}" type="pres">
      <dgm:prSet presAssocID="{7E25DEE1-1AD0-49FE-8164-79FC1260BF86}" presName="rootComposite" presStyleCnt="0">
        <dgm:presLayoutVars/>
      </dgm:prSet>
      <dgm:spPr/>
    </dgm:pt>
    <dgm:pt modelId="{F1D821B1-9741-4EB3-817C-653D775D5D9C}" type="pres">
      <dgm:prSet presAssocID="{7E25DEE1-1AD0-49FE-8164-79FC1260BF86}" presName="ParentAccent" presStyleLbl="alignNode1" presStyleIdx="0" presStyleCnt="5" custScaleY="761988"/>
      <dgm:spPr/>
    </dgm:pt>
    <dgm:pt modelId="{27321F11-A10C-470A-9907-E8B5F157785F}" type="pres">
      <dgm:prSet presAssocID="{7E25DEE1-1AD0-49FE-8164-79FC1260BF86}" presName="ParentSmallAccent" presStyleLbl="fgAcc1" presStyleIdx="0" presStyleCnt="5"/>
      <dgm:spPr/>
    </dgm:pt>
    <dgm:pt modelId="{9823624E-2C4D-4E77-9EF4-B7F441E4175D}" type="pres">
      <dgm:prSet presAssocID="{7E25DEE1-1AD0-49FE-8164-79FC1260BF86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A5785752-44E4-4A30-99FF-DB72A5A8E328}" type="pres">
      <dgm:prSet presAssocID="{7E25DEE1-1AD0-49FE-8164-79FC1260BF86}" presName="childShape" presStyleCnt="0">
        <dgm:presLayoutVars>
          <dgm:chMax val="0"/>
          <dgm:chPref val="0"/>
        </dgm:presLayoutVars>
      </dgm:prSet>
      <dgm:spPr/>
    </dgm:pt>
    <dgm:pt modelId="{DC89B5E5-0315-4227-A887-AC81E89D80C3}" type="pres">
      <dgm:prSet presAssocID="{E3603DC2-8356-4D16-9F7F-CC6D010F5A0A}" presName="childComposite" presStyleCnt="0">
        <dgm:presLayoutVars>
          <dgm:chMax val="0"/>
          <dgm:chPref val="0"/>
        </dgm:presLayoutVars>
      </dgm:prSet>
      <dgm:spPr/>
    </dgm:pt>
    <dgm:pt modelId="{C4BB7020-C9AC-4011-BB6A-1704AF98AC2B}" type="pres">
      <dgm:prSet presAssocID="{E3603DC2-8356-4D16-9F7F-CC6D010F5A0A}" presName="ChildAccent" presStyleLbl="solidFgAcc1" presStyleIdx="0" presStyleCnt="5"/>
      <dgm:spPr/>
    </dgm:pt>
    <dgm:pt modelId="{8629F7FF-AE66-468E-A541-D70A535C415C}" type="pres">
      <dgm:prSet presAssocID="{E3603DC2-8356-4D16-9F7F-CC6D010F5A0A}" presName="Child" presStyleLbl="revTx" presStyleIdx="1" presStyleCnt="10" custScaleY="1417902">
        <dgm:presLayoutVars>
          <dgm:chMax val="0"/>
          <dgm:chPref val="0"/>
          <dgm:bulletEnabled val="1"/>
        </dgm:presLayoutVars>
      </dgm:prSet>
      <dgm:spPr/>
    </dgm:pt>
    <dgm:pt modelId="{04FA1F3F-30F9-490D-AA77-2E3C947F67A2}" type="pres">
      <dgm:prSet presAssocID="{D61AC25D-14EB-4D49-8024-1BE62B9CCAA3}" presName="root" presStyleCnt="0">
        <dgm:presLayoutVars>
          <dgm:chMax/>
          <dgm:chPref/>
        </dgm:presLayoutVars>
      </dgm:prSet>
      <dgm:spPr/>
    </dgm:pt>
    <dgm:pt modelId="{E3F89AEE-1879-4DA8-8960-71AC604EF122}" type="pres">
      <dgm:prSet presAssocID="{D61AC25D-14EB-4D49-8024-1BE62B9CCAA3}" presName="rootComposite" presStyleCnt="0">
        <dgm:presLayoutVars/>
      </dgm:prSet>
      <dgm:spPr/>
    </dgm:pt>
    <dgm:pt modelId="{22819237-8FE4-4982-8955-485D54ADE790}" type="pres">
      <dgm:prSet presAssocID="{D61AC25D-14EB-4D49-8024-1BE62B9CCAA3}" presName="ParentAccent" presStyleLbl="alignNode1" presStyleIdx="1" presStyleCnt="5" custScaleY="761988"/>
      <dgm:spPr/>
    </dgm:pt>
    <dgm:pt modelId="{1A709A16-A8B7-48EC-85DA-29DF80D9AC7D}" type="pres">
      <dgm:prSet presAssocID="{D61AC25D-14EB-4D49-8024-1BE62B9CCAA3}" presName="ParentSmallAccent" presStyleLbl="fgAcc1" presStyleIdx="1" presStyleCnt="5"/>
      <dgm:spPr/>
    </dgm:pt>
    <dgm:pt modelId="{97831F4C-645A-4C38-AA4B-2A1966F4D749}" type="pres">
      <dgm:prSet presAssocID="{D61AC25D-14EB-4D49-8024-1BE62B9CCAA3}" presName="Parent" presStyleLbl="revTx" presStyleIdx="2" presStyleCnt="10">
        <dgm:presLayoutVars>
          <dgm:chMax/>
          <dgm:chPref val="4"/>
          <dgm:bulletEnabled val="1"/>
        </dgm:presLayoutVars>
      </dgm:prSet>
      <dgm:spPr/>
    </dgm:pt>
    <dgm:pt modelId="{492FCFF2-B679-435F-8169-D6F58E2FB978}" type="pres">
      <dgm:prSet presAssocID="{D61AC25D-14EB-4D49-8024-1BE62B9CCAA3}" presName="childShape" presStyleCnt="0">
        <dgm:presLayoutVars>
          <dgm:chMax val="0"/>
          <dgm:chPref val="0"/>
        </dgm:presLayoutVars>
      </dgm:prSet>
      <dgm:spPr/>
    </dgm:pt>
    <dgm:pt modelId="{67C0AAB4-CD01-440E-9F30-207187AB478C}" type="pres">
      <dgm:prSet presAssocID="{36AA63FB-B89C-4CC2-B6B1-5C3A86CD272A}" presName="childComposite" presStyleCnt="0">
        <dgm:presLayoutVars>
          <dgm:chMax val="0"/>
          <dgm:chPref val="0"/>
        </dgm:presLayoutVars>
      </dgm:prSet>
      <dgm:spPr/>
    </dgm:pt>
    <dgm:pt modelId="{A6DFD54D-3489-4C61-A673-F2F3384E85CC}" type="pres">
      <dgm:prSet presAssocID="{36AA63FB-B89C-4CC2-B6B1-5C3A86CD272A}" presName="ChildAccent" presStyleLbl="solidFgAcc1" presStyleIdx="1" presStyleCnt="5"/>
      <dgm:spPr/>
    </dgm:pt>
    <dgm:pt modelId="{BDE98E00-0F66-4204-A2B4-0F9AEBB58ADA}" type="pres">
      <dgm:prSet presAssocID="{36AA63FB-B89C-4CC2-B6B1-5C3A86CD272A}" presName="Child" presStyleLbl="revTx" presStyleIdx="3" presStyleCnt="10" custScaleY="1417902">
        <dgm:presLayoutVars>
          <dgm:chMax val="0"/>
          <dgm:chPref val="0"/>
          <dgm:bulletEnabled val="1"/>
        </dgm:presLayoutVars>
      </dgm:prSet>
      <dgm:spPr/>
    </dgm:pt>
    <dgm:pt modelId="{B0C17497-FA96-4854-B0A8-04F00DA449A9}" type="pres">
      <dgm:prSet presAssocID="{B8D0CEE0-C917-4A98-A4A0-092303D0BAB9}" presName="root" presStyleCnt="0">
        <dgm:presLayoutVars>
          <dgm:chMax/>
          <dgm:chPref/>
        </dgm:presLayoutVars>
      </dgm:prSet>
      <dgm:spPr/>
    </dgm:pt>
    <dgm:pt modelId="{DA8335BC-2B1F-45CF-BE21-789F1D2BD818}" type="pres">
      <dgm:prSet presAssocID="{B8D0CEE0-C917-4A98-A4A0-092303D0BAB9}" presName="rootComposite" presStyleCnt="0">
        <dgm:presLayoutVars/>
      </dgm:prSet>
      <dgm:spPr/>
    </dgm:pt>
    <dgm:pt modelId="{5246B4B8-7351-4CE3-866F-819FF777B2D4}" type="pres">
      <dgm:prSet presAssocID="{B8D0CEE0-C917-4A98-A4A0-092303D0BAB9}" presName="ParentAccent" presStyleLbl="alignNode1" presStyleIdx="2" presStyleCnt="5" custScaleY="761988"/>
      <dgm:spPr/>
    </dgm:pt>
    <dgm:pt modelId="{DED485CF-5082-42A1-A24B-730C7EFD4646}" type="pres">
      <dgm:prSet presAssocID="{B8D0CEE0-C917-4A98-A4A0-092303D0BAB9}" presName="ParentSmallAccent" presStyleLbl="fgAcc1" presStyleIdx="2" presStyleCnt="5"/>
      <dgm:spPr/>
    </dgm:pt>
    <dgm:pt modelId="{6F500B30-A945-4C46-9501-0F50DE9C06AA}" type="pres">
      <dgm:prSet presAssocID="{B8D0CEE0-C917-4A98-A4A0-092303D0BAB9}" presName="Parent" presStyleLbl="revTx" presStyleIdx="4" presStyleCnt="10">
        <dgm:presLayoutVars>
          <dgm:chMax/>
          <dgm:chPref val="4"/>
          <dgm:bulletEnabled val="1"/>
        </dgm:presLayoutVars>
      </dgm:prSet>
      <dgm:spPr/>
    </dgm:pt>
    <dgm:pt modelId="{17B1861B-6AF5-40C0-8630-189B892054FB}" type="pres">
      <dgm:prSet presAssocID="{B8D0CEE0-C917-4A98-A4A0-092303D0BAB9}" presName="childShape" presStyleCnt="0">
        <dgm:presLayoutVars>
          <dgm:chMax val="0"/>
          <dgm:chPref val="0"/>
        </dgm:presLayoutVars>
      </dgm:prSet>
      <dgm:spPr/>
    </dgm:pt>
    <dgm:pt modelId="{2BB6C0A3-EC7F-4468-BF63-52263EB264F5}" type="pres">
      <dgm:prSet presAssocID="{CD464392-3996-4C53-BFDC-AE9AE5C3EBB0}" presName="childComposite" presStyleCnt="0">
        <dgm:presLayoutVars>
          <dgm:chMax val="0"/>
          <dgm:chPref val="0"/>
        </dgm:presLayoutVars>
      </dgm:prSet>
      <dgm:spPr/>
    </dgm:pt>
    <dgm:pt modelId="{2AA81FA0-0979-4F4A-9C87-934E65B78A13}" type="pres">
      <dgm:prSet presAssocID="{CD464392-3996-4C53-BFDC-AE9AE5C3EBB0}" presName="ChildAccent" presStyleLbl="solidFgAcc1" presStyleIdx="2" presStyleCnt="5"/>
      <dgm:spPr/>
    </dgm:pt>
    <dgm:pt modelId="{27B7B4B5-F9B2-4D0D-B569-1763F3FF90F5}" type="pres">
      <dgm:prSet presAssocID="{CD464392-3996-4C53-BFDC-AE9AE5C3EBB0}" presName="Child" presStyleLbl="revTx" presStyleIdx="5" presStyleCnt="10" custScaleY="1417902">
        <dgm:presLayoutVars>
          <dgm:chMax val="0"/>
          <dgm:chPref val="0"/>
          <dgm:bulletEnabled val="1"/>
        </dgm:presLayoutVars>
      </dgm:prSet>
      <dgm:spPr/>
    </dgm:pt>
    <dgm:pt modelId="{7D508F78-54AA-4BAD-B2C1-522D6182E8F9}" type="pres">
      <dgm:prSet presAssocID="{6A7CECC8-FB7A-4CD2-9D54-7D3949BA55D8}" presName="root" presStyleCnt="0">
        <dgm:presLayoutVars>
          <dgm:chMax/>
          <dgm:chPref/>
        </dgm:presLayoutVars>
      </dgm:prSet>
      <dgm:spPr/>
    </dgm:pt>
    <dgm:pt modelId="{8FC69545-6FD2-4C2D-9275-2D37C4B8CF64}" type="pres">
      <dgm:prSet presAssocID="{6A7CECC8-FB7A-4CD2-9D54-7D3949BA55D8}" presName="rootComposite" presStyleCnt="0">
        <dgm:presLayoutVars/>
      </dgm:prSet>
      <dgm:spPr/>
    </dgm:pt>
    <dgm:pt modelId="{D34A2C11-5C22-422A-A45D-0B57995E0E61}" type="pres">
      <dgm:prSet presAssocID="{6A7CECC8-FB7A-4CD2-9D54-7D3949BA55D8}" presName="ParentAccent" presStyleLbl="alignNode1" presStyleIdx="3" presStyleCnt="5" custScaleY="761988"/>
      <dgm:spPr/>
    </dgm:pt>
    <dgm:pt modelId="{19DEB99B-342A-4828-90CA-DE7CEB5DEED5}" type="pres">
      <dgm:prSet presAssocID="{6A7CECC8-FB7A-4CD2-9D54-7D3949BA55D8}" presName="ParentSmallAccent" presStyleLbl="fgAcc1" presStyleIdx="3" presStyleCnt="5"/>
      <dgm:spPr/>
    </dgm:pt>
    <dgm:pt modelId="{2BA1400A-4717-49B6-8C01-B7BF0F662BBE}" type="pres">
      <dgm:prSet presAssocID="{6A7CECC8-FB7A-4CD2-9D54-7D3949BA55D8}" presName="Parent" presStyleLbl="revTx" presStyleIdx="6" presStyleCnt="10">
        <dgm:presLayoutVars>
          <dgm:chMax/>
          <dgm:chPref val="4"/>
          <dgm:bulletEnabled val="1"/>
        </dgm:presLayoutVars>
      </dgm:prSet>
      <dgm:spPr/>
    </dgm:pt>
    <dgm:pt modelId="{C1D8BAB3-401F-4139-B73D-B1F18FD0B810}" type="pres">
      <dgm:prSet presAssocID="{6A7CECC8-FB7A-4CD2-9D54-7D3949BA55D8}" presName="childShape" presStyleCnt="0">
        <dgm:presLayoutVars>
          <dgm:chMax val="0"/>
          <dgm:chPref val="0"/>
        </dgm:presLayoutVars>
      </dgm:prSet>
      <dgm:spPr/>
    </dgm:pt>
    <dgm:pt modelId="{3E99233C-07B7-409C-8BD1-25A31E4F6014}" type="pres">
      <dgm:prSet presAssocID="{B8BCAEF6-E646-4600-97DA-0034176C0F70}" presName="childComposite" presStyleCnt="0">
        <dgm:presLayoutVars>
          <dgm:chMax val="0"/>
          <dgm:chPref val="0"/>
        </dgm:presLayoutVars>
      </dgm:prSet>
      <dgm:spPr/>
    </dgm:pt>
    <dgm:pt modelId="{6F8F350A-096D-4BFA-98A7-8D722581C034}" type="pres">
      <dgm:prSet presAssocID="{B8BCAEF6-E646-4600-97DA-0034176C0F70}" presName="ChildAccent" presStyleLbl="solidFgAcc1" presStyleIdx="3" presStyleCnt="5"/>
      <dgm:spPr/>
    </dgm:pt>
    <dgm:pt modelId="{8582D373-9CD0-4F87-A8E9-1094D9FBDD3B}" type="pres">
      <dgm:prSet presAssocID="{B8BCAEF6-E646-4600-97DA-0034176C0F70}" presName="Child" presStyleLbl="revTx" presStyleIdx="7" presStyleCnt="10" custScaleY="1417902">
        <dgm:presLayoutVars>
          <dgm:chMax val="0"/>
          <dgm:chPref val="0"/>
          <dgm:bulletEnabled val="1"/>
        </dgm:presLayoutVars>
      </dgm:prSet>
      <dgm:spPr/>
    </dgm:pt>
    <dgm:pt modelId="{3F1339C5-17D8-4EAB-90C7-C190ADA5CA2D}" type="pres">
      <dgm:prSet presAssocID="{62CF9F68-E481-45ED-9C06-3526AB7295B0}" presName="root" presStyleCnt="0">
        <dgm:presLayoutVars>
          <dgm:chMax/>
          <dgm:chPref/>
        </dgm:presLayoutVars>
      </dgm:prSet>
      <dgm:spPr/>
    </dgm:pt>
    <dgm:pt modelId="{D7B110AF-A9D5-4F5D-B086-719191978751}" type="pres">
      <dgm:prSet presAssocID="{62CF9F68-E481-45ED-9C06-3526AB7295B0}" presName="rootComposite" presStyleCnt="0">
        <dgm:presLayoutVars/>
      </dgm:prSet>
      <dgm:spPr/>
    </dgm:pt>
    <dgm:pt modelId="{2A2A49A2-6D60-4A0C-9873-F5C5E8B4BB6B}" type="pres">
      <dgm:prSet presAssocID="{62CF9F68-E481-45ED-9C06-3526AB7295B0}" presName="ParentAccent" presStyleLbl="alignNode1" presStyleIdx="4" presStyleCnt="5" custScaleY="761988"/>
      <dgm:spPr/>
    </dgm:pt>
    <dgm:pt modelId="{7FB609BD-30F6-4849-8E31-0693B85AD1B5}" type="pres">
      <dgm:prSet presAssocID="{62CF9F68-E481-45ED-9C06-3526AB7295B0}" presName="ParentSmallAccent" presStyleLbl="fgAcc1" presStyleIdx="4" presStyleCnt="5"/>
      <dgm:spPr/>
    </dgm:pt>
    <dgm:pt modelId="{CB2BF07F-B3F0-430B-ADEF-55D28463BDE4}" type="pres">
      <dgm:prSet presAssocID="{62CF9F68-E481-45ED-9C06-3526AB7295B0}" presName="Parent" presStyleLbl="revTx" presStyleIdx="8" presStyleCnt="10">
        <dgm:presLayoutVars>
          <dgm:chMax/>
          <dgm:chPref val="4"/>
          <dgm:bulletEnabled val="1"/>
        </dgm:presLayoutVars>
      </dgm:prSet>
      <dgm:spPr/>
    </dgm:pt>
    <dgm:pt modelId="{81D18FA8-8AEC-4A72-AC1B-3FC1FFB203FD}" type="pres">
      <dgm:prSet presAssocID="{62CF9F68-E481-45ED-9C06-3526AB7295B0}" presName="childShape" presStyleCnt="0">
        <dgm:presLayoutVars>
          <dgm:chMax val="0"/>
          <dgm:chPref val="0"/>
        </dgm:presLayoutVars>
      </dgm:prSet>
      <dgm:spPr/>
    </dgm:pt>
    <dgm:pt modelId="{B940E55C-ED50-421E-88FC-512D700C5328}" type="pres">
      <dgm:prSet presAssocID="{30F724CE-15DF-43C1-8ECA-D32F976EA741}" presName="childComposite" presStyleCnt="0">
        <dgm:presLayoutVars>
          <dgm:chMax val="0"/>
          <dgm:chPref val="0"/>
        </dgm:presLayoutVars>
      </dgm:prSet>
      <dgm:spPr/>
    </dgm:pt>
    <dgm:pt modelId="{B17C1965-06B5-418B-831C-8BAC666274E8}" type="pres">
      <dgm:prSet presAssocID="{30F724CE-15DF-43C1-8ECA-D32F976EA741}" presName="ChildAccent" presStyleLbl="solidFgAcc1" presStyleIdx="4" presStyleCnt="5"/>
      <dgm:spPr/>
    </dgm:pt>
    <dgm:pt modelId="{94BE94EE-A8CA-466C-BD21-6B0D0ADFC2DF}" type="pres">
      <dgm:prSet presAssocID="{30F724CE-15DF-43C1-8ECA-D32F976EA741}" presName="Child" presStyleLbl="revTx" presStyleIdx="9" presStyleCnt="10" custScaleY="1417902">
        <dgm:presLayoutVars>
          <dgm:chMax val="0"/>
          <dgm:chPref val="0"/>
          <dgm:bulletEnabled val="1"/>
        </dgm:presLayoutVars>
      </dgm:prSet>
      <dgm:spPr/>
    </dgm:pt>
  </dgm:ptLst>
  <dgm:cxnLst>
    <dgm:cxn modelId="{6B7AD505-E62C-4162-A112-E7C828009067}" type="presOf" srcId="{36AA63FB-B89C-4CC2-B6B1-5C3A86CD272A}" destId="{BDE98E00-0F66-4204-A2B4-0F9AEBB58ADA}" srcOrd="0" destOrd="0" presId="urn:microsoft.com/office/officeart/2008/layout/SquareAccentList"/>
    <dgm:cxn modelId="{2825EF06-6B73-47F7-853A-F2AA22E05FF6}" srcId="{966A48EC-A8EE-49E1-84DB-7B5F224D87FC}" destId="{7E25DEE1-1AD0-49FE-8164-79FC1260BF86}" srcOrd="0" destOrd="0" parTransId="{724F0656-5F17-4032-B165-0AB6932A0586}" sibTransId="{06D286F8-5E2A-431E-98F5-99E91843F7DD}"/>
    <dgm:cxn modelId="{2A159312-9496-46A8-AB0B-833006E69677}" srcId="{966A48EC-A8EE-49E1-84DB-7B5F224D87FC}" destId="{B8D0CEE0-C917-4A98-A4A0-092303D0BAB9}" srcOrd="2" destOrd="0" parTransId="{07B4101D-C1F7-4884-8FD4-8DA3BDA2DB84}" sibTransId="{0A1E248F-ADEE-460C-A20B-F28F4078775F}"/>
    <dgm:cxn modelId="{D4801D15-EF1C-435A-A03A-1EC5ED134FEF}" type="presOf" srcId="{62CF9F68-E481-45ED-9C06-3526AB7295B0}" destId="{CB2BF07F-B3F0-430B-ADEF-55D28463BDE4}" srcOrd="0" destOrd="0" presId="urn:microsoft.com/office/officeart/2008/layout/SquareAccentList"/>
    <dgm:cxn modelId="{A07E3715-C360-4957-B12E-C769FC09E6B1}" type="presOf" srcId="{E3603DC2-8356-4D16-9F7F-CC6D010F5A0A}" destId="{8629F7FF-AE66-468E-A541-D70A535C415C}" srcOrd="0" destOrd="0" presId="urn:microsoft.com/office/officeart/2008/layout/SquareAccentList"/>
    <dgm:cxn modelId="{DA47031D-DE27-48EC-952B-DB9FD209B792}" srcId="{966A48EC-A8EE-49E1-84DB-7B5F224D87FC}" destId="{6A7CECC8-FB7A-4CD2-9D54-7D3949BA55D8}" srcOrd="3" destOrd="0" parTransId="{A558DF11-7176-48F5-88F8-8D34607A6ADF}" sibTransId="{D0860FF6-7DED-4AB0-A736-25AF0AD8E404}"/>
    <dgm:cxn modelId="{ED6FCD25-6B44-4A26-AAEE-341D803A1AD4}" srcId="{D61AC25D-14EB-4D49-8024-1BE62B9CCAA3}" destId="{36AA63FB-B89C-4CC2-B6B1-5C3A86CD272A}" srcOrd="0" destOrd="0" parTransId="{CF937DA8-7567-42CC-8259-097FA7FD4796}" sibTransId="{2A6A4D22-256D-4A07-B530-4027FC269265}"/>
    <dgm:cxn modelId="{B201D929-4500-4C05-A4A6-ED693F825058}" srcId="{6A7CECC8-FB7A-4CD2-9D54-7D3949BA55D8}" destId="{B8BCAEF6-E646-4600-97DA-0034176C0F70}" srcOrd="0" destOrd="0" parTransId="{9055F726-C61E-48CB-B766-5D634FC55FA5}" sibTransId="{A0923832-A285-4213-B752-3081853053A1}"/>
    <dgm:cxn modelId="{5CBC785B-0EB3-49C0-BA1A-8CE2FA0402A2}" type="presOf" srcId="{D61AC25D-14EB-4D49-8024-1BE62B9CCAA3}" destId="{97831F4C-645A-4C38-AA4B-2A1966F4D749}" srcOrd="0" destOrd="0" presId="urn:microsoft.com/office/officeart/2008/layout/SquareAccentList"/>
    <dgm:cxn modelId="{8B1EEC45-EC36-48CC-933E-411A6AA3F3D6}" type="presOf" srcId="{30F724CE-15DF-43C1-8ECA-D32F976EA741}" destId="{94BE94EE-A8CA-466C-BD21-6B0D0ADFC2DF}" srcOrd="0" destOrd="0" presId="urn:microsoft.com/office/officeart/2008/layout/SquareAccentList"/>
    <dgm:cxn modelId="{8DFA2C74-E94C-4B54-8A26-125CFA8048D3}" srcId="{7E25DEE1-1AD0-49FE-8164-79FC1260BF86}" destId="{E3603DC2-8356-4D16-9F7F-CC6D010F5A0A}" srcOrd="0" destOrd="0" parTransId="{21E4695E-494E-4995-9E7A-31C90BE48B9A}" sibTransId="{74D57A5C-4F5D-4AF1-80D6-71B1948FC01B}"/>
    <dgm:cxn modelId="{4629AF91-4B2A-415F-A8F7-1362CA035897}" type="presOf" srcId="{B8D0CEE0-C917-4A98-A4A0-092303D0BAB9}" destId="{6F500B30-A945-4C46-9501-0F50DE9C06AA}" srcOrd="0" destOrd="0" presId="urn:microsoft.com/office/officeart/2008/layout/SquareAccentList"/>
    <dgm:cxn modelId="{36F72A93-9519-4E55-B0F3-21E1CBAA0578}" srcId="{B8D0CEE0-C917-4A98-A4A0-092303D0BAB9}" destId="{CD464392-3996-4C53-BFDC-AE9AE5C3EBB0}" srcOrd="0" destOrd="0" parTransId="{DB10A86A-D20E-4466-9BC8-94132499BF60}" sibTransId="{B61B57DC-C47A-4051-9FB9-7B1EE84E2EB9}"/>
    <dgm:cxn modelId="{C911B89B-A348-4E8E-A246-7AF1F2B33053}" type="presOf" srcId="{6A7CECC8-FB7A-4CD2-9D54-7D3949BA55D8}" destId="{2BA1400A-4717-49B6-8C01-B7BF0F662BBE}" srcOrd="0" destOrd="0" presId="urn:microsoft.com/office/officeart/2008/layout/SquareAccentList"/>
    <dgm:cxn modelId="{A7C268A2-3AE6-4372-AA66-115C4D0BD880}" type="presOf" srcId="{CD464392-3996-4C53-BFDC-AE9AE5C3EBB0}" destId="{27B7B4B5-F9B2-4D0D-B569-1763F3FF90F5}" srcOrd="0" destOrd="0" presId="urn:microsoft.com/office/officeart/2008/layout/SquareAccentList"/>
    <dgm:cxn modelId="{68FCF0A2-B5E6-4C38-8A24-9225418E8C92}" srcId="{966A48EC-A8EE-49E1-84DB-7B5F224D87FC}" destId="{62CF9F68-E481-45ED-9C06-3526AB7295B0}" srcOrd="4" destOrd="0" parTransId="{7C7F8A78-38BA-4A1B-8F9D-87120F8FA56D}" sibTransId="{22297419-EFAD-474F-84F8-D1BB736FF419}"/>
    <dgm:cxn modelId="{D15DF0A7-D62F-4403-9942-BA18977BAA82}" srcId="{62CF9F68-E481-45ED-9C06-3526AB7295B0}" destId="{30F724CE-15DF-43C1-8ECA-D32F976EA741}" srcOrd="0" destOrd="0" parTransId="{566DB48A-2861-4B43-A8B7-80D840411A4F}" sibTransId="{F33A539B-DD96-4224-ACB2-A8B5E0D0FDD8}"/>
    <dgm:cxn modelId="{233B5DA9-63FC-49FA-9DEB-B61D297C86C9}" srcId="{966A48EC-A8EE-49E1-84DB-7B5F224D87FC}" destId="{D61AC25D-14EB-4D49-8024-1BE62B9CCAA3}" srcOrd="1" destOrd="0" parTransId="{0693415F-9177-4571-83B9-E130D254FB34}" sibTransId="{A1F63611-C574-4BD3-9023-BCCDA625A747}"/>
    <dgm:cxn modelId="{752F8FBE-A2BB-4CB5-85B7-03A008D25165}" type="presOf" srcId="{966A48EC-A8EE-49E1-84DB-7B5F224D87FC}" destId="{7BCF98DE-4225-4D10-A9E6-6D532CA932D9}" srcOrd="0" destOrd="0" presId="urn:microsoft.com/office/officeart/2008/layout/SquareAccentList"/>
    <dgm:cxn modelId="{0F6A52CC-991A-4B21-89F4-90ED66150E4D}" type="presOf" srcId="{7E25DEE1-1AD0-49FE-8164-79FC1260BF86}" destId="{9823624E-2C4D-4E77-9EF4-B7F441E4175D}" srcOrd="0" destOrd="0" presId="urn:microsoft.com/office/officeart/2008/layout/SquareAccentList"/>
    <dgm:cxn modelId="{E3BD1BFE-917F-4ED5-AA4F-544A680BC2D7}" type="presOf" srcId="{B8BCAEF6-E646-4600-97DA-0034176C0F70}" destId="{8582D373-9CD0-4F87-A8E9-1094D9FBDD3B}" srcOrd="0" destOrd="0" presId="urn:microsoft.com/office/officeart/2008/layout/SquareAccentList"/>
    <dgm:cxn modelId="{BDD62B96-ACA5-4104-B022-09EE766D123A}" type="presParOf" srcId="{7BCF98DE-4225-4D10-A9E6-6D532CA932D9}" destId="{43BB6410-5D3F-46CD-90AE-7B79BDF32A50}" srcOrd="0" destOrd="0" presId="urn:microsoft.com/office/officeart/2008/layout/SquareAccentList"/>
    <dgm:cxn modelId="{39F6452B-0E33-4A97-AAF9-E641D60DF501}" type="presParOf" srcId="{43BB6410-5D3F-46CD-90AE-7B79BDF32A50}" destId="{9C1919C9-41B1-49F4-BE86-F5DDEB2A9B80}" srcOrd="0" destOrd="0" presId="urn:microsoft.com/office/officeart/2008/layout/SquareAccentList"/>
    <dgm:cxn modelId="{45D7D8D9-9116-4004-A386-0407C2E879F0}" type="presParOf" srcId="{9C1919C9-41B1-49F4-BE86-F5DDEB2A9B80}" destId="{F1D821B1-9741-4EB3-817C-653D775D5D9C}" srcOrd="0" destOrd="0" presId="urn:microsoft.com/office/officeart/2008/layout/SquareAccentList"/>
    <dgm:cxn modelId="{2AB3C082-90FA-4AF7-A032-0D406EC26270}" type="presParOf" srcId="{9C1919C9-41B1-49F4-BE86-F5DDEB2A9B80}" destId="{27321F11-A10C-470A-9907-E8B5F157785F}" srcOrd="1" destOrd="0" presId="urn:microsoft.com/office/officeart/2008/layout/SquareAccentList"/>
    <dgm:cxn modelId="{007088E2-12FC-409A-BC4D-42FF142CDAE8}" type="presParOf" srcId="{9C1919C9-41B1-49F4-BE86-F5DDEB2A9B80}" destId="{9823624E-2C4D-4E77-9EF4-B7F441E4175D}" srcOrd="2" destOrd="0" presId="urn:microsoft.com/office/officeart/2008/layout/SquareAccentList"/>
    <dgm:cxn modelId="{B0050EC2-FDAF-4057-9461-49212202E8CA}" type="presParOf" srcId="{43BB6410-5D3F-46CD-90AE-7B79BDF32A50}" destId="{A5785752-44E4-4A30-99FF-DB72A5A8E328}" srcOrd="1" destOrd="0" presId="urn:microsoft.com/office/officeart/2008/layout/SquareAccentList"/>
    <dgm:cxn modelId="{DC199483-A25C-4FFA-ADEE-25274F1FA558}" type="presParOf" srcId="{A5785752-44E4-4A30-99FF-DB72A5A8E328}" destId="{DC89B5E5-0315-4227-A887-AC81E89D80C3}" srcOrd="0" destOrd="0" presId="urn:microsoft.com/office/officeart/2008/layout/SquareAccentList"/>
    <dgm:cxn modelId="{641B1BB6-FC12-4FF9-A423-7AE6EA30204A}" type="presParOf" srcId="{DC89B5E5-0315-4227-A887-AC81E89D80C3}" destId="{C4BB7020-C9AC-4011-BB6A-1704AF98AC2B}" srcOrd="0" destOrd="0" presId="urn:microsoft.com/office/officeart/2008/layout/SquareAccentList"/>
    <dgm:cxn modelId="{BFA8FE26-BAF0-4CCA-A3AD-B401D6E67D11}" type="presParOf" srcId="{DC89B5E5-0315-4227-A887-AC81E89D80C3}" destId="{8629F7FF-AE66-468E-A541-D70A535C415C}" srcOrd="1" destOrd="0" presId="urn:microsoft.com/office/officeart/2008/layout/SquareAccentList"/>
    <dgm:cxn modelId="{871329C2-97C0-44A6-8D52-D3479130A04A}" type="presParOf" srcId="{7BCF98DE-4225-4D10-A9E6-6D532CA932D9}" destId="{04FA1F3F-30F9-490D-AA77-2E3C947F67A2}" srcOrd="1" destOrd="0" presId="urn:microsoft.com/office/officeart/2008/layout/SquareAccentList"/>
    <dgm:cxn modelId="{5178182E-3B05-451D-8149-BA6BDBB06A4E}" type="presParOf" srcId="{04FA1F3F-30F9-490D-AA77-2E3C947F67A2}" destId="{E3F89AEE-1879-4DA8-8960-71AC604EF122}" srcOrd="0" destOrd="0" presId="urn:microsoft.com/office/officeart/2008/layout/SquareAccentList"/>
    <dgm:cxn modelId="{FB09474B-7770-4186-940F-9824D211A128}" type="presParOf" srcId="{E3F89AEE-1879-4DA8-8960-71AC604EF122}" destId="{22819237-8FE4-4982-8955-485D54ADE790}" srcOrd="0" destOrd="0" presId="urn:microsoft.com/office/officeart/2008/layout/SquareAccentList"/>
    <dgm:cxn modelId="{D143BDF4-0169-44CE-A260-6620ADCBF6E6}" type="presParOf" srcId="{E3F89AEE-1879-4DA8-8960-71AC604EF122}" destId="{1A709A16-A8B7-48EC-85DA-29DF80D9AC7D}" srcOrd="1" destOrd="0" presId="urn:microsoft.com/office/officeart/2008/layout/SquareAccentList"/>
    <dgm:cxn modelId="{ED0D6830-EAD6-4AD3-9FCA-31F9296987C8}" type="presParOf" srcId="{E3F89AEE-1879-4DA8-8960-71AC604EF122}" destId="{97831F4C-645A-4C38-AA4B-2A1966F4D749}" srcOrd="2" destOrd="0" presId="urn:microsoft.com/office/officeart/2008/layout/SquareAccentList"/>
    <dgm:cxn modelId="{143887A1-5C8A-422C-98B2-4B2D77721BFC}" type="presParOf" srcId="{04FA1F3F-30F9-490D-AA77-2E3C947F67A2}" destId="{492FCFF2-B679-435F-8169-D6F58E2FB978}" srcOrd="1" destOrd="0" presId="urn:microsoft.com/office/officeart/2008/layout/SquareAccentList"/>
    <dgm:cxn modelId="{2670ABB2-0DB1-43BA-9DCB-9E35407A478A}" type="presParOf" srcId="{492FCFF2-B679-435F-8169-D6F58E2FB978}" destId="{67C0AAB4-CD01-440E-9F30-207187AB478C}" srcOrd="0" destOrd="0" presId="urn:microsoft.com/office/officeart/2008/layout/SquareAccentList"/>
    <dgm:cxn modelId="{D7AE0F61-8FF5-470D-8FB1-ED022FD4C49C}" type="presParOf" srcId="{67C0AAB4-CD01-440E-9F30-207187AB478C}" destId="{A6DFD54D-3489-4C61-A673-F2F3384E85CC}" srcOrd="0" destOrd="0" presId="urn:microsoft.com/office/officeart/2008/layout/SquareAccentList"/>
    <dgm:cxn modelId="{2325CDCE-088E-47C3-9768-5D235B4265A0}" type="presParOf" srcId="{67C0AAB4-CD01-440E-9F30-207187AB478C}" destId="{BDE98E00-0F66-4204-A2B4-0F9AEBB58ADA}" srcOrd="1" destOrd="0" presId="urn:microsoft.com/office/officeart/2008/layout/SquareAccentList"/>
    <dgm:cxn modelId="{6AECC9A5-577D-4EAC-9D21-9E2B6FA753B8}" type="presParOf" srcId="{7BCF98DE-4225-4D10-A9E6-6D532CA932D9}" destId="{B0C17497-FA96-4854-B0A8-04F00DA449A9}" srcOrd="2" destOrd="0" presId="urn:microsoft.com/office/officeart/2008/layout/SquareAccentList"/>
    <dgm:cxn modelId="{DCB4127A-03E6-429D-8710-57FF1C466F85}" type="presParOf" srcId="{B0C17497-FA96-4854-B0A8-04F00DA449A9}" destId="{DA8335BC-2B1F-45CF-BE21-789F1D2BD818}" srcOrd="0" destOrd="0" presId="urn:microsoft.com/office/officeart/2008/layout/SquareAccentList"/>
    <dgm:cxn modelId="{11ECA5DB-041E-40DB-9D18-EAFBE80A431B}" type="presParOf" srcId="{DA8335BC-2B1F-45CF-BE21-789F1D2BD818}" destId="{5246B4B8-7351-4CE3-866F-819FF777B2D4}" srcOrd="0" destOrd="0" presId="urn:microsoft.com/office/officeart/2008/layout/SquareAccentList"/>
    <dgm:cxn modelId="{51763F94-1009-47FA-B4FF-89FF058925FB}" type="presParOf" srcId="{DA8335BC-2B1F-45CF-BE21-789F1D2BD818}" destId="{DED485CF-5082-42A1-A24B-730C7EFD4646}" srcOrd="1" destOrd="0" presId="urn:microsoft.com/office/officeart/2008/layout/SquareAccentList"/>
    <dgm:cxn modelId="{150C7F71-C869-455D-852F-7E7F4F000821}" type="presParOf" srcId="{DA8335BC-2B1F-45CF-BE21-789F1D2BD818}" destId="{6F500B30-A945-4C46-9501-0F50DE9C06AA}" srcOrd="2" destOrd="0" presId="urn:microsoft.com/office/officeart/2008/layout/SquareAccentList"/>
    <dgm:cxn modelId="{2737A3E7-96B5-4520-AD92-94581228F75C}" type="presParOf" srcId="{B0C17497-FA96-4854-B0A8-04F00DA449A9}" destId="{17B1861B-6AF5-40C0-8630-189B892054FB}" srcOrd="1" destOrd="0" presId="urn:microsoft.com/office/officeart/2008/layout/SquareAccentList"/>
    <dgm:cxn modelId="{F272347B-8D99-4979-8B6D-B36D033B8279}" type="presParOf" srcId="{17B1861B-6AF5-40C0-8630-189B892054FB}" destId="{2BB6C0A3-EC7F-4468-BF63-52263EB264F5}" srcOrd="0" destOrd="0" presId="urn:microsoft.com/office/officeart/2008/layout/SquareAccentList"/>
    <dgm:cxn modelId="{5A5E01AC-0882-4381-9D2E-4C1EA106B459}" type="presParOf" srcId="{2BB6C0A3-EC7F-4468-BF63-52263EB264F5}" destId="{2AA81FA0-0979-4F4A-9C87-934E65B78A13}" srcOrd="0" destOrd="0" presId="urn:microsoft.com/office/officeart/2008/layout/SquareAccentList"/>
    <dgm:cxn modelId="{8E6663BF-4387-4091-845F-3A9A3637F8CE}" type="presParOf" srcId="{2BB6C0A3-EC7F-4468-BF63-52263EB264F5}" destId="{27B7B4B5-F9B2-4D0D-B569-1763F3FF90F5}" srcOrd="1" destOrd="0" presId="urn:microsoft.com/office/officeart/2008/layout/SquareAccentList"/>
    <dgm:cxn modelId="{F277E6C2-6D64-44AB-9264-BA7020AC9C62}" type="presParOf" srcId="{7BCF98DE-4225-4D10-A9E6-6D532CA932D9}" destId="{7D508F78-54AA-4BAD-B2C1-522D6182E8F9}" srcOrd="3" destOrd="0" presId="urn:microsoft.com/office/officeart/2008/layout/SquareAccentList"/>
    <dgm:cxn modelId="{73F0AF0D-BA50-42B6-AC31-B02128B787EE}" type="presParOf" srcId="{7D508F78-54AA-4BAD-B2C1-522D6182E8F9}" destId="{8FC69545-6FD2-4C2D-9275-2D37C4B8CF64}" srcOrd="0" destOrd="0" presId="urn:microsoft.com/office/officeart/2008/layout/SquareAccentList"/>
    <dgm:cxn modelId="{F8C9DC2D-CA3A-43B5-BEE1-6FA82C44AC02}" type="presParOf" srcId="{8FC69545-6FD2-4C2D-9275-2D37C4B8CF64}" destId="{D34A2C11-5C22-422A-A45D-0B57995E0E61}" srcOrd="0" destOrd="0" presId="urn:microsoft.com/office/officeart/2008/layout/SquareAccentList"/>
    <dgm:cxn modelId="{7D6CEA70-E05C-4CAA-9D0E-AB0609DA7F43}" type="presParOf" srcId="{8FC69545-6FD2-4C2D-9275-2D37C4B8CF64}" destId="{19DEB99B-342A-4828-90CA-DE7CEB5DEED5}" srcOrd="1" destOrd="0" presId="urn:microsoft.com/office/officeart/2008/layout/SquareAccentList"/>
    <dgm:cxn modelId="{6E2C46DE-4125-48A4-BA20-DC69825586FE}" type="presParOf" srcId="{8FC69545-6FD2-4C2D-9275-2D37C4B8CF64}" destId="{2BA1400A-4717-49B6-8C01-B7BF0F662BBE}" srcOrd="2" destOrd="0" presId="urn:microsoft.com/office/officeart/2008/layout/SquareAccentList"/>
    <dgm:cxn modelId="{B1C344A1-7F6D-4C33-BA67-DACE07F25AA9}" type="presParOf" srcId="{7D508F78-54AA-4BAD-B2C1-522D6182E8F9}" destId="{C1D8BAB3-401F-4139-B73D-B1F18FD0B810}" srcOrd="1" destOrd="0" presId="urn:microsoft.com/office/officeart/2008/layout/SquareAccentList"/>
    <dgm:cxn modelId="{2835E29E-129D-40D5-8698-38D0B2E5DE0D}" type="presParOf" srcId="{C1D8BAB3-401F-4139-B73D-B1F18FD0B810}" destId="{3E99233C-07B7-409C-8BD1-25A31E4F6014}" srcOrd="0" destOrd="0" presId="urn:microsoft.com/office/officeart/2008/layout/SquareAccentList"/>
    <dgm:cxn modelId="{41EA98EC-9F53-4DEF-AE1C-7D9E568ABB6F}" type="presParOf" srcId="{3E99233C-07B7-409C-8BD1-25A31E4F6014}" destId="{6F8F350A-096D-4BFA-98A7-8D722581C034}" srcOrd="0" destOrd="0" presId="urn:microsoft.com/office/officeart/2008/layout/SquareAccentList"/>
    <dgm:cxn modelId="{CF831A01-B53B-4803-8B6A-947629ECF44F}" type="presParOf" srcId="{3E99233C-07B7-409C-8BD1-25A31E4F6014}" destId="{8582D373-9CD0-4F87-A8E9-1094D9FBDD3B}" srcOrd="1" destOrd="0" presId="urn:microsoft.com/office/officeart/2008/layout/SquareAccentList"/>
    <dgm:cxn modelId="{D8902C36-AFBD-4B4D-93C0-3F1D95DEDCBE}" type="presParOf" srcId="{7BCF98DE-4225-4D10-A9E6-6D532CA932D9}" destId="{3F1339C5-17D8-4EAB-90C7-C190ADA5CA2D}" srcOrd="4" destOrd="0" presId="urn:microsoft.com/office/officeart/2008/layout/SquareAccentList"/>
    <dgm:cxn modelId="{0DA8C55E-540A-4177-9479-0D3D4772E128}" type="presParOf" srcId="{3F1339C5-17D8-4EAB-90C7-C190ADA5CA2D}" destId="{D7B110AF-A9D5-4F5D-B086-719191978751}" srcOrd="0" destOrd="0" presId="urn:microsoft.com/office/officeart/2008/layout/SquareAccentList"/>
    <dgm:cxn modelId="{3185F060-1130-4A0F-9CCC-553F7AE095B1}" type="presParOf" srcId="{D7B110AF-A9D5-4F5D-B086-719191978751}" destId="{2A2A49A2-6D60-4A0C-9873-F5C5E8B4BB6B}" srcOrd="0" destOrd="0" presId="urn:microsoft.com/office/officeart/2008/layout/SquareAccentList"/>
    <dgm:cxn modelId="{13B6108C-A267-43BD-81C2-4D25264F3B84}" type="presParOf" srcId="{D7B110AF-A9D5-4F5D-B086-719191978751}" destId="{7FB609BD-30F6-4849-8E31-0693B85AD1B5}" srcOrd="1" destOrd="0" presId="urn:microsoft.com/office/officeart/2008/layout/SquareAccentList"/>
    <dgm:cxn modelId="{3394AD43-81CF-4168-81E9-AB9333E81BE1}" type="presParOf" srcId="{D7B110AF-A9D5-4F5D-B086-719191978751}" destId="{CB2BF07F-B3F0-430B-ADEF-55D28463BDE4}" srcOrd="2" destOrd="0" presId="urn:microsoft.com/office/officeart/2008/layout/SquareAccentList"/>
    <dgm:cxn modelId="{EB816C90-7B1D-42B1-84BD-B21FB00B6AEC}" type="presParOf" srcId="{3F1339C5-17D8-4EAB-90C7-C190ADA5CA2D}" destId="{81D18FA8-8AEC-4A72-AC1B-3FC1FFB203FD}" srcOrd="1" destOrd="0" presId="urn:microsoft.com/office/officeart/2008/layout/SquareAccentList"/>
    <dgm:cxn modelId="{0F96396F-CAA4-46BB-9024-F3138C349C4B}" type="presParOf" srcId="{81D18FA8-8AEC-4A72-AC1B-3FC1FFB203FD}" destId="{B940E55C-ED50-421E-88FC-512D700C5328}" srcOrd="0" destOrd="0" presId="urn:microsoft.com/office/officeart/2008/layout/SquareAccentList"/>
    <dgm:cxn modelId="{1E9B680E-0F76-4E68-80E2-989B28FCBD7B}" type="presParOf" srcId="{B940E55C-ED50-421E-88FC-512D700C5328}" destId="{B17C1965-06B5-418B-831C-8BAC666274E8}" srcOrd="0" destOrd="0" presId="urn:microsoft.com/office/officeart/2008/layout/SquareAccentList"/>
    <dgm:cxn modelId="{3CF97A3A-0A4D-442B-BB6D-78ED1242C4AF}" type="presParOf" srcId="{B940E55C-ED50-421E-88FC-512D700C5328}" destId="{94BE94EE-A8CA-466C-BD21-6B0D0ADFC2DF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362BFB-AD54-4E66-89FC-062DA70CA396}">
      <dsp:nvSpPr>
        <dsp:cNvPr id="0" name=""/>
        <dsp:cNvSpPr/>
      </dsp:nvSpPr>
      <dsp:spPr>
        <a:xfrm>
          <a:off x="4018" y="728067"/>
          <a:ext cx="3513832" cy="2811065"/>
        </a:xfrm>
        <a:prstGeom prst="homePlate">
          <a:avLst>
            <a:gd name="adj" fmla="val 2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60" tIns="60960" rIns="495841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Uzun süreli, </a:t>
          </a:r>
          <a:r>
            <a:rPr lang="tr-TR" sz="2400" b="1" kern="1200"/>
            <a:t>sistematik</a:t>
          </a:r>
          <a:r>
            <a:rPr lang="tr-TR" sz="2400" kern="1200"/>
            <a:t> ve </a:t>
          </a:r>
          <a:r>
            <a:rPr lang="tr-TR" sz="2400" b="1" kern="1200"/>
            <a:t>hedefli</a:t>
          </a:r>
          <a:r>
            <a:rPr lang="tr-TR" sz="2400" kern="1200"/>
            <a:t> psikolojik yıldırma</a:t>
          </a:r>
        </a:p>
      </dsp:txBody>
      <dsp:txXfrm>
        <a:off x="4018" y="728067"/>
        <a:ext cx="3162449" cy="2811065"/>
      </dsp:txXfrm>
    </dsp:sp>
    <dsp:sp modelId="{3E1EAA0C-96B8-4C9F-B8F4-D29C1581D31D}">
      <dsp:nvSpPr>
        <dsp:cNvPr id="0" name=""/>
        <dsp:cNvSpPr/>
      </dsp:nvSpPr>
      <dsp:spPr>
        <a:xfrm>
          <a:off x="2815083" y="728067"/>
          <a:ext cx="3513832" cy="2811065"/>
        </a:xfrm>
        <a:prstGeom prst="chevron">
          <a:avLst>
            <a:gd name="adj" fmla="val 25000"/>
          </a:avLst>
        </a:prstGeom>
        <a:solidFill>
          <a:schemeClr val="accent4">
            <a:hueOff val="-899991"/>
            <a:satOff val="-479"/>
            <a:lumOff val="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60" tIns="60960" rIns="123960" bIns="6096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Güç dengesizliği: Çoğunlukla amir–ast ilişkisi</a:t>
          </a:r>
        </a:p>
      </dsp:txBody>
      <dsp:txXfrm>
        <a:off x="3517849" y="728067"/>
        <a:ext cx="2108300" cy="2811065"/>
      </dsp:txXfrm>
    </dsp:sp>
    <dsp:sp modelId="{E91FCE8B-308E-4786-8AC0-1CE10840C87F}">
      <dsp:nvSpPr>
        <dsp:cNvPr id="0" name=""/>
        <dsp:cNvSpPr/>
      </dsp:nvSpPr>
      <dsp:spPr>
        <a:xfrm>
          <a:off x="5626149" y="728067"/>
          <a:ext cx="3513832" cy="2811065"/>
        </a:xfrm>
        <a:prstGeom prst="chevron">
          <a:avLst>
            <a:gd name="adj" fmla="val 25000"/>
          </a:avLst>
        </a:prstGeom>
        <a:solidFill>
          <a:schemeClr val="accent4">
            <a:hueOff val="-1799982"/>
            <a:satOff val="-959"/>
            <a:lumOff val="6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960" tIns="60960" rIns="123960" bIns="6096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400" kern="1200"/>
            <a:t>Amaç/etki: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/>
            <a:t>Onuru zedeleme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/>
            <a:t>Mesleki itibarı sarsma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1900" kern="1200"/>
            <a:t>Özgüveni ve psikolojik bütünlüğü yıpratma</a:t>
          </a:r>
        </a:p>
      </dsp:txBody>
      <dsp:txXfrm>
        <a:off x="6328915" y="728067"/>
        <a:ext cx="2108300" cy="281106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2688E-2A1E-4CF5-9CAD-767212377278}">
      <dsp:nvSpPr>
        <dsp:cNvPr id="0" name=""/>
        <dsp:cNvSpPr/>
      </dsp:nvSpPr>
      <dsp:spPr>
        <a:xfrm>
          <a:off x="899590" y="2135"/>
          <a:ext cx="7344819" cy="10272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Çalışanların kendini </a:t>
          </a:r>
          <a:r>
            <a:rPr lang="tr-TR" sz="2600" b="1" kern="1200"/>
            <a:t>görülmüş ve duyulmuş</a:t>
          </a:r>
          <a:r>
            <a:rPr lang="tr-TR" sz="2600" kern="1200"/>
            <a:t> hissettiği bir ortam</a:t>
          </a:r>
        </a:p>
      </dsp:txBody>
      <dsp:txXfrm>
        <a:off x="949734" y="52279"/>
        <a:ext cx="7244531" cy="926923"/>
      </dsp:txXfrm>
    </dsp:sp>
    <dsp:sp modelId="{ADC99B0E-4FE5-4745-8083-E5D360FB2484}">
      <dsp:nvSpPr>
        <dsp:cNvPr id="0" name=""/>
        <dsp:cNvSpPr/>
      </dsp:nvSpPr>
      <dsp:spPr>
        <a:xfrm>
          <a:off x="899590" y="1080707"/>
          <a:ext cx="7344819" cy="1027211"/>
        </a:xfrm>
        <a:prstGeom prst="roundRect">
          <a:avLst/>
        </a:prstGeom>
        <a:solidFill>
          <a:schemeClr val="accent5">
            <a:hueOff val="4657915"/>
            <a:satOff val="-8845"/>
            <a:lumOff val="9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600" kern="1200"/>
            <a:t>Eleştirinin ceza değil, </a:t>
          </a:r>
          <a:r>
            <a:rPr lang="tr-TR" sz="2600" b="1" kern="1200"/>
            <a:t>gelişim aracı</a:t>
          </a:r>
          <a:r>
            <a:rPr lang="tr-TR" sz="2600" kern="1200"/>
            <a:t> olarak algılandığı iklim</a:t>
          </a:r>
        </a:p>
      </dsp:txBody>
      <dsp:txXfrm>
        <a:off x="949734" y="1130851"/>
        <a:ext cx="7244531" cy="926923"/>
      </dsp:txXfrm>
    </dsp:sp>
    <dsp:sp modelId="{05012160-51CD-417A-BA02-39F30159E677}">
      <dsp:nvSpPr>
        <dsp:cNvPr id="0" name=""/>
        <dsp:cNvSpPr/>
      </dsp:nvSpPr>
      <dsp:spPr>
        <a:xfrm>
          <a:off x="899590" y="2159280"/>
          <a:ext cx="7344819" cy="1027211"/>
        </a:xfrm>
        <a:prstGeom prst="roundRect">
          <a:avLst/>
        </a:prstGeom>
        <a:solidFill>
          <a:schemeClr val="accent5">
            <a:hueOff val="9315829"/>
            <a:satOff val="-17689"/>
            <a:lumOff val="18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Hatanın “öfke sebebi” değil, </a:t>
          </a:r>
          <a:r>
            <a:rPr lang="tr-TR" sz="2500" b="1" kern="1200"/>
            <a:t>öğrenme fırsatı</a:t>
          </a:r>
          <a:r>
            <a:rPr lang="tr-TR" sz="2500" kern="1200"/>
            <a:t> sayıldığı yapı</a:t>
          </a:r>
        </a:p>
      </dsp:txBody>
      <dsp:txXfrm>
        <a:off x="949734" y="2209424"/>
        <a:ext cx="7244531" cy="926923"/>
      </dsp:txXfrm>
    </dsp:sp>
    <dsp:sp modelId="{94E6E89F-B26B-472D-8C4E-BD74ED7B26BE}">
      <dsp:nvSpPr>
        <dsp:cNvPr id="0" name=""/>
        <dsp:cNvSpPr/>
      </dsp:nvSpPr>
      <dsp:spPr>
        <a:xfrm>
          <a:off x="899590" y="3237852"/>
          <a:ext cx="7344819" cy="1027211"/>
        </a:xfrm>
        <a:prstGeom prst="roundRect">
          <a:avLst/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Yöneticinin korkulan değil, </a:t>
          </a:r>
          <a:r>
            <a:rPr lang="tr-TR" sz="2500" b="1" kern="1200"/>
            <a:t>güvenilen ve danışılan</a:t>
          </a:r>
          <a:r>
            <a:rPr lang="tr-TR" sz="2500" kern="1200"/>
            <a:t> kişi olduğu kültür</a:t>
          </a:r>
        </a:p>
      </dsp:txBody>
      <dsp:txXfrm>
        <a:off x="949734" y="3287996"/>
        <a:ext cx="7244531" cy="926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17A6A5-2CE1-4DBB-84ED-4225F7826DE7}">
      <dsp:nvSpPr>
        <dsp:cNvPr id="0" name=""/>
        <dsp:cNvSpPr/>
      </dsp:nvSpPr>
      <dsp:spPr>
        <a:xfrm>
          <a:off x="2857" y="401658"/>
          <a:ext cx="2786062" cy="1053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dirty="0"/>
            <a:t>Süreklilik</a:t>
          </a:r>
          <a:endParaRPr lang="tr-TR" sz="2900" kern="1200" dirty="0"/>
        </a:p>
      </dsp:txBody>
      <dsp:txXfrm>
        <a:off x="2857" y="401658"/>
        <a:ext cx="2786062" cy="1053344"/>
      </dsp:txXfrm>
    </dsp:sp>
    <dsp:sp modelId="{C151F6DF-4C59-4CAD-AA94-BDDC73B35852}">
      <dsp:nvSpPr>
        <dsp:cNvPr id="0" name=""/>
        <dsp:cNvSpPr/>
      </dsp:nvSpPr>
      <dsp:spPr>
        <a:xfrm>
          <a:off x="2857" y="1455002"/>
          <a:ext cx="2786062" cy="24105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Haftalar/aylar boyunca tekrar eden davranışlar</a:t>
          </a:r>
        </a:p>
      </dsp:txBody>
      <dsp:txXfrm>
        <a:off x="2857" y="1455002"/>
        <a:ext cx="2786062" cy="2410538"/>
      </dsp:txXfrm>
    </dsp:sp>
    <dsp:sp modelId="{27EE959A-6F9C-4E08-B967-95B4F7FB2026}">
      <dsp:nvSpPr>
        <dsp:cNvPr id="0" name=""/>
        <dsp:cNvSpPr/>
      </dsp:nvSpPr>
      <dsp:spPr>
        <a:xfrm>
          <a:off x="3178968" y="401658"/>
          <a:ext cx="2786062" cy="1053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dirty="0"/>
            <a:t>Sistematiklik</a:t>
          </a:r>
          <a:endParaRPr lang="tr-TR" sz="2900" kern="1200" dirty="0"/>
        </a:p>
      </dsp:txBody>
      <dsp:txXfrm>
        <a:off x="3178968" y="401658"/>
        <a:ext cx="2786062" cy="1053344"/>
      </dsp:txXfrm>
    </dsp:sp>
    <dsp:sp modelId="{D2E10CC8-9EDE-4FDC-9C79-32E7251DB09D}">
      <dsp:nvSpPr>
        <dsp:cNvPr id="0" name=""/>
        <dsp:cNvSpPr/>
      </dsp:nvSpPr>
      <dsp:spPr>
        <a:xfrm>
          <a:off x="3178968" y="1455002"/>
          <a:ext cx="2786062" cy="24105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 dirty="0"/>
            <a:t>Rastgele değil; belli bir örüntü içinde ilerleyen baskı</a:t>
          </a:r>
        </a:p>
      </dsp:txBody>
      <dsp:txXfrm>
        <a:off x="3178968" y="1455002"/>
        <a:ext cx="2786062" cy="2410538"/>
      </dsp:txXfrm>
    </dsp:sp>
    <dsp:sp modelId="{48A21884-F65B-4C6E-8A2E-465EE7A5C61D}">
      <dsp:nvSpPr>
        <dsp:cNvPr id="0" name=""/>
        <dsp:cNvSpPr/>
      </dsp:nvSpPr>
      <dsp:spPr>
        <a:xfrm>
          <a:off x="6355080" y="401658"/>
          <a:ext cx="2786062" cy="105334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900" b="1" kern="1200" dirty="0"/>
            <a:t>Güç </a:t>
          </a:r>
          <a:r>
            <a:rPr lang="tr-TR" sz="2900" b="1" kern="1200" dirty="0" err="1"/>
            <a:t>Dengesizliğİ</a:t>
          </a:r>
          <a:endParaRPr lang="tr-TR" sz="2900" kern="1200" dirty="0"/>
        </a:p>
      </dsp:txBody>
      <dsp:txXfrm>
        <a:off x="6355080" y="401658"/>
        <a:ext cx="2786062" cy="1053344"/>
      </dsp:txXfrm>
    </dsp:sp>
    <dsp:sp modelId="{D92FF27B-25A2-442C-8BC6-F90BC9ECDE2E}">
      <dsp:nvSpPr>
        <dsp:cNvPr id="0" name=""/>
        <dsp:cNvSpPr/>
      </dsp:nvSpPr>
      <dsp:spPr>
        <a:xfrm>
          <a:off x="6355080" y="1455002"/>
          <a:ext cx="2786062" cy="241053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4686" tIns="154686" rIns="206248" bIns="232029" numCol="1" spcCol="1270" anchor="t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900" kern="1200"/>
            <a:t>Resmî veya fiilî otorite farkı (amir–ast, grup–birey vb.)</a:t>
          </a:r>
          <a:endParaRPr lang="tr-TR" sz="2900" kern="1200" dirty="0"/>
        </a:p>
      </dsp:txBody>
      <dsp:txXfrm>
        <a:off x="6355080" y="1455002"/>
        <a:ext cx="2786062" cy="24105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E13CC9-7001-4496-97DB-6A251389EA1E}">
      <dsp:nvSpPr>
        <dsp:cNvPr id="0" name=""/>
        <dsp:cNvSpPr/>
      </dsp:nvSpPr>
      <dsp:spPr>
        <a:xfrm>
          <a:off x="0" y="721769"/>
          <a:ext cx="9144000" cy="6475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>
              <a:solidFill>
                <a:srgbClr val="FF0000"/>
              </a:solidFill>
            </a:rPr>
            <a:t>Somut verilere </a:t>
          </a:r>
          <a:r>
            <a:rPr lang="tr-TR" sz="2700" kern="1200" dirty="0"/>
            <a:t>dayalı, açık ve saygılı </a:t>
          </a:r>
          <a:r>
            <a:rPr lang="tr-TR" sz="2700" b="1" kern="1200" dirty="0"/>
            <a:t>performans geri bildirimi</a:t>
          </a:r>
          <a:endParaRPr lang="tr-TR" sz="2700" kern="1200" dirty="0"/>
        </a:p>
      </dsp:txBody>
      <dsp:txXfrm>
        <a:off x="31613" y="753382"/>
        <a:ext cx="9080774" cy="584369"/>
      </dsp:txXfrm>
    </dsp:sp>
    <dsp:sp modelId="{61AB209A-E6FF-4F46-8781-9D3DB04E5C31}">
      <dsp:nvSpPr>
        <dsp:cNvPr id="0" name=""/>
        <dsp:cNvSpPr/>
      </dsp:nvSpPr>
      <dsp:spPr>
        <a:xfrm>
          <a:off x="0" y="1447124"/>
          <a:ext cx="9144000" cy="6475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Kurallara aykırı davranışlarda işleyen </a:t>
          </a:r>
          <a:r>
            <a:rPr lang="tr-TR" sz="2700" b="1" kern="1200" dirty="0">
              <a:solidFill>
                <a:srgbClr val="FF0000"/>
              </a:solidFill>
            </a:rPr>
            <a:t>adil disiplin </a:t>
          </a:r>
          <a:r>
            <a:rPr lang="tr-TR" sz="2700" b="1" kern="1200" dirty="0"/>
            <a:t>süreçleri</a:t>
          </a:r>
          <a:endParaRPr lang="tr-TR" sz="2700" kern="1200" dirty="0"/>
        </a:p>
      </dsp:txBody>
      <dsp:txXfrm>
        <a:off x="31613" y="1478737"/>
        <a:ext cx="9080774" cy="584369"/>
      </dsp:txXfrm>
    </dsp:sp>
    <dsp:sp modelId="{3AE20871-C99C-4615-8DE7-E7CCE5C9FA15}">
      <dsp:nvSpPr>
        <dsp:cNvPr id="0" name=""/>
        <dsp:cNvSpPr/>
      </dsp:nvSpPr>
      <dsp:spPr>
        <a:xfrm>
          <a:off x="0" y="2172480"/>
          <a:ext cx="9144000" cy="64759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Karşılıklı saygı sınırları içinde kalan </a:t>
          </a:r>
          <a:r>
            <a:rPr lang="tr-TR" sz="2700" b="1" kern="1200" dirty="0">
              <a:solidFill>
                <a:srgbClr val="FF0000"/>
              </a:solidFill>
            </a:rPr>
            <a:t>fikir ayrılıkları</a:t>
          </a:r>
          <a:r>
            <a:rPr lang="tr-TR" sz="2700" b="1" kern="1200" dirty="0"/>
            <a:t>, çatışmalar</a:t>
          </a:r>
          <a:endParaRPr lang="tr-TR" sz="2700" kern="1200" dirty="0"/>
        </a:p>
      </dsp:txBody>
      <dsp:txXfrm>
        <a:off x="31613" y="2204093"/>
        <a:ext cx="9080774" cy="584369"/>
      </dsp:txXfrm>
    </dsp:sp>
    <dsp:sp modelId="{0705C782-F52E-457C-BC3E-7F109DFB3B29}">
      <dsp:nvSpPr>
        <dsp:cNvPr id="0" name=""/>
        <dsp:cNvSpPr/>
      </dsp:nvSpPr>
      <dsp:spPr>
        <a:xfrm>
          <a:off x="0" y="2897835"/>
          <a:ext cx="9144000" cy="64759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700" kern="1200" dirty="0"/>
            <a:t>Gelişim için </a:t>
          </a:r>
          <a:r>
            <a:rPr lang="tr-TR" sz="2700" kern="1200" dirty="0">
              <a:solidFill>
                <a:srgbClr val="FFFF00"/>
              </a:solidFill>
            </a:rPr>
            <a:t>zorlayıcı</a:t>
          </a:r>
          <a:r>
            <a:rPr lang="tr-TR" sz="2700" kern="1200" dirty="0">
              <a:solidFill>
                <a:srgbClr val="FF0000"/>
              </a:solidFill>
            </a:rPr>
            <a:t> </a:t>
          </a:r>
          <a:r>
            <a:rPr lang="tr-TR" sz="2700" kern="1200" dirty="0"/>
            <a:t>ama destekleyici görevler (</a:t>
          </a:r>
          <a:r>
            <a:rPr lang="tr-TR" sz="2700" kern="1200" dirty="0" err="1"/>
            <a:t>stretching</a:t>
          </a:r>
          <a:r>
            <a:rPr lang="tr-TR" sz="2700" kern="1200" dirty="0"/>
            <a:t>)</a:t>
          </a:r>
        </a:p>
      </dsp:txBody>
      <dsp:txXfrm>
        <a:off x="31613" y="2929448"/>
        <a:ext cx="9080774" cy="5843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858B1-9772-4F61-AA0B-D40E006F4068}">
      <dsp:nvSpPr>
        <dsp:cNvPr id="0" name=""/>
        <dsp:cNvSpPr/>
      </dsp:nvSpPr>
      <dsp:spPr>
        <a:xfrm>
          <a:off x="747944" y="0"/>
          <a:ext cx="8476708" cy="5256583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CD06F9-F6B3-4504-83B9-8A25E6B79A2A}">
      <dsp:nvSpPr>
        <dsp:cNvPr id="0" name=""/>
        <dsp:cNvSpPr/>
      </dsp:nvSpPr>
      <dsp:spPr>
        <a:xfrm>
          <a:off x="2921" y="1576975"/>
          <a:ext cx="1758839" cy="210263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1.Etiketleme: “Problemli, hassas, uyumsuz” damgası</a:t>
          </a:r>
        </a:p>
      </dsp:txBody>
      <dsp:txXfrm>
        <a:off x="88780" y="1662834"/>
        <a:ext cx="1587121" cy="1930915"/>
      </dsp:txXfrm>
    </dsp:sp>
    <dsp:sp modelId="{961007CB-DD9E-43A2-81D1-CEA30718132E}">
      <dsp:nvSpPr>
        <dsp:cNvPr id="0" name=""/>
        <dsp:cNvSpPr/>
      </dsp:nvSpPr>
      <dsp:spPr>
        <a:xfrm>
          <a:off x="2054900" y="1576975"/>
          <a:ext cx="1758839" cy="2102633"/>
        </a:xfrm>
        <a:prstGeom prst="roundRect">
          <a:avLst/>
        </a:prstGeom>
        <a:solidFill>
          <a:schemeClr val="accent4">
            <a:hueOff val="-449996"/>
            <a:satOff val="-240"/>
            <a:lumOff val="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2.İzolasyon: Dışlama, yalnız bırakma</a:t>
          </a:r>
        </a:p>
      </dsp:txBody>
      <dsp:txXfrm>
        <a:off x="2140759" y="1662834"/>
        <a:ext cx="1587121" cy="1930915"/>
      </dsp:txXfrm>
    </dsp:sp>
    <dsp:sp modelId="{A3652EFD-5ED9-4905-8087-2C36A5E2126E}">
      <dsp:nvSpPr>
        <dsp:cNvPr id="0" name=""/>
        <dsp:cNvSpPr/>
      </dsp:nvSpPr>
      <dsp:spPr>
        <a:xfrm>
          <a:off x="4106879" y="1576975"/>
          <a:ext cx="1758839" cy="2102633"/>
        </a:xfrm>
        <a:prstGeom prst="roundRect">
          <a:avLst/>
        </a:prstGeom>
        <a:solidFill>
          <a:schemeClr val="accent4">
            <a:hueOff val="-899991"/>
            <a:satOff val="-479"/>
            <a:lumOff val="33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3.İtibarsızlaştırma: Mesleki kimliğe yönelik saldırılar</a:t>
          </a:r>
        </a:p>
      </dsp:txBody>
      <dsp:txXfrm>
        <a:off x="4192738" y="1662834"/>
        <a:ext cx="1587121" cy="1930915"/>
      </dsp:txXfrm>
    </dsp:sp>
    <dsp:sp modelId="{6E9836E9-2318-4E60-88EC-40F12C678AB7}">
      <dsp:nvSpPr>
        <dsp:cNvPr id="0" name=""/>
        <dsp:cNvSpPr/>
      </dsp:nvSpPr>
      <dsp:spPr>
        <a:xfrm>
          <a:off x="6158858" y="1576975"/>
          <a:ext cx="1758839" cy="2102633"/>
        </a:xfrm>
        <a:prstGeom prst="roundRect">
          <a:avLst/>
        </a:prstGeom>
        <a:solidFill>
          <a:schemeClr val="accent4">
            <a:hueOff val="-1349986"/>
            <a:satOff val="-719"/>
            <a:lumOff val="50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4.İçselleştirme: “Galiba sorun bende” düşüncesi</a:t>
          </a:r>
        </a:p>
      </dsp:txBody>
      <dsp:txXfrm>
        <a:off x="6244717" y="1662834"/>
        <a:ext cx="1587121" cy="1930915"/>
      </dsp:txXfrm>
    </dsp:sp>
    <dsp:sp modelId="{2DF56D68-08D5-4AB4-A025-15C101B6BC1A}">
      <dsp:nvSpPr>
        <dsp:cNvPr id="0" name=""/>
        <dsp:cNvSpPr/>
      </dsp:nvSpPr>
      <dsp:spPr>
        <a:xfrm>
          <a:off x="8210837" y="1576975"/>
          <a:ext cx="1758839" cy="2102633"/>
        </a:xfrm>
        <a:prstGeom prst="roundRect">
          <a:avLst/>
        </a:prstGeom>
        <a:solidFill>
          <a:schemeClr val="accent4">
            <a:hueOff val="-1799982"/>
            <a:satOff val="-959"/>
            <a:lumOff val="66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5.Sonuç: Tükenmişlik, depresyon, işten ayrılma eğilimi</a:t>
          </a:r>
        </a:p>
      </dsp:txBody>
      <dsp:txXfrm>
        <a:off x="8296696" y="1662834"/>
        <a:ext cx="1587121" cy="193091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304D8-85F7-4237-B492-A941386A83B0}">
      <dsp:nvSpPr>
        <dsp:cNvPr id="0" name=""/>
        <dsp:cNvSpPr/>
      </dsp:nvSpPr>
      <dsp:spPr>
        <a:xfrm>
          <a:off x="0" y="2083"/>
          <a:ext cx="9144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1168E-BFB8-4F2A-AB58-C58441C63631}">
      <dsp:nvSpPr>
        <dsp:cNvPr id="0" name=""/>
        <dsp:cNvSpPr/>
      </dsp:nvSpPr>
      <dsp:spPr>
        <a:xfrm>
          <a:off x="0" y="2083"/>
          <a:ext cx="9144000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Görev için gerekli bilgiyi </a:t>
          </a:r>
          <a:r>
            <a:rPr lang="tr-TR" sz="2800" b="1" kern="1200"/>
            <a:t>bilerek geç/eksik paylaşma</a:t>
          </a:r>
          <a:endParaRPr lang="tr-TR" sz="2800" kern="1200"/>
        </a:p>
      </dsp:txBody>
      <dsp:txXfrm>
        <a:off x="0" y="2083"/>
        <a:ext cx="9144000" cy="710505"/>
      </dsp:txXfrm>
    </dsp:sp>
    <dsp:sp modelId="{CC0FF2B3-940C-48EE-8C30-9AB0EF8A3346}">
      <dsp:nvSpPr>
        <dsp:cNvPr id="0" name=""/>
        <dsp:cNvSpPr/>
      </dsp:nvSpPr>
      <dsp:spPr>
        <a:xfrm>
          <a:off x="0" y="712589"/>
          <a:ext cx="9144000" cy="0"/>
        </a:xfrm>
        <a:prstGeom prst="line">
          <a:avLst/>
        </a:prstGeom>
        <a:solidFill>
          <a:schemeClr val="accent5">
            <a:hueOff val="2794749"/>
            <a:satOff val="-5307"/>
            <a:lumOff val="549"/>
            <a:alphaOff val="0"/>
          </a:schemeClr>
        </a:solidFill>
        <a:ln w="12700" cap="flat" cmpd="sng" algn="ctr">
          <a:solidFill>
            <a:schemeClr val="accent5">
              <a:hueOff val="2794749"/>
              <a:satOff val="-5307"/>
              <a:lumOff val="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55585B-B81E-4222-97C3-6FEAF5669364}">
      <dsp:nvSpPr>
        <dsp:cNvPr id="0" name=""/>
        <dsp:cNvSpPr/>
      </dsp:nvSpPr>
      <dsp:spPr>
        <a:xfrm>
          <a:off x="0" y="712589"/>
          <a:ext cx="9144000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Kişiyi alanıyla ilgili toplantı ve e-posta zincirlerinden </a:t>
          </a:r>
          <a:r>
            <a:rPr lang="tr-TR" sz="2800" b="1" kern="1200"/>
            <a:t>dışlama</a:t>
          </a:r>
          <a:endParaRPr lang="tr-TR" sz="2800" kern="1200"/>
        </a:p>
      </dsp:txBody>
      <dsp:txXfrm>
        <a:off x="0" y="712589"/>
        <a:ext cx="9144000" cy="710505"/>
      </dsp:txXfrm>
    </dsp:sp>
    <dsp:sp modelId="{521FA488-32B3-4B50-9FB5-E0EC17CF897C}">
      <dsp:nvSpPr>
        <dsp:cNvPr id="0" name=""/>
        <dsp:cNvSpPr/>
      </dsp:nvSpPr>
      <dsp:spPr>
        <a:xfrm>
          <a:off x="0" y="1423094"/>
          <a:ext cx="9144000" cy="0"/>
        </a:xfrm>
        <a:prstGeom prst="line">
          <a:avLst/>
        </a:prstGeom>
        <a:solidFill>
          <a:schemeClr val="accent5">
            <a:hueOff val="5589497"/>
            <a:satOff val="-10614"/>
            <a:lumOff val="1098"/>
            <a:alphaOff val="0"/>
          </a:schemeClr>
        </a:solidFill>
        <a:ln w="12700" cap="flat" cmpd="sng" algn="ctr">
          <a:solidFill>
            <a:schemeClr val="accent5">
              <a:hueOff val="5589497"/>
              <a:satOff val="-10614"/>
              <a:lumOff val="1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BE4716-235E-41C7-8195-BE0EC2BE24C3}">
      <dsp:nvSpPr>
        <dsp:cNvPr id="0" name=""/>
        <dsp:cNvSpPr/>
      </dsp:nvSpPr>
      <dsp:spPr>
        <a:xfrm>
          <a:off x="0" y="1423094"/>
          <a:ext cx="9144000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Başkalarının yanında </a:t>
          </a:r>
          <a:r>
            <a:rPr lang="tr-TR" sz="2800" b="1" kern="1200"/>
            <a:t>alaycı, küçük düşürücü sözler</a:t>
          </a:r>
          <a:endParaRPr lang="tr-TR" sz="2800" kern="1200"/>
        </a:p>
      </dsp:txBody>
      <dsp:txXfrm>
        <a:off x="0" y="1423094"/>
        <a:ext cx="9144000" cy="710505"/>
      </dsp:txXfrm>
    </dsp:sp>
    <dsp:sp modelId="{4F442004-D96E-4FE1-867C-1A5FA6C008B6}">
      <dsp:nvSpPr>
        <dsp:cNvPr id="0" name=""/>
        <dsp:cNvSpPr/>
      </dsp:nvSpPr>
      <dsp:spPr>
        <a:xfrm>
          <a:off x="0" y="2133600"/>
          <a:ext cx="9144000" cy="0"/>
        </a:xfrm>
        <a:prstGeom prst="line">
          <a:avLst/>
        </a:prstGeom>
        <a:solidFill>
          <a:schemeClr val="accent5">
            <a:hueOff val="8384247"/>
            <a:satOff val="-15920"/>
            <a:lumOff val="1647"/>
            <a:alphaOff val="0"/>
          </a:schemeClr>
        </a:solidFill>
        <a:ln w="12700" cap="flat" cmpd="sng" algn="ctr">
          <a:solidFill>
            <a:schemeClr val="accent5">
              <a:hueOff val="8384247"/>
              <a:satOff val="-15920"/>
              <a:lumOff val="1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119498-F5CC-4FD2-A94C-39A411E12627}">
      <dsp:nvSpPr>
        <dsp:cNvPr id="0" name=""/>
        <dsp:cNvSpPr/>
      </dsp:nvSpPr>
      <dsp:spPr>
        <a:xfrm>
          <a:off x="0" y="2133600"/>
          <a:ext cx="9144000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Unvan ve yetkinliğiyle uyumsuz </a:t>
          </a:r>
          <a:r>
            <a:rPr lang="tr-TR" sz="2800" b="1" kern="1200"/>
            <a:t>aşağılayıcı, angarya işler</a:t>
          </a:r>
          <a:endParaRPr lang="tr-TR" sz="2800" kern="1200"/>
        </a:p>
      </dsp:txBody>
      <dsp:txXfrm>
        <a:off x="0" y="2133600"/>
        <a:ext cx="9144000" cy="710505"/>
      </dsp:txXfrm>
    </dsp:sp>
    <dsp:sp modelId="{EFCA7D43-15D4-486F-802A-D55838E29E08}">
      <dsp:nvSpPr>
        <dsp:cNvPr id="0" name=""/>
        <dsp:cNvSpPr/>
      </dsp:nvSpPr>
      <dsp:spPr>
        <a:xfrm>
          <a:off x="0" y="2844105"/>
          <a:ext cx="9144000" cy="0"/>
        </a:xfrm>
        <a:prstGeom prst="line">
          <a:avLst/>
        </a:prstGeom>
        <a:solidFill>
          <a:schemeClr val="accent5">
            <a:hueOff val="11178994"/>
            <a:satOff val="-21227"/>
            <a:lumOff val="2196"/>
            <a:alphaOff val="0"/>
          </a:schemeClr>
        </a:solidFill>
        <a:ln w="12700" cap="flat" cmpd="sng" algn="ctr">
          <a:solidFill>
            <a:schemeClr val="accent5">
              <a:hueOff val="11178994"/>
              <a:satOff val="-21227"/>
              <a:lumOff val="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A52FD5-CD51-467B-9630-C5927D40C7F9}">
      <dsp:nvSpPr>
        <dsp:cNvPr id="0" name=""/>
        <dsp:cNvSpPr/>
      </dsp:nvSpPr>
      <dsp:spPr>
        <a:xfrm>
          <a:off x="0" y="2844105"/>
          <a:ext cx="9144000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Sürekli eleştirip, başarıyı </a:t>
          </a:r>
          <a:r>
            <a:rPr lang="tr-TR" sz="2800" b="1" kern="1200"/>
            <a:t>görmezden gelme</a:t>
          </a:r>
          <a:endParaRPr lang="tr-TR" sz="2800" kern="1200"/>
        </a:p>
      </dsp:txBody>
      <dsp:txXfrm>
        <a:off x="0" y="2844105"/>
        <a:ext cx="9144000" cy="710505"/>
      </dsp:txXfrm>
    </dsp:sp>
    <dsp:sp modelId="{592909A1-4D29-4892-A6E8-8AF2780CB19E}">
      <dsp:nvSpPr>
        <dsp:cNvPr id="0" name=""/>
        <dsp:cNvSpPr/>
      </dsp:nvSpPr>
      <dsp:spPr>
        <a:xfrm>
          <a:off x="0" y="3554610"/>
          <a:ext cx="9144000" cy="0"/>
        </a:xfrm>
        <a:prstGeom prst="line">
          <a:avLst/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 w="12700" cap="flat" cmpd="sng" algn="ctr">
          <a:solidFill>
            <a:schemeClr val="accent5">
              <a:hueOff val="13973743"/>
              <a:satOff val="-26534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3190B-EB9F-4D5F-8B9A-F06978BE5801}">
      <dsp:nvSpPr>
        <dsp:cNvPr id="0" name=""/>
        <dsp:cNvSpPr/>
      </dsp:nvSpPr>
      <dsp:spPr>
        <a:xfrm>
          <a:off x="0" y="3554610"/>
          <a:ext cx="9144000" cy="7105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/>
            <a:t>Hakkında olumsuz imaj/dedikodu oluşmasına sessiz kalma</a:t>
          </a:r>
        </a:p>
      </dsp:txBody>
      <dsp:txXfrm>
        <a:off x="0" y="3554610"/>
        <a:ext cx="9144000" cy="7105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CB4FE9-A049-4C6A-9E20-126D284F5BB8}">
      <dsp:nvSpPr>
        <dsp:cNvPr id="0" name=""/>
        <dsp:cNvSpPr/>
      </dsp:nvSpPr>
      <dsp:spPr>
        <a:xfrm>
          <a:off x="0" y="0"/>
          <a:ext cx="4267200" cy="42672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87E8BC-0D63-4B45-A057-E10716D5FFB6}">
      <dsp:nvSpPr>
        <dsp:cNvPr id="0" name=""/>
        <dsp:cNvSpPr/>
      </dsp:nvSpPr>
      <dsp:spPr>
        <a:xfrm>
          <a:off x="2133600" y="0"/>
          <a:ext cx="7010400" cy="426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Nitelikli çalışanların kurumdan ayrılması</a:t>
          </a:r>
        </a:p>
      </dsp:txBody>
      <dsp:txXfrm>
        <a:off x="2133600" y="0"/>
        <a:ext cx="7010400" cy="533401"/>
      </dsp:txXfrm>
    </dsp:sp>
    <dsp:sp modelId="{6FBD7538-6D95-44BB-B901-F6806997FE52}">
      <dsp:nvSpPr>
        <dsp:cNvPr id="0" name=""/>
        <dsp:cNvSpPr/>
      </dsp:nvSpPr>
      <dsp:spPr>
        <a:xfrm>
          <a:off x="373380" y="533401"/>
          <a:ext cx="3520438" cy="352043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2794749"/>
            <a:satOff val="-5307"/>
            <a:lumOff val="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8BAEA-2219-43F4-9D5F-1287F1DAB068}">
      <dsp:nvSpPr>
        <dsp:cNvPr id="0" name=""/>
        <dsp:cNvSpPr/>
      </dsp:nvSpPr>
      <dsp:spPr>
        <a:xfrm>
          <a:off x="2133600" y="533401"/>
          <a:ext cx="7010400" cy="352043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794749"/>
              <a:satOff val="-5307"/>
              <a:lumOff val="5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Kalanların “sadece günü kurtarmaya” yönelmesi</a:t>
          </a:r>
        </a:p>
      </dsp:txBody>
      <dsp:txXfrm>
        <a:off x="2133600" y="533401"/>
        <a:ext cx="7010400" cy="533401"/>
      </dsp:txXfrm>
    </dsp:sp>
    <dsp:sp modelId="{BB464ADB-726D-4822-B5E6-3A47ECA67EA9}">
      <dsp:nvSpPr>
        <dsp:cNvPr id="0" name=""/>
        <dsp:cNvSpPr/>
      </dsp:nvSpPr>
      <dsp:spPr>
        <a:xfrm>
          <a:off x="746761" y="1066802"/>
          <a:ext cx="2773677" cy="277367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5589497"/>
            <a:satOff val="-10614"/>
            <a:lumOff val="10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486D36-3929-41A3-BAB1-205D80945F45}">
      <dsp:nvSpPr>
        <dsp:cNvPr id="0" name=""/>
        <dsp:cNvSpPr/>
      </dsp:nvSpPr>
      <dsp:spPr>
        <a:xfrm>
          <a:off x="2133600" y="1066802"/>
          <a:ext cx="7010400" cy="27736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5589497"/>
              <a:satOff val="-10614"/>
              <a:lumOff val="10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Güvensizlik ve </a:t>
          </a:r>
          <a:r>
            <a:rPr lang="tr-TR" sz="1900" b="1" kern="1200"/>
            <a:t>sessizlik kültürü</a:t>
          </a:r>
          <a:r>
            <a:rPr lang="tr-TR" sz="1900" kern="1200"/>
            <a:t>nün yerleşmesi</a:t>
          </a:r>
        </a:p>
      </dsp:txBody>
      <dsp:txXfrm>
        <a:off x="2133600" y="1066802"/>
        <a:ext cx="7010400" cy="533397"/>
      </dsp:txXfrm>
    </dsp:sp>
    <dsp:sp modelId="{9ED81D90-E921-4ED2-9984-70506530E99F}">
      <dsp:nvSpPr>
        <dsp:cNvPr id="0" name=""/>
        <dsp:cNvSpPr/>
      </dsp:nvSpPr>
      <dsp:spPr>
        <a:xfrm>
          <a:off x="1120140" y="1600200"/>
          <a:ext cx="2026920" cy="202692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8384247"/>
            <a:satOff val="-15920"/>
            <a:lumOff val="164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D3298D-862D-43DD-BA31-D1070A7DBDBC}">
      <dsp:nvSpPr>
        <dsp:cNvPr id="0" name=""/>
        <dsp:cNvSpPr/>
      </dsp:nvSpPr>
      <dsp:spPr>
        <a:xfrm>
          <a:off x="2133600" y="1600200"/>
          <a:ext cx="7010400" cy="2026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8384247"/>
              <a:satOff val="-15920"/>
              <a:lumOff val="16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Yenilikçilik ve inisiyatif alma isteğinin azalması</a:t>
          </a:r>
        </a:p>
      </dsp:txBody>
      <dsp:txXfrm>
        <a:off x="2133600" y="1600200"/>
        <a:ext cx="7010400" cy="533401"/>
      </dsp:txXfrm>
    </dsp:sp>
    <dsp:sp modelId="{52D25CA6-1C9D-4E5B-88A0-D219DB7ED55A}">
      <dsp:nvSpPr>
        <dsp:cNvPr id="0" name=""/>
        <dsp:cNvSpPr/>
      </dsp:nvSpPr>
      <dsp:spPr>
        <a:xfrm>
          <a:off x="1493520" y="2133601"/>
          <a:ext cx="1280158" cy="128015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1178994"/>
            <a:satOff val="-21227"/>
            <a:lumOff val="21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301E07-5BD1-4DA6-9614-A6DE99D19BE3}">
      <dsp:nvSpPr>
        <dsp:cNvPr id="0" name=""/>
        <dsp:cNvSpPr/>
      </dsp:nvSpPr>
      <dsp:spPr>
        <a:xfrm>
          <a:off x="2133600" y="2133601"/>
          <a:ext cx="7010400" cy="12801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1178994"/>
              <a:satOff val="-21227"/>
              <a:lumOff val="2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Öğrenci ve paydaşlara yansıyan hizmet kalitesinin düşmesi</a:t>
          </a:r>
        </a:p>
      </dsp:txBody>
      <dsp:txXfrm>
        <a:off x="2133600" y="2133601"/>
        <a:ext cx="7010400" cy="533401"/>
      </dsp:txXfrm>
    </dsp:sp>
    <dsp:sp modelId="{260B7297-40B4-4150-B9B1-B680FA608A7D}">
      <dsp:nvSpPr>
        <dsp:cNvPr id="0" name=""/>
        <dsp:cNvSpPr/>
      </dsp:nvSpPr>
      <dsp:spPr>
        <a:xfrm>
          <a:off x="1866901" y="2667002"/>
          <a:ext cx="533397" cy="533397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13973743"/>
            <a:satOff val="-26534"/>
            <a:lumOff val="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5D5DA-AF0B-4142-AEA4-030E33F22259}">
      <dsp:nvSpPr>
        <dsp:cNvPr id="0" name=""/>
        <dsp:cNvSpPr/>
      </dsp:nvSpPr>
      <dsp:spPr>
        <a:xfrm>
          <a:off x="2133600" y="2667002"/>
          <a:ext cx="7010400" cy="53339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3973743"/>
              <a:satOff val="-26534"/>
              <a:lumOff val="27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900" kern="1200"/>
            <a:t>Uzun vadede: Akademik itibar ve işveren markasının zedelenmesi</a:t>
          </a:r>
        </a:p>
      </dsp:txBody>
      <dsp:txXfrm>
        <a:off x="2133600" y="2667002"/>
        <a:ext cx="7010400" cy="5333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9A25E-104A-49EC-96F7-09A7C3D9B33E}">
      <dsp:nvSpPr>
        <dsp:cNvPr id="0" name=""/>
        <dsp:cNvSpPr/>
      </dsp:nvSpPr>
      <dsp:spPr>
        <a:xfrm>
          <a:off x="0" y="490537"/>
          <a:ext cx="9144000" cy="599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Bu davranış </a:t>
          </a:r>
          <a:r>
            <a:rPr lang="tr-TR" sz="2500" b="1" kern="1200"/>
            <a:t>tek seferlik mi</a:t>
          </a:r>
          <a:r>
            <a:rPr lang="tr-TR" sz="2500" kern="1200"/>
            <a:t>, yoksa </a:t>
          </a:r>
          <a:r>
            <a:rPr lang="tr-TR" sz="2500" b="1" kern="1200"/>
            <a:t>sürekli</a:t>
          </a:r>
          <a:r>
            <a:rPr lang="tr-TR" sz="2500" kern="1200"/>
            <a:t> mi?</a:t>
          </a:r>
        </a:p>
      </dsp:txBody>
      <dsp:txXfrm>
        <a:off x="29271" y="519808"/>
        <a:ext cx="9085458" cy="541083"/>
      </dsp:txXfrm>
    </dsp:sp>
    <dsp:sp modelId="{1E5327E4-3283-4BB6-B455-403329304B7D}">
      <dsp:nvSpPr>
        <dsp:cNvPr id="0" name=""/>
        <dsp:cNvSpPr/>
      </dsp:nvSpPr>
      <dsp:spPr>
        <a:xfrm>
          <a:off x="0" y="1162162"/>
          <a:ext cx="9144000" cy="599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Eleştiriler hep </a:t>
          </a:r>
          <a:r>
            <a:rPr lang="tr-TR" sz="2500" b="1" kern="1200"/>
            <a:t>aynı kişiye</a:t>
          </a:r>
          <a:r>
            <a:rPr lang="tr-TR" sz="2500" kern="1200"/>
            <a:t> mi yöneliyor?</a:t>
          </a:r>
        </a:p>
      </dsp:txBody>
      <dsp:txXfrm>
        <a:off x="29271" y="1191433"/>
        <a:ext cx="9085458" cy="541083"/>
      </dsp:txXfrm>
    </dsp:sp>
    <dsp:sp modelId="{4C68FE83-0978-42F5-952E-86C40C8DD8E6}">
      <dsp:nvSpPr>
        <dsp:cNvPr id="0" name=""/>
        <dsp:cNvSpPr/>
      </dsp:nvSpPr>
      <dsp:spPr>
        <a:xfrm>
          <a:off x="0" y="1833787"/>
          <a:ext cx="9144000" cy="599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Karşımdaki kişi benden daha </a:t>
          </a:r>
          <a:r>
            <a:rPr lang="tr-TR" sz="2500" b="1" kern="1200"/>
            <a:t>zayıf/korunmasız</a:t>
          </a:r>
          <a:r>
            <a:rPr lang="tr-TR" sz="2500" kern="1200"/>
            <a:t> bir konumda mı?</a:t>
          </a:r>
        </a:p>
      </dsp:txBody>
      <dsp:txXfrm>
        <a:off x="29271" y="1863058"/>
        <a:ext cx="9085458" cy="541083"/>
      </dsp:txXfrm>
    </dsp:sp>
    <dsp:sp modelId="{F2AFA4D3-1900-426C-AB42-1BA7E06C947D}">
      <dsp:nvSpPr>
        <dsp:cNvPr id="0" name=""/>
        <dsp:cNvSpPr/>
      </dsp:nvSpPr>
      <dsp:spPr>
        <a:xfrm>
          <a:off x="0" y="2505412"/>
          <a:ext cx="9144000" cy="5996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Eleştirim </a:t>
          </a:r>
          <a:r>
            <a:rPr lang="tr-TR" sz="2500" b="1" kern="1200"/>
            <a:t>davranışa</a:t>
          </a:r>
          <a:r>
            <a:rPr lang="tr-TR" sz="2500" kern="1200"/>
            <a:t> mı, yoksa kişinin </a:t>
          </a:r>
          <a:r>
            <a:rPr lang="tr-TR" sz="2500" b="1" kern="1200"/>
            <a:t>kişiliğine</a:t>
          </a:r>
          <a:r>
            <a:rPr lang="tr-TR" sz="2500" kern="1200"/>
            <a:t> mi?</a:t>
          </a:r>
        </a:p>
      </dsp:txBody>
      <dsp:txXfrm>
        <a:off x="29271" y="2534683"/>
        <a:ext cx="9085458" cy="541083"/>
      </dsp:txXfrm>
    </dsp:sp>
    <dsp:sp modelId="{ABCC1673-BB1F-4DD8-8758-B041E20F50FB}">
      <dsp:nvSpPr>
        <dsp:cNvPr id="0" name=""/>
        <dsp:cNvSpPr/>
      </dsp:nvSpPr>
      <dsp:spPr>
        <a:xfrm>
          <a:off x="0" y="3177037"/>
          <a:ext cx="9144000" cy="599625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/>
            <a:t>Amacım bu kişiyi </a:t>
          </a:r>
          <a:r>
            <a:rPr lang="tr-TR" sz="2500" b="1" kern="1200"/>
            <a:t>geliştirmek</a:t>
          </a:r>
          <a:r>
            <a:rPr lang="tr-TR" sz="2500" kern="1200"/>
            <a:t> mi, yoksa </a:t>
          </a:r>
          <a:r>
            <a:rPr lang="tr-TR" sz="2500" b="1" kern="1200"/>
            <a:t>bıktırıp uzaklaştırmak</a:t>
          </a:r>
          <a:r>
            <a:rPr lang="tr-TR" sz="2500" kern="1200"/>
            <a:t> mı?</a:t>
          </a:r>
        </a:p>
      </dsp:txBody>
      <dsp:txXfrm>
        <a:off x="29271" y="3206308"/>
        <a:ext cx="9085458" cy="54108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DBECDF-D16F-4D75-BCE6-4496F11F93F4}">
      <dsp:nvSpPr>
        <dsp:cNvPr id="0" name=""/>
        <dsp:cNvSpPr/>
      </dsp:nvSpPr>
      <dsp:spPr>
        <a:xfrm rot="5400000">
          <a:off x="-118961" y="122234"/>
          <a:ext cx="793073" cy="555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1</a:t>
          </a:r>
        </a:p>
      </dsp:txBody>
      <dsp:txXfrm rot="-5400000">
        <a:off x="1" y="280849"/>
        <a:ext cx="555151" cy="237922"/>
      </dsp:txXfrm>
    </dsp:sp>
    <dsp:sp modelId="{1D0C4C67-7C89-485E-B0F0-99496E498F34}">
      <dsp:nvSpPr>
        <dsp:cNvPr id="0" name=""/>
        <dsp:cNvSpPr/>
      </dsp:nvSpPr>
      <dsp:spPr>
        <a:xfrm rot="5400000">
          <a:off x="4591691" y="-4033266"/>
          <a:ext cx="515769" cy="8588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/>
            <a:t>Açık, net ve </a:t>
          </a:r>
          <a:r>
            <a:rPr lang="tr-TR" sz="2200" b="1" kern="1200"/>
            <a:t>saygılı</a:t>
          </a:r>
          <a:r>
            <a:rPr lang="tr-TR" sz="2200" kern="1200"/>
            <a:t> iletişim</a:t>
          </a:r>
        </a:p>
      </dsp:txBody>
      <dsp:txXfrm rot="-5400000">
        <a:off x="555152" y="28451"/>
        <a:ext cx="8563670" cy="465413"/>
      </dsp:txXfrm>
    </dsp:sp>
    <dsp:sp modelId="{A563F52C-76B6-4A49-B253-843903F92800}">
      <dsp:nvSpPr>
        <dsp:cNvPr id="0" name=""/>
        <dsp:cNvSpPr/>
      </dsp:nvSpPr>
      <dsp:spPr>
        <a:xfrm rot="5400000">
          <a:off x="-118961" y="815750"/>
          <a:ext cx="793073" cy="555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2</a:t>
          </a:r>
        </a:p>
      </dsp:txBody>
      <dsp:txXfrm rot="-5400000">
        <a:off x="1" y="974365"/>
        <a:ext cx="555151" cy="237922"/>
      </dsp:txXfrm>
    </dsp:sp>
    <dsp:sp modelId="{D768E394-0D51-42BF-87B0-EA9343A98A81}">
      <dsp:nvSpPr>
        <dsp:cNvPr id="0" name=""/>
        <dsp:cNvSpPr/>
      </dsp:nvSpPr>
      <dsp:spPr>
        <a:xfrm rot="5400000">
          <a:off x="4591826" y="-3339886"/>
          <a:ext cx="515498" cy="8588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/>
            <a:t>Geri bildirimi </a:t>
          </a:r>
          <a:r>
            <a:rPr lang="tr-TR" sz="2200" b="1" kern="1200"/>
            <a:t>sistematik</a:t>
          </a:r>
          <a:r>
            <a:rPr lang="tr-TR" sz="2200" kern="1200"/>
            <a:t> ve </a:t>
          </a:r>
          <a:r>
            <a:rPr lang="tr-TR" sz="2200" b="1" kern="1200"/>
            <a:t>iki yönlü</a:t>
          </a:r>
          <a:r>
            <a:rPr lang="tr-TR" sz="2200" kern="1200"/>
            <a:t> hâle getirmek</a:t>
          </a:r>
        </a:p>
      </dsp:txBody>
      <dsp:txXfrm rot="-5400000">
        <a:off x="555152" y="721953"/>
        <a:ext cx="8563683" cy="465168"/>
      </dsp:txXfrm>
    </dsp:sp>
    <dsp:sp modelId="{F22ABF74-4E38-4313-B8F3-FE5D6B51D480}">
      <dsp:nvSpPr>
        <dsp:cNvPr id="0" name=""/>
        <dsp:cNvSpPr/>
      </dsp:nvSpPr>
      <dsp:spPr>
        <a:xfrm rot="5400000">
          <a:off x="-118961" y="1509266"/>
          <a:ext cx="793073" cy="555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3</a:t>
          </a:r>
        </a:p>
      </dsp:txBody>
      <dsp:txXfrm rot="-5400000">
        <a:off x="1" y="1667881"/>
        <a:ext cx="555151" cy="237922"/>
      </dsp:txXfrm>
    </dsp:sp>
    <dsp:sp modelId="{E3F07605-A279-4742-B0BC-574C45D1CC1C}">
      <dsp:nvSpPr>
        <dsp:cNvPr id="0" name=""/>
        <dsp:cNvSpPr/>
      </dsp:nvSpPr>
      <dsp:spPr>
        <a:xfrm rot="5400000">
          <a:off x="4591826" y="-2646370"/>
          <a:ext cx="515498" cy="8588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/>
            <a:t>İş yükü ve görev dağılımında </a:t>
          </a:r>
          <a:r>
            <a:rPr lang="tr-TR" sz="2200" b="1" kern="1200"/>
            <a:t>adil ve şeffaf</a:t>
          </a:r>
          <a:r>
            <a:rPr lang="tr-TR" sz="2200" kern="1200"/>
            <a:t> olmak</a:t>
          </a:r>
          <a:endParaRPr lang="tr-TR" sz="2200" kern="1200" dirty="0"/>
        </a:p>
      </dsp:txBody>
      <dsp:txXfrm rot="-5400000">
        <a:off x="555152" y="1415469"/>
        <a:ext cx="8563683" cy="465168"/>
      </dsp:txXfrm>
    </dsp:sp>
    <dsp:sp modelId="{AC88D46F-F37D-473C-AB86-B11ACF2DCD45}">
      <dsp:nvSpPr>
        <dsp:cNvPr id="0" name=""/>
        <dsp:cNvSpPr/>
      </dsp:nvSpPr>
      <dsp:spPr>
        <a:xfrm rot="5400000">
          <a:off x="-118961" y="2202782"/>
          <a:ext cx="793073" cy="555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4</a:t>
          </a:r>
        </a:p>
      </dsp:txBody>
      <dsp:txXfrm rot="-5400000">
        <a:off x="1" y="2361397"/>
        <a:ext cx="555151" cy="237922"/>
      </dsp:txXfrm>
    </dsp:sp>
    <dsp:sp modelId="{5976CD6C-DEE8-41A4-B3FF-376482B8EDAA}">
      <dsp:nvSpPr>
        <dsp:cNvPr id="0" name=""/>
        <dsp:cNvSpPr/>
      </dsp:nvSpPr>
      <dsp:spPr>
        <a:xfrm rot="5400000">
          <a:off x="4591826" y="-1952854"/>
          <a:ext cx="515498" cy="8588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/>
            <a:t>Dedikoduya katılmamak, olumsuz söylemleri teşvik etmemek</a:t>
          </a:r>
          <a:endParaRPr lang="tr-TR" sz="2200" kern="1200" dirty="0"/>
        </a:p>
      </dsp:txBody>
      <dsp:txXfrm rot="-5400000">
        <a:off x="555152" y="2108985"/>
        <a:ext cx="8563683" cy="465168"/>
      </dsp:txXfrm>
    </dsp:sp>
    <dsp:sp modelId="{96E779D7-0EB0-4945-8D25-6822314D9AA6}">
      <dsp:nvSpPr>
        <dsp:cNvPr id="0" name=""/>
        <dsp:cNvSpPr/>
      </dsp:nvSpPr>
      <dsp:spPr>
        <a:xfrm rot="5400000">
          <a:off x="-118961" y="2896298"/>
          <a:ext cx="793073" cy="555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5</a:t>
          </a:r>
        </a:p>
      </dsp:txBody>
      <dsp:txXfrm rot="-5400000">
        <a:off x="1" y="3054913"/>
        <a:ext cx="555151" cy="237922"/>
      </dsp:txXfrm>
    </dsp:sp>
    <dsp:sp modelId="{335E4605-2DC8-49B7-A21B-9854B424EEB6}">
      <dsp:nvSpPr>
        <dsp:cNvPr id="0" name=""/>
        <dsp:cNvSpPr/>
      </dsp:nvSpPr>
      <dsp:spPr>
        <a:xfrm rot="5400000">
          <a:off x="4591826" y="-1259338"/>
          <a:ext cx="515498" cy="8588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/>
            <a:t>Şikâyetleri küçümsemeden, “abartıyorsun” demeden önce </a:t>
          </a:r>
          <a:r>
            <a:rPr lang="tr-TR" sz="2200" b="1" kern="1200"/>
            <a:t>dinlemek</a:t>
          </a:r>
          <a:endParaRPr lang="tr-TR" sz="2200" kern="1200" dirty="0"/>
        </a:p>
      </dsp:txBody>
      <dsp:txXfrm rot="-5400000">
        <a:off x="555152" y="2802501"/>
        <a:ext cx="8563683" cy="465168"/>
      </dsp:txXfrm>
    </dsp:sp>
    <dsp:sp modelId="{C4442B60-423C-4A56-8A67-5A3A4600C151}">
      <dsp:nvSpPr>
        <dsp:cNvPr id="0" name=""/>
        <dsp:cNvSpPr/>
      </dsp:nvSpPr>
      <dsp:spPr>
        <a:xfrm rot="5400000">
          <a:off x="-118961" y="3589814"/>
          <a:ext cx="793073" cy="55515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kern="1200" dirty="0">
              <a:solidFill>
                <a:schemeClr val="tx1"/>
              </a:solidFill>
            </a:rPr>
            <a:t>6</a:t>
          </a:r>
        </a:p>
      </dsp:txBody>
      <dsp:txXfrm rot="-5400000">
        <a:off x="1" y="3748429"/>
        <a:ext cx="555151" cy="237922"/>
      </dsp:txXfrm>
    </dsp:sp>
    <dsp:sp modelId="{23C12495-8C43-4FE4-B48B-841DC7CC9704}">
      <dsp:nvSpPr>
        <dsp:cNvPr id="0" name=""/>
        <dsp:cNvSpPr/>
      </dsp:nvSpPr>
      <dsp:spPr>
        <a:xfrm rot="5400000">
          <a:off x="4591826" y="-565822"/>
          <a:ext cx="515498" cy="858884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r-TR" sz="2200" kern="1200"/>
            <a:t>Kendi güç etkimizin farkında olmak:</a:t>
          </a:r>
          <a:endParaRPr lang="tr-TR" sz="2200" kern="1200" dirty="0"/>
        </a:p>
      </dsp:txBody>
      <dsp:txXfrm rot="-5400000">
        <a:off x="555152" y="3496017"/>
        <a:ext cx="8563683" cy="4651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821B1-9741-4EB3-817C-653D775D5D9C}">
      <dsp:nvSpPr>
        <dsp:cNvPr id="0" name=""/>
        <dsp:cNvSpPr/>
      </dsp:nvSpPr>
      <dsp:spPr>
        <a:xfrm>
          <a:off x="1881240" y="0"/>
          <a:ext cx="1263491" cy="113266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321F11-A10C-470A-9907-E8B5F157785F}">
      <dsp:nvSpPr>
        <dsp:cNvPr id="0" name=""/>
        <dsp:cNvSpPr/>
      </dsp:nvSpPr>
      <dsp:spPr>
        <a:xfrm>
          <a:off x="1881240" y="547835"/>
          <a:ext cx="92820" cy="92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3624E-2C4D-4E77-9EF4-B7F441E4175D}">
      <dsp:nvSpPr>
        <dsp:cNvPr id="0" name=""/>
        <dsp:cNvSpPr/>
      </dsp:nvSpPr>
      <dsp:spPr>
        <a:xfrm>
          <a:off x="1881240" y="224978"/>
          <a:ext cx="1263491" cy="2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/>
        </a:p>
      </dsp:txBody>
      <dsp:txXfrm>
        <a:off x="1881240" y="224978"/>
        <a:ext cx="1263491" cy="267030"/>
      </dsp:txXfrm>
    </dsp:sp>
    <dsp:sp modelId="{C4BB7020-C9AC-4011-BB6A-1704AF98AC2B}">
      <dsp:nvSpPr>
        <dsp:cNvPr id="0" name=""/>
        <dsp:cNvSpPr/>
      </dsp:nvSpPr>
      <dsp:spPr>
        <a:xfrm>
          <a:off x="1881240" y="2681912"/>
          <a:ext cx="92818" cy="92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29F7FF-AE66-468E-A541-D70A535C415C}">
      <dsp:nvSpPr>
        <dsp:cNvPr id="0" name=""/>
        <dsp:cNvSpPr/>
      </dsp:nvSpPr>
      <dsp:spPr>
        <a:xfrm>
          <a:off x="1969685" y="1194436"/>
          <a:ext cx="1175047" cy="306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Hata yapanı damgalamak yerine, süreçten öğrenmeye odaklanmak</a:t>
          </a:r>
        </a:p>
      </dsp:txBody>
      <dsp:txXfrm>
        <a:off x="1969685" y="1194436"/>
        <a:ext cx="1175047" cy="3067770"/>
      </dsp:txXfrm>
    </dsp:sp>
    <dsp:sp modelId="{22819237-8FE4-4982-8955-485D54ADE790}">
      <dsp:nvSpPr>
        <dsp:cNvPr id="0" name=""/>
        <dsp:cNvSpPr/>
      </dsp:nvSpPr>
      <dsp:spPr>
        <a:xfrm>
          <a:off x="3207906" y="0"/>
          <a:ext cx="1263491" cy="1132665"/>
        </a:xfrm>
        <a:prstGeom prst="rect">
          <a:avLst/>
        </a:prstGeom>
        <a:solidFill>
          <a:schemeClr val="accent2">
            <a:hueOff val="305920"/>
            <a:satOff val="-10708"/>
            <a:lumOff val="-3529"/>
            <a:alphaOff val="0"/>
          </a:schemeClr>
        </a:solidFill>
        <a:ln w="12700" cap="flat" cmpd="sng" algn="ctr">
          <a:solidFill>
            <a:schemeClr val="accent2">
              <a:hueOff val="305920"/>
              <a:satOff val="-10708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709A16-A8B7-48EC-85DA-29DF80D9AC7D}">
      <dsp:nvSpPr>
        <dsp:cNvPr id="0" name=""/>
        <dsp:cNvSpPr/>
      </dsp:nvSpPr>
      <dsp:spPr>
        <a:xfrm>
          <a:off x="3207906" y="547835"/>
          <a:ext cx="92820" cy="92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05920"/>
              <a:satOff val="-10708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831F4C-645A-4C38-AA4B-2A1966F4D749}">
      <dsp:nvSpPr>
        <dsp:cNvPr id="0" name=""/>
        <dsp:cNvSpPr/>
      </dsp:nvSpPr>
      <dsp:spPr>
        <a:xfrm>
          <a:off x="3207906" y="224978"/>
          <a:ext cx="1263491" cy="2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 dirty="0"/>
        </a:p>
      </dsp:txBody>
      <dsp:txXfrm>
        <a:off x="3207906" y="224978"/>
        <a:ext cx="1263491" cy="267030"/>
      </dsp:txXfrm>
    </dsp:sp>
    <dsp:sp modelId="{A6DFD54D-3489-4C61-A673-F2F3384E85CC}">
      <dsp:nvSpPr>
        <dsp:cNvPr id="0" name=""/>
        <dsp:cNvSpPr/>
      </dsp:nvSpPr>
      <dsp:spPr>
        <a:xfrm>
          <a:off x="3207906" y="2681912"/>
          <a:ext cx="92818" cy="92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305920"/>
              <a:satOff val="-10708"/>
              <a:lumOff val="-35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98E00-0F66-4204-A2B4-0F9AEBB58ADA}">
      <dsp:nvSpPr>
        <dsp:cNvPr id="0" name=""/>
        <dsp:cNvSpPr/>
      </dsp:nvSpPr>
      <dsp:spPr>
        <a:xfrm>
          <a:off x="3296351" y="1194436"/>
          <a:ext cx="1175047" cy="306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Eleştiriyi mümkünse </a:t>
          </a:r>
          <a:r>
            <a:rPr lang="tr-TR" sz="1800" b="1" kern="1200" dirty="0"/>
            <a:t>özel ortamda</a:t>
          </a:r>
          <a:r>
            <a:rPr lang="tr-TR" sz="1800" kern="1200" dirty="0"/>
            <a:t>, takdiri </a:t>
          </a:r>
          <a:r>
            <a:rPr lang="tr-TR" sz="1800" b="1" kern="1200" dirty="0"/>
            <a:t>herkesin içinde</a:t>
          </a:r>
          <a:r>
            <a:rPr lang="tr-TR" sz="1800" kern="1200" dirty="0"/>
            <a:t> yapmak</a:t>
          </a:r>
        </a:p>
      </dsp:txBody>
      <dsp:txXfrm>
        <a:off x="3296351" y="1194436"/>
        <a:ext cx="1175047" cy="3067770"/>
      </dsp:txXfrm>
    </dsp:sp>
    <dsp:sp modelId="{5246B4B8-7351-4CE3-866F-819FF777B2D4}">
      <dsp:nvSpPr>
        <dsp:cNvPr id="0" name=""/>
        <dsp:cNvSpPr/>
      </dsp:nvSpPr>
      <dsp:spPr>
        <a:xfrm>
          <a:off x="4534573" y="0"/>
          <a:ext cx="1263491" cy="1132665"/>
        </a:xfrm>
        <a:prstGeom prst="rect">
          <a:avLst/>
        </a:prstGeom>
        <a:solidFill>
          <a:schemeClr val="accent2">
            <a:hueOff val="611841"/>
            <a:satOff val="-21416"/>
            <a:lumOff val="-7058"/>
            <a:alphaOff val="0"/>
          </a:schemeClr>
        </a:solidFill>
        <a:ln w="12700" cap="flat" cmpd="sng" algn="ctr">
          <a:solidFill>
            <a:schemeClr val="accent2">
              <a:hueOff val="611841"/>
              <a:satOff val="-21416"/>
              <a:lumOff val="-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D485CF-5082-42A1-A24B-730C7EFD4646}">
      <dsp:nvSpPr>
        <dsp:cNvPr id="0" name=""/>
        <dsp:cNvSpPr/>
      </dsp:nvSpPr>
      <dsp:spPr>
        <a:xfrm>
          <a:off x="4534573" y="547835"/>
          <a:ext cx="92820" cy="92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11841"/>
              <a:satOff val="-21416"/>
              <a:lumOff val="-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500B30-A945-4C46-9501-0F50DE9C06AA}">
      <dsp:nvSpPr>
        <dsp:cNvPr id="0" name=""/>
        <dsp:cNvSpPr/>
      </dsp:nvSpPr>
      <dsp:spPr>
        <a:xfrm>
          <a:off x="4534573" y="224978"/>
          <a:ext cx="1263491" cy="2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 dirty="0"/>
        </a:p>
      </dsp:txBody>
      <dsp:txXfrm>
        <a:off x="4534573" y="224978"/>
        <a:ext cx="1263491" cy="267030"/>
      </dsp:txXfrm>
    </dsp:sp>
    <dsp:sp modelId="{2AA81FA0-0979-4F4A-9C87-934E65B78A13}">
      <dsp:nvSpPr>
        <dsp:cNvPr id="0" name=""/>
        <dsp:cNvSpPr/>
      </dsp:nvSpPr>
      <dsp:spPr>
        <a:xfrm>
          <a:off x="4534573" y="2681912"/>
          <a:ext cx="92818" cy="92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611841"/>
              <a:satOff val="-21416"/>
              <a:lumOff val="-705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B7B4B5-F9B2-4D0D-B569-1763F3FF90F5}">
      <dsp:nvSpPr>
        <dsp:cNvPr id="0" name=""/>
        <dsp:cNvSpPr/>
      </dsp:nvSpPr>
      <dsp:spPr>
        <a:xfrm>
          <a:off x="4623017" y="1194436"/>
          <a:ext cx="1175047" cy="306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Çalışanların duygu ve ihtiyaçlarını duyabilmek için </a:t>
          </a:r>
          <a:r>
            <a:rPr lang="tr-TR" sz="1800" b="1" kern="1200" dirty="0"/>
            <a:t>zaman ayırmak</a:t>
          </a:r>
          <a:endParaRPr lang="tr-TR" sz="1800" kern="1200" dirty="0"/>
        </a:p>
      </dsp:txBody>
      <dsp:txXfrm>
        <a:off x="4623017" y="1194436"/>
        <a:ext cx="1175047" cy="3067770"/>
      </dsp:txXfrm>
    </dsp:sp>
    <dsp:sp modelId="{D34A2C11-5C22-422A-A45D-0B57995E0E61}">
      <dsp:nvSpPr>
        <dsp:cNvPr id="0" name=""/>
        <dsp:cNvSpPr/>
      </dsp:nvSpPr>
      <dsp:spPr>
        <a:xfrm>
          <a:off x="5861239" y="0"/>
          <a:ext cx="1263491" cy="1132665"/>
        </a:xfrm>
        <a:prstGeom prst="rect">
          <a:avLst/>
        </a:prstGeom>
        <a:solidFill>
          <a:schemeClr val="accent2">
            <a:hueOff val="917761"/>
            <a:satOff val="-32123"/>
            <a:lumOff val="-10588"/>
            <a:alphaOff val="0"/>
          </a:schemeClr>
        </a:solidFill>
        <a:ln w="12700" cap="flat" cmpd="sng" algn="ctr">
          <a:solidFill>
            <a:schemeClr val="accent2">
              <a:hueOff val="917761"/>
              <a:satOff val="-32123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DEB99B-342A-4828-90CA-DE7CEB5DEED5}">
      <dsp:nvSpPr>
        <dsp:cNvPr id="0" name=""/>
        <dsp:cNvSpPr/>
      </dsp:nvSpPr>
      <dsp:spPr>
        <a:xfrm>
          <a:off x="5861239" y="547835"/>
          <a:ext cx="92820" cy="92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17761"/>
              <a:satOff val="-32123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A1400A-4717-49B6-8C01-B7BF0F662BBE}">
      <dsp:nvSpPr>
        <dsp:cNvPr id="0" name=""/>
        <dsp:cNvSpPr/>
      </dsp:nvSpPr>
      <dsp:spPr>
        <a:xfrm>
          <a:off x="5861239" y="224978"/>
          <a:ext cx="1263491" cy="2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 dirty="0"/>
        </a:p>
      </dsp:txBody>
      <dsp:txXfrm>
        <a:off x="5861239" y="224978"/>
        <a:ext cx="1263491" cy="267030"/>
      </dsp:txXfrm>
    </dsp:sp>
    <dsp:sp modelId="{6F8F350A-096D-4BFA-98A7-8D722581C034}">
      <dsp:nvSpPr>
        <dsp:cNvPr id="0" name=""/>
        <dsp:cNvSpPr/>
      </dsp:nvSpPr>
      <dsp:spPr>
        <a:xfrm>
          <a:off x="5861239" y="2681912"/>
          <a:ext cx="92818" cy="92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917761"/>
              <a:satOff val="-32123"/>
              <a:lumOff val="-10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82D373-9CD0-4F87-A8E9-1094D9FBDD3B}">
      <dsp:nvSpPr>
        <dsp:cNvPr id="0" name=""/>
        <dsp:cNvSpPr/>
      </dsp:nvSpPr>
      <dsp:spPr>
        <a:xfrm>
          <a:off x="5949683" y="1194436"/>
          <a:ext cx="1175047" cy="306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/>
            <a:t>Farklı görüşü cezalandırmak yerine, yapıcı tartışma iklimini desteklemek</a:t>
          </a:r>
        </a:p>
      </dsp:txBody>
      <dsp:txXfrm>
        <a:off x="5949683" y="1194436"/>
        <a:ext cx="1175047" cy="3067770"/>
      </dsp:txXfrm>
    </dsp:sp>
    <dsp:sp modelId="{2A2A49A2-6D60-4A0C-9873-F5C5E8B4BB6B}">
      <dsp:nvSpPr>
        <dsp:cNvPr id="0" name=""/>
        <dsp:cNvSpPr/>
      </dsp:nvSpPr>
      <dsp:spPr>
        <a:xfrm>
          <a:off x="7187905" y="0"/>
          <a:ext cx="1263491" cy="1132665"/>
        </a:xfrm>
        <a:prstGeom prst="rect">
          <a:avLst/>
        </a:prstGeom>
        <a:solidFill>
          <a:schemeClr val="accent2">
            <a:hueOff val="1223682"/>
            <a:satOff val="-42831"/>
            <a:lumOff val="-14117"/>
            <a:alphaOff val="0"/>
          </a:schemeClr>
        </a:solidFill>
        <a:ln w="12700" cap="flat" cmpd="sng" algn="ctr">
          <a:solidFill>
            <a:schemeClr val="accent2">
              <a:hueOff val="1223682"/>
              <a:satOff val="-42831"/>
              <a:lumOff val="-1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609BD-30F6-4849-8E31-0693B85AD1B5}">
      <dsp:nvSpPr>
        <dsp:cNvPr id="0" name=""/>
        <dsp:cNvSpPr/>
      </dsp:nvSpPr>
      <dsp:spPr>
        <a:xfrm>
          <a:off x="7187905" y="547835"/>
          <a:ext cx="92820" cy="928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23682"/>
              <a:satOff val="-42831"/>
              <a:lumOff val="-1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BF07F-B3F0-430B-ADEF-55D28463BDE4}">
      <dsp:nvSpPr>
        <dsp:cNvPr id="0" name=""/>
        <dsp:cNvSpPr/>
      </dsp:nvSpPr>
      <dsp:spPr>
        <a:xfrm>
          <a:off x="7187905" y="224978"/>
          <a:ext cx="1263491" cy="267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600" kern="1200" dirty="0"/>
        </a:p>
      </dsp:txBody>
      <dsp:txXfrm>
        <a:off x="7187905" y="224978"/>
        <a:ext cx="1263491" cy="267030"/>
      </dsp:txXfrm>
    </dsp:sp>
    <dsp:sp modelId="{B17C1965-06B5-418B-831C-8BAC666274E8}">
      <dsp:nvSpPr>
        <dsp:cNvPr id="0" name=""/>
        <dsp:cNvSpPr/>
      </dsp:nvSpPr>
      <dsp:spPr>
        <a:xfrm>
          <a:off x="7187905" y="2681912"/>
          <a:ext cx="92818" cy="9281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1223682"/>
              <a:satOff val="-42831"/>
              <a:lumOff val="-141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BE94EE-A8CA-466C-BD21-6B0D0ADFC2DF}">
      <dsp:nvSpPr>
        <dsp:cNvPr id="0" name=""/>
        <dsp:cNvSpPr/>
      </dsp:nvSpPr>
      <dsp:spPr>
        <a:xfrm>
          <a:off x="7276350" y="1194436"/>
          <a:ext cx="1175047" cy="3067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/>
            <a:t>“Ben bilirim” yerine, “Birlikte nasıl daha iyi yapabiliriz?” dili kullanmak</a:t>
          </a:r>
          <a:endParaRPr lang="tr-TR" sz="1800" kern="1200" dirty="0"/>
        </a:p>
      </dsp:txBody>
      <dsp:txXfrm>
        <a:off x="7276350" y="1194436"/>
        <a:ext cx="1175047" cy="30677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0B9EB3-A4C7-4E01-A571-D4580DBEB9E1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F1D2114-C821-4865-9C29-2AD2A184E539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96765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8811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grpSp>
        <p:nvGrpSpPr>
          <p:cNvPr id="256" name="çizgi" descr="Çizgi grafiğ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Serbest Biçimli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58" name="Serbest Biçimli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59" name="Serbest Biçimli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0" name="Serbest Biçimli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1" name="Serbest Biçimli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2" name="Serbest Biçimli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3" name="Serbest Biçimli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4" name="Serbest Biçimli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5" name="Serbest Biçimli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6" name="Serbest Biçimli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7" name="Serbest Biçimli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8" name="Serbest Biçimli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9" name="Serbest Biçimli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0" name="Serbest Biçimli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1" name="Serbest Biçimli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2" name="Serbest Biçimli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3" name="Serbest Biçimli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4" name="Serbest Biçimli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5" name="Serbest Biçimli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6" name="Serbest Biçimli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7" name="Serbest Biçimli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8" name="Serbest Biçimli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9" name="Serbest Biçimli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0" name="Serbest Biçimli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1" name="Serbest Biçimli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2" name="Serbest Biçimli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3" name="Serbest Biçimli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4" name="Serbest Biçimli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5" name="Serbest Biçimli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6" name="Serbest Biçimli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7" name="Serbest Biçimli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8" name="Serbest Biçimli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9" name="Serbest Biçimli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0" name="Serbest Biçimli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1" name="Serbest Biçimli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2" name="Serbest Biçimli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3" name="Serbest Biçimli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4" name="Serbest Biçimli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5" name="Serbest Biçimli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6" name="Serbest Biçimli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7" name="Serbest Biçimli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8" name="Serbest Biçimli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9" name="Serbest Biçimli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0" name="Serbest Biçimli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1" name="Serbest Biçimli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2" name="Serbest Biçimli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3" name="Serbest Biçimli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4" name="Serbest Biçimli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5" name="Serbest Biçimli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6" name="Serbest Biçimli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7" name="Serbest Biçimli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8" name="Serbest Biçimli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9" name="Serbest Biçimli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0" name="Serbest Biçimli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1" name="Serbest Biçimli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2" name="Serbest Biçimli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3" name="Serbest Biçimli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4" name="Serbest Biçimli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5" name="Serbest Biçimli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6" name="Serbest Biçimli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7" name="Serbest Biçimli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8" name="Serbest Biçimli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9" name="Serbest Biçimli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0" name="Serbest Biçimli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1" name="Serbest Biçimli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2" name="Serbest Biçimli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3" name="Serbest Biçimli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4" name="Serbest Biçimli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5" name="Serbest Biçimli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6" name="Serbest Biçimli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7" name="Serbest Biçimli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8" name="Serbest Biçimli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9" name="Serbest Biçimli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0" name="Serbest Biçimli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1" name="Serbest Biçimli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2" name="Serbest Biçimli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3" name="Serbest Biçimli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4" name="Serbest Biçimli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5" name="Serbest Biçimli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6" name="Serbest Biçimli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7" name="Serbest Biçimli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8" name="Serbest Biçimli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9" name="Serbest Biçimli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0" name="Serbest Biçimli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1" name="Serbest Biçimli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2" name="Serbest Biçimli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3" name="Serbest Biçimli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4" name="Serbest Biçimli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5" name="Serbest Biçimli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6" name="Serbest Biçimli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7" name="Serbest Biçimli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8" name="Serbest Biçimli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9" name="Serbest Biçimli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0" name="Serbest Biçimli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1" name="Serbest Biçimli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2" name="Serbest Biçimli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3" name="Serbest Biçimli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4" name="Serbest Biçimli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5" name="Serbest Biçimli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6" name="Serbest Biçimli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7" name="Serbest Biçimli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8" name="Serbest Biçimli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9" name="Serbest Biçimli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0" name="Serbest Biçimli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1" name="Serbest Biçimli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2" name="Serbest Biçimli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3" name="Serbest Biçimli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4" name="Serbest Biçimli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5" name="Serbest Biçimli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6" name="Serbest Biçimli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7" name="Serbest Biçimli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8" name="Serbest Biçimli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9" name="Serbest Biçimli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0" name="Serbest Biçimli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1" name="Serbest Biçimli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2" name="Serbest Biçimli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3" name="Serbest Biçimli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4" name="Serbest Biçimli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5" name="Serbest Biçimli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6" name="Serbest Biçimli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7" name="Serbest Biçimli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8" name="Serbest Biçimli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9" name="Serbest Biçimli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</p:grp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/>
              <a:t>Asıl alt başlık stilini düzenlemek için tıklayın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grpSp>
        <p:nvGrpSpPr>
          <p:cNvPr id="7" name="çizgi" descr="Çizgi grafiğ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Serbest Biçimli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9" name="Serbest Biçimli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0" name="Serbest Biçimli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1" name="Serbest Biçimli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2" name="Serbest Biçimli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3" name="Serbest Biçimli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4" name="Serbest Biçimli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5" name="Serbest Biçimli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" name="Serbest Biçimli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" name="Serbest Biçimli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" name="Serbest Biçimli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" name="Serbest Biçimli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" name="Serbest Biçimli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" name="Serbest Biçimli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" name="Serbest Biçimli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" name="Serbest Biçimli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4" name="Serbest Biçimli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5" name="Serbest Biçimli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6" name="Serbest Biçimli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7" name="Serbest Biçimli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8" name="Serbest Biçimli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9" name="Serbest Biçimli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0" name="Serbest Biçimli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1" name="Serbest Biçimli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2" name="Serbest Biçimli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3" name="Serbest Biçimli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4" name="Serbest Biçimli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5" name="Serbest Biçimli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6" name="Serbest Biçimli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7" name="Serbest Biçimli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8" name="Serbest Biçimli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9" name="Serbest Biçimli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0" name="Serbest Biçimli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1" name="Serbest Biçimli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2" name="Serbest Biçimli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3" name="Serbest Biçimli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4" name="Serbest Biçimli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5" name="Serbest Biçimli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6" name="Serbest Biçimli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7" name="Serbest Biçimli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8" name="Serbest Biçimli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9" name="Serbest Biçimli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0" name="Serbest Biçimli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1" name="Serbest Biçimli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2" name="Serbest Biçimli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3" name="Serbest Biçimli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4" name="Serbest Biçimli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5" name="Serbest Biçimli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6" name="Serbest Biçimli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7" name="Serbest Biçimli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8" name="Serbest Biçimli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9" name="Serbest Biçimli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0" name="Serbest Biçimli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1" name="Serbest Biçimli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2" name="Serbest Biçimli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3" name="Serbest Biçimli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4" name="Serbest Biçimli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5" name="Serbest Biçimli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6" name="Serbest Biçimli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7" name="Serbest Biçimli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8" name="Serbest Biçimli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9" name="Serbest Biçimli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0" name="Serbest Biçimli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1" name="Serbest Biçimli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2" name="Serbest Biçimli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3" name="Serbest Biçimli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4" name="Serbest Biçimli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5" name="Serbest Biçimli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6" name="Serbest Biçimli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7" name="Serbest Biçimli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8" name="Serbest Biçimli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9" name="Serbest Biçimli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80" name="Serbest Biçimli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81" name="Serbest Biçimli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</p:grp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EFE084-84C7-4ACD-AA97-CC4F85FC341A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grpSp>
        <p:nvGrpSpPr>
          <p:cNvPr id="7" name="çizgi" descr="Çizgi grafiği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Serbest Biçimli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9" name="Serbest Biçimli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0" name="Serbest Biçimli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1" name="Serbest Biçimli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2" name="Serbest Biçimli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3" name="Serbest Biçimli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4" name="Serbest Biçimli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5" name="Serbest Biçimli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" name="Serbest Biçimli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" name="Serbest Biçimli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" name="Serbest Biçimli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" name="Serbest Biçimli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" name="Serbest Biçimli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" name="Serbest Biçimli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" name="Serbest Biçimli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" name="Serbest Biçimli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4" name="Serbest Biçimli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5" name="Serbest Biçimli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6" name="Serbest Biçimli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7" name="Serbest Biçimli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8" name="Serbest Biçimli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9" name="Serbest Biçimli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0" name="Serbest Biçimli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1" name="Serbest Biçimli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2" name="Serbest Biçimli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3" name="Serbest Biçimli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4" name="Serbest Biçimli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5" name="Serbest Biçimli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6" name="Serbest Biçimli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7" name="Serbest Biçimli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8" name="Serbest Biçimli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39" name="Serbest Biçimli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0" name="Serbest Biçimli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1" name="Serbest Biçimli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2" name="Serbest Biçimli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3" name="Serbest Biçimli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4" name="Serbest Biçimli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5" name="Serbest Biçimli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6" name="Serbest Biçimli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7" name="Serbest Biçimli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8" name="Serbest Biçimli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49" name="Serbest Biçimli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0" name="Serbest Biçimli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1" name="Serbest Biçimli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2" name="Serbest Biçimli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3" name="Serbest Biçimli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4" name="Serbest Biçimli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5" name="Serbest Biçimli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6" name="Serbest Biçimli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7" name="Serbest Biçimli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8" name="Serbest Biçimli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59" name="Serbest Biçimli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0" name="Serbest Biçimli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1" name="Serbest Biçimli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2" name="Serbest Biçimli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3" name="Serbest Biçimli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4" name="Serbest Biçimli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5" name="Serbest Biçimli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6" name="Serbest Biçimli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7" name="Serbest Biçimli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8" name="Serbest Biçimli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69" name="Serbest Biçimli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0" name="Serbest Biçimli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1" name="Serbest Biçimli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2" name="Serbest Biçimli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3" name="Serbest Biçimli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4" name="Serbest Biçimli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5" name="Serbest Biçimli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6" name="Serbest Biçimli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7" name="Serbest Biçimli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8" name="Serbest Biçimli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79" name="Serbest Biçimli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80" name="Serbest Biçimli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81" name="Serbest Biçimli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</p:grp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5659C3-CFD7-491E-A329-F275E2F0DDFD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tr-TR" dirty="0"/>
              <a:t>Asıl başlık stilini düzenlemek için tıklayın</a:t>
            </a:r>
          </a:p>
        </p:txBody>
      </p:sp>
      <p:grpSp>
        <p:nvGrpSpPr>
          <p:cNvPr id="167" name="çizgi" descr="Çizgi grafiğ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Serbest Biçimli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9" name="Serbest Biçimli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0" name="Serbest Biçimli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1" name="Serbest Biçimli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2" name="Serbest Biçimli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3" name="Serbest Biçimli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4" name="Serbest Biçimli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5" name="Serbest Biçimli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6" name="Serbest Biçimli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7" name="Serbest Biçimli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8" name="Serbest Biçimli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9" name="Serbest Biçimli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0" name="Serbest Biçimli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1" name="Serbest Biçimli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2" name="Serbest Biçimli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3" name="Serbest Biçimli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4" name="Serbest Biçimli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5" name="Serbest Biçimli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6" name="Serbest Biçimli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7" name="Serbest Biçimli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8" name="Serbest Biçimli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9" name="Serbest Biçimli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0" name="Serbest Biçimli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1" name="Serbest Biçimli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2" name="Serbest Biçimli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3" name="Serbest Biçimli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4" name="Serbest Biçimli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5" name="Serbest Biçimli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6" name="Serbest Biçimli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7" name="Serbest Biçimli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8" name="Serbest Biçimli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9" name="Serbest Biçimli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0" name="Serbest Biçimli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1" name="Serbest Biçimli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2" name="Serbest Biçimli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3" name="Serbest Biçimli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4" name="Serbest Biçimli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5" name="Serbest Biçimli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6" name="Serbest Biçimli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7" name="Serbest Biçimli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8" name="Serbest Biçimli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9" name="Serbest Biçimli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0" name="Serbest Biçimli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1" name="Serbest Biçimli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2" name="Serbest Biçimli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3" name="Serbest Biçimli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4" name="Serbest Biçimli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5" name="Serbest Biçimli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6" name="Serbest Biçimli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7" name="Serbest Biçimli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8" name="Serbest Biçimli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9" name="Serbest Biçimli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0" name="Serbest Biçimli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1" name="Serbest Biçimli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2" name="Serbest Biçimli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3" name="Serbest Biçimli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4" name="Serbest Biçimli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5" name="Serbest Biçimli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6" name="Serbest Biçimli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7" name="Serbest Biçimli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8" name="Serbest Biçimli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9" name="Serbest Biçimli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0" name="Serbest Biçimli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1" name="Serbest Biçimli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2" name="Serbest Biçimli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3" name="Serbest Biçimli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4" name="Serbest Biçimli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5" name="Serbest Biçimli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6" name="Serbest Biçimli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7" name="Serbest Biçimli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8" name="Serbest Biçimli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9" name="Serbest Biçimli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40" name="Serbest Biçimli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41" name="Serbest Biçimli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</p:grp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B61B9D-3BEB-4885-8337-AB645F3B0260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grpSp>
        <p:nvGrpSpPr>
          <p:cNvPr id="255" name="çizgi" descr="Çizgi grafiği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Serbest Biçimli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57" name="Serbest Biçimli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58" name="Serbest Biçimli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59" name="Serbest Biçimli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0" name="Serbest Biçimli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1" name="Serbest Biçimli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2" name="Serbest Biçimli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3" name="Serbest Biçimli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4" name="Serbest Biçimli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5" name="Serbest Biçimli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6" name="Serbest Biçimli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7" name="Serbest Biçimli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8" name="Serbest Biçimli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69" name="Serbest Biçimli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0" name="Serbest Biçimli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1" name="Serbest Biçimli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2" name="Serbest Biçimli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3" name="Serbest Biçimli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4" name="Serbest Biçimli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5" name="Serbest Biçimli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6" name="Serbest Biçimli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7" name="Serbest Biçimli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8" name="Serbest Biçimli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79" name="Serbest Biçimli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0" name="Serbest Biçimli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1" name="Serbest Biçimli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2" name="Serbest Biçimli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3" name="Serbest Biçimli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4" name="Serbest Biçimli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5" name="Serbest Biçimli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6" name="Serbest Biçimli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7" name="Serbest Biçimli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8" name="Serbest Biçimli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89" name="Serbest Biçimli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0" name="Serbest Biçimli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1" name="Serbest Biçimli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2" name="Serbest Biçimli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3" name="Serbest Biçimli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4" name="Serbest Biçimli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5" name="Serbest Biçimli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6" name="Serbest Biçimli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7" name="Serbest Biçimli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8" name="Serbest Biçimli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299" name="Serbest Biçimli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0" name="Serbest Biçimli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1" name="Serbest Biçimli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2" name="Serbest Biçimli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3" name="Serbest Biçimli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4" name="Serbest Biçimli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5" name="Serbest Biçimli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6" name="Serbest Biçimli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7" name="Serbest Biçimli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8" name="Serbest Biçimli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09" name="Serbest Biçimli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0" name="Serbest Biçimli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1" name="Serbest Biçimli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2" name="Serbest Biçimli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3" name="Serbest Biçimli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4" name="Serbest Biçimli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5" name="Serbest Biçimli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6" name="Serbest Biçimli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7" name="Serbest Biçimli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8" name="Serbest Biçimli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19" name="Serbest Biçimli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0" name="Serbest Biçimli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1" name="Serbest Biçimli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2" name="Serbest Biçimli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3" name="Serbest Biçimli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4" name="Serbest Biçimli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5" name="Serbest Biçimli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6" name="Serbest Biçimli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7" name="Serbest Biçimli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8" name="Serbest Biçimli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29" name="Serbest Biçimli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0" name="Serbest Biçimli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1" name="Serbest Biçimli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2" name="Serbest Biçimli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3" name="Serbest Biçimli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4" name="Serbest Biçimli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5" name="Serbest Biçimli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6" name="Serbest Biçimli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7" name="Serbest Biçimli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8" name="Serbest Biçimli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39" name="Serbest Biçimli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0" name="Serbest Biçimli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1" name="Serbest Biçimli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2" name="Serbest Biçimli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3" name="Serbest Biçimli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4" name="Serbest Biçimli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5" name="Serbest Biçimli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6" name="Serbest Biçimli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7" name="Serbest Biçimli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8" name="Serbest Biçimli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49" name="Serbest Biçimli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0" name="Serbest Biçimli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1" name="Serbest Biçimli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2" name="Serbest Biçimli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3" name="Serbest Biçimli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4" name="Serbest Biçimli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5" name="Serbest Biçimli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6" name="Serbest Biçimli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7" name="Serbest Biçimli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8" name="Serbest Biçimli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59" name="Serbest Biçimli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0" name="Serbest Biçimli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1" name="Serbest Biçimli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2" name="Serbest Biçimli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3" name="Serbest Biçimli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4" name="Serbest Biçimli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5" name="Serbest Biçimli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6" name="Serbest Biçimli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7" name="Serbest Biçimli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8" name="Serbest Biçimli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69" name="Serbest Biçimli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0" name="Serbest Biçimli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1" name="Serbest Biçimli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2" name="Serbest Biçimli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3" name="Serbest Biçimli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4" name="Serbest Biçimli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5" name="Serbest Biçimli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6" name="Serbest Biçimli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7" name="Serbest Biçimli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  <p:sp>
          <p:nvSpPr>
            <p:cNvPr id="378" name="Serbest Biçimli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/>
            </a:p>
          </p:txBody>
        </p:sp>
      </p:grp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F9CA54D-8C3A-4651-AE5F-32A66F924CF9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grpSp>
        <p:nvGrpSpPr>
          <p:cNvPr id="158" name="çizgi" descr="Çizgi grafiğ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Serbest Biçimli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0" name="Serbest Biçimli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1" name="Serbest Biçimli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2" name="Serbest Biçimli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3" name="Serbest Biçimli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4" name="Serbest Biçimli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5" name="Serbest Biçimli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6" name="Serbest Biçimli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7" name="Serbest Biçimli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8" name="Serbest Biçimli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9" name="Serbest Biçimli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0" name="Serbest Biçimli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1" name="Serbest Biçimli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2" name="Serbest Biçimli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3" name="Serbest Biçimli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4" name="Serbest Biçimli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5" name="Serbest Biçimli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6" name="Serbest Biçimli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7" name="Serbest Biçimli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8" name="Serbest Biçimli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9" name="Serbest Biçimli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0" name="Serbest Biçimli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1" name="Serbest Biçimli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2" name="Serbest Biçimli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3" name="Serbest Biçimli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4" name="Serbest Biçimli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5" name="Serbest Biçimli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6" name="Serbest Biçimli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7" name="Serbest Biçimli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8" name="Serbest Biçimli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9" name="Serbest Biçimli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0" name="Serbest Biçimli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1" name="Serbest Biçimli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2" name="Serbest Biçimli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3" name="Serbest Biçimli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4" name="Serbest Biçimli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5" name="Serbest Biçimli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6" name="Serbest Biçimli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7" name="Serbest Biçimli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8" name="Serbest Biçimli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9" name="Serbest Biçimli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0" name="Serbest Biçimli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1" name="Serbest Biçimli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2" name="Serbest Biçimli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3" name="Serbest Biçimli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4" name="Serbest Biçimli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5" name="Serbest Biçimli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6" name="Serbest Biçimli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7" name="Serbest Biçimli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8" name="Serbest Biçimli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9" name="Serbest Biçimli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0" name="Serbest Biçimli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1" name="Serbest Biçimli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2" name="Serbest Biçimli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3" name="Serbest Biçimli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4" name="Serbest Biçimli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5" name="Serbest Biçimli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6" name="Serbest Biçimli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7" name="Serbest Biçimli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8" name="Serbest Biçimli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9" name="Serbest Biçimli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0" name="Serbest Biçimli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1" name="Serbest Biçimli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2" name="Serbest Biçimli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3" name="Serbest Biçimli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4" name="Serbest Biçimli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5" name="Serbest Biçimli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6" name="Serbest Biçimli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7" name="Serbest Biçimli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8" name="Serbest Biçimli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9" name="Serbest Biçimli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0" name="Serbest Biçimli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1" name="Serbest Biçimli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2" name="Serbest Biçimli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</p:grp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EF4061-7DB4-4D9F-919E-A2AFA031A789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grpSp>
        <p:nvGrpSpPr>
          <p:cNvPr id="160" name="çizgi" descr="Çizgi grafiğ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Serbest Biçimli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2" name="Serbest Biçimli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3" name="Serbest Biçimli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4" name="Serbest Biçimli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5" name="Serbest Biçimli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6" name="Serbest Biçimli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7" name="Serbest Biçimli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8" name="Serbest Biçimli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9" name="Serbest Biçimli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0" name="Serbest Biçimli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1" name="Serbest Biçimli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2" name="Serbest Biçimli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3" name="Serbest Biçimli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4" name="Serbest Biçimli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5" name="Serbest Biçimli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6" name="Serbest Biçimli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7" name="Serbest Biçimli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8" name="Serbest Biçimli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9" name="Serbest Biçimli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0" name="Serbest Biçimli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1" name="Serbest Biçimli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2" name="Serbest Biçimli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3" name="Serbest Biçimli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4" name="Serbest Biçimli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5" name="Serbest Biçimli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6" name="Serbest Biçimli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7" name="Serbest Biçimli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8" name="Serbest Biçimli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9" name="Serbest Biçimli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0" name="Serbest Biçimli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1" name="Serbest Biçimli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2" name="Serbest Biçimli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3" name="Serbest Biçimli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4" name="Serbest Biçimli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5" name="Serbest Biçimli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6" name="Serbest Biçimli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7" name="Serbest Biçimli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8" name="Serbest Biçimli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9" name="Serbest Biçimli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0" name="Serbest Biçimli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1" name="Serbest Biçimli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2" name="Serbest Biçimli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3" name="Serbest Biçimli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4" name="Serbest Biçimli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5" name="Serbest Biçimli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6" name="Serbest Biçimli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7" name="Serbest Biçimli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8" name="Serbest Biçimli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9" name="Serbest Biçimli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0" name="Serbest Biçimli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1" name="Serbest Biçimli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2" name="Serbest Biçimli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3" name="Serbest Biçimli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4" name="Serbest Biçimli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5" name="Serbest Biçimli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6" name="Serbest Biçimli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7" name="Serbest Biçimli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8" name="Serbest Biçimli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9" name="Serbest Biçimli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0" name="Serbest Biçimli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1" name="Serbest Biçimli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2" name="Serbest Biçimli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3" name="Serbest Biçimli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4" name="Serbest Biçimli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5" name="Serbest Biçimli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6" name="Serbest Biçimli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7" name="Serbest Biçimli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8" name="Serbest Biçimli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9" name="Serbest Biçimli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0" name="Serbest Biçimli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1" name="Serbest Biçimli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2" name="Serbest Biçimli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3" name="Serbest Biçimli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4" name="Serbest Biçimli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</p:grp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0A6235-1FEF-4760-98CF-8ECF9AB2CA71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85" name="İçerik Yer Tutucusu 3"/>
          <p:cNvSpPr>
            <a:spLocks noGrp="1"/>
          </p:cNvSpPr>
          <p:nvPr>
            <p:ph sz="half" idx="13"/>
          </p:nvPr>
        </p:nvSpPr>
        <p:spPr>
          <a:xfrm>
            <a:off x="6246812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grpSp>
        <p:nvGrpSpPr>
          <p:cNvPr id="156" name="çizgi" descr="Çizgi grafiği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Serbest Biçimli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58" name="Serbest Biçimli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59" name="Serbest Biçimli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0" name="Serbest Biçimli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1" name="Serbest Biçimli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2" name="Serbest Biçimli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3" name="Serbest Biçimli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4" name="Serbest Biçimli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5" name="Serbest Biçimli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6" name="Serbest Biçimli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7" name="Serbest Biçimli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8" name="Serbest Biçimli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69" name="Serbest Biçimli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0" name="Serbest Biçimli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1" name="Serbest Biçimli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2" name="Serbest Biçimli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3" name="Serbest Biçimli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4" name="Serbest Biçimli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5" name="Serbest Biçimli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6" name="Serbest Biçimli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7" name="Serbest Biçimli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8" name="Serbest Biçimli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79" name="Serbest Biçimli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0" name="Serbest Biçimli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1" name="Serbest Biçimli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2" name="Serbest Biçimli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3" name="Serbest Biçimli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4" name="Serbest Biçimli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5" name="Serbest Biçimli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6" name="Serbest Biçimli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7" name="Serbest Biçimli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8" name="Serbest Biçimli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89" name="Serbest Biçimli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0" name="Serbest Biçimli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1" name="Serbest Biçimli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2" name="Serbest Biçimli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3" name="Serbest Biçimli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4" name="Serbest Biçimli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5" name="Serbest Biçimli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6" name="Serbest Biçimli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7" name="Serbest Biçimli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8" name="Serbest Biçimli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199" name="Serbest Biçimli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0" name="Serbest Biçimli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1" name="Serbest Biçimli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2" name="Serbest Biçimli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3" name="Serbest Biçimli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4" name="Serbest Biçimli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5" name="Serbest Biçimli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6" name="Serbest Biçimli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7" name="Serbest Biçimli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8" name="Serbest Biçimli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09" name="Serbest Biçimli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0" name="Serbest Biçimli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1" name="Serbest Biçimli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2" name="Serbest Biçimli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3" name="Serbest Biçimli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4" name="Serbest Biçimli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5" name="Serbest Biçimli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6" name="Serbest Biçimli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7" name="Serbest Biçimli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8" name="Serbest Biçimli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19" name="Serbest Biçimli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0" name="Serbest Biçimli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1" name="Serbest Biçimli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2" name="Serbest Biçimli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3" name="Serbest Biçimli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4" name="Serbest Biçimli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5" name="Serbest Biçimli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6" name="Serbest Biçimli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7" name="Serbest Biçimli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8" name="Serbest Biçimli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29" name="Serbest Biçimli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  <p:sp>
          <p:nvSpPr>
            <p:cNvPr id="230" name="Serbest Biçimli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tr-TR" dirty="0">
                <a:ln>
                  <a:noFill/>
                </a:ln>
              </a:endParaRPr>
            </a:p>
          </p:txBody>
        </p:sp>
      </p:grp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7A487C-0166-4C8B-B4B5-75143DCBCA8D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9CB71-A860-432B-BAE4-95D877574074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  <a:p>
            <a:pPr lvl="1" rtl="0"/>
            <a:r>
              <a:rPr lang="tr-TR"/>
              <a:t>İkinci düzey</a:t>
            </a:r>
          </a:p>
          <a:p>
            <a:pPr lvl="2" rtl="0"/>
            <a:r>
              <a:rPr lang="tr-TR"/>
              <a:t>Üçüncü düzey</a:t>
            </a:r>
          </a:p>
          <a:p>
            <a:pPr lvl="3" rtl="0"/>
            <a:r>
              <a:rPr lang="tr-TR"/>
              <a:t>Dördüncü düzey</a:t>
            </a:r>
          </a:p>
          <a:p>
            <a:pPr lvl="4" rtl="0"/>
            <a:r>
              <a:rPr lang="tr-TR"/>
              <a:t>Beşinci düzey</a:t>
            </a:r>
            <a:endParaRPr lang="tr-TR" dirty="0"/>
          </a:p>
        </p:txBody>
      </p:sp>
      <p:grpSp>
        <p:nvGrpSpPr>
          <p:cNvPr id="615" name="çerçeve" descr="Kutu grafiği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Serbest Biçimli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erbest Biçimli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erbest Biçimli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erbest Biçimli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erbest Biçimli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erbest Biçimli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erbest Biçimli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erbest Biçimli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erbest Biçimli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erbest Biçimli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erbest Biçimli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erbest Biçimli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erbest Biçimli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erbest Biçimli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erbest Biçimli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erbest Biçimli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erbest Biçimli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erbest Biçimli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erbest Biçimli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erbest Biçimli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erbest Biçimli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erbest Biçimli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erbest Biçimli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erbest Biçimli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erbest Biçimli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erbest Biçimli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erbest Biçimli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erbest Biçimli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erbest Biçimli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erbest Biçimli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erbest Biçimli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erbest Biçimli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erbest Biçimli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erbest Biçimli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erbest Biçimli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erbest Biçimli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erbest Biçimli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erbest Biçimli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erbest Biçimli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erbest Biçimli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erbest Biçimli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erbest Biçimli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erbest Biçimli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erbest Biçimli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erbest Biçimli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erbest Biçimli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erbest Biçimli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erbest Biçimli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erbest Biçimli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erbest Biçimli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erbest Biçimli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erbest Biçimli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erbest Biçimli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erbest Biçimli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erbest Biçimli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erbest Biçimli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erbest Biçimli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erbest Biçimli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erbest Biçimli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erbest Biçimli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erbest Biçimli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erbest Biçimli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erbest Biçimli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erbest Biçimli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erbest Biçimli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erbest Biçimli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erbest Biçimli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erbest Biçimli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erbest Biçimli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erbest Biçimli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erbest Biçimli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erbest Biçimli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erbest Biçimli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Serbest Biçimli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Serbest Biçimli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erbest Biçimli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erbest Biçimli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erbest Biçimli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erbest Biçimli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erbest Biçimli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erbest Biçimli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erbest Biçimli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erbest Biçimli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erbest Biçimli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erbest Biçimli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erbest Biçimli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erbest Biçimli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erbest Biçimli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erbest Biçimli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erbest Biçimli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erbest Biçimli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erbest Biçimli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erbest Biçimli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erbest Biçimli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erbest Biçimli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erbest Biçimli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erbest Biçimli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erbest Biçimli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erbest Biçimli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erbest Biçimli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erbest Biçimli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erbest Biçimli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erbest Biçimli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erbest Biçimli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erbest Biçimli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erbest Biçimli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erbest Biçimli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erbest Biçimli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erbest Biçimli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erbest Biçimli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erbest Biçimli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erbest Biçimli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erbest Biçimli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erbest Biçimli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erbest Biçimli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erbest Biçimli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erbest Biçimli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erbest Biçimli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erbest Biçimli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erbest Biçimli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erbest Biçimli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erbest Biçimli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erbest Biçimli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erbest Biçimli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erbest Biçimli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erbest Biçimli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erbest Biçimli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erbest Biçimli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erbest Biçimli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erbest Biçimli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erbest Biçimli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erbest Biçimli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erbest Biçimli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erbest Biçimli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erbest Biçimli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erbest Biçimli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erbest Biçimli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erbest Biçimli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erbest Biçimli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erbest Biçimli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erbest Biçimli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erbest Biçimli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erbest Biçimli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erbest Biçimli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erbest Biçimli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erbest Biçimli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erbest Biçimli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Serbest Biçimli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Serbest Biçimli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erbest Biçimli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erbest Biçimli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erbest Biçimli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erbest Biçimli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erbest Biçimli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erbest Biçimli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erbest Biçimli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erbest Biçimli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erbest Biçimli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erbest Biçimli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erbest Biçimli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erbest Biçimli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erbest Biçimli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erbest Biçimli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erbest Biçimli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erbest Biçimli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erbest Biçimli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erbest Biçimli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erbest Biçimli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erbest Biçimli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erbest Biçimli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erbest Biçimli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erbest Biçimli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erbest Biçimli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erbest Biçimli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erbest Biçimli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erbest Biçimli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erbest Biçimli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erbest Biçimli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erbest Biçimli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erbest Biçimli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erbest Biçimli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erbest Biçimli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erbest Biçimli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erbest Biçimli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erbest Biçimli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erbest Biçimli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erbest Biçimli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erbest Biçimli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erbest Biçimli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erbest Biçimli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erbest Biçimli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erbest Biçimli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erbest Biçimli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erbest Biçimli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erbest Biçimli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erbest Biçimli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erbest Biçimli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erbest Biçimli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erbest Biçimli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erbest Biçimli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erbest Biçimli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erbest Biçimli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erbest Biçimli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erbest Biçimli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erbest Biçimli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erbest Biçimli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erbest Biçimli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erbest Biçimli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erbest Biçimli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erbest Biçimli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erbest Biçimli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erbest Biçimli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erbest Biçimli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erbest Biçimli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erbest Biçimli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erbest Biçimli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erbest Biçimli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erbest Biçimli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erbest Biçimli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erbest Biçimli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erbest Biçimli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Serbest Biçimli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Serbest Biçimli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erbest Biçimli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erbest Biçimli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erbest Biçimli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erbest Biçimli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erbest Biçimli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erbest Biçimli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erbest Biçimli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erbest Biçimli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erbest Biçimli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erbest Biçimli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erbest Biçimli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erbest Biçimli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erbest Biçimli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erbest Biçimli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erbest Biçimli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erbest Biçimli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erbest Biçimli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erbest Biçimli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erbest Biçimli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erbest Biçimli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erbest Biçimli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erbest Biçimli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erbest Biçimli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erbest Biçimli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erbest Biçimli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erbest Biçimli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erbest Biçimli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erbest Biçimli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erbest Biçimli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erbest Biçimli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erbest Biçimli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erbest Biçimli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erbest Biçimli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erbest Biçimli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erbest Biçimli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erbest Biçimli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erbest Biçimli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erbest Biçimli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erbest Biçimli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erbest Biçimli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erbest Biçimli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erbest Biçimli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erbest Biçimli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erbest Biçimli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erbest Biçimli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erbest Biçimli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erbest Biçimli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erbest Biçimli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erbest Biçimli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erbest Biçimli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erbest Biçimli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erbest Biçimli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erbest Biçimli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erbest Biçimli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erbest Biçimli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erbest Biçimli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erbest Biçimli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erbest Biçimli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erbest Biçimli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erbest Biçimli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erbest Biçimli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erbest Biçimli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erbest Biçimli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erbest Biçimli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erbest Biçimli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erbest Biçimli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erbest Biçimli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erbest Biçimli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erbest Biçimli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erbest Biçimli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erbest Biçimli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erbest Biçimli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Serbest Biçimli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BD3F002-4154-46A0-BF13-8639CE4642BC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tr-TR"/>
              <a:t>Asıl başlık stilini düzenlemek için tıklayın</a:t>
            </a:r>
            <a:endParaRPr lang="tr-TR" dirty="0"/>
          </a:p>
        </p:txBody>
      </p:sp>
      <p:sp>
        <p:nvSpPr>
          <p:cNvPr id="3" name="Resim Yer Tutucusu 2" descr="Resim eklemek için boş yer tutucu. Yer tutucuya tıklayın ve eklemek istediğiniz resmi seçin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tr-TR"/>
              <a:t>Resim eklemek için simgeye tıklayın</a:t>
            </a:r>
            <a:endParaRPr lang="tr-TR" dirty="0"/>
          </a:p>
        </p:txBody>
      </p:sp>
      <p:grpSp>
        <p:nvGrpSpPr>
          <p:cNvPr id="614" name="çerçeve" descr="Kutu grafiği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Serbest Biçimli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Serbest Biçimli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Serbest Biçimli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Serbest Biçimli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Serbest Biçimli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Serbest Biçimli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Serbest Biçimli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Serbest Biçimli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Serbest Biçimli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Serbest Biçimli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Serbest Biçimli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Serbest Biçimli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Serbest Biçimli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Serbest Biçimli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Serbest Biçimli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Serbest Biçimli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Serbest Biçimli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Serbest Biçimli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Serbest Biçimli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Serbest Biçimli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Serbest Biçimli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Serbest Biçimli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Serbest Biçimli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Serbest Biçimli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Serbest Biçimli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Serbest Biçimli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Serbest Biçimli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Serbest Biçimli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Serbest Biçimli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Serbest Biçimli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Serbest Biçimli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Serbest Biçimli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Serbest Biçimli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Serbest Biçimli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Serbest Biçimli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Serbest Biçimli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Serbest Biçimli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Serbest Biçimli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Serbest Biçimli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Serbest Biçimli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Serbest Biçimli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Serbest Biçimli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Serbest Biçimli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Serbest Biçimli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Serbest Biçimli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Serbest Biçimli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Serbest Biçimli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Serbest Biçimli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Serbest Biçimli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Serbest Biçimli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Serbest Biçimli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Serbest Biçimli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Serbest Biçimli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Serbest Biçimli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Serbest Biçimli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Serbest Biçimli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Serbest Biçimli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Serbest Biçimli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Serbest Biçimli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Serbest Biçimli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Serbest Biçimli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Serbest Biçimli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Serbest Biçimli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Serbest Biçimli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Serbest Biçimli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Serbest Biçimli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Serbest Biçimli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Serbest Biçimli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Serbest Biçimli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Serbest Biçimli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Serbest Biçimli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Serbest Biçimli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Serbest Biçimli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Serbest Biçimli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Serbest Biçimli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Serbest Biçimli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Serbest Biçimli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Serbest Biçimli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Serbest Biçimli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Serbest Biçimli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Serbest Biçimli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Serbest Biçimli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Serbest Biçimli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Serbest Biçimli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Serbest Biçimli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Serbest Biçimli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Serbest Biçimli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Serbest Biçimli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Serbest Biçimli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Serbest Biçimli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Serbest Biçimli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Serbest Biçimli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Serbest Biçimli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Serbest Biçimli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Serbest Biçimli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Serbest Biçimli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Serbest Biçimli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Serbest Biçimli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Serbest Biçimli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Serbest Biçimli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Serbest Biçimli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Serbest Biçimli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Serbest Biçimli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Serbest Biçimli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Serbest Biçimli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Serbest Biçimli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Serbest Biçimli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Serbest Biçimli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Serbest Biçimli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Serbest Biçimli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Serbest Biçimli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Serbest Biçimli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Serbest Biçimli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Serbest Biçimli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Serbest Biçimli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Serbest Biçimli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Serbest Biçimli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Serbest Biçimli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Serbest Biçimli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Serbest Biçimli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Serbest Biçimli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Serbest Biçimli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Serbest Biçimli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Serbest Biçimli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Serbest Biçimli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Serbest Biçimli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Serbest Biçimli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Serbest Biçimli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Serbest Biçimli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Serbest Biçimli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Serbest Biçimli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Serbest Biçimli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Serbest Biçimli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Serbest Biçimli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Serbest Biçimli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Serbest Biçimli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Serbest Biçimli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Serbest Biçimli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Serbest Biçimli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Serbest Biçimli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Serbest Biçimli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Serbest Biçimli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Serbest Biçimli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Serbest Biçimli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Serbest Biçimli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Serbest Biçimli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Serbest Biçimli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Serbest Biçimli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Serbest Biçimli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Serbest Biçimli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Serbest Biçimli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Serbest Biçimli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Serbest Biçimli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Serbest Biçimli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Serbest Biçimli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Serbest Biçimli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Serbest Biçimli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Serbest Biçimli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Serbest Biçimli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Serbest Biçimli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Serbest Biçimli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Serbest Biçimli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Serbest Biçimli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Serbest Biçimli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Serbest Biçimli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Serbest Biçimli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Serbest Biçimli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Serbest Biçimli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Serbest Biçimli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Serbest Biçimli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Serbest Biçimli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Serbest Biçimli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Serbest Biçimli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Serbest Biçimli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Serbest Biçimli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Serbest Biçimli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Serbest Biçimli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Serbest Biçimli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Serbest Biçimli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Serbest Biçimli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Serbest Biçimli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Serbest Biçimli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Serbest Biçimli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Serbest Biçimli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Serbest Biçimli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Serbest Biçimli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Serbest Biçimli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Serbest Biçimli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Serbest Biçimli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Serbest Biçimli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Serbest Biçimli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Serbest Biçimli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Serbest Biçimli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Serbest Biçimli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Serbest Biçimli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Serbest Biçimli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Serbest Biçimli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Serbest Biçimli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Serbest Biçimli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Serbest Biçimli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Serbest Biçimli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Serbest Biçimli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Serbest Biçimli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Serbest Biçimli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Serbest Biçimli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Serbest Biçimli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Serbest Biçimli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Serbest Biçimli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Serbest Biçimli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Serbest Biçimli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Serbest Biçimli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Serbest Biçimli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Serbest Biçimli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Serbest Biçimli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Serbest Biçimli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Serbest Biçimli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Serbest Biçimli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Serbest Biçimli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Serbest Biçimli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Serbest Biçimli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Serbest Biçimli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Serbest Biçimli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Serbest Biçimli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Serbest Biçimli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Serbest Biçimli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Serbest Biçimli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Serbest Biçimli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Serbest Biçimli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Serbest Biçimli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Serbest Biçimli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Serbest Biçimli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Serbest Biçimli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Serbest Biçimli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Serbest Biçimli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Serbest Biçimli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Serbest Biçimli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Serbest Biçimli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Serbest Biçimli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Serbest Biçimli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Serbest Biçimli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Serbest Biçimli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Serbest Biçimli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Serbest Biçimli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Serbest Biçimli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Serbest Biçimli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Serbest Biçimli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Serbest Biçimli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Serbest Biçimli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Serbest Biçimli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Serbest Biçimli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Serbest Biçimli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Serbest Biçimli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Serbest Biçimli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Serbest Biçimli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Serbest Biçimli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Serbest Biçimli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Serbest Biçimli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Serbest Biçimli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Serbest Biçimli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Serbest Biçimli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Serbest Biçimli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Serbest Biçimli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Serbest Biçimli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Serbest Biçimli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Serbest Biçimli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Serbest Biçimli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Serbest Biçimli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Serbest Biçimli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Serbest Biçimli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Serbest Biçimli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Serbest Biçimli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Serbest Biçimli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Serbest Biçimli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Serbest Biçimli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Serbest Biçimli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Serbest Biçimli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Serbest Biçimli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Serbest Biçimli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Serbest Biçimli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Serbest Biçimli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Serbest Biçimli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Serbest Biçimli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Serbest Biçimli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Serbest Biçimli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Serbest Biçimli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Serbest Biçimli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Serbest Biçimli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Serbest Biçimli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Serbest Biçimli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Serbest Biçimli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Serbest Biçimli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Serbest Biçimli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Serbest Biçimli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Serbest Biçimli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Serbest Biçimli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Serbest Biçimli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tr-T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/>
              <a:t>Asıl metin stillerini düzenlemek için tıklayın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EA519B-B6A2-41A7-8490-AD20D538F1D3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dirty="0"/>
              <a:t>Asıl metin stillerini düzenlemek için tıklayın</a:t>
            </a:r>
          </a:p>
          <a:p>
            <a:pPr lvl="1" rtl="0"/>
            <a:r>
              <a:rPr lang="tr-TR" dirty="0"/>
              <a:t>İkinci düzey</a:t>
            </a:r>
          </a:p>
          <a:p>
            <a:pPr lvl="2" rtl="0"/>
            <a:r>
              <a:rPr lang="tr-TR" dirty="0"/>
              <a:t>Üçüncü düzey</a:t>
            </a:r>
          </a:p>
          <a:p>
            <a:pPr lvl="3" rtl="0"/>
            <a:r>
              <a:rPr lang="tr-TR" dirty="0"/>
              <a:t>Dördüncü düzey</a:t>
            </a:r>
          </a:p>
          <a:p>
            <a:pPr lvl="4" rtl="0"/>
            <a:r>
              <a:rPr lang="tr-TR" dirty="0"/>
              <a:t>Beşinci düzey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1F2B68EE-1A79-4A33-AC01-82037DE72111}" type="datetime1">
              <a:rPr lang="tr-TR" smtClean="0"/>
              <a:t>4.12.2025</a:t>
            </a:fld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FFFF00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tr-TR" dirty="0"/>
              <a:t>Mobbingin Psikolojik Boyutları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algn="ctr"/>
            <a:r>
              <a:rPr lang="tr-TR" dirty="0"/>
              <a:t>Pamukkale Üniversitesi Mobbinge Karşı Destek Birimi</a:t>
            </a:r>
          </a:p>
          <a:p>
            <a:pPr algn="ctr" rtl="0"/>
            <a:r>
              <a:rPr lang="tr-TR" dirty="0"/>
              <a:t>Prof. Dr. Kamil ORHAN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CA6F391-C8ED-9A70-4532-809B02D3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Mobbingin Kuruma Maliyeti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3F6B7C2-F667-67F2-17E6-A74CA8E5FF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7869289"/>
              </p:ext>
            </p:extLst>
          </p:nvPr>
        </p:nvGraphicFramePr>
        <p:xfrm>
          <a:off x="1522414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0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1BB3D3-77F8-5BEE-AA82-50496735F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Benim Davranışım Nerede Duruyor?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BFC234F-C02F-C28D-E24E-882BC7D9F4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120343"/>
              </p:ext>
            </p:extLst>
          </p:nvPr>
        </p:nvGraphicFramePr>
        <p:xfrm>
          <a:off x="1522414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42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9697902-456E-425D-1781-2F4D5A5C9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Psikolojik Olarak Ne Yapabiliriz?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9C2B293-8D96-CE1F-1F8D-5382FA0CD1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090420"/>
              </p:ext>
            </p:extLst>
          </p:nvPr>
        </p:nvGraphicFramePr>
        <p:xfrm>
          <a:off x="1522414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61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1CC943-D9B2-6B7A-0CF8-4AB2E15F8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Psikolojik Güvenlik Yaratan Liderlik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FBF7E5BC-2D84-EBCD-01D1-787E2F3821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7470636"/>
              </p:ext>
            </p:extLst>
          </p:nvPr>
        </p:nvGraphicFramePr>
        <p:xfrm>
          <a:off x="1522414" y="1905000"/>
          <a:ext cx="10332638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901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2ED4CF5-E1B4-443B-79BE-0F2E735BB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İstediğimiz Kurum Kültürü Nasıl Bir Şey?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D5AF877-B4A0-E2DC-A11F-0D1D65742D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433338"/>
              </p:ext>
            </p:extLst>
          </p:nvPr>
        </p:nvGraphicFramePr>
        <p:xfrm>
          <a:off x="1522414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29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7C9288-3731-EEC7-33EC-69948153D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Ortak Sorumluluğumuz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3051E9C-3882-C1C7-9879-479A69D94E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r-TR" sz="3200" dirty="0"/>
              <a:t>Mobbing, sadece bireysel değil; kurum kültürüyle ilgili bir süreç</a:t>
            </a:r>
          </a:p>
          <a:p>
            <a:pPr lvl="0"/>
            <a:r>
              <a:rPr lang="tr-TR" sz="3200" dirty="0"/>
              <a:t>Psikolojik ve hukuki boyutu birlikte ele almak zorundayız</a:t>
            </a:r>
          </a:p>
          <a:p>
            <a:pPr lvl="0"/>
            <a:r>
              <a:rPr lang="tr-TR" sz="3200" dirty="0"/>
              <a:t>Yöneticiler olarak, hem çalışanı hem kendimizi koruyan bir iklim kurmak elimizde</a:t>
            </a:r>
          </a:p>
          <a:p>
            <a:pPr lvl="0"/>
            <a:r>
              <a:rPr lang="tr-TR" sz="3200" dirty="0"/>
              <a:t>Bir sonraki bölümde: </a:t>
            </a:r>
            <a:r>
              <a:rPr lang="tr-TR" sz="3200" b="1" dirty="0"/>
              <a:t>Konunun hukuki çerçevesi ve süreçler</a:t>
            </a:r>
            <a:endParaRPr lang="tr-TR" sz="3200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636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tr-TR" b="1" dirty="0"/>
              <a:t>Üniversite Ortamında Mobbingin Psikolojik Boyutu</a:t>
            </a:r>
            <a:endParaRPr lang="tr-TR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br>
              <a:rPr lang="tr-TR" dirty="0"/>
            </a:br>
            <a:r>
              <a:rPr lang="tr-TR" dirty="0"/>
              <a:t>Yönetici Perspektifinden Farkındalık ve Önleme</a:t>
            </a:r>
          </a:p>
          <a:p>
            <a:pPr lvl="0"/>
            <a:r>
              <a:rPr lang="tr-TR" dirty="0">
                <a:solidFill>
                  <a:srgbClr val="FF0000"/>
                </a:solidFill>
              </a:rPr>
              <a:t>Mobbing</a:t>
            </a:r>
            <a:r>
              <a:rPr lang="tr-TR" dirty="0"/>
              <a:t>: Sadece bireysel bir problem değil, kurumsal bir risk</a:t>
            </a:r>
          </a:p>
          <a:p>
            <a:pPr lvl="0"/>
            <a:r>
              <a:rPr lang="tr-TR" dirty="0">
                <a:solidFill>
                  <a:srgbClr val="FF0000"/>
                </a:solidFill>
              </a:rPr>
              <a:t>Amaç</a:t>
            </a:r>
            <a:r>
              <a:rPr lang="tr-TR" dirty="0"/>
              <a:t>: Suçlu aramak değil, farkındalık geliştirmek</a:t>
            </a:r>
          </a:p>
          <a:p>
            <a:pPr lvl="0"/>
            <a:r>
              <a:rPr lang="tr-TR" dirty="0">
                <a:solidFill>
                  <a:srgbClr val="FF0000"/>
                </a:solidFill>
              </a:rPr>
              <a:t>Odak</a:t>
            </a:r>
            <a:r>
              <a:rPr lang="tr-TR" dirty="0"/>
              <a:t>: Psikolojik süreç, örgütsel iklim ve yöneticinin rolü</a:t>
            </a:r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D12E45-6ABD-4A36-0395-1889609BB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Neden Mobbingi Konuşuyoruz?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ED07E94-7F90-FEBD-1553-3E1FD26E4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tr-TR" dirty="0"/>
              <a:t>Üniversite: Sadece işyeri değil, kimliğin ve anlamın parçası</a:t>
            </a:r>
          </a:p>
          <a:p>
            <a:pPr lvl="0"/>
            <a:r>
              <a:rPr lang="tr-TR" dirty="0"/>
              <a:t>Psikolojik güvenlik → Akademik üretkenlik ve hizmet kalitesi</a:t>
            </a:r>
          </a:p>
          <a:p>
            <a:pPr lvl="0"/>
            <a:r>
              <a:rPr lang="tr-TR" dirty="0"/>
              <a:t>Mobbing: Bireyi yıpratırken kurumsal itibarı ve verimliliği de düşürür</a:t>
            </a:r>
          </a:p>
          <a:p>
            <a:pPr lvl="0"/>
            <a:r>
              <a:rPr lang="tr-TR" dirty="0"/>
              <a:t>Amaç: “Korkulan yönetici” değil, “saygı duyulan lider” modelini güçlendirmek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97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381EE4E-F9C0-E2E5-60E9-52E484EB0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Mobbing: Bir Olay Değil, Bir Süreçtir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8259633D-A930-89B0-E280-D3441771F7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383112"/>
              </p:ext>
            </p:extLst>
          </p:nvPr>
        </p:nvGraphicFramePr>
        <p:xfrm>
          <a:off x="1522414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028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CD149E8-92A6-9B94-36A9-95B4EB864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Mobbingi Ayırt Etmemizi Sağlayan 3 Kriter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A9AE1BF4-5AED-F5DE-6065-9975D51B02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524124"/>
              </p:ext>
            </p:extLst>
          </p:nvPr>
        </p:nvGraphicFramePr>
        <p:xfrm>
          <a:off x="1522414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32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9FC220D-A18F-9F4D-9146-C6B3DAA37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Mobbingle Karıştırılan Durumlar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5E6218D9-873D-2D39-89E4-A8B2DA6477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1237125"/>
              </p:ext>
            </p:extLst>
          </p:nvPr>
        </p:nvGraphicFramePr>
        <p:xfrm>
          <a:off x="1522414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75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1C244C7-CD2C-B311-6127-088AEAF25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Mobbing Sürecinin Psikolojik Aşamaları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BF39FD07-2D94-A41B-4D05-B6881D90DA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6121477"/>
              </p:ext>
            </p:extLst>
          </p:nvPr>
        </p:nvGraphicFramePr>
        <p:xfrm>
          <a:off x="1522414" y="1196752"/>
          <a:ext cx="997259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32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D902609-6A17-9DD3-07A1-22E7EDFB8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Üniversite İçinde Karşılaşılabilecek Örnekler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DF89598A-A059-8042-0F0F-A23C5E6C5E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8335800"/>
              </p:ext>
            </p:extLst>
          </p:nvPr>
        </p:nvGraphicFramePr>
        <p:xfrm>
          <a:off x="1522414" y="1905000"/>
          <a:ext cx="9144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7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557DD0-F426-0295-90FF-D67610EEE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rmAutofit/>
          </a:bodyPr>
          <a:lstStyle/>
          <a:p>
            <a:r>
              <a:rPr lang="tr-TR" dirty="0"/>
              <a:t>Mobbingin Çalışan Üzerindeki Etkileri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60E2B855-272A-92ED-F841-C721F4672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9" y="3451626"/>
            <a:ext cx="4394553" cy="2929702"/>
          </a:xfrm>
          <a:prstGeom prst="rect">
            <a:avLst/>
          </a:prstGeom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17DC77C5-399A-FCBF-A832-81581832E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F068EAA-894E-AC68-3B7A-CD5C1F794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/>
          <a:p>
            <a:pPr lvl="0"/>
            <a:r>
              <a:rPr lang="tr-TR" dirty="0"/>
              <a:t>Sürekli stres, kaygı, uykusuzluk</a:t>
            </a:r>
          </a:p>
          <a:p>
            <a:pPr lvl="0"/>
            <a:r>
              <a:rPr lang="tr-TR" dirty="0"/>
              <a:t>Dikkat ve konsantrasyon bozulması → hata oranında artış</a:t>
            </a:r>
          </a:p>
          <a:p>
            <a:pPr lvl="0"/>
            <a:r>
              <a:rPr lang="tr-TR" dirty="0"/>
              <a:t>Özgüvende azalma, değersizlik ve çaresizlik duyguları</a:t>
            </a:r>
          </a:p>
          <a:p>
            <a:pPr lvl="0"/>
            <a:r>
              <a:rPr lang="tr-TR" dirty="0"/>
              <a:t>Tükenmişlik, depresyon belirtileri</a:t>
            </a:r>
          </a:p>
          <a:p>
            <a:pPr lvl="0"/>
            <a:r>
              <a:rPr lang="tr-TR" dirty="0"/>
              <a:t>Mesleğe ve kuruma yabancılaşma, işten ayrılma isteği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96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zı Tahtası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4_TF02804846_TF02804846" id="{EB671898-DFF6-4A21-9F6F-F4BD7303EE4C}" vid="{EA7E2B1D-C724-4643-A28D-720D24334D37}"/>
    </a:ext>
  </a:extLst>
</a:theme>
</file>

<file path=ppt/theme/theme2.xml><?xml version="1.0" encoding="utf-8"?>
<a:theme xmlns:a="http://schemas.openxmlformats.org/drawingml/2006/main" name="Office Teması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sevinc</Template>
  <TotalTime>88</TotalTime>
  <Words>654</Words>
  <Application>Microsoft Office PowerPoint</Application>
  <PresentationFormat>Özel</PresentationFormat>
  <Paragraphs>95</Paragraphs>
  <Slides>15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Consolas</vt:lpstr>
      <vt:lpstr>Corbel</vt:lpstr>
      <vt:lpstr>Yazı Tahtası 16x9</vt:lpstr>
      <vt:lpstr>Mobbingin Psikolojik Boyutları</vt:lpstr>
      <vt:lpstr>Üniversite Ortamında Mobbingin Psikolojik Boyutu</vt:lpstr>
      <vt:lpstr>Neden Mobbingi Konuşuyoruz?</vt:lpstr>
      <vt:lpstr>Mobbing: Bir Olay Değil, Bir Süreçtir</vt:lpstr>
      <vt:lpstr>Mobbingi Ayırt Etmemizi Sağlayan 3 Kriter </vt:lpstr>
      <vt:lpstr>Mobbingle Karıştırılan Durumlar </vt:lpstr>
      <vt:lpstr>Mobbing Sürecinin Psikolojik Aşamaları </vt:lpstr>
      <vt:lpstr>Üniversite İçinde Karşılaşılabilecek Örnekler</vt:lpstr>
      <vt:lpstr>Mobbingin Çalışan Üzerindeki Etkileri</vt:lpstr>
      <vt:lpstr>Mobbingin Kuruma Maliyeti</vt:lpstr>
      <vt:lpstr>Benim Davranışım Nerede Duruyor?</vt:lpstr>
      <vt:lpstr>Psikolojik Olarak Ne Yapabiliriz?</vt:lpstr>
      <vt:lpstr>Psikolojik Güvenlik Yaratan Liderlik</vt:lpstr>
      <vt:lpstr>İstediğimiz Kurum Kültürü Nasıl Bir Şey?</vt:lpstr>
      <vt:lpstr>Ortak Sorumluluğumuz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Peanut</dc:creator>
  <cp:lastModifiedBy>Peanut</cp:lastModifiedBy>
  <cp:revision>16</cp:revision>
  <dcterms:created xsi:type="dcterms:W3CDTF">2025-12-04T20:58:06Z</dcterms:created>
  <dcterms:modified xsi:type="dcterms:W3CDTF">2025-12-04T22:26:44Z</dcterms:modified>
</cp:coreProperties>
</file>