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8" r:id="rId1"/>
  </p:sldMasterIdLst>
  <p:notesMasterIdLst>
    <p:notesMasterId r:id="rId74"/>
  </p:notesMasterIdLst>
  <p:handoutMasterIdLst>
    <p:handoutMasterId r:id="rId75"/>
  </p:handoutMasterIdLst>
  <p:sldIdLst>
    <p:sldId id="256" r:id="rId2"/>
    <p:sldId id="257" r:id="rId3"/>
    <p:sldId id="258" r:id="rId4"/>
    <p:sldId id="259" r:id="rId5"/>
    <p:sldId id="260" r:id="rId6"/>
    <p:sldId id="261" r:id="rId7"/>
    <p:sldId id="262" r:id="rId8"/>
    <p:sldId id="263" r:id="rId9"/>
    <p:sldId id="264" r:id="rId10"/>
    <p:sldId id="265" r:id="rId11"/>
    <p:sldId id="266" r:id="rId12"/>
    <p:sldId id="305" r:id="rId13"/>
    <p:sldId id="267" r:id="rId14"/>
    <p:sldId id="347" r:id="rId15"/>
    <p:sldId id="348" r:id="rId16"/>
    <p:sldId id="349" r:id="rId17"/>
    <p:sldId id="281" r:id="rId18"/>
    <p:sldId id="296" r:id="rId19"/>
    <p:sldId id="337" r:id="rId20"/>
    <p:sldId id="282" r:id="rId21"/>
    <p:sldId id="283" r:id="rId22"/>
    <p:sldId id="284" r:id="rId23"/>
    <p:sldId id="285" r:id="rId24"/>
    <p:sldId id="286" r:id="rId25"/>
    <p:sldId id="314" r:id="rId26"/>
    <p:sldId id="287" r:id="rId27"/>
    <p:sldId id="288" r:id="rId28"/>
    <p:sldId id="289" r:id="rId29"/>
    <p:sldId id="320" r:id="rId30"/>
    <p:sldId id="339" r:id="rId31"/>
    <p:sldId id="350" r:id="rId32"/>
    <p:sldId id="318" r:id="rId33"/>
    <p:sldId id="273" r:id="rId34"/>
    <p:sldId id="313" r:id="rId35"/>
    <p:sldId id="294" r:id="rId36"/>
    <p:sldId id="341" r:id="rId37"/>
    <p:sldId id="278" r:id="rId38"/>
    <p:sldId id="277" r:id="rId39"/>
    <p:sldId id="315" r:id="rId40"/>
    <p:sldId id="351" r:id="rId41"/>
    <p:sldId id="271" r:id="rId42"/>
    <p:sldId id="352" r:id="rId43"/>
    <p:sldId id="274" r:id="rId44"/>
    <p:sldId id="353" r:id="rId45"/>
    <p:sldId id="275" r:id="rId46"/>
    <p:sldId id="276" r:id="rId47"/>
    <p:sldId id="311" r:id="rId48"/>
    <p:sldId id="279" r:id="rId49"/>
    <p:sldId id="308" r:id="rId50"/>
    <p:sldId id="358" r:id="rId51"/>
    <p:sldId id="272" r:id="rId52"/>
    <p:sldId id="319" r:id="rId53"/>
    <p:sldId id="307" r:id="rId54"/>
    <p:sldId id="356" r:id="rId55"/>
    <p:sldId id="297" r:id="rId56"/>
    <p:sldId id="291" r:id="rId57"/>
    <p:sldId id="342" r:id="rId58"/>
    <p:sldId id="304" r:id="rId59"/>
    <p:sldId id="302" r:id="rId60"/>
    <p:sldId id="310" r:id="rId61"/>
    <p:sldId id="345" r:id="rId62"/>
    <p:sldId id="343" r:id="rId63"/>
    <p:sldId id="317" r:id="rId64"/>
    <p:sldId id="346" r:id="rId65"/>
    <p:sldId id="321" r:id="rId66"/>
    <p:sldId id="357" r:id="rId67"/>
    <p:sldId id="329" r:id="rId68"/>
    <p:sldId id="328" r:id="rId69"/>
    <p:sldId id="326" r:id="rId70"/>
    <p:sldId id="327" r:id="rId71"/>
    <p:sldId id="330" r:id="rId72"/>
    <p:sldId id="312" r:id="rId73"/>
  </p:sldIdLst>
  <p:sldSz cx="12193588"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l Bilgiler" id="{88B94787-644E-41BF-98F6-FCD657797023}">
          <p14:sldIdLst>
            <p14:sldId id="256"/>
            <p14:sldId id="257"/>
            <p14:sldId id="258"/>
            <p14:sldId id="259"/>
            <p14:sldId id="260"/>
            <p14:sldId id="261"/>
            <p14:sldId id="262"/>
            <p14:sldId id="263"/>
            <p14:sldId id="264"/>
            <p14:sldId id="265"/>
            <p14:sldId id="266"/>
            <p14:sldId id="305"/>
            <p14:sldId id="267"/>
            <p14:sldId id="347"/>
            <p14:sldId id="348"/>
          </p14:sldIdLst>
        </p14:section>
        <p14:section name="Eğitim-Öğretim, Öğrenci Uygulamaları" id="{CBF397D3-8165-4596-A343-F096DBCA81D2}">
          <p14:sldIdLst>
            <p14:sldId id="349"/>
            <p14:sldId id="281"/>
            <p14:sldId id="296"/>
            <p14:sldId id="337"/>
            <p14:sldId id="282"/>
            <p14:sldId id="283"/>
            <p14:sldId id="284"/>
            <p14:sldId id="285"/>
            <p14:sldId id="286"/>
            <p14:sldId id="314"/>
            <p14:sldId id="287"/>
            <p14:sldId id="288"/>
            <p14:sldId id="289"/>
            <p14:sldId id="320"/>
            <p14:sldId id="339"/>
          </p14:sldIdLst>
        </p14:section>
        <p14:section name="Kurumsal Yönetim Uygulamaları" id="{EE2F7637-2978-4B74-A8A6-7E58D31A33B9}">
          <p14:sldIdLst>
            <p14:sldId id="350"/>
            <p14:sldId id="318"/>
            <p14:sldId id="273"/>
            <p14:sldId id="313"/>
            <p14:sldId id="294"/>
            <p14:sldId id="341"/>
            <p14:sldId id="278"/>
            <p14:sldId id="277"/>
            <p14:sldId id="315"/>
          </p14:sldIdLst>
        </p14:section>
        <p14:section name="Personel Uygulamaları" id="{683964E7-7533-4B4F-9AB1-1B11EAC77D82}">
          <p14:sldIdLst>
            <p14:sldId id="351"/>
            <p14:sldId id="271"/>
            <p14:sldId id="352"/>
            <p14:sldId id="274"/>
            <p14:sldId id="353"/>
            <p14:sldId id="275"/>
            <p14:sldId id="276"/>
            <p14:sldId id="311"/>
            <p14:sldId id="279"/>
            <p14:sldId id="308"/>
          </p14:sldIdLst>
        </p14:section>
        <p14:section name="Bildirim Uygulamaları" id="{199380F5-797A-4BDB-9D39-E9F686D5DFEE}">
          <p14:sldIdLst>
            <p14:sldId id="358"/>
            <p14:sldId id="272"/>
            <p14:sldId id="319"/>
            <p14:sldId id="307"/>
          </p14:sldIdLst>
        </p14:section>
        <p14:section name="Pusula Bilgi Sistemi Dışından Erişilen Yazılımlar" id="{1DB51E59-5B49-413C-A500-7C620A9D771B}">
          <p14:sldIdLst>
            <p14:sldId id="356"/>
            <p14:sldId id="297"/>
            <p14:sldId id="291"/>
            <p14:sldId id="342"/>
            <p14:sldId id="304"/>
            <p14:sldId id="302"/>
            <p14:sldId id="310"/>
            <p14:sldId id="345"/>
            <p14:sldId id="343"/>
            <p14:sldId id="317"/>
            <p14:sldId id="346"/>
            <p14:sldId id="321"/>
            <p14:sldId id="357"/>
            <p14:sldId id="329"/>
            <p14:sldId id="328"/>
            <p14:sldId id="326"/>
            <p14:sldId id="327"/>
            <p14:sldId id="330"/>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p15:clr>
            <a:srgbClr val="A4A3A4"/>
          </p15:clr>
        </p15:guide>
        <p15:guide id="2" pos="20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E896"/>
    <a:srgbClr val="A4D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17747-9571-CA28-C01B-00AAE3DFA9A6}" v="29" dt="2025-01-02T07:56:59.608"/>
    <p1510:client id="{72807FDB-67E0-1080-EEE2-A551461C5981}" v="3" dt="2025-01-02T11:42:10.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7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757"/>
        <p:guide pos="203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diagrams/_rels/data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diagrams/_rels/data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4" Type="http://schemas.openxmlformats.org/officeDocument/2006/relationships/image" Target="../media/image46.png"/></Relationships>
</file>

<file path=ppt/diagrams/_rels/data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4" Type="http://schemas.openxmlformats.org/officeDocument/2006/relationships/image" Target="../media/image4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1D81F-FDAD-49DD-A883-71F3E44D07D1}"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tr-TR"/>
        </a:p>
      </dgm:t>
    </dgm:pt>
    <dgm:pt modelId="{0A98D489-2A0F-4EEA-8AF6-5C2CFF2B215B}">
      <dgm:prSet phldrT="[Metin]"/>
      <dgm:spPr/>
      <dgm:t>
        <a:bodyPr/>
        <a:lstStyle/>
        <a:p>
          <a:r>
            <a:rPr lang="tr-TR" b="1"/>
            <a:t>Eğitim-Öğretim, Öğrenci Uygulamaları</a:t>
          </a:r>
        </a:p>
      </dgm:t>
    </dgm:pt>
    <dgm:pt modelId="{228188CB-5810-4635-B6C1-33E94FE76822}" type="parTrans" cxnId="{CDA3D730-7D25-4FA1-B04E-517C928A968F}">
      <dgm:prSet/>
      <dgm:spPr/>
      <dgm:t>
        <a:bodyPr/>
        <a:lstStyle/>
        <a:p>
          <a:endParaRPr lang="tr-TR"/>
        </a:p>
      </dgm:t>
    </dgm:pt>
    <dgm:pt modelId="{CFFA4D0B-9832-4870-900B-D4F791E90565}" type="sibTrans" cxnId="{CDA3D730-7D25-4FA1-B04E-517C928A968F}">
      <dgm:prSet/>
      <dgm:spPr/>
      <dgm:t>
        <a:bodyPr/>
        <a:lstStyle/>
        <a:p>
          <a:endParaRPr lang="tr-TR"/>
        </a:p>
      </dgm:t>
    </dgm:pt>
    <dgm:pt modelId="{0A9B3252-3A1D-40A4-83BC-C97896921B0B}">
      <dgm:prSet phldrT="[Metin]"/>
      <dgm:spPr/>
      <dgm:t>
        <a:bodyPr/>
        <a:lstStyle/>
        <a:p>
          <a:r>
            <a:rPr lang="tr-TR"/>
            <a:t>Canlı Ders Sistemi</a:t>
          </a:r>
        </a:p>
      </dgm:t>
    </dgm:pt>
    <dgm:pt modelId="{82D8413F-EA41-4D82-B1BA-A57E802B8DE8}" type="parTrans" cxnId="{B4CEEE74-8C76-4502-8A40-8F40DA706175}">
      <dgm:prSet/>
      <dgm:spPr/>
      <dgm:t>
        <a:bodyPr/>
        <a:lstStyle/>
        <a:p>
          <a:endParaRPr lang="tr-TR"/>
        </a:p>
      </dgm:t>
    </dgm:pt>
    <dgm:pt modelId="{FB2BCCF2-4330-4089-B34A-04EE08D1045B}" type="sibTrans" cxnId="{B4CEEE74-8C76-4502-8A40-8F40DA706175}">
      <dgm:prSet/>
      <dgm:spPr/>
      <dgm:t>
        <a:bodyPr/>
        <a:lstStyle/>
        <a:p>
          <a:endParaRPr lang="tr-TR"/>
        </a:p>
      </dgm:t>
    </dgm:pt>
    <dgm:pt modelId="{45BAA62D-EBB5-4A6D-AE49-008C594DB8CD}">
      <dgm:prSet phldrT="[Metin]"/>
      <dgm:spPr/>
      <dgm:t>
        <a:bodyPr/>
        <a:lstStyle/>
        <a:p>
          <a:r>
            <a:rPr lang="tr-TR" b="1"/>
            <a:t>Kurumsal Yönetim Uygulamaları</a:t>
          </a:r>
        </a:p>
      </dgm:t>
    </dgm:pt>
    <dgm:pt modelId="{3A8ADCAB-EF02-451B-A1BE-FC295958E15B}" type="parTrans" cxnId="{6FA028DE-B8A2-4905-ADF1-EC9D40D44E03}">
      <dgm:prSet/>
      <dgm:spPr/>
      <dgm:t>
        <a:bodyPr/>
        <a:lstStyle/>
        <a:p>
          <a:endParaRPr lang="tr-TR"/>
        </a:p>
      </dgm:t>
    </dgm:pt>
    <dgm:pt modelId="{8C5BD017-7DE9-439D-BD13-D9D1544E0445}" type="sibTrans" cxnId="{6FA028DE-B8A2-4905-ADF1-EC9D40D44E03}">
      <dgm:prSet/>
      <dgm:spPr/>
      <dgm:t>
        <a:bodyPr/>
        <a:lstStyle/>
        <a:p>
          <a:endParaRPr lang="tr-TR"/>
        </a:p>
      </dgm:t>
    </dgm:pt>
    <dgm:pt modelId="{D8BF4DAD-0CC6-4367-AC8C-ED0EC8B89235}">
      <dgm:prSet phldrT="[Metin]"/>
      <dgm:spPr/>
      <dgm:t>
        <a:bodyPr/>
        <a:lstStyle/>
        <a:p>
          <a:r>
            <a:rPr lang="tr-TR"/>
            <a:t>Altyapı Bilgi Sistemi</a:t>
          </a:r>
        </a:p>
      </dgm:t>
    </dgm:pt>
    <dgm:pt modelId="{1806D371-BCAC-4F7E-B6C0-9255E25D32C7}" type="parTrans" cxnId="{18A0AD5E-894D-4909-A769-771B6F88B1E1}">
      <dgm:prSet/>
      <dgm:spPr/>
      <dgm:t>
        <a:bodyPr/>
        <a:lstStyle/>
        <a:p>
          <a:endParaRPr lang="tr-TR"/>
        </a:p>
      </dgm:t>
    </dgm:pt>
    <dgm:pt modelId="{D59717F6-9B4B-49D4-BDE4-43C1A889A8A9}" type="sibTrans" cxnId="{18A0AD5E-894D-4909-A769-771B6F88B1E1}">
      <dgm:prSet/>
      <dgm:spPr/>
      <dgm:t>
        <a:bodyPr/>
        <a:lstStyle/>
        <a:p>
          <a:endParaRPr lang="tr-TR"/>
        </a:p>
      </dgm:t>
    </dgm:pt>
    <dgm:pt modelId="{18BDD868-F0E3-406B-BBA0-889C2158E208}">
      <dgm:prSet phldrT="[Metin]"/>
      <dgm:spPr/>
      <dgm:t>
        <a:bodyPr/>
        <a:lstStyle/>
        <a:p>
          <a:r>
            <a:rPr lang="tr-TR" b="1"/>
            <a:t>Personel Uygulamaları</a:t>
          </a:r>
        </a:p>
      </dgm:t>
    </dgm:pt>
    <dgm:pt modelId="{9C6AD598-E90D-4CD5-B106-657F3A736380}" type="parTrans" cxnId="{71E66EF3-3A90-4517-9563-3F687FB97502}">
      <dgm:prSet/>
      <dgm:spPr/>
      <dgm:t>
        <a:bodyPr/>
        <a:lstStyle/>
        <a:p>
          <a:endParaRPr lang="tr-TR"/>
        </a:p>
      </dgm:t>
    </dgm:pt>
    <dgm:pt modelId="{70EA8378-1A64-451A-BAB9-56564342EBB3}" type="sibTrans" cxnId="{71E66EF3-3A90-4517-9563-3F687FB97502}">
      <dgm:prSet/>
      <dgm:spPr/>
      <dgm:t>
        <a:bodyPr/>
        <a:lstStyle/>
        <a:p>
          <a:endParaRPr lang="tr-TR"/>
        </a:p>
      </dgm:t>
    </dgm:pt>
    <dgm:pt modelId="{E1226365-16F8-422B-BD27-60BC3E4C1EDF}">
      <dgm:prSet phldrT="[Metin]"/>
      <dgm:spPr/>
      <dgm:t>
        <a:bodyPr/>
        <a:lstStyle/>
        <a:p>
          <a:r>
            <a:rPr lang="tr-TR"/>
            <a:t>Akademik Teşvik Bilgi Sistemi</a:t>
          </a:r>
        </a:p>
      </dgm:t>
    </dgm:pt>
    <dgm:pt modelId="{03B78895-225A-4666-953C-CCF9AA954942}" type="parTrans" cxnId="{21CEA2D7-EB95-4969-9965-C9C0473F827B}">
      <dgm:prSet/>
      <dgm:spPr/>
      <dgm:t>
        <a:bodyPr/>
        <a:lstStyle/>
        <a:p>
          <a:endParaRPr lang="tr-TR"/>
        </a:p>
      </dgm:t>
    </dgm:pt>
    <dgm:pt modelId="{CCB0D797-873A-4285-AAB1-31376BD1924B}" type="sibTrans" cxnId="{21CEA2D7-EB95-4969-9965-C9C0473F827B}">
      <dgm:prSet/>
      <dgm:spPr/>
      <dgm:t>
        <a:bodyPr/>
        <a:lstStyle/>
        <a:p>
          <a:endParaRPr lang="tr-TR"/>
        </a:p>
      </dgm:t>
    </dgm:pt>
    <dgm:pt modelId="{43481073-18B5-41E3-B135-D15A8B50F220}">
      <dgm:prSet/>
      <dgm:spPr/>
      <dgm:t>
        <a:bodyPr/>
        <a:lstStyle/>
        <a:p>
          <a:r>
            <a:rPr lang="tr-TR"/>
            <a:t>Bukalemun İçerik Yönetim Sistemi</a:t>
          </a:r>
        </a:p>
      </dgm:t>
    </dgm:pt>
    <dgm:pt modelId="{65371FA7-8AB6-4F62-9D4E-06DE3EDF3BB1}" type="parTrans" cxnId="{552EDBB9-237C-4CDA-91F2-F3AD31EAF315}">
      <dgm:prSet/>
      <dgm:spPr/>
      <dgm:t>
        <a:bodyPr/>
        <a:lstStyle/>
        <a:p>
          <a:endParaRPr lang="tr-TR"/>
        </a:p>
      </dgm:t>
    </dgm:pt>
    <dgm:pt modelId="{7CE3265D-79B7-4220-8296-7E39CCE8C87F}" type="sibTrans" cxnId="{552EDBB9-237C-4CDA-91F2-F3AD31EAF315}">
      <dgm:prSet/>
      <dgm:spPr/>
      <dgm:t>
        <a:bodyPr/>
        <a:lstStyle/>
        <a:p>
          <a:endParaRPr lang="tr-TR"/>
        </a:p>
      </dgm:t>
    </dgm:pt>
    <dgm:pt modelId="{E03BDE9B-1F58-42C6-B4E7-3AD63006C2E9}">
      <dgm:prSet/>
      <dgm:spPr/>
      <dgm:t>
        <a:bodyPr/>
        <a:lstStyle/>
        <a:p>
          <a:r>
            <a:rPr lang="tr-TR"/>
            <a:t>Faaliyet Bilgi Sistemi</a:t>
          </a:r>
        </a:p>
      </dgm:t>
    </dgm:pt>
    <dgm:pt modelId="{36BEE6D2-A381-4A2B-A7A8-20114C492D34}" type="parTrans" cxnId="{11DEE091-1617-476F-BEA2-147875D569B3}">
      <dgm:prSet/>
      <dgm:spPr/>
      <dgm:t>
        <a:bodyPr/>
        <a:lstStyle/>
        <a:p>
          <a:endParaRPr lang="tr-TR"/>
        </a:p>
      </dgm:t>
    </dgm:pt>
    <dgm:pt modelId="{5913D64D-B228-4BD9-B14C-CF965997CF76}" type="sibTrans" cxnId="{11DEE091-1617-476F-BEA2-147875D569B3}">
      <dgm:prSet/>
      <dgm:spPr/>
      <dgm:t>
        <a:bodyPr/>
        <a:lstStyle/>
        <a:p>
          <a:endParaRPr lang="tr-TR"/>
        </a:p>
      </dgm:t>
    </dgm:pt>
    <dgm:pt modelId="{F7186A5F-6A10-4CED-AB53-D2C2449A3EAF}">
      <dgm:prSet/>
      <dgm:spPr/>
      <dgm:t>
        <a:bodyPr/>
        <a:lstStyle/>
        <a:p>
          <a:r>
            <a:rPr lang="tr-TR"/>
            <a:t>Kurumsal Veri Değerlendirme Sistemi</a:t>
          </a:r>
        </a:p>
      </dgm:t>
    </dgm:pt>
    <dgm:pt modelId="{2A9A420A-66E5-4F27-8CA0-4BEC7EDB0024}" type="parTrans" cxnId="{12457844-E978-4741-80B6-B73C42AF585F}">
      <dgm:prSet/>
      <dgm:spPr/>
      <dgm:t>
        <a:bodyPr/>
        <a:lstStyle/>
        <a:p>
          <a:endParaRPr lang="tr-TR"/>
        </a:p>
      </dgm:t>
    </dgm:pt>
    <dgm:pt modelId="{838D6FF5-99CA-45B1-9CA2-87C8EF67AE47}" type="sibTrans" cxnId="{12457844-E978-4741-80B6-B73C42AF585F}">
      <dgm:prSet/>
      <dgm:spPr/>
      <dgm:t>
        <a:bodyPr/>
        <a:lstStyle/>
        <a:p>
          <a:endParaRPr lang="tr-TR"/>
        </a:p>
      </dgm:t>
    </dgm:pt>
    <dgm:pt modelId="{E44BD77D-0A66-4BBC-8108-DBFEA8E5ADB2}">
      <dgm:prSet/>
      <dgm:spPr/>
      <dgm:t>
        <a:bodyPr/>
        <a:lstStyle/>
        <a:p>
          <a:r>
            <a:rPr lang="tr-TR"/>
            <a:t>SKS Bilgi Sistemi</a:t>
          </a:r>
        </a:p>
      </dgm:t>
    </dgm:pt>
    <dgm:pt modelId="{A3AE5120-BDA2-4AC6-B71E-FCA65446782E}" type="parTrans" cxnId="{EB41DF56-0E9E-42DE-B886-DF0B9770C8D0}">
      <dgm:prSet/>
      <dgm:spPr/>
      <dgm:t>
        <a:bodyPr/>
        <a:lstStyle/>
        <a:p>
          <a:endParaRPr lang="tr-TR"/>
        </a:p>
      </dgm:t>
    </dgm:pt>
    <dgm:pt modelId="{252145ED-1A0E-4294-AC47-EEA3E0401C88}" type="sibTrans" cxnId="{EB41DF56-0E9E-42DE-B886-DF0B9770C8D0}">
      <dgm:prSet/>
      <dgm:spPr/>
      <dgm:t>
        <a:bodyPr/>
        <a:lstStyle/>
        <a:p>
          <a:endParaRPr lang="tr-TR"/>
        </a:p>
      </dgm:t>
    </dgm:pt>
    <dgm:pt modelId="{FADE6E17-6F39-435A-81B5-68489B3894B7}">
      <dgm:prSet/>
      <dgm:spPr/>
      <dgm:t>
        <a:bodyPr/>
        <a:lstStyle/>
        <a:p>
          <a:r>
            <a:rPr lang="tr-TR"/>
            <a:t>Stratejik Yönetim Bilgi Sistemi</a:t>
          </a:r>
        </a:p>
      </dgm:t>
    </dgm:pt>
    <dgm:pt modelId="{EB896633-F349-4857-BF2D-CE2FBDDCAA8C}" type="parTrans" cxnId="{481CBCCA-737C-413A-AE6A-EB91D14D3A4B}">
      <dgm:prSet/>
      <dgm:spPr/>
      <dgm:t>
        <a:bodyPr/>
        <a:lstStyle/>
        <a:p>
          <a:endParaRPr lang="tr-TR"/>
        </a:p>
      </dgm:t>
    </dgm:pt>
    <dgm:pt modelId="{C2933981-3F73-49C1-B30D-58B74B8F98B8}" type="sibTrans" cxnId="{481CBCCA-737C-413A-AE6A-EB91D14D3A4B}">
      <dgm:prSet/>
      <dgm:spPr/>
      <dgm:t>
        <a:bodyPr/>
        <a:lstStyle/>
        <a:p>
          <a:endParaRPr lang="tr-TR"/>
        </a:p>
      </dgm:t>
    </dgm:pt>
    <dgm:pt modelId="{8CFCB1D3-6DC8-43C0-B65E-89DC53D8FC56}">
      <dgm:prSet/>
      <dgm:spPr/>
      <dgm:t>
        <a:bodyPr/>
        <a:lstStyle/>
        <a:p>
          <a:r>
            <a:rPr lang="tr-TR"/>
            <a:t>Süreç Yönetimi Bilgi Sistemi</a:t>
          </a:r>
        </a:p>
      </dgm:t>
    </dgm:pt>
    <dgm:pt modelId="{C953D65B-A9D7-47CC-B164-570F21BEFCD3}" type="parTrans" cxnId="{F54EAA1C-4ED0-424D-A9A7-545B3ADA8D8A}">
      <dgm:prSet/>
      <dgm:spPr/>
      <dgm:t>
        <a:bodyPr/>
        <a:lstStyle/>
        <a:p>
          <a:endParaRPr lang="tr-TR"/>
        </a:p>
      </dgm:t>
    </dgm:pt>
    <dgm:pt modelId="{D94DA295-617C-4B69-8934-E4D73E69B3DF}" type="sibTrans" cxnId="{F54EAA1C-4ED0-424D-A9A7-545B3ADA8D8A}">
      <dgm:prSet/>
      <dgm:spPr/>
      <dgm:t>
        <a:bodyPr/>
        <a:lstStyle/>
        <a:p>
          <a:endParaRPr lang="tr-TR"/>
        </a:p>
      </dgm:t>
    </dgm:pt>
    <dgm:pt modelId="{2A38CEDB-793E-47EA-9F37-6B2E75DD7F4E}">
      <dgm:prSet/>
      <dgm:spPr/>
      <dgm:t>
        <a:bodyPr/>
        <a:lstStyle/>
        <a:p>
          <a:r>
            <a:rPr lang="tr-TR"/>
            <a:t>Yönetici Bilgi Sistemi</a:t>
          </a:r>
        </a:p>
      </dgm:t>
    </dgm:pt>
    <dgm:pt modelId="{3D37D80E-1E16-4C34-8F9A-A9AE1A337D50}" type="parTrans" cxnId="{57B433B0-50F0-4562-B778-1272F49A3808}">
      <dgm:prSet/>
      <dgm:spPr/>
      <dgm:t>
        <a:bodyPr/>
        <a:lstStyle/>
        <a:p>
          <a:endParaRPr lang="tr-TR"/>
        </a:p>
      </dgm:t>
    </dgm:pt>
    <dgm:pt modelId="{14E64DD4-51A8-4E2C-AE96-E6F90DBCFF6D}" type="sibTrans" cxnId="{57B433B0-50F0-4562-B778-1272F49A3808}">
      <dgm:prSet/>
      <dgm:spPr/>
      <dgm:t>
        <a:bodyPr/>
        <a:lstStyle/>
        <a:p>
          <a:endParaRPr lang="tr-TR"/>
        </a:p>
      </dgm:t>
    </dgm:pt>
    <dgm:pt modelId="{34263C91-1AD8-4775-A279-5A10102ACC45}">
      <dgm:prSet/>
      <dgm:spPr/>
      <dgm:t>
        <a:bodyPr/>
        <a:lstStyle/>
        <a:p>
          <a:r>
            <a:rPr lang="tr-TR"/>
            <a:t>BAP Bilgi Sistemi</a:t>
          </a:r>
        </a:p>
      </dgm:t>
    </dgm:pt>
    <dgm:pt modelId="{C24139B9-746D-49C0-8215-C24200416142}" type="parTrans" cxnId="{C78E27B9-9055-4365-90A1-AB09AB4A5F1B}">
      <dgm:prSet/>
      <dgm:spPr/>
      <dgm:t>
        <a:bodyPr/>
        <a:lstStyle/>
        <a:p>
          <a:endParaRPr lang="tr-TR"/>
        </a:p>
      </dgm:t>
    </dgm:pt>
    <dgm:pt modelId="{628D1DFD-948C-431C-B7BC-1C3982564DA1}" type="sibTrans" cxnId="{C78E27B9-9055-4365-90A1-AB09AB4A5F1B}">
      <dgm:prSet/>
      <dgm:spPr/>
      <dgm:t>
        <a:bodyPr/>
        <a:lstStyle/>
        <a:p>
          <a:endParaRPr lang="tr-TR"/>
        </a:p>
      </dgm:t>
    </dgm:pt>
    <dgm:pt modelId="{B88B9559-5929-477E-B078-690010794BE2}">
      <dgm:prSet/>
      <dgm:spPr/>
      <dgm:t>
        <a:bodyPr/>
        <a:lstStyle/>
        <a:p>
          <a:r>
            <a:rPr lang="tr-TR"/>
            <a:t>GCRIS Akademik Arşiv Veritabanı</a:t>
          </a:r>
        </a:p>
      </dgm:t>
    </dgm:pt>
    <dgm:pt modelId="{21084B1F-1581-4E51-914C-B28693C22E79}" type="parTrans" cxnId="{080F33D1-F63B-4462-8C4C-021916744848}">
      <dgm:prSet/>
      <dgm:spPr/>
      <dgm:t>
        <a:bodyPr/>
        <a:lstStyle/>
        <a:p>
          <a:endParaRPr lang="tr-TR"/>
        </a:p>
      </dgm:t>
    </dgm:pt>
    <dgm:pt modelId="{AD33FD24-F053-4C17-80D8-140F6420FEF0}" type="sibTrans" cxnId="{080F33D1-F63B-4462-8C4C-021916744848}">
      <dgm:prSet/>
      <dgm:spPr/>
      <dgm:t>
        <a:bodyPr/>
        <a:lstStyle/>
        <a:p>
          <a:endParaRPr lang="tr-TR"/>
        </a:p>
      </dgm:t>
    </dgm:pt>
    <dgm:pt modelId="{702FF689-71E3-4744-B9FB-0C0B5972143D}">
      <dgm:prSet/>
      <dgm:spPr/>
      <dgm:t>
        <a:bodyPr/>
        <a:lstStyle/>
        <a:p>
          <a:r>
            <a:rPr lang="tr-TR"/>
            <a:t>Personel Bilgi Sistemi</a:t>
          </a:r>
        </a:p>
      </dgm:t>
    </dgm:pt>
    <dgm:pt modelId="{2CFDDBF7-C720-4A3D-BF8B-B83C391F86F5}" type="parTrans" cxnId="{D007063D-DB7F-476D-BC03-49EB83D9E0D7}">
      <dgm:prSet/>
      <dgm:spPr/>
      <dgm:t>
        <a:bodyPr/>
        <a:lstStyle/>
        <a:p>
          <a:endParaRPr lang="tr-TR"/>
        </a:p>
      </dgm:t>
    </dgm:pt>
    <dgm:pt modelId="{7050A5AE-0ACE-4387-BB6F-B6742FA877D3}" type="sibTrans" cxnId="{D007063D-DB7F-476D-BC03-49EB83D9E0D7}">
      <dgm:prSet/>
      <dgm:spPr/>
      <dgm:t>
        <a:bodyPr/>
        <a:lstStyle/>
        <a:p>
          <a:endParaRPr lang="tr-TR"/>
        </a:p>
      </dgm:t>
    </dgm:pt>
    <dgm:pt modelId="{B64F88ED-B26E-485F-AADD-1208C7B2D266}">
      <dgm:prSet/>
      <dgm:spPr/>
      <dgm:t>
        <a:bodyPr/>
        <a:lstStyle/>
        <a:p>
          <a:r>
            <a:rPr lang="tr-TR"/>
            <a:t>Proje Bilgi Sistemi</a:t>
          </a:r>
        </a:p>
      </dgm:t>
    </dgm:pt>
    <dgm:pt modelId="{28DA35DD-7937-4E1A-BF21-D77AAB3DB046}" type="parTrans" cxnId="{A45108F7-AFCB-4BD4-8820-26629C13B581}">
      <dgm:prSet/>
      <dgm:spPr/>
      <dgm:t>
        <a:bodyPr/>
        <a:lstStyle/>
        <a:p>
          <a:endParaRPr lang="tr-TR"/>
        </a:p>
      </dgm:t>
    </dgm:pt>
    <dgm:pt modelId="{71E2D4A8-7BA6-46A8-B881-78E41DDA4A08}" type="sibTrans" cxnId="{A45108F7-AFCB-4BD4-8820-26629C13B581}">
      <dgm:prSet/>
      <dgm:spPr/>
      <dgm:t>
        <a:bodyPr/>
        <a:lstStyle/>
        <a:p>
          <a:endParaRPr lang="tr-TR"/>
        </a:p>
      </dgm:t>
    </dgm:pt>
    <dgm:pt modelId="{2AB9B8A4-22F9-4640-8C04-22981F3E807B}">
      <dgm:prSet/>
      <dgm:spPr/>
      <dgm:t>
        <a:bodyPr/>
        <a:lstStyle/>
        <a:p>
          <a:r>
            <a:rPr lang="tr-TR"/>
            <a:t>Pümdersan</a:t>
          </a:r>
        </a:p>
      </dgm:t>
    </dgm:pt>
    <dgm:pt modelId="{BDA1E218-6127-4715-9FA8-1BD52E8ADF4D}" type="parTrans" cxnId="{72639779-98C6-481F-BF7B-3FC3EEB6A63A}">
      <dgm:prSet/>
      <dgm:spPr/>
      <dgm:t>
        <a:bodyPr/>
        <a:lstStyle/>
        <a:p>
          <a:endParaRPr lang="tr-TR"/>
        </a:p>
      </dgm:t>
    </dgm:pt>
    <dgm:pt modelId="{69D0B14E-B538-4236-9974-369C3DD52D67}" type="sibTrans" cxnId="{72639779-98C6-481F-BF7B-3FC3EEB6A63A}">
      <dgm:prSet/>
      <dgm:spPr/>
      <dgm:t>
        <a:bodyPr/>
        <a:lstStyle/>
        <a:p>
          <a:endParaRPr lang="tr-TR"/>
        </a:p>
      </dgm:t>
    </dgm:pt>
    <dgm:pt modelId="{EE78079B-525A-4FB4-B6C6-0B1D20C11343}">
      <dgm:prSet/>
      <dgm:spPr/>
      <dgm:t>
        <a:bodyPr/>
        <a:lstStyle/>
        <a:p>
          <a:r>
            <a:rPr lang="tr-TR"/>
            <a:t>Toplantı Bilgi Sistemi</a:t>
          </a:r>
        </a:p>
      </dgm:t>
    </dgm:pt>
    <dgm:pt modelId="{E9415B33-84F6-46CE-8B75-7E6115C78C7B}" type="parTrans" cxnId="{5CABC3CF-B007-4CFC-A19A-69D33EE73AA7}">
      <dgm:prSet/>
      <dgm:spPr/>
      <dgm:t>
        <a:bodyPr/>
        <a:lstStyle/>
        <a:p>
          <a:endParaRPr lang="tr-TR"/>
        </a:p>
      </dgm:t>
    </dgm:pt>
    <dgm:pt modelId="{868F5211-2DD8-4D55-9032-8BCF6D99B5ED}" type="sibTrans" cxnId="{5CABC3CF-B007-4CFC-A19A-69D33EE73AA7}">
      <dgm:prSet/>
      <dgm:spPr/>
      <dgm:t>
        <a:bodyPr/>
        <a:lstStyle/>
        <a:p>
          <a:endParaRPr lang="tr-TR"/>
        </a:p>
      </dgm:t>
    </dgm:pt>
    <dgm:pt modelId="{D98E2AE5-CEC4-43D8-ADA8-CB0CFF85E9BA}">
      <dgm:prSet/>
      <dgm:spPr/>
      <dgm:t>
        <a:bodyPr/>
        <a:lstStyle/>
        <a:p>
          <a:r>
            <a:rPr lang="tr-TR"/>
            <a:t>Ulaştırma ve İdari Hizmetler Bilgi Sistemi</a:t>
          </a:r>
        </a:p>
      </dgm:t>
    </dgm:pt>
    <dgm:pt modelId="{3E4E916E-28F5-4872-8147-2DFE4AF35E10}" type="parTrans" cxnId="{FDE714B5-2E06-49D5-9422-E28EB649107A}">
      <dgm:prSet/>
      <dgm:spPr/>
      <dgm:t>
        <a:bodyPr/>
        <a:lstStyle/>
        <a:p>
          <a:endParaRPr lang="tr-TR"/>
        </a:p>
      </dgm:t>
    </dgm:pt>
    <dgm:pt modelId="{6071C80D-4D6C-4421-B9E9-9DB36141AB6C}" type="sibTrans" cxnId="{FDE714B5-2E06-49D5-9422-E28EB649107A}">
      <dgm:prSet/>
      <dgm:spPr/>
      <dgm:t>
        <a:bodyPr/>
        <a:lstStyle/>
        <a:p>
          <a:endParaRPr lang="tr-TR"/>
        </a:p>
      </dgm:t>
    </dgm:pt>
    <dgm:pt modelId="{C80B97BE-2457-4DC2-AB35-61A3F642A0E0}">
      <dgm:prSet/>
      <dgm:spPr/>
      <dgm:t>
        <a:bodyPr/>
        <a:lstStyle/>
        <a:p>
          <a:r>
            <a:rPr lang="tr-TR" b="1"/>
            <a:t>Bildirim Uygulamaları</a:t>
          </a:r>
        </a:p>
      </dgm:t>
    </dgm:pt>
    <dgm:pt modelId="{1A2837D4-E8C8-4F6D-BA75-DF7501E221AF}" type="parTrans" cxnId="{0DAD01C7-E27C-413C-A931-B1D944797C71}">
      <dgm:prSet/>
      <dgm:spPr/>
      <dgm:t>
        <a:bodyPr/>
        <a:lstStyle/>
        <a:p>
          <a:endParaRPr lang="tr-TR"/>
        </a:p>
      </dgm:t>
    </dgm:pt>
    <dgm:pt modelId="{50B8E48A-D004-48A1-9CED-F074E185D1D7}" type="sibTrans" cxnId="{0DAD01C7-E27C-413C-A931-B1D944797C71}">
      <dgm:prSet/>
      <dgm:spPr/>
      <dgm:t>
        <a:bodyPr/>
        <a:lstStyle/>
        <a:p>
          <a:endParaRPr lang="tr-TR"/>
        </a:p>
      </dgm:t>
    </dgm:pt>
    <dgm:pt modelId="{BFE7AD30-6CD5-4CDB-BE9C-0E3B0AF9371B}">
      <dgm:prSet/>
      <dgm:spPr>
        <a:solidFill>
          <a:srgbClr val="CBE896"/>
        </a:solidFill>
        <a:ln>
          <a:solidFill>
            <a:schemeClr val="accent1">
              <a:lumMod val="60000"/>
              <a:lumOff val="40000"/>
            </a:schemeClr>
          </a:solidFill>
        </a:ln>
      </dgm:spPr>
      <dgm:t>
        <a:bodyPr/>
        <a:lstStyle/>
        <a:p>
          <a:r>
            <a:rPr lang="tr-TR"/>
            <a:t>F1 Bildirim Takip Sistemi</a:t>
          </a:r>
        </a:p>
      </dgm:t>
    </dgm:pt>
    <dgm:pt modelId="{59630C81-F112-4C00-938D-4E6A8927F937}" type="parTrans" cxnId="{C336134C-6D9C-4D07-8BDB-E68B81395401}">
      <dgm:prSet/>
      <dgm:spPr/>
      <dgm:t>
        <a:bodyPr/>
        <a:lstStyle/>
        <a:p>
          <a:endParaRPr lang="tr-TR"/>
        </a:p>
      </dgm:t>
    </dgm:pt>
    <dgm:pt modelId="{690F4C43-81E2-4E88-AEDA-76D6D9632634}" type="sibTrans" cxnId="{C336134C-6D9C-4D07-8BDB-E68B81395401}">
      <dgm:prSet/>
      <dgm:spPr/>
      <dgm:t>
        <a:bodyPr/>
        <a:lstStyle/>
        <a:p>
          <a:endParaRPr lang="tr-TR"/>
        </a:p>
      </dgm:t>
    </dgm:pt>
    <dgm:pt modelId="{8DFC9A6A-CD95-4612-9B28-EFFAA76AF042}">
      <dgm:prSet/>
      <dgm:spPr>
        <a:solidFill>
          <a:srgbClr val="CBE896"/>
        </a:solidFill>
        <a:ln>
          <a:solidFill>
            <a:schemeClr val="accent1">
              <a:lumMod val="60000"/>
              <a:lumOff val="40000"/>
            </a:schemeClr>
          </a:solidFill>
        </a:ln>
      </dgm:spPr>
      <dgm:t>
        <a:bodyPr/>
        <a:lstStyle/>
        <a:p>
          <a:r>
            <a:rPr lang="tr-TR"/>
            <a:t>Genel Bildirim (Öneri) Sistemi</a:t>
          </a:r>
        </a:p>
      </dgm:t>
    </dgm:pt>
    <dgm:pt modelId="{F46B40BA-BBE4-40B3-A5DF-0C6955D4D0DE}" type="parTrans" cxnId="{7E30EB03-D2E9-4AED-8CA1-B0A7CA166B45}">
      <dgm:prSet/>
      <dgm:spPr/>
      <dgm:t>
        <a:bodyPr/>
        <a:lstStyle/>
        <a:p>
          <a:endParaRPr lang="tr-TR"/>
        </a:p>
      </dgm:t>
    </dgm:pt>
    <dgm:pt modelId="{304FBD67-0BDD-4B0F-BC08-2065BE4C34E2}" type="sibTrans" cxnId="{7E30EB03-D2E9-4AED-8CA1-B0A7CA166B45}">
      <dgm:prSet/>
      <dgm:spPr/>
      <dgm:t>
        <a:bodyPr/>
        <a:lstStyle/>
        <a:p>
          <a:endParaRPr lang="tr-TR"/>
        </a:p>
      </dgm:t>
    </dgm:pt>
    <dgm:pt modelId="{8676C494-5AA5-4F74-A653-2138AFEC6E22}">
      <dgm:prSet/>
      <dgm:spPr>
        <a:solidFill>
          <a:srgbClr val="CBE896"/>
        </a:solidFill>
        <a:ln>
          <a:solidFill>
            <a:schemeClr val="accent1">
              <a:lumMod val="60000"/>
              <a:lumOff val="40000"/>
            </a:schemeClr>
          </a:solidFill>
        </a:ln>
      </dgm:spPr>
      <dgm:t>
        <a:bodyPr/>
        <a:lstStyle/>
        <a:p>
          <a:r>
            <a:rPr lang="tr-TR"/>
            <a:t>Mesaj Merkezi</a:t>
          </a:r>
        </a:p>
      </dgm:t>
    </dgm:pt>
    <dgm:pt modelId="{D0A671BA-E1A4-4B7F-8BC4-75FCB4AFD66E}" type="parTrans" cxnId="{0049B0FF-E8F0-412B-A10B-926FADBCDC15}">
      <dgm:prSet/>
      <dgm:spPr/>
      <dgm:t>
        <a:bodyPr/>
        <a:lstStyle/>
        <a:p>
          <a:endParaRPr lang="tr-TR"/>
        </a:p>
      </dgm:t>
    </dgm:pt>
    <dgm:pt modelId="{F9B27EFD-CC8C-4DAA-B1BB-81E631F53884}" type="sibTrans" cxnId="{0049B0FF-E8F0-412B-A10B-926FADBCDC15}">
      <dgm:prSet/>
      <dgm:spPr/>
      <dgm:t>
        <a:bodyPr/>
        <a:lstStyle/>
        <a:p>
          <a:endParaRPr lang="tr-TR"/>
        </a:p>
      </dgm:t>
    </dgm:pt>
    <dgm:pt modelId="{0CF585D2-309A-45EF-B1B0-983CCF7FA124}">
      <dgm:prSet/>
      <dgm:spPr/>
      <dgm:t>
        <a:bodyPr/>
        <a:lstStyle/>
        <a:p>
          <a:r>
            <a:rPr lang="tr-TR"/>
            <a:t>Eğitim Destek Sistemi</a:t>
          </a:r>
        </a:p>
      </dgm:t>
    </dgm:pt>
    <dgm:pt modelId="{E5472613-A08F-4CD4-B6BC-C903340A63DC}" type="parTrans" cxnId="{A908B8AE-1606-4C5E-8B9B-D5DAC97F8CC3}">
      <dgm:prSet/>
      <dgm:spPr/>
      <dgm:t>
        <a:bodyPr/>
        <a:lstStyle/>
        <a:p>
          <a:endParaRPr lang="tr-TR"/>
        </a:p>
      </dgm:t>
    </dgm:pt>
    <dgm:pt modelId="{DEB93339-6C22-4ECD-9D4B-C4316022BE93}" type="sibTrans" cxnId="{A908B8AE-1606-4C5E-8B9B-D5DAC97F8CC3}">
      <dgm:prSet/>
      <dgm:spPr/>
      <dgm:t>
        <a:bodyPr/>
        <a:lstStyle/>
        <a:p>
          <a:endParaRPr lang="tr-TR"/>
        </a:p>
      </dgm:t>
    </dgm:pt>
    <dgm:pt modelId="{A56C967C-B78E-47F4-858F-F40926054DF6}">
      <dgm:prSet/>
      <dgm:spPr/>
      <dgm:t>
        <a:bodyPr/>
        <a:lstStyle/>
        <a:p>
          <a:r>
            <a:rPr lang="tr-TR"/>
            <a:t>Eğitim Öğretim Bilgi Sistemi</a:t>
          </a:r>
        </a:p>
      </dgm:t>
    </dgm:pt>
    <dgm:pt modelId="{91AC8C9B-540C-4DBB-8EC1-626B3EE5D18E}" type="parTrans" cxnId="{DDD04825-B1B1-425A-A2A8-E1B8E847FCC1}">
      <dgm:prSet/>
      <dgm:spPr/>
      <dgm:t>
        <a:bodyPr/>
        <a:lstStyle/>
        <a:p>
          <a:endParaRPr lang="tr-TR"/>
        </a:p>
      </dgm:t>
    </dgm:pt>
    <dgm:pt modelId="{36AD4639-D270-4FC1-A690-750E36B891FE}" type="sibTrans" cxnId="{DDD04825-B1B1-425A-A2A8-E1B8E847FCC1}">
      <dgm:prSet/>
      <dgm:spPr/>
      <dgm:t>
        <a:bodyPr/>
        <a:lstStyle/>
        <a:p>
          <a:endParaRPr lang="tr-TR"/>
        </a:p>
      </dgm:t>
    </dgm:pt>
    <dgm:pt modelId="{F79314C6-68A1-4F79-853B-DE933BFDB710}">
      <dgm:prSet/>
      <dgm:spPr/>
      <dgm:t>
        <a:bodyPr/>
        <a:lstStyle/>
        <a:p>
          <a:r>
            <a:rPr lang="tr-TR"/>
            <a:t>Eğitim Yönetim Sistemi</a:t>
          </a:r>
        </a:p>
      </dgm:t>
    </dgm:pt>
    <dgm:pt modelId="{51EACF60-E0BA-4296-976E-FEA0E5A495F7}" type="parTrans" cxnId="{50E6F179-3F50-4B1A-8A6A-5AEBFFC0BC59}">
      <dgm:prSet/>
      <dgm:spPr/>
      <dgm:t>
        <a:bodyPr/>
        <a:lstStyle/>
        <a:p>
          <a:endParaRPr lang="tr-TR"/>
        </a:p>
      </dgm:t>
    </dgm:pt>
    <dgm:pt modelId="{2996E643-58D7-49E1-8A62-D4BCBD073F86}" type="sibTrans" cxnId="{50E6F179-3F50-4B1A-8A6A-5AEBFFC0BC59}">
      <dgm:prSet/>
      <dgm:spPr/>
      <dgm:t>
        <a:bodyPr/>
        <a:lstStyle/>
        <a:p>
          <a:endParaRPr lang="tr-TR"/>
        </a:p>
      </dgm:t>
    </dgm:pt>
    <dgm:pt modelId="{86834EB7-70E2-43EE-A1F7-37E7B0F20CEB}">
      <dgm:prSet/>
      <dgm:spPr/>
      <dgm:t>
        <a:bodyPr/>
        <a:lstStyle/>
        <a:p>
          <a:r>
            <a:rPr lang="tr-TR"/>
            <a:t>Enstitü Bilgi Sistemi</a:t>
          </a:r>
        </a:p>
      </dgm:t>
    </dgm:pt>
    <dgm:pt modelId="{E3077474-2F6F-4180-9326-0BA72E79B13B}" type="parTrans" cxnId="{CA165566-E8FD-40A9-B161-1AA0D75FB68F}">
      <dgm:prSet/>
      <dgm:spPr/>
      <dgm:t>
        <a:bodyPr/>
        <a:lstStyle/>
        <a:p>
          <a:endParaRPr lang="tr-TR"/>
        </a:p>
      </dgm:t>
    </dgm:pt>
    <dgm:pt modelId="{88F5A154-8750-44AE-9C59-AA462967663E}" type="sibTrans" cxnId="{CA165566-E8FD-40A9-B161-1AA0D75FB68F}">
      <dgm:prSet/>
      <dgm:spPr/>
      <dgm:t>
        <a:bodyPr/>
        <a:lstStyle/>
        <a:p>
          <a:endParaRPr lang="tr-TR"/>
        </a:p>
      </dgm:t>
    </dgm:pt>
    <dgm:pt modelId="{32F062D2-8E11-4DF4-BE32-E54EE65FBB1B}">
      <dgm:prSet/>
      <dgm:spPr/>
      <dgm:t>
        <a:bodyPr/>
        <a:lstStyle/>
        <a:p>
          <a:r>
            <a:rPr lang="tr-TR"/>
            <a:t>Erasmus Bilgi Sistemi</a:t>
          </a:r>
        </a:p>
      </dgm:t>
    </dgm:pt>
    <dgm:pt modelId="{060C8104-A1EA-49B6-9440-E7974508CE48}" type="parTrans" cxnId="{6A2F34D4-7C18-45A1-9A02-1B2A14253B50}">
      <dgm:prSet/>
      <dgm:spPr/>
      <dgm:t>
        <a:bodyPr/>
        <a:lstStyle/>
        <a:p>
          <a:endParaRPr lang="tr-TR"/>
        </a:p>
      </dgm:t>
    </dgm:pt>
    <dgm:pt modelId="{0EC615E7-367C-49AC-94F5-3E1A760FC35A}" type="sibTrans" cxnId="{6A2F34D4-7C18-45A1-9A02-1B2A14253B50}">
      <dgm:prSet/>
      <dgm:spPr/>
      <dgm:t>
        <a:bodyPr/>
        <a:lstStyle/>
        <a:p>
          <a:endParaRPr lang="tr-TR"/>
        </a:p>
      </dgm:t>
    </dgm:pt>
    <dgm:pt modelId="{EEA397C6-57A2-4B8B-B60E-7C6297733359}">
      <dgm:prSet/>
      <dgm:spPr/>
      <dgm:t>
        <a:bodyPr/>
        <a:lstStyle/>
        <a:p>
          <a:r>
            <a:rPr lang="tr-TR"/>
            <a:t>Formasyon Bilgi Sistemi</a:t>
          </a:r>
        </a:p>
      </dgm:t>
    </dgm:pt>
    <dgm:pt modelId="{5F3B9DA1-37A1-4ABA-B452-36A66A842F8A}" type="parTrans" cxnId="{2D1B0C84-DCBD-4385-B6C4-69AAF4B01EA9}">
      <dgm:prSet/>
      <dgm:spPr/>
      <dgm:t>
        <a:bodyPr/>
        <a:lstStyle/>
        <a:p>
          <a:endParaRPr lang="tr-TR"/>
        </a:p>
      </dgm:t>
    </dgm:pt>
    <dgm:pt modelId="{BA106D7C-F71A-47FF-9896-0F16DB74C9B6}" type="sibTrans" cxnId="{2D1B0C84-DCBD-4385-B6C4-69AAF4B01EA9}">
      <dgm:prSet/>
      <dgm:spPr/>
      <dgm:t>
        <a:bodyPr/>
        <a:lstStyle/>
        <a:p>
          <a:endParaRPr lang="tr-TR"/>
        </a:p>
      </dgm:t>
    </dgm:pt>
    <dgm:pt modelId="{094CC84D-336B-46D2-8FE3-B8EFD12E05A6}">
      <dgm:prSet/>
      <dgm:spPr/>
      <dgm:t>
        <a:bodyPr/>
        <a:lstStyle/>
        <a:p>
          <a:r>
            <a:rPr lang="tr-TR"/>
            <a:t>Hazırlık Bilgi Sistemi</a:t>
          </a:r>
        </a:p>
      </dgm:t>
    </dgm:pt>
    <dgm:pt modelId="{8B6CD9AA-9B5A-4DD4-BF3E-AC6C827032A8}" type="parTrans" cxnId="{2D13F422-33A9-4B7E-897C-A202783269F5}">
      <dgm:prSet/>
      <dgm:spPr/>
      <dgm:t>
        <a:bodyPr/>
        <a:lstStyle/>
        <a:p>
          <a:endParaRPr lang="tr-TR"/>
        </a:p>
      </dgm:t>
    </dgm:pt>
    <dgm:pt modelId="{2CB881F6-DC16-4DD4-87C5-5EF806FA2A6E}" type="sibTrans" cxnId="{2D13F422-33A9-4B7E-897C-A202783269F5}">
      <dgm:prSet/>
      <dgm:spPr/>
      <dgm:t>
        <a:bodyPr/>
        <a:lstStyle/>
        <a:p>
          <a:endParaRPr lang="tr-TR"/>
        </a:p>
      </dgm:t>
    </dgm:pt>
    <dgm:pt modelId="{43F2CCA7-A427-4CB5-8E67-90E929B192D5}">
      <dgm:prSet/>
      <dgm:spPr/>
      <dgm:t>
        <a:bodyPr/>
        <a:lstStyle/>
        <a:p>
          <a:r>
            <a:rPr lang="tr-TR"/>
            <a:t>Kütüphane Bilgi Sistemi</a:t>
          </a:r>
        </a:p>
      </dgm:t>
    </dgm:pt>
    <dgm:pt modelId="{3C6298DF-F81C-4299-BB57-0CDAE9CA18D6}" type="parTrans" cxnId="{AFA80E31-0297-42FA-865B-F821DB51B5A8}">
      <dgm:prSet/>
      <dgm:spPr/>
      <dgm:t>
        <a:bodyPr/>
        <a:lstStyle/>
        <a:p>
          <a:endParaRPr lang="tr-TR"/>
        </a:p>
      </dgm:t>
    </dgm:pt>
    <dgm:pt modelId="{57652D48-456A-4A44-8A85-E6B2B3654574}" type="sibTrans" cxnId="{AFA80E31-0297-42FA-865B-F821DB51B5A8}">
      <dgm:prSet/>
      <dgm:spPr/>
      <dgm:t>
        <a:bodyPr/>
        <a:lstStyle/>
        <a:p>
          <a:endParaRPr lang="tr-TR"/>
        </a:p>
      </dgm:t>
    </dgm:pt>
    <dgm:pt modelId="{54CAF7A4-426F-4433-8B72-AE4721D34A02}">
      <dgm:prSet/>
      <dgm:spPr/>
      <dgm:t>
        <a:bodyPr/>
        <a:lstStyle/>
        <a:p>
          <a:r>
            <a:rPr lang="tr-TR"/>
            <a:t>Mezun İzleme Sistemi</a:t>
          </a:r>
        </a:p>
      </dgm:t>
    </dgm:pt>
    <dgm:pt modelId="{09D9E3E2-345C-4A5F-A5B3-01509606C0BD}" type="parTrans" cxnId="{075EC838-9148-42A4-94C4-0B20A3C029CA}">
      <dgm:prSet/>
      <dgm:spPr/>
      <dgm:t>
        <a:bodyPr/>
        <a:lstStyle/>
        <a:p>
          <a:endParaRPr lang="tr-TR"/>
        </a:p>
      </dgm:t>
    </dgm:pt>
    <dgm:pt modelId="{34BE9039-2002-456A-AB34-D6B8DC3AFD8E}" type="sibTrans" cxnId="{075EC838-9148-42A4-94C4-0B20A3C029CA}">
      <dgm:prSet/>
      <dgm:spPr/>
      <dgm:t>
        <a:bodyPr/>
        <a:lstStyle/>
        <a:p>
          <a:endParaRPr lang="tr-TR"/>
        </a:p>
      </dgm:t>
    </dgm:pt>
    <dgm:pt modelId="{A5CDD4C6-A826-4AB1-964C-E6C7E7717008}">
      <dgm:prSet/>
      <dgm:spPr/>
      <dgm:t>
        <a:bodyPr/>
        <a:lstStyle/>
        <a:p>
          <a:r>
            <a:rPr lang="tr-TR"/>
            <a:t>Öğrenci Bilgi Sistemi</a:t>
          </a:r>
        </a:p>
      </dgm:t>
    </dgm:pt>
    <dgm:pt modelId="{8336DE6F-2513-4801-8236-352EB653CA85}" type="parTrans" cxnId="{15B2A955-B9FD-4AFA-8C28-81377288BB25}">
      <dgm:prSet/>
      <dgm:spPr/>
      <dgm:t>
        <a:bodyPr/>
        <a:lstStyle/>
        <a:p>
          <a:endParaRPr lang="tr-TR"/>
        </a:p>
      </dgm:t>
    </dgm:pt>
    <dgm:pt modelId="{57E7BB90-0603-442E-8FDB-57DA2E5F2706}" type="sibTrans" cxnId="{15B2A955-B9FD-4AFA-8C28-81377288BB25}">
      <dgm:prSet/>
      <dgm:spPr/>
      <dgm:t>
        <a:bodyPr/>
        <a:lstStyle/>
        <a:p>
          <a:endParaRPr lang="tr-TR"/>
        </a:p>
      </dgm:t>
    </dgm:pt>
    <dgm:pt modelId="{BD03BE61-FD45-48F5-8166-B18C610D9A86}">
      <dgm:prSet/>
      <dgm:spPr/>
      <dgm:t>
        <a:bodyPr/>
        <a:lstStyle/>
        <a:p>
          <a:r>
            <a:rPr lang="tr-TR"/>
            <a:t>Öğrenci İşleri Bilgi Sistemi</a:t>
          </a:r>
        </a:p>
      </dgm:t>
    </dgm:pt>
    <dgm:pt modelId="{4BBE82BE-2359-406F-9569-DD30D93A4084}" type="parTrans" cxnId="{06D70179-FE0B-4D4B-A3B6-6DA16F0865C0}">
      <dgm:prSet/>
      <dgm:spPr/>
      <dgm:t>
        <a:bodyPr/>
        <a:lstStyle/>
        <a:p>
          <a:endParaRPr lang="tr-TR"/>
        </a:p>
      </dgm:t>
    </dgm:pt>
    <dgm:pt modelId="{C534884E-15B5-46B8-A245-33F7D0AA41E7}" type="sibTrans" cxnId="{06D70179-FE0B-4D4B-A3B6-6DA16F0865C0}">
      <dgm:prSet/>
      <dgm:spPr/>
      <dgm:t>
        <a:bodyPr/>
        <a:lstStyle/>
        <a:p>
          <a:endParaRPr lang="tr-TR"/>
        </a:p>
      </dgm:t>
    </dgm:pt>
    <dgm:pt modelId="{635A7880-7C94-4C5A-A602-93CBF6A5032B}">
      <dgm:prSet/>
      <dgm:spPr/>
      <dgm:t>
        <a:bodyPr/>
        <a:lstStyle/>
        <a:p>
          <a:r>
            <a:rPr lang="tr-TR"/>
            <a:t>PDREM Randevu Sistemi</a:t>
          </a:r>
        </a:p>
      </dgm:t>
    </dgm:pt>
    <dgm:pt modelId="{7FC4D477-E0AB-4563-9339-134E8FB1C858}" type="parTrans" cxnId="{45C5B90B-6B7E-420B-9C3D-D24EF0C068D4}">
      <dgm:prSet/>
      <dgm:spPr/>
      <dgm:t>
        <a:bodyPr/>
        <a:lstStyle/>
        <a:p>
          <a:endParaRPr lang="tr-TR"/>
        </a:p>
      </dgm:t>
    </dgm:pt>
    <dgm:pt modelId="{67BB1D97-5388-41E8-B5CB-938446118A6B}" type="sibTrans" cxnId="{45C5B90B-6B7E-420B-9C3D-D24EF0C068D4}">
      <dgm:prSet/>
      <dgm:spPr/>
      <dgm:t>
        <a:bodyPr/>
        <a:lstStyle/>
        <a:p>
          <a:endParaRPr lang="tr-TR"/>
        </a:p>
      </dgm:t>
    </dgm:pt>
    <dgm:pt modelId="{04AD50D7-D1C0-49F6-A726-19CC99A8EDFB}">
      <dgm:prSet/>
      <dgm:spPr/>
      <dgm:t>
        <a:bodyPr/>
        <a:lstStyle/>
        <a:p>
          <a:r>
            <a:rPr lang="tr-TR"/>
            <a:t>Tıp Fakültesi Bilgi Sistemi</a:t>
          </a:r>
        </a:p>
      </dgm:t>
    </dgm:pt>
    <dgm:pt modelId="{0D73783B-8F34-44E4-9FB0-25EF7F9E53EB}" type="parTrans" cxnId="{924C9389-CEFC-463B-A31F-8F42A6D889A0}">
      <dgm:prSet/>
      <dgm:spPr/>
      <dgm:t>
        <a:bodyPr/>
        <a:lstStyle/>
        <a:p>
          <a:endParaRPr lang="tr-TR"/>
        </a:p>
      </dgm:t>
    </dgm:pt>
    <dgm:pt modelId="{D9C1B566-27AB-4CCE-B73D-B1A6BBBFB606}" type="sibTrans" cxnId="{924C9389-CEFC-463B-A31F-8F42A6D889A0}">
      <dgm:prSet/>
      <dgm:spPr/>
      <dgm:t>
        <a:bodyPr/>
        <a:lstStyle/>
        <a:p>
          <a:endParaRPr lang="tr-TR"/>
        </a:p>
      </dgm:t>
    </dgm:pt>
    <dgm:pt modelId="{4C3233C5-2EE1-4AF6-BA35-416AA0A9F7CF}" type="pres">
      <dgm:prSet presAssocID="{8541D81F-FDAD-49DD-A883-71F3E44D07D1}" presName="linearFlow" presStyleCnt="0">
        <dgm:presLayoutVars>
          <dgm:dir/>
          <dgm:animLvl val="lvl"/>
          <dgm:resizeHandles/>
        </dgm:presLayoutVars>
      </dgm:prSet>
      <dgm:spPr/>
    </dgm:pt>
    <dgm:pt modelId="{D9176E03-E435-4787-AD55-A6D8BE608909}" type="pres">
      <dgm:prSet presAssocID="{0A98D489-2A0F-4EEA-8AF6-5C2CFF2B215B}" presName="compositeNode" presStyleCnt="0">
        <dgm:presLayoutVars>
          <dgm:bulletEnabled val="1"/>
        </dgm:presLayoutVars>
      </dgm:prSet>
      <dgm:spPr/>
    </dgm:pt>
    <dgm:pt modelId="{067EB8C2-1CAA-495E-83ED-AFE529DDD546}" type="pres">
      <dgm:prSet presAssocID="{0A98D489-2A0F-4EEA-8AF6-5C2CFF2B215B}" presName="image" presStyleLbl="fgImgPlace1" presStyleIdx="0" presStyleCnt="4"/>
      <dgm:spPr>
        <a:blipFill>
          <a:blip xmlns:r="http://schemas.openxmlformats.org/officeDocument/2006/relationships" r:embed="rId1"/>
          <a:srcRect/>
          <a:stretch>
            <a:fillRect/>
          </a:stretch>
        </a:blipFill>
      </dgm:spPr>
    </dgm:pt>
    <dgm:pt modelId="{D56221BE-F733-4CA7-BE24-ADDB9AF710D8}" type="pres">
      <dgm:prSet presAssocID="{0A98D489-2A0F-4EEA-8AF6-5C2CFF2B215B}" presName="childNode" presStyleLbl="node1" presStyleIdx="0" presStyleCnt="4">
        <dgm:presLayoutVars>
          <dgm:bulletEnabled val="1"/>
        </dgm:presLayoutVars>
      </dgm:prSet>
      <dgm:spPr/>
    </dgm:pt>
    <dgm:pt modelId="{DF73355C-BFDE-4E8B-92C7-C172B0EBFC1D}" type="pres">
      <dgm:prSet presAssocID="{0A98D489-2A0F-4EEA-8AF6-5C2CFF2B215B}" presName="parentNode" presStyleLbl="revTx" presStyleIdx="0" presStyleCnt="4">
        <dgm:presLayoutVars>
          <dgm:chMax val="0"/>
          <dgm:bulletEnabled val="1"/>
        </dgm:presLayoutVars>
      </dgm:prSet>
      <dgm:spPr/>
    </dgm:pt>
    <dgm:pt modelId="{CBF328EC-D1FE-49A5-9223-8A5A113096DE}" type="pres">
      <dgm:prSet presAssocID="{CFFA4D0B-9832-4870-900B-D4F791E90565}" presName="sibTrans" presStyleCnt="0"/>
      <dgm:spPr/>
    </dgm:pt>
    <dgm:pt modelId="{A221AC85-8524-442C-AD01-DB89F93BE6B1}" type="pres">
      <dgm:prSet presAssocID="{45BAA62D-EBB5-4A6D-AE49-008C594DB8CD}" presName="compositeNode" presStyleCnt="0">
        <dgm:presLayoutVars>
          <dgm:bulletEnabled val="1"/>
        </dgm:presLayoutVars>
      </dgm:prSet>
      <dgm:spPr/>
    </dgm:pt>
    <dgm:pt modelId="{69DCFC77-53FA-4B53-A871-D5CF72F0A8CB}" type="pres">
      <dgm:prSet presAssocID="{45BAA62D-EBB5-4A6D-AE49-008C594DB8CD}" presName="image" presStyleLbl="fgImgPlace1" presStyleIdx="1" presStyleCnt="4"/>
      <dgm:spPr>
        <a:blipFill>
          <a:blip xmlns:r="http://schemas.openxmlformats.org/officeDocument/2006/relationships" r:embed="rId2"/>
          <a:srcRect/>
          <a:stretch>
            <a:fillRect/>
          </a:stretch>
        </a:blipFill>
      </dgm:spPr>
    </dgm:pt>
    <dgm:pt modelId="{EAD74252-0226-4C37-9191-C893D367764C}" type="pres">
      <dgm:prSet presAssocID="{45BAA62D-EBB5-4A6D-AE49-008C594DB8CD}" presName="childNode" presStyleLbl="node1" presStyleIdx="1" presStyleCnt="4">
        <dgm:presLayoutVars>
          <dgm:bulletEnabled val="1"/>
        </dgm:presLayoutVars>
      </dgm:prSet>
      <dgm:spPr/>
    </dgm:pt>
    <dgm:pt modelId="{C610C9A8-A674-4E61-813A-60FFF97C5FB8}" type="pres">
      <dgm:prSet presAssocID="{45BAA62D-EBB5-4A6D-AE49-008C594DB8CD}" presName="parentNode" presStyleLbl="revTx" presStyleIdx="1" presStyleCnt="4">
        <dgm:presLayoutVars>
          <dgm:chMax val="0"/>
          <dgm:bulletEnabled val="1"/>
        </dgm:presLayoutVars>
      </dgm:prSet>
      <dgm:spPr/>
    </dgm:pt>
    <dgm:pt modelId="{34D56524-1D5A-4CDA-9A5D-5F33E9A03891}" type="pres">
      <dgm:prSet presAssocID="{8C5BD017-7DE9-439D-BD13-D9D1544E0445}" presName="sibTrans" presStyleCnt="0"/>
      <dgm:spPr/>
    </dgm:pt>
    <dgm:pt modelId="{6BCC9384-7C2D-4B48-A802-B5AF6EA3C190}" type="pres">
      <dgm:prSet presAssocID="{18BDD868-F0E3-406B-BBA0-889C2158E208}" presName="compositeNode" presStyleCnt="0">
        <dgm:presLayoutVars>
          <dgm:bulletEnabled val="1"/>
        </dgm:presLayoutVars>
      </dgm:prSet>
      <dgm:spPr/>
    </dgm:pt>
    <dgm:pt modelId="{3CD7E715-A7BF-487A-B68A-8209191F2CB5}" type="pres">
      <dgm:prSet presAssocID="{18BDD868-F0E3-406B-BBA0-889C2158E208}" presName="image" presStyleLbl="fgImgPlace1" presStyleIdx="2" presStyleCnt="4"/>
      <dgm:spPr>
        <a:blipFill>
          <a:blip xmlns:r="http://schemas.openxmlformats.org/officeDocument/2006/relationships" r:embed="rId3"/>
          <a:srcRect/>
          <a:stretch>
            <a:fillRect/>
          </a:stretch>
        </a:blipFill>
      </dgm:spPr>
    </dgm:pt>
    <dgm:pt modelId="{B48EAACF-3FE8-4C59-BD32-AF2697BECB42}" type="pres">
      <dgm:prSet presAssocID="{18BDD868-F0E3-406B-BBA0-889C2158E208}" presName="childNode" presStyleLbl="node1" presStyleIdx="2" presStyleCnt="4">
        <dgm:presLayoutVars>
          <dgm:bulletEnabled val="1"/>
        </dgm:presLayoutVars>
      </dgm:prSet>
      <dgm:spPr/>
    </dgm:pt>
    <dgm:pt modelId="{B0577769-7CAB-4B8B-9EAE-387E2EFCA896}" type="pres">
      <dgm:prSet presAssocID="{18BDD868-F0E3-406B-BBA0-889C2158E208}" presName="parentNode" presStyleLbl="revTx" presStyleIdx="2" presStyleCnt="4">
        <dgm:presLayoutVars>
          <dgm:chMax val="0"/>
          <dgm:bulletEnabled val="1"/>
        </dgm:presLayoutVars>
      </dgm:prSet>
      <dgm:spPr/>
    </dgm:pt>
    <dgm:pt modelId="{CF8B10DA-D7B7-4D22-83AD-D426265891DC}" type="pres">
      <dgm:prSet presAssocID="{70EA8378-1A64-451A-BAB9-56564342EBB3}" presName="sibTrans" presStyleCnt="0"/>
      <dgm:spPr/>
    </dgm:pt>
    <dgm:pt modelId="{052CFE47-C703-4386-88C3-028B6EE1330B}" type="pres">
      <dgm:prSet presAssocID="{C80B97BE-2457-4DC2-AB35-61A3F642A0E0}" presName="compositeNode" presStyleCnt="0">
        <dgm:presLayoutVars>
          <dgm:bulletEnabled val="1"/>
        </dgm:presLayoutVars>
      </dgm:prSet>
      <dgm:spPr/>
    </dgm:pt>
    <dgm:pt modelId="{385751FB-98EB-43E2-B710-9287969C3325}" type="pres">
      <dgm:prSet presAssocID="{C80B97BE-2457-4DC2-AB35-61A3F642A0E0}" presName="image" presStyleLbl="fgImgPlace1" presStyleIdx="3" presStyleCnt="4"/>
      <dgm:spPr>
        <a:blipFill>
          <a:blip xmlns:r="http://schemas.openxmlformats.org/officeDocument/2006/relationships" r:embed="rId4"/>
          <a:srcRect/>
          <a:stretch>
            <a:fillRect/>
          </a:stretch>
        </a:blipFill>
      </dgm:spPr>
    </dgm:pt>
    <dgm:pt modelId="{20E1DCCB-5293-4316-AF97-82C9804E915B}" type="pres">
      <dgm:prSet presAssocID="{C80B97BE-2457-4DC2-AB35-61A3F642A0E0}" presName="childNode" presStyleLbl="node1" presStyleIdx="3" presStyleCnt="4">
        <dgm:presLayoutVars>
          <dgm:bulletEnabled val="1"/>
        </dgm:presLayoutVars>
      </dgm:prSet>
      <dgm:spPr/>
    </dgm:pt>
    <dgm:pt modelId="{A68C2BEB-3311-4B92-A731-2D6523E63A94}" type="pres">
      <dgm:prSet presAssocID="{C80B97BE-2457-4DC2-AB35-61A3F642A0E0}" presName="parentNode" presStyleLbl="revTx" presStyleIdx="3" presStyleCnt="4">
        <dgm:presLayoutVars>
          <dgm:chMax val="0"/>
          <dgm:bulletEnabled val="1"/>
        </dgm:presLayoutVars>
      </dgm:prSet>
      <dgm:spPr/>
    </dgm:pt>
  </dgm:ptLst>
  <dgm:cxnLst>
    <dgm:cxn modelId="{44906C02-631A-45AC-B65B-0BF9C88E3913}" type="presOf" srcId="{54CAF7A4-426F-4433-8B72-AE4721D34A02}" destId="{D56221BE-F733-4CA7-BE24-ADDB9AF710D8}" srcOrd="0" destOrd="9" presId="urn:microsoft.com/office/officeart/2005/8/layout/hList2"/>
    <dgm:cxn modelId="{7E30EB03-D2E9-4AED-8CA1-B0A7CA166B45}" srcId="{C80B97BE-2457-4DC2-AB35-61A3F642A0E0}" destId="{8DFC9A6A-CD95-4612-9B28-EFFAA76AF042}" srcOrd="1" destOrd="0" parTransId="{F46B40BA-BBE4-40B3-A5DF-0C6955D4D0DE}" sibTransId="{304FBD67-0BDD-4B0F-BC08-2065BE4C34E2}"/>
    <dgm:cxn modelId="{714FAE05-49D0-4D12-BD09-CFF9250D84AF}" type="presOf" srcId="{43F2CCA7-A427-4CB5-8E67-90E929B192D5}" destId="{D56221BE-F733-4CA7-BE24-ADDB9AF710D8}" srcOrd="0" destOrd="8" presId="urn:microsoft.com/office/officeart/2005/8/layout/hList2"/>
    <dgm:cxn modelId="{45C5B90B-6B7E-420B-9C3D-D24EF0C068D4}" srcId="{0A98D489-2A0F-4EEA-8AF6-5C2CFF2B215B}" destId="{635A7880-7C94-4C5A-A602-93CBF6A5032B}" srcOrd="12" destOrd="0" parTransId="{7FC4D477-E0AB-4563-9339-134E8FB1C858}" sibTransId="{67BB1D97-5388-41E8-B5CB-938446118A6B}"/>
    <dgm:cxn modelId="{EACC6A1A-1AB4-4309-92E0-1251C342EEA3}" type="presOf" srcId="{B64F88ED-B26E-485F-AADD-1208C7B2D266}" destId="{B48EAACF-3FE8-4C59-BD32-AF2697BECB42}" srcOrd="0" destOrd="4" presId="urn:microsoft.com/office/officeart/2005/8/layout/hList2"/>
    <dgm:cxn modelId="{C5E1641C-7FEB-4B2E-AEFF-ADF1B35D0D57}" type="presOf" srcId="{8CFCB1D3-6DC8-43C0-B65E-89DC53D8FC56}" destId="{EAD74252-0226-4C37-9191-C893D367764C}" srcOrd="0" destOrd="6" presId="urn:microsoft.com/office/officeart/2005/8/layout/hList2"/>
    <dgm:cxn modelId="{F54EAA1C-4ED0-424D-A9A7-545B3ADA8D8A}" srcId="{45BAA62D-EBB5-4A6D-AE49-008C594DB8CD}" destId="{8CFCB1D3-6DC8-43C0-B65E-89DC53D8FC56}" srcOrd="6" destOrd="0" parTransId="{C953D65B-A9D7-47CC-B164-570F21BEFCD3}" sibTransId="{D94DA295-617C-4B69-8934-E4D73E69B3DF}"/>
    <dgm:cxn modelId="{C6ADF61D-3583-4265-AB84-69609BD1E08F}" type="presOf" srcId="{F7186A5F-6A10-4CED-AB53-D2C2449A3EAF}" destId="{EAD74252-0226-4C37-9191-C893D367764C}" srcOrd="0" destOrd="3" presId="urn:microsoft.com/office/officeart/2005/8/layout/hList2"/>
    <dgm:cxn modelId="{2D13F422-33A9-4B7E-897C-A202783269F5}" srcId="{0A98D489-2A0F-4EEA-8AF6-5C2CFF2B215B}" destId="{094CC84D-336B-46D2-8FE3-B8EFD12E05A6}" srcOrd="7" destOrd="0" parTransId="{8B6CD9AA-9B5A-4DD4-BF3E-AC6C827032A8}" sibTransId="{2CB881F6-DC16-4DD4-87C5-5EF806FA2A6E}"/>
    <dgm:cxn modelId="{9192D923-4BEF-4F5F-AD38-1AF01805C76A}" type="presOf" srcId="{A56C967C-B78E-47F4-858F-F40926054DF6}" destId="{D56221BE-F733-4CA7-BE24-ADDB9AF710D8}" srcOrd="0" destOrd="2" presId="urn:microsoft.com/office/officeart/2005/8/layout/hList2"/>
    <dgm:cxn modelId="{DDD04825-B1B1-425A-A2A8-E1B8E847FCC1}" srcId="{0A98D489-2A0F-4EEA-8AF6-5C2CFF2B215B}" destId="{A56C967C-B78E-47F4-858F-F40926054DF6}" srcOrd="2" destOrd="0" parTransId="{91AC8C9B-540C-4DBB-8EC1-626B3EE5D18E}" sibTransId="{36AD4639-D270-4FC1-A690-750E36B891FE}"/>
    <dgm:cxn modelId="{CDA3D730-7D25-4FA1-B04E-517C928A968F}" srcId="{8541D81F-FDAD-49DD-A883-71F3E44D07D1}" destId="{0A98D489-2A0F-4EEA-8AF6-5C2CFF2B215B}" srcOrd="0" destOrd="0" parTransId="{228188CB-5810-4635-B6C1-33E94FE76822}" sibTransId="{CFFA4D0B-9832-4870-900B-D4F791E90565}"/>
    <dgm:cxn modelId="{AFA80E31-0297-42FA-865B-F821DB51B5A8}" srcId="{0A98D489-2A0F-4EEA-8AF6-5C2CFF2B215B}" destId="{43F2CCA7-A427-4CB5-8E67-90E929B192D5}" srcOrd="8" destOrd="0" parTransId="{3C6298DF-F81C-4299-BB57-0CDAE9CA18D6}" sibTransId="{57652D48-456A-4A44-8A85-E6B2B3654574}"/>
    <dgm:cxn modelId="{15F0E332-5B33-482A-94C5-8CF95B2DA162}" type="presOf" srcId="{32F062D2-8E11-4DF4-BE32-E54EE65FBB1B}" destId="{D56221BE-F733-4CA7-BE24-ADDB9AF710D8}" srcOrd="0" destOrd="5" presId="urn:microsoft.com/office/officeart/2005/8/layout/hList2"/>
    <dgm:cxn modelId="{075EC838-9148-42A4-94C4-0B20A3C029CA}" srcId="{0A98D489-2A0F-4EEA-8AF6-5C2CFF2B215B}" destId="{54CAF7A4-426F-4433-8B72-AE4721D34A02}" srcOrd="9" destOrd="0" parTransId="{09D9E3E2-345C-4A5F-A5B3-01509606C0BD}" sibTransId="{34BE9039-2002-456A-AB34-D6B8DC3AFD8E}"/>
    <dgm:cxn modelId="{12CE383A-8348-4551-ACC0-E57628003B6B}" type="presOf" srcId="{8676C494-5AA5-4F74-A653-2138AFEC6E22}" destId="{20E1DCCB-5293-4316-AF97-82C9804E915B}" srcOrd="0" destOrd="2" presId="urn:microsoft.com/office/officeart/2005/8/layout/hList2"/>
    <dgm:cxn modelId="{D007063D-DB7F-476D-BC03-49EB83D9E0D7}" srcId="{18BDD868-F0E3-406B-BBA0-889C2158E208}" destId="{702FF689-71E3-4744-B9FB-0C0B5972143D}" srcOrd="3" destOrd="0" parTransId="{2CFDDBF7-C720-4A3D-BF8B-B83C391F86F5}" sibTransId="{7050A5AE-0ACE-4387-BB6F-B6742FA877D3}"/>
    <dgm:cxn modelId="{FE81765B-FD10-4C8C-8C5B-C69BF04B3CCF}" type="presOf" srcId="{E03BDE9B-1F58-42C6-B4E7-3AD63006C2E9}" destId="{EAD74252-0226-4C37-9191-C893D367764C}" srcOrd="0" destOrd="2" presId="urn:microsoft.com/office/officeart/2005/8/layout/hList2"/>
    <dgm:cxn modelId="{18A0AD5E-894D-4909-A769-771B6F88B1E1}" srcId="{45BAA62D-EBB5-4A6D-AE49-008C594DB8CD}" destId="{D8BF4DAD-0CC6-4367-AC8C-ED0EC8B89235}" srcOrd="0" destOrd="0" parTransId="{1806D371-BCAC-4F7E-B6C0-9255E25D32C7}" sibTransId="{D59717F6-9B4B-49D4-BDE4-43C1A889A8A9}"/>
    <dgm:cxn modelId="{B7E32A44-B992-44D7-AF20-2385D612371F}" type="presOf" srcId="{B88B9559-5929-477E-B078-690010794BE2}" destId="{B48EAACF-3FE8-4C59-BD32-AF2697BECB42}" srcOrd="0" destOrd="2" presId="urn:microsoft.com/office/officeart/2005/8/layout/hList2"/>
    <dgm:cxn modelId="{12457844-E978-4741-80B6-B73C42AF585F}" srcId="{45BAA62D-EBB5-4A6D-AE49-008C594DB8CD}" destId="{F7186A5F-6A10-4CED-AB53-D2C2449A3EAF}" srcOrd="3" destOrd="0" parTransId="{2A9A420A-66E5-4F27-8CA0-4BEC7EDB0024}" sibTransId="{838D6FF5-99CA-45B1-9CA2-87C8EF67AE47}"/>
    <dgm:cxn modelId="{CA165566-E8FD-40A9-B161-1AA0D75FB68F}" srcId="{0A98D489-2A0F-4EEA-8AF6-5C2CFF2B215B}" destId="{86834EB7-70E2-43EE-A1F7-37E7B0F20CEB}" srcOrd="4" destOrd="0" parTransId="{E3077474-2F6F-4180-9326-0BA72E79B13B}" sibTransId="{88F5A154-8750-44AE-9C59-AA462967663E}"/>
    <dgm:cxn modelId="{7BBF8546-8CD4-4C21-9F42-6B4458E4036A}" type="presOf" srcId="{C80B97BE-2457-4DC2-AB35-61A3F642A0E0}" destId="{A68C2BEB-3311-4B92-A731-2D6523E63A94}" srcOrd="0" destOrd="0" presId="urn:microsoft.com/office/officeart/2005/8/layout/hList2"/>
    <dgm:cxn modelId="{2A52CB48-DA2E-4A39-8D14-ECD6193B1557}" type="presOf" srcId="{2AB9B8A4-22F9-4640-8C04-22981F3E807B}" destId="{B48EAACF-3FE8-4C59-BD32-AF2697BECB42}" srcOrd="0" destOrd="5" presId="urn:microsoft.com/office/officeart/2005/8/layout/hList2"/>
    <dgm:cxn modelId="{C336134C-6D9C-4D07-8BDB-E68B81395401}" srcId="{C80B97BE-2457-4DC2-AB35-61A3F642A0E0}" destId="{BFE7AD30-6CD5-4CDB-BE9C-0E3B0AF9371B}" srcOrd="0" destOrd="0" parTransId="{59630C81-F112-4C00-938D-4E6A8927F937}" sibTransId="{690F4C43-81E2-4E88-AEDA-76D6D9632634}"/>
    <dgm:cxn modelId="{518F2B4C-CA64-47EC-988B-0034367ADA08}" type="presOf" srcId="{8541D81F-FDAD-49DD-A883-71F3E44D07D1}" destId="{4C3233C5-2EE1-4AF6-BA35-416AA0A9F7CF}" srcOrd="0" destOrd="0" presId="urn:microsoft.com/office/officeart/2005/8/layout/hList2"/>
    <dgm:cxn modelId="{C027654D-EC51-48F2-9425-2DF2FFE728CD}" type="presOf" srcId="{F79314C6-68A1-4F79-853B-DE933BFDB710}" destId="{D56221BE-F733-4CA7-BE24-ADDB9AF710D8}" srcOrd="0" destOrd="3" presId="urn:microsoft.com/office/officeart/2005/8/layout/hList2"/>
    <dgm:cxn modelId="{02A7464F-1D5C-4E46-A8C8-33725DBF4C3D}" type="presOf" srcId="{0A9B3252-3A1D-40A4-83BC-C97896921B0B}" destId="{D56221BE-F733-4CA7-BE24-ADDB9AF710D8}" srcOrd="0" destOrd="0" presId="urn:microsoft.com/office/officeart/2005/8/layout/hList2"/>
    <dgm:cxn modelId="{832C3571-0E5A-4043-99F3-C4469BB14ACC}" type="presOf" srcId="{45BAA62D-EBB5-4A6D-AE49-008C594DB8CD}" destId="{C610C9A8-A674-4E61-813A-60FFF97C5FB8}" srcOrd="0" destOrd="0" presId="urn:microsoft.com/office/officeart/2005/8/layout/hList2"/>
    <dgm:cxn modelId="{E90ADF73-C4B3-4840-8ED3-839E0E4CBED2}" type="presOf" srcId="{86834EB7-70E2-43EE-A1F7-37E7B0F20CEB}" destId="{D56221BE-F733-4CA7-BE24-ADDB9AF710D8}" srcOrd="0" destOrd="4" presId="urn:microsoft.com/office/officeart/2005/8/layout/hList2"/>
    <dgm:cxn modelId="{7C27FE73-7239-4B24-89BF-159559CD2050}" type="presOf" srcId="{EE78079B-525A-4FB4-B6C6-0B1D20C11343}" destId="{B48EAACF-3FE8-4C59-BD32-AF2697BECB42}" srcOrd="0" destOrd="6" presId="urn:microsoft.com/office/officeart/2005/8/layout/hList2"/>
    <dgm:cxn modelId="{B4CEEE74-8C76-4502-8A40-8F40DA706175}" srcId="{0A98D489-2A0F-4EEA-8AF6-5C2CFF2B215B}" destId="{0A9B3252-3A1D-40A4-83BC-C97896921B0B}" srcOrd="0" destOrd="0" parTransId="{82D8413F-EA41-4D82-B1BA-A57E802B8DE8}" sibTransId="{FB2BCCF2-4330-4089-B34A-04EE08D1045B}"/>
    <dgm:cxn modelId="{15B2A955-B9FD-4AFA-8C28-81377288BB25}" srcId="{0A98D489-2A0F-4EEA-8AF6-5C2CFF2B215B}" destId="{A5CDD4C6-A826-4AB1-964C-E6C7E7717008}" srcOrd="10" destOrd="0" parTransId="{8336DE6F-2513-4801-8236-352EB653CA85}" sibTransId="{57E7BB90-0603-442E-8FDB-57DA2E5F2706}"/>
    <dgm:cxn modelId="{EB41DF56-0E9E-42DE-B886-DF0B9770C8D0}" srcId="{45BAA62D-EBB5-4A6D-AE49-008C594DB8CD}" destId="{E44BD77D-0A66-4BBC-8108-DBFEA8E5ADB2}" srcOrd="4" destOrd="0" parTransId="{A3AE5120-BDA2-4AC6-B71E-FCA65446782E}" sibTransId="{252145ED-1A0E-4294-AC47-EEA3E0401C88}"/>
    <dgm:cxn modelId="{FC9ABD58-0669-4E98-BB8D-963222076832}" type="presOf" srcId="{18BDD868-F0E3-406B-BBA0-889C2158E208}" destId="{B0577769-7CAB-4B8B-9EAE-387E2EFCA896}" srcOrd="0" destOrd="0" presId="urn:microsoft.com/office/officeart/2005/8/layout/hList2"/>
    <dgm:cxn modelId="{06D70179-FE0B-4D4B-A3B6-6DA16F0865C0}" srcId="{0A98D489-2A0F-4EEA-8AF6-5C2CFF2B215B}" destId="{BD03BE61-FD45-48F5-8166-B18C610D9A86}" srcOrd="11" destOrd="0" parTransId="{4BBE82BE-2359-406F-9569-DD30D93A4084}" sibTransId="{C534884E-15B5-46B8-A245-33F7D0AA41E7}"/>
    <dgm:cxn modelId="{72639779-98C6-481F-BF7B-3FC3EEB6A63A}" srcId="{18BDD868-F0E3-406B-BBA0-889C2158E208}" destId="{2AB9B8A4-22F9-4640-8C04-22981F3E807B}" srcOrd="5" destOrd="0" parTransId="{BDA1E218-6127-4715-9FA8-1BD52E8ADF4D}" sibTransId="{69D0B14E-B538-4236-9974-369C3DD52D67}"/>
    <dgm:cxn modelId="{50E6F179-3F50-4B1A-8A6A-5AEBFFC0BC59}" srcId="{0A98D489-2A0F-4EEA-8AF6-5C2CFF2B215B}" destId="{F79314C6-68A1-4F79-853B-DE933BFDB710}" srcOrd="3" destOrd="0" parTransId="{51EACF60-E0BA-4296-976E-FEA0E5A495F7}" sibTransId="{2996E643-58D7-49E1-8A62-D4BCBD073F86}"/>
    <dgm:cxn modelId="{AE541E5A-DC69-481F-8B74-1845C40D7818}" type="presOf" srcId="{0A98D489-2A0F-4EEA-8AF6-5C2CFF2B215B}" destId="{DF73355C-BFDE-4E8B-92C7-C172B0EBFC1D}" srcOrd="0" destOrd="0" presId="urn:microsoft.com/office/officeart/2005/8/layout/hList2"/>
    <dgm:cxn modelId="{2D1B0C84-DCBD-4385-B6C4-69AAF4B01EA9}" srcId="{0A98D489-2A0F-4EEA-8AF6-5C2CFF2B215B}" destId="{EEA397C6-57A2-4B8B-B60E-7C6297733359}" srcOrd="6" destOrd="0" parTransId="{5F3B9DA1-37A1-4ABA-B452-36A66A842F8A}" sibTransId="{BA106D7C-F71A-47FF-9896-0F16DB74C9B6}"/>
    <dgm:cxn modelId="{924C9389-CEFC-463B-A31F-8F42A6D889A0}" srcId="{0A98D489-2A0F-4EEA-8AF6-5C2CFF2B215B}" destId="{04AD50D7-D1C0-49F6-A726-19CC99A8EDFB}" srcOrd="13" destOrd="0" parTransId="{0D73783B-8F34-44E4-9FB0-25EF7F9E53EB}" sibTransId="{D9C1B566-27AB-4CCE-B73D-B1A6BBBFB606}"/>
    <dgm:cxn modelId="{11DEE091-1617-476F-BEA2-147875D569B3}" srcId="{45BAA62D-EBB5-4A6D-AE49-008C594DB8CD}" destId="{E03BDE9B-1F58-42C6-B4E7-3AD63006C2E9}" srcOrd="2" destOrd="0" parTransId="{36BEE6D2-A381-4A2B-A7A8-20114C492D34}" sibTransId="{5913D64D-B228-4BD9-B14C-CF965997CF76}"/>
    <dgm:cxn modelId="{D7E79699-716E-4C78-971B-2AF262045C07}" type="presOf" srcId="{8DFC9A6A-CD95-4612-9B28-EFFAA76AF042}" destId="{20E1DCCB-5293-4316-AF97-82C9804E915B}" srcOrd="0" destOrd="1" presId="urn:microsoft.com/office/officeart/2005/8/layout/hList2"/>
    <dgm:cxn modelId="{5CC7A199-06B2-4CFD-BFD8-90AC0E613139}" type="presOf" srcId="{EEA397C6-57A2-4B8B-B60E-7C6297733359}" destId="{D56221BE-F733-4CA7-BE24-ADDB9AF710D8}" srcOrd="0" destOrd="6" presId="urn:microsoft.com/office/officeart/2005/8/layout/hList2"/>
    <dgm:cxn modelId="{5F8A339F-7BE4-473D-8478-E5594C99F2F2}" type="presOf" srcId="{0CF585D2-309A-45EF-B1B0-983CCF7FA124}" destId="{D56221BE-F733-4CA7-BE24-ADDB9AF710D8}" srcOrd="0" destOrd="1" presId="urn:microsoft.com/office/officeart/2005/8/layout/hList2"/>
    <dgm:cxn modelId="{249B5BA4-B357-43E6-AC68-BDD48FAD48DE}" type="presOf" srcId="{FADE6E17-6F39-435A-81B5-68489B3894B7}" destId="{EAD74252-0226-4C37-9191-C893D367764C}" srcOrd="0" destOrd="5" presId="urn:microsoft.com/office/officeart/2005/8/layout/hList2"/>
    <dgm:cxn modelId="{88080BAC-61CD-4481-8CFF-A224C7B21A0B}" type="presOf" srcId="{04AD50D7-D1C0-49F6-A726-19CC99A8EDFB}" destId="{D56221BE-F733-4CA7-BE24-ADDB9AF710D8}" srcOrd="0" destOrd="13" presId="urn:microsoft.com/office/officeart/2005/8/layout/hList2"/>
    <dgm:cxn modelId="{A908B8AE-1606-4C5E-8B9B-D5DAC97F8CC3}" srcId="{0A98D489-2A0F-4EEA-8AF6-5C2CFF2B215B}" destId="{0CF585D2-309A-45EF-B1B0-983CCF7FA124}" srcOrd="1" destOrd="0" parTransId="{E5472613-A08F-4CD4-B6BC-C903340A63DC}" sibTransId="{DEB93339-6C22-4ECD-9D4B-C4316022BE93}"/>
    <dgm:cxn modelId="{57B433B0-50F0-4562-B778-1272F49A3808}" srcId="{45BAA62D-EBB5-4A6D-AE49-008C594DB8CD}" destId="{2A38CEDB-793E-47EA-9F37-6B2E75DD7F4E}" srcOrd="7" destOrd="0" parTransId="{3D37D80E-1E16-4C34-8F9A-A9AE1A337D50}" sibTransId="{14E64DD4-51A8-4E2C-AE96-E6F90DBCFF6D}"/>
    <dgm:cxn modelId="{D63251B3-79C3-4F9B-BFAC-5AA9D55D2968}" type="presOf" srcId="{A5CDD4C6-A826-4AB1-964C-E6C7E7717008}" destId="{D56221BE-F733-4CA7-BE24-ADDB9AF710D8}" srcOrd="0" destOrd="10" presId="urn:microsoft.com/office/officeart/2005/8/layout/hList2"/>
    <dgm:cxn modelId="{FDE714B5-2E06-49D5-9422-E28EB649107A}" srcId="{18BDD868-F0E3-406B-BBA0-889C2158E208}" destId="{D98E2AE5-CEC4-43D8-ADA8-CB0CFF85E9BA}" srcOrd="7" destOrd="0" parTransId="{3E4E916E-28F5-4872-8147-2DFE4AF35E10}" sibTransId="{6071C80D-4D6C-4421-B9E9-9DB36141AB6C}"/>
    <dgm:cxn modelId="{62B771B6-7506-4F06-B9C7-4957D23C0FFA}" type="presOf" srcId="{094CC84D-336B-46D2-8FE3-B8EFD12E05A6}" destId="{D56221BE-F733-4CA7-BE24-ADDB9AF710D8}" srcOrd="0" destOrd="7" presId="urn:microsoft.com/office/officeart/2005/8/layout/hList2"/>
    <dgm:cxn modelId="{C258D6B6-2D5F-4738-8E31-A18CD1E8DD57}" type="presOf" srcId="{702FF689-71E3-4744-B9FB-0C0B5972143D}" destId="{B48EAACF-3FE8-4C59-BD32-AF2697BECB42}" srcOrd="0" destOrd="3" presId="urn:microsoft.com/office/officeart/2005/8/layout/hList2"/>
    <dgm:cxn modelId="{C78E27B9-9055-4365-90A1-AB09AB4A5F1B}" srcId="{18BDD868-F0E3-406B-BBA0-889C2158E208}" destId="{34263C91-1AD8-4775-A279-5A10102ACC45}" srcOrd="1" destOrd="0" parTransId="{C24139B9-746D-49C0-8215-C24200416142}" sibTransId="{628D1DFD-948C-431C-B7BC-1C3982564DA1}"/>
    <dgm:cxn modelId="{552EDBB9-237C-4CDA-91F2-F3AD31EAF315}" srcId="{45BAA62D-EBB5-4A6D-AE49-008C594DB8CD}" destId="{43481073-18B5-41E3-B135-D15A8B50F220}" srcOrd="1" destOrd="0" parTransId="{65371FA7-8AB6-4F62-9D4E-06DE3EDF3BB1}" sibTransId="{7CE3265D-79B7-4220-8296-7E39CCE8C87F}"/>
    <dgm:cxn modelId="{10138DC0-5701-49FE-898D-5BC86B62D0D0}" type="presOf" srcId="{34263C91-1AD8-4775-A279-5A10102ACC45}" destId="{B48EAACF-3FE8-4C59-BD32-AF2697BECB42}" srcOrd="0" destOrd="1" presId="urn:microsoft.com/office/officeart/2005/8/layout/hList2"/>
    <dgm:cxn modelId="{AFE2C6C1-9398-48D4-843F-1A64E5B4A307}" type="presOf" srcId="{43481073-18B5-41E3-B135-D15A8B50F220}" destId="{EAD74252-0226-4C37-9191-C893D367764C}" srcOrd="0" destOrd="1" presId="urn:microsoft.com/office/officeart/2005/8/layout/hList2"/>
    <dgm:cxn modelId="{D79410C5-F3A4-46E2-8023-F2FB15010B89}" type="presOf" srcId="{635A7880-7C94-4C5A-A602-93CBF6A5032B}" destId="{D56221BE-F733-4CA7-BE24-ADDB9AF710D8}" srcOrd="0" destOrd="12" presId="urn:microsoft.com/office/officeart/2005/8/layout/hList2"/>
    <dgm:cxn modelId="{0DAD01C7-E27C-413C-A931-B1D944797C71}" srcId="{8541D81F-FDAD-49DD-A883-71F3E44D07D1}" destId="{C80B97BE-2457-4DC2-AB35-61A3F642A0E0}" srcOrd="3" destOrd="0" parTransId="{1A2837D4-E8C8-4F6D-BA75-DF7501E221AF}" sibTransId="{50B8E48A-D004-48A1-9CED-F074E185D1D7}"/>
    <dgm:cxn modelId="{73A4C3C7-DF36-4909-9D42-B1B4664EEB6A}" type="presOf" srcId="{BFE7AD30-6CD5-4CDB-BE9C-0E3B0AF9371B}" destId="{20E1DCCB-5293-4316-AF97-82C9804E915B}" srcOrd="0" destOrd="0" presId="urn:microsoft.com/office/officeart/2005/8/layout/hList2"/>
    <dgm:cxn modelId="{B84072C8-33BD-420C-9C7E-70335053DB77}" type="presOf" srcId="{BD03BE61-FD45-48F5-8166-B18C610D9A86}" destId="{D56221BE-F733-4CA7-BE24-ADDB9AF710D8}" srcOrd="0" destOrd="11" presId="urn:microsoft.com/office/officeart/2005/8/layout/hList2"/>
    <dgm:cxn modelId="{481CBCCA-737C-413A-AE6A-EB91D14D3A4B}" srcId="{45BAA62D-EBB5-4A6D-AE49-008C594DB8CD}" destId="{FADE6E17-6F39-435A-81B5-68489B3894B7}" srcOrd="5" destOrd="0" parTransId="{EB896633-F349-4857-BF2D-CE2FBDDCAA8C}" sibTransId="{C2933981-3F73-49C1-B30D-58B74B8F98B8}"/>
    <dgm:cxn modelId="{5CABC3CF-B007-4CFC-A19A-69D33EE73AA7}" srcId="{18BDD868-F0E3-406B-BBA0-889C2158E208}" destId="{EE78079B-525A-4FB4-B6C6-0B1D20C11343}" srcOrd="6" destOrd="0" parTransId="{E9415B33-84F6-46CE-8B75-7E6115C78C7B}" sibTransId="{868F5211-2DD8-4D55-9032-8BCF6D99B5ED}"/>
    <dgm:cxn modelId="{080F33D1-F63B-4462-8C4C-021916744848}" srcId="{18BDD868-F0E3-406B-BBA0-889C2158E208}" destId="{B88B9559-5929-477E-B078-690010794BE2}" srcOrd="2" destOrd="0" parTransId="{21084B1F-1581-4E51-914C-B28693C22E79}" sibTransId="{AD33FD24-F053-4C17-80D8-140F6420FEF0}"/>
    <dgm:cxn modelId="{6A2F34D4-7C18-45A1-9A02-1B2A14253B50}" srcId="{0A98D489-2A0F-4EEA-8AF6-5C2CFF2B215B}" destId="{32F062D2-8E11-4DF4-BE32-E54EE65FBB1B}" srcOrd="5" destOrd="0" parTransId="{060C8104-A1EA-49B6-9440-E7974508CE48}" sibTransId="{0EC615E7-367C-49AC-94F5-3E1A760FC35A}"/>
    <dgm:cxn modelId="{21CEA2D7-EB95-4969-9965-C9C0473F827B}" srcId="{18BDD868-F0E3-406B-BBA0-889C2158E208}" destId="{E1226365-16F8-422B-BD27-60BC3E4C1EDF}" srcOrd="0" destOrd="0" parTransId="{03B78895-225A-4666-953C-CCF9AA954942}" sibTransId="{CCB0D797-873A-4285-AAB1-31376BD1924B}"/>
    <dgm:cxn modelId="{D4E351DA-03BA-4392-921E-606C52229769}" type="presOf" srcId="{E1226365-16F8-422B-BD27-60BC3E4C1EDF}" destId="{B48EAACF-3FE8-4C59-BD32-AF2697BECB42}" srcOrd="0" destOrd="0" presId="urn:microsoft.com/office/officeart/2005/8/layout/hList2"/>
    <dgm:cxn modelId="{BC39F3DC-D381-4721-85EA-69682A4D0625}" type="presOf" srcId="{E44BD77D-0A66-4BBC-8108-DBFEA8E5ADB2}" destId="{EAD74252-0226-4C37-9191-C893D367764C}" srcOrd="0" destOrd="4" presId="urn:microsoft.com/office/officeart/2005/8/layout/hList2"/>
    <dgm:cxn modelId="{6FA028DE-B8A2-4905-ADF1-EC9D40D44E03}" srcId="{8541D81F-FDAD-49DD-A883-71F3E44D07D1}" destId="{45BAA62D-EBB5-4A6D-AE49-008C594DB8CD}" srcOrd="1" destOrd="0" parTransId="{3A8ADCAB-EF02-451B-A1BE-FC295958E15B}" sibTransId="{8C5BD017-7DE9-439D-BD13-D9D1544E0445}"/>
    <dgm:cxn modelId="{71E66EF3-3A90-4517-9563-3F687FB97502}" srcId="{8541D81F-FDAD-49DD-A883-71F3E44D07D1}" destId="{18BDD868-F0E3-406B-BBA0-889C2158E208}" srcOrd="2" destOrd="0" parTransId="{9C6AD598-E90D-4CD5-B106-657F3A736380}" sibTransId="{70EA8378-1A64-451A-BAB9-56564342EBB3}"/>
    <dgm:cxn modelId="{1B8C9BF3-AB04-48A3-AD8D-0E596DD0E43A}" type="presOf" srcId="{D98E2AE5-CEC4-43D8-ADA8-CB0CFF85E9BA}" destId="{B48EAACF-3FE8-4C59-BD32-AF2697BECB42}" srcOrd="0" destOrd="7" presId="urn:microsoft.com/office/officeart/2005/8/layout/hList2"/>
    <dgm:cxn modelId="{A45108F7-AFCB-4BD4-8820-26629C13B581}" srcId="{18BDD868-F0E3-406B-BBA0-889C2158E208}" destId="{B64F88ED-B26E-485F-AADD-1208C7B2D266}" srcOrd="4" destOrd="0" parTransId="{28DA35DD-7937-4E1A-BF21-D77AAB3DB046}" sibTransId="{71E2D4A8-7BA6-46A8-B881-78E41DDA4A08}"/>
    <dgm:cxn modelId="{0B6C96F7-D1A6-4F37-AC01-A7178419747F}" type="presOf" srcId="{D8BF4DAD-0CC6-4367-AC8C-ED0EC8B89235}" destId="{EAD74252-0226-4C37-9191-C893D367764C}" srcOrd="0" destOrd="0" presId="urn:microsoft.com/office/officeart/2005/8/layout/hList2"/>
    <dgm:cxn modelId="{53D863FC-7236-4F9B-BABA-2509674C5DB6}" type="presOf" srcId="{2A38CEDB-793E-47EA-9F37-6B2E75DD7F4E}" destId="{EAD74252-0226-4C37-9191-C893D367764C}" srcOrd="0" destOrd="7" presId="urn:microsoft.com/office/officeart/2005/8/layout/hList2"/>
    <dgm:cxn modelId="{0049B0FF-E8F0-412B-A10B-926FADBCDC15}" srcId="{C80B97BE-2457-4DC2-AB35-61A3F642A0E0}" destId="{8676C494-5AA5-4F74-A653-2138AFEC6E22}" srcOrd="2" destOrd="0" parTransId="{D0A671BA-E1A4-4B7F-8BC4-75FCB4AFD66E}" sibTransId="{F9B27EFD-CC8C-4DAA-B1BB-81E631F53884}"/>
    <dgm:cxn modelId="{51AF7906-0366-4953-A59C-D8F3DB0B7346}" type="presParOf" srcId="{4C3233C5-2EE1-4AF6-BA35-416AA0A9F7CF}" destId="{D9176E03-E435-4787-AD55-A6D8BE608909}" srcOrd="0" destOrd="0" presId="urn:microsoft.com/office/officeart/2005/8/layout/hList2"/>
    <dgm:cxn modelId="{D962FC02-1255-4E7C-BACE-F0F246ED6E4A}" type="presParOf" srcId="{D9176E03-E435-4787-AD55-A6D8BE608909}" destId="{067EB8C2-1CAA-495E-83ED-AFE529DDD546}" srcOrd="0" destOrd="0" presId="urn:microsoft.com/office/officeart/2005/8/layout/hList2"/>
    <dgm:cxn modelId="{65BC012B-7B69-4E90-8EB9-05D7EDA42BD2}" type="presParOf" srcId="{D9176E03-E435-4787-AD55-A6D8BE608909}" destId="{D56221BE-F733-4CA7-BE24-ADDB9AF710D8}" srcOrd="1" destOrd="0" presId="urn:microsoft.com/office/officeart/2005/8/layout/hList2"/>
    <dgm:cxn modelId="{FDB8EEED-B2A5-46CB-899F-B6A7834A02B6}" type="presParOf" srcId="{D9176E03-E435-4787-AD55-A6D8BE608909}" destId="{DF73355C-BFDE-4E8B-92C7-C172B0EBFC1D}" srcOrd="2" destOrd="0" presId="urn:microsoft.com/office/officeart/2005/8/layout/hList2"/>
    <dgm:cxn modelId="{7118482A-920C-443B-BDEF-575F5B82D862}" type="presParOf" srcId="{4C3233C5-2EE1-4AF6-BA35-416AA0A9F7CF}" destId="{CBF328EC-D1FE-49A5-9223-8A5A113096DE}" srcOrd="1" destOrd="0" presId="urn:microsoft.com/office/officeart/2005/8/layout/hList2"/>
    <dgm:cxn modelId="{4BE60CFA-6831-4DF2-9FFB-2B805CFD3A8B}" type="presParOf" srcId="{4C3233C5-2EE1-4AF6-BA35-416AA0A9F7CF}" destId="{A221AC85-8524-442C-AD01-DB89F93BE6B1}" srcOrd="2" destOrd="0" presId="urn:microsoft.com/office/officeart/2005/8/layout/hList2"/>
    <dgm:cxn modelId="{2F1ED66F-E8DE-4AE7-B8B3-3BE8CC671868}" type="presParOf" srcId="{A221AC85-8524-442C-AD01-DB89F93BE6B1}" destId="{69DCFC77-53FA-4B53-A871-D5CF72F0A8CB}" srcOrd="0" destOrd="0" presId="urn:microsoft.com/office/officeart/2005/8/layout/hList2"/>
    <dgm:cxn modelId="{4D850E0B-C42D-441E-990D-DCCC0E241E85}" type="presParOf" srcId="{A221AC85-8524-442C-AD01-DB89F93BE6B1}" destId="{EAD74252-0226-4C37-9191-C893D367764C}" srcOrd="1" destOrd="0" presId="urn:microsoft.com/office/officeart/2005/8/layout/hList2"/>
    <dgm:cxn modelId="{FC74D18F-1738-4038-AB65-CFF5EA260BC3}" type="presParOf" srcId="{A221AC85-8524-442C-AD01-DB89F93BE6B1}" destId="{C610C9A8-A674-4E61-813A-60FFF97C5FB8}" srcOrd="2" destOrd="0" presId="urn:microsoft.com/office/officeart/2005/8/layout/hList2"/>
    <dgm:cxn modelId="{790BF153-B65C-4D64-BD4E-D26DBD8736AD}" type="presParOf" srcId="{4C3233C5-2EE1-4AF6-BA35-416AA0A9F7CF}" destId="{34D56524-1D5A-4CDA-9A5D-5F33E9A03891}" srcOrd="3" destOrd="0" presId="urn:microsoft.com/office/officeart/2005/8/layout/hList2"/>
    <dgm:cxn modelId="{16BB48EC-C729-4322-8382-B08A7E8CA3AB}" type="presParOf" srcId="{4C3233C5-2EE1-4AF6-BA35-416AA0A9F7CF}" destId="{6BCC9384-7C2D-4B48-A802-B5AF6EA3C190}" srcOrd="4" destOrd="0" presId="urn:microsoft.com/office/officeart/2005/8/layout/hList2"/>
    <dgm:cxn modelId="{2A3811B8-1E34-4FF8-8088-392F82EDE2CC}" type="presParOf" srcId="{6BCC9384-7C2D-4B48-A802-B5AF6EA3C190}" destId="{3CD7E715-A7BF-487A-B68A-8209191F2CB5}" srcOrd="0" destOrd="0" presId="urn:microsoft.com/office/officeart/2005/8/layout/hList2"/>
    <dgm:cxn modelId="{D0ED6190-94E1-4586-AAFB-76C25ABFEA3A}" type="presParOf" srcId="{6BCC9384-7C2D-4B48-A802-B5AF6EA3C190}" destId="{B48EAACF-3FE8-4C59-BD32-AF2697BECB42}" srcOrd="1" destOrd="0" presId="urn:microsoft.com/office/officeart/2005/8/layout/hList2"/>
    <dgm:cxn modelId="{37214FD7-499B-4272-8627-D7C408BF589B}" type="presParOf" srcId="{6BCC9384-7C2D-4B48-A802-B5AF6EA3C190}" destId="{B0577769-7CAB-4B8B-9EAE-387E2EFCA896}" srcOrd="2" destOrd="0" presId="urn:microsoft.com/office/officeart/2005/8/layout/hList2"/>
    <dgm:cxn modelId="{927AC1D6-75C7-4FF5-BE5A-CC9C8D280739}" type="presParOf" srcId="{4C3233C5-2EE1-4AF6-BA35-416AA0A9F7CF}" destId="{CF8B10DA-D7B7-4D22-83AD-D426265891DC}" srcOrd="5" destOrd="0" presId="urn:microsoft.com/office/officeart/2005/8/layout/hList2"/>
    <dgm:cxn modelId="{D985290C-E90C-408E-915C-FB4DADC2739F}" type="presParOf" srcId="{4C3233C5-2EE1-4AF6-BA35-416AA0A9F7CF}" destId="{052CFE47-C703-4386-88C3-028B6EE1330B}" srcOrd="6" destOrd="0" presId="urn:microsoft.com/office/officeart/2005/8/layout/hList2"/>
    <dgm:cxn modelId="{300DCA92-50F6-4319-8A99-56DA1E6A76AF}" type="presParOf" srcId="{052CFE47-C703-4386-88C3-028B6EE1330B}" destId="{385751FB-98EB-43E2-B710-9287969C3325}" srcOrd="0" destOrd="0" presId="urn:microsoft.com/office/officeart/2005/8/layout/hList2"/>
    <dgm:cxn modelId="{BCA32C96-0CCF-4375-8253-EA8322906553}" type="presParOf" srcId="{052CFE47-C703-4386-88C3-028B6EE1330B}" destId="{20E1DCCB-5293-4316-AF97-82C9804E915B}" srcOrd="1" destOrd="0" presId="urn:microsoft.com/office/officeart/2005/8/layout/hList2"/>
    <dgm:cxn modelId="{E2C9E2B7-BD21-4AC2-86A3-BEABECD1B8A9}" type="presParOf" srcId="{052CFE47-C703-4386-88C3-028B6EE1330B}" destId="{A68C2BEB-3311-4B92-A731-2D6523E63A9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A299B-8125-4177-9AF3-DF40B35D5007}" type="doc">
      <dgm:prSet loTypeId="urn:microsoft.com/office/officeart/2008/layout/AccentedPicture" loCatId="picture" qsTypeId="urn:microsoft.com/office/officeart/2005/8/quickstyle/simple4" qsCatId="simple" csTypeId="urn:microsoft.com/office/officeart/2005/8/colors/accent3_1" csCatId="accent3" phldr="1"/>
      <dgm:spPr/>
      <dgm:t>
        <a:bodyPr/>
        <a:lstStyle/>
        <a:p>
          <a:endParaRPr lang="tr-TR"/>
        </a:p>
      </dgm:t>
    </dgm:pt>
    <dgm:pt modelId="{81EEF7D2-A762-4F99-983D-F79F067906A2}">
      <dgm:prSet/>
      <dgm:spPr/>
      <dgm:t>
        <a:bodyPr/>
        <a:lstStyle/>
        <a:p>
          <a:r>
            <a:rPr lang="tr-TR"/>
            <a:t>Canlı Ders Sistemi</a:t>
          </a:r>
        </a:p>
      </dgm:t>
    </dgm:pt>
    <dgm:pt modelId="{BC6DADC7-126F-4672-A65D-666DA0943CA5}" type="parTrans" cxnId="{9A2670C3-6397-408B-9F6F-ECC660E1F207}">
      <dgm:prSet/>
      <dgm:spPr/>
      <dgm:t>
        <a:bodyPr/>
        <a:lstStyle/>
        <a:p>
          <a:endParaRPr lang="tr-TR"/>
        </a:p>
      </dgm:t>
    </dgm:pt>
    <dgm:pt modelId="{040047A8-CAC6-44E9-B299-E2F070607761}" type="sibTrans" cxnId="{9A2670C3-6397-408B-9F6F-ECC660E1F207}">
      <dgm:prSet/>
      <dgm:spPr/>
      <dgm:t>
        <a:bodyPr/>
        <a:lstStyle/>
        <a:p>
          <a:endParaRPr lang="tr-TR"/>
        </a:p>
      </dgm:t>
    </dgm:pt>
    <dgm:pt modelId="{3FBCD5FA-9535-4BEB-B362-9F46F3396256}">
      <dgm:prSet/>
      <dgm:spPr/>
      <dgm:t>
        <a:bodyPr/>
        <a:lstStyle/>
        <a:p>
          <a:r>
            <a:rPr lang="tr-TR"/>
            <a:t>Eğitim Destek Sistemi</a:t>
          </a:r>
        </a:p>
      </dgm:t>
    </dgm:pt>
    <dgm:pt modelId="{422B35A2-8DD2-47D0-B461-16B5BF487173}" type="parTrans" cxnId="{EDD845B8-E356-44B0-9A77-D6EDB8CDE40A}">
      <dgm:prSet/>
      <dgm:spPr/>
      <dgm:t>
        <a:bodyPr/>
        <a:lstStyle/>
        <a:p>
          <a:endParaRPr lang="tr-TR"/>
        </a:p>
      </dgm:t>
    </dgm:pt>
    <dgm:pt modelId="{31725EF8-495B-4AF3-A26A-61192249A8A5}" type="sibTrans" cxnId="{EDD845B8-E356-44B0-9A77-D6EDB8CDE40A}">
      <dgm:prSet/>
      <dgm:spPr/>
      <dgm:t>
        <a:bodyPr/>
        <a:lstStyle/>
        <a:p>
          <a:endParaRPr lang="tr-TR"/>
        </a:p>
      </dgm:t>
    </dgm:pt>
    <dgm:pt modelId="{DBD72335-E381-49E2-99A8-C1977673DAFA}">
      <dgm:prSet/>
      <dgm:spPr/>
      <dgm:t>
        <a:bodyPr/>
        <a:lstStyle/>
        <a:p>
          <a:r>
            <a:rPr lang="tr-TR"/>
            <a:t>Eğitim Öğretim Bilgi Sistemi</a:t>
          </a:r>
        </a:p>
      </dgm:t>
    </dgm:pt>
    <dgm:pt modelId="{B24E5402-E490-4CD5-9689-334AAFA15AEC}" type="parTrans" cxnId="{DFF73329-AC54-4373-A84F-1F547336C723}">
      <dgm:prSet/>
      <dgm:spPr/>
      <dgm:t>
        <a:bodyPr/>
        <a:lstStyle/>
        <a:p>
          <a:endParaRPr lang="tr-TR"/>
        </a:p>
      </dgm:t>
    </dgm:pt>
    <dgm:pt modelId="{16D3F884-C703-4439-B64C-9247AF3BFF2E}" type="sibTrans" cxnId="{DFF73329-AC54-4373-A84F-1F547336C723}">
      <dgm:prSet/>
      <dgm:spPr/>
      <dgm:t>
        <a:bodyPr/>
        <a:lstStyle/>
        <a:p>
          <a:endParaRPr lang="tr-TR"/>
        </a:p>
      </dgm:t>
    </dgm:pt>
    <dgm:pt modelId="{38A5656C-1CB1-4DC5-AED8-50BEAEAC8BB9}">
      <dgm:prSet/>
      <dgm:spPr/>
      <dgm:t>
        <a:bodyPr/>
        <a:lstStyle/>
        <a:p>
          <a:r>
            <a:rPr lang="tr-TR"/>
            <a:t>Eğitim Yönetim Sistemi</a:t>
          </a:r>
        </a:p>
      </dgm:t>
    </dgm:pt>
    <dgm:pt modelId="{C58A9FF5-88A1-42BE-9CCD-4964AF382154}" type="parTrans" cxnId="{E69D648C-08C6-4E02-8A9B-77CE300FE8F8}">
      <dgm:prSet/>
      <dgm:spPr/>
      <dgm:t>
        <a:bodyPr/>
        <a:lstStyle/>
        <a:p>
          <a:endParaRPr lang="tr-TR"/>
        </a:p>
      </dgm:t>
    </dgm:pt>
    <dgm:pt modelId="{6237930F-3C4A-4944-AA74-591C4C3F9129}" type="sibTrans" cxnId="{E69D648C-08C6-4E02-8A9B-77CE300FE8F8}">
      <dgm:prSet/>
      <dgm:spPr/>
      <dgm:t>
        <a:bodyPr/>
        <a:lstStyle/>
        <a:p>
          <a:endParaRPr lang="tr-TR"/>
        </a:p>
      </dgm:t>
    </dgm:pt>
    <dgm:pt modelId="{5736DD35-99B4-4FEF-BDED-E0564BC57206}">
      <dgm:prSet/>
      <dgm:spPr/>
      <dgm:t>
        <a:bodyPr/>
        <a:lstStyle/>
        <a:p>
          <a:r>
            <a:rPr lang="tr-TR"/>
            <a:t>Enstitü Bilgi Sistemi</a:t>
          </a:r>
        </a:p>
      </dgm:t>
    </dgm:pt>
    <dgm:pt modelId="{21DBF317-2F42-4A53-9F05-B65DD657F42C}" type="parTrans" cxnId="{E9EA1AFF-6809-407A-A1F0-17F373138990}">
      <dgm:prSet/>
      <dgm:spPr/>
      <dgm:t>
        <a:bodyPr/>
        <a:lstStyle/>
        <a:p>
          <a:endParaRPr lang="tr-TR"/>
        </a:p>
      </dgm:t>
    </dgm:pt>
    <dgm:pt modelId="{DF772D87-C0D6-48CF-A83A-858E41BA5AB1}" type="sibTrans" cxnId="{E9EA1AFF-6809-407A-A1F0-17F373138990}">
      <dgm:prSet/>
      <dgm:spPr/>
      <dgm:t>
        <a:bodyPr/>
        <a:lstStyle/>
        <a:p>
          <a:endParaRPr lang="tr-TR"/>
        </a:p>
      </dgm:t>
    </dgm:pt>
    <dgm:pt modelId="{49AB0CA2-57F3-481D-A42E-C784B3059E5B}">
      <dgm:prSet/>
      <dgm:spPr/>
      <dgm:t>
        <a:bodyPr/>
        <a:lstStyle/>
        <a:p>
          <a:r>
            <a:rPr lang="tr-TR"/>
            <a:t>Erasmus Bilgi Sistemi</a:t>
          </a:r>
        </a:p>
      </dgm:t>
    </dgm:pt>
    <dgm:pt modelId="{4B2358DC-052B-4ECC-8996-8D9057B70B00}" type="parTrans" cxnId="{81E78E82-E700-4661-93D1-8C9A382BC4EB}">
      <dgm:prSet/>
      <dgm:spPr/>
      <dgm:t>
        <a:bodyPr/>
        <a:lstStyle/>
        <a:p>
          <a:endParaRPr lang="tr-TR"/>
        </a:p>
      </dgm:t>
    </dgm:pt>
    <dgm:pt modelId="{F3BCDC67-9155-46F6-A6BB-0E11FD39B698}" type="sibTrans" cxnId="{81E78E82-E700-4661-93D1-8C9A382BC4EB}">
      <dgm:prSet/>
      <dgm:spPr/>
      <dgm:t>
        <a:bodyPr/>
        <a:lstStyle/>
        <a:p>
          <a:endParaRPr lang="tr-TR"/>
        </a:p>
      </dgm:t>
    </dgm:pt>
    <dgm:pt modelId="{D7841464-16AD-4622-A99A-D1DAD1F59AC6}">
      <dgm:prSet/>
      <dgm:spPr/>
      <dgm:t>
        <a:bodyPr/>
        <a:lstStyle/>
        <a:p>
          <a:r>
            <a:rPr lang="tr-TR"/>
            <a:t>Formasyon Bilgi Sistemi</a:t>
          </a:r>
        </a:p>
      </dgm:t>
    </dgm:pt>
    <dgm:pt modelId="{B1279A6B-38BA-4582-A701-E77CFC46DD17}" type="parTrans" cxnId="{F49FA8A4-A2D0-45E7-A5AE-888AA96B54D1}">
      <dgm:prSet/>
      <dgm:spPr/>
      <dgm:t>
        <a:bodyPr/>
        <a:lstStyle/>
        <a:p>
          <a:endParaRPr lang="tr-TR"/>
        </a:p>
      </dgm:t>
    </dgm:pt>
    <dgm:pt modelId="{BC8878B0-CD5B-4AC5-A2A1-0BD8ED1DE4FE}" type="sibTrans" cxnId="{F49FA8A4-A2D0-45E7-A5AE-888AA96B54D1}">
      <dgm:prSet/>
      <dgm:spPr/>
      <dgm:t>
        <a:bodyPr/>
        <a:lstStyle/>
        <a:p>
          <a:endParaRPr lang="tr-TR"/>
        </a:p>
      </dgm:t>
    </dgm:pt>
    <dgm:pt modelId="{311A5C6D-1443-4C55-A5CC-34369A9B0F29}">
      <dgm:prSet/>
      <dgm:spPr/>
      <dgm:t>
        <a:bodyPr/>
        <a:lstStyle/>
        <a:p>
          <a:r>
            <a:rPr lang="tr-TR"/>
            <a:t>Hazırlık Bilgi Sistemi</a:t>
          </a:r>
        </a:p>
      </dgm:t>
    </dgm:pt>
    <dgm:pt modelId="{A3D4CEC4-D227-492E-B297-5D20AE5B8CC0}" type="parTrans" cxnId="{F4085768-290D-4EC2-9A09-9040EBF05B7A}">
      <dgm:prSet/>
      <dgm:spPr/>
      <dgm:t>
        <a:bodyPr/>
        <a:lstStyle/>
        <a:p>
          <a:endParaRPr lang="tr-TR"/>
        </a:p>
      </dgm:t>
    </dgm:pt>
    <dgm:pt modelId="{EAE5C60D-BC95-42FF-852F-C60EBF82E7E7}" type="sibTrans" cxnId="{F4085768-290D-4EC2-9A09-9040EBF05B7A}">
      <dgm:prSet/>
      <dgm:spPr/>
      <dgm:t>
        <a:bodyPr/>
        <a:lstStyle/>
        <a:p>
          <a:endParaRPr lang="tr-TR"/>
        </a:p>
      </dgm:t>
    </dgm:pt>
    <dgm:pt modelId="{609571B5-B4D2-49F0-8A25-3E40A94DC2AF}">
      <dgm:prSet/>
      <dgm:spPr/>
      <dgm:t>
        <a:bodyPr/>
        <a:lstStyle/>
        <a:p>
          <a:r>
            <a:rPr lang="tr-TR"/>
            <a:t>Kütüphane Bilgi Sistemi</a:t>
          </a:r>
        </a:p>
      </dgm:t>
    </dgm:pt>
    <dgm:pt modelId="{BFAD90FE-C09D-4BF8-9689-F8C68102632D}" type="parTrans" cxnId="{84A8A6E9-DAE7-40C9-9E81-21F75A4BD594}">
      <dgm:prSet/>
      <dgm:spPr/>
      <dgm:t>
        <a:bodyPr/>
        <a:lstStyle/>
        <a:p>
          <a:endParaRPr lang="tr-TR"/>
        </a:p>
      </dgm:t>
    </dgm:pt>
    <dgm:pt modelId="{35953E8F-93BB-4C8B-A3A2-2C7F094BC186}" type="sibTrans" cxnId="{84A8A6E9-DAE7-40C9-9E81-21F75A4BD594}">
      <dgm:prSet/>
      <dgm:spPr/>
      <dgm:t>
        <a:bodyPr/>
        <a:lstStyle/>
        <a:p>
          <a:endParaRPr lang="tr-TR"/>
        </a:p>
      </dgm:t>
    </dgm:pt>
    <dgm:pt modelId="{DC1D7A30-5328-46F2-B05C-BEDAA1D99566}">
      <dgm:prSet/>
      <dgm:spPr/>
      <dgm:t>
        <a:bodyPr/>
        <a:lstStyle/>
        <a:p>
          <a:r>
            <a:rPr lang="tr-TR"/>
            <a:t>Mezun İzleme Sistemi</a:t>
          </a:r>
        </a:p>
      </dgm:t>
    </dgm:pt>
    <dgm:pt modelId="{4BE9BE8D-2AA9-49E4-B97C-F637D0FBF069}" type="parTrans" cxnId="{18DB6912-561B-4CAA-B7BA-C4400B9F99F3}">
      <dgm:prSet/>
      <dgm:spPr/>
      <dgm:t>
        <a:bodyPr/>
        <a:lstStyle/>
        <a:p>
          <a:endParaRPr lang="tr-TR"/>
        </a:p>
      </dgm:t>
    </dgm:pt>
    <dgm:pt modelId="{EEEDDA88-E5A9-4E0B-9C35-B8A69BE12B26}" type="sibTrans" cxnId="{18DB6912-561B-4CAA-B7BA-C4400B9F99F3}">
      <dgm:prSet/>
      <dgm:spPr/>
      <dgm:t>
        <a:bodyPr/>
        <a:lstStyle/>
        <a:p>
          <a:endParaRPr lang="tr-TR"/>
        </a:p>
      </dgm:t>
    </dgm:pt>
    <dgm:pt modelId="{ACC883D5-116A-4EBE-9A6F-77DBDE2DE475}">
      <dgm:prSet/>
      <dgm:spPr/>
      <dgm:t>
        <a:bodyPr/>
        <a:lstStyle/>
        <a:p>
          <a:r>
            <a:rPr lang="tr-TR"/>
            <a:t>Öğrenci Bilgi Sistemi</a:t>
          </a:r>
        </a:p>
      </dgm:t>
    </dgm:pt>
    <dgm:pt modelId="{EAA53D75-CF58-402F-AC27-42EEE182F098}" type="parTrans" cxnId="{2EEB44F8-1FC6-4F86-A652-2F67650B97AB}">
      <dgm:prSet/>
      <dgm:spPr/>
      <dgm:t>
        <a:bodyPr/>
        <a:lstStyle/>
        <a:p>
          <a:endParaRPr lang="tr-TR"/>
        </a:p>
      </dgm:t>
    </dgm:pt>
    <dgm:pt modelId="{DADC1F97-DECC-4F70-88E3-3CCD15ED6FEF}" type="sibTrans" cxnId="{2EEB44F8-1FC6-4F86-A652-2F67650B97AB}">
      <dgm:prSet/>
      <dgm:spPr/>
      <dgm:t>
        <a:bodyPr/>
        <a:lstStyle/>
        <a:p>
          <a:endParaRPr lang="tr-TR"/>
        </a:p>
      </dgm:t>
    </dgm:pt>
    <dgm:pt modelId="{C15F66E6-5CA1-484C-8204-656D7ED52B07}">
      <dgm:prSet/>
      <dgm:spPr/>
      <dgm:t>
        <a:bodyPr/>
        <a:lstStyle/>
        <a:p>
          <a:r>
            <a:rPr lang="tr-TR"/>
            <a:t>Öğrenci İşleri Bilgi Sistemi</a:t>
          </a:r>
        </a:p>
      </dgm:t>
    </dgm:pt>
    <dgm:pt modelId="{6F597670-0A60-4D86-91F3-B10C2BB0BF3E}" type="parTrans" cxnId="{A281F1E3-EB9D-4850-9E32-5746A8F496DB}">
      <dgm:prSet/>
      <dgm:spPr/>
      <dgm:t>
        <a:bodyPr/>
        <a:lstStyle/>
        <a:p>
          <a:endParaRPr lang="tr-TR"/>
        </a:p>
      </dgm:t>
    </dgm:pt>
    <dgm:pt modelId="{08877A97-6A5C-499C-A624-F32AD9462217}" type="sibTrans" cxnId="{A281F1E3-EB9D-4850-9E32-5746A8F496DB}">
      <dgm:prSet/>
      <dgm:spPr/>
      <dgm:t>
        <a:bodyPr/>
        <a:lstStyle/>
        <a:p>
          <a:endParaRPr lang="tr-TR"/>
        </a:p>
      </dgm:t>
    </dgm:pt>
    <dgm:pt modelId="{2FA1899A-96FF-4E9E-9B62-03ACFBCD58DB}">
      <dgm:prSet/>
      <dgm:spPr/>
      <dgm:t>
        <a:bodyPr/>
        <a:lstStyle/>
        <a:p>
          <a:r>
            <a:rPr lang="tr-TR"/>
            <a:t>PDREM Randevu Sistemi</a:t>
          </a:r>
        </a:p>
      </dgm:t>
    </dgm:pt>
    <dgm:pt modelId="{29B38919-D7F4-4387-9806-D08F17B990B6}" type="parTrans" cxnId="{F77A48E9-24BC-4DFA-9CB7-554DD2B502B4}">
      <dgm:prSet/>
      <dgm:spPr/>
      <dgm:t>
        <a:bodyPr/>
        <a:lstStyle/>
        <a:p>
          <a:endParaRPr lang="tr-TR"/>
        </a:p>
      </dgm:t>
    </dgm:pt>
    <dgm:pt modelId="{4E236021-498B-4514-B0C6-46908C619D4B}" type="sibTrans" cxnId="{F77A48E9-24BC-4DFA-9CB7-554DD2B502B4}">
      <dgm:prSet/>
      <dgm:spPr/>
      <dgm:t>
        <a:bodyPr/>
        <a:lstStyle/>
        <a:p>
          <a:endParaRPr lang="tr-TR"/>
        </a:p>
      </dgm:t>
    </dgm:pt>
    <dgm:pt modelId="{288D17A1-8515-4B5C-8430-ACB3C4CF272D}">
      <dgm:prSet/>
      <dgm:spPr/>
      <dgm:t>
        <a:bodyPr/>
        <a:lstStyle/>
        <a:p>
          <a:r>
            <a:rPr lang="tr-TR"/>
            <a:t>Tıp Fakültesi Bilgi Sistemi</a:t>
          </a:r>
        </a:p>
      </dgm:t>
    </dgm:pt>
    <dgm:pt modelId="{461C9E92-F365-4723-B0B7-889122038CBA}" type="parTrans" cxnId="{144B80CD-DE5A-4B20-8E5E-783C997ABF48}">
      <dgm:prSet/>
      <dgm:spPr/>
      <dgm:t>
        <a:bodyPr/>
        <a:lstStyle/>
        <a:p>
          <a:endParaRPr lang="tr-TR"/>
        </a:p>
      </dgm:t>
    </dgm:pt>
    <dgm:pt modelId="{DBE2611D-1165-40E6-8866-C01B3B331010}" type="sibTrans" cxnId="{144B80CD-DE5A-4B20-8E5E-783C997ABF48}">
      <dgm:prSet/>
      <dgm:spPr/>
      <dgm:t>
        <a:bodyPr/>
        <a:lstStyle/>
        <a:p>
          <a:endParaRPr lang="tr-TR"/>
        </a:p>
      </dgm:t>
    </dgm:pt>
    <dgm:pt modelId="{A7BF8B98-A1D5-4B9C-AE9E-4221247F2CE8}">
      <dgm:prSet/>
      <dgm:spPr/>
      <dgm:t>
        <a:bodyPr/>
        <a:lstStyle/>
        <a:p>
          <a:endParaRPr lang="tr-TR"/>
        </a:p>
      </dgm:t>
    </dgm:pt>
    <dgm:pt modelId="{5A4CAFAE-BD1B-49D0-8BED-4529672633A4}" type="parTrans" cxnId="{D24ADEA9-27A1-4D39-8CD6-D9EDC650FF28}">
      <dgm:prSet/>
      <dgm:spPr/>
      <dgm:t>
        <a:bodyPr/>
        <a:lstStyle/>
        <a:p>
          <a:endParaRPr lang="tr-TR"/>
        </a:p>
      </dgm:t>
    </dgm:pt>
    <dgm:pt modelId="{94ED223E-92EA-4019-B6A1-DFB49B68DC48}" type="sibTrans" cxnId="{D24ADEA9-27A1-4D39-8CD6-D9EDC650FF28}">
      <dgm:prSet/>
      <dgm:spPr>
        <a:blipFill>
          <a:blip xmlns:r="http://schemas.openxmlformats.org/officeDocument/2006/relationships" r:embed="rId1"/>
          <a:srcRect/>
          <a:stretch>
            <a:fillRect/>
          </a:stretch>
        </a:blipFill>
      </dgm:spPr>
      <dgm:t>
        <a:bodyPr/>
        <a:lstStyle/>
        <a:p>
          <a:endParaRPr lang="tr-TR"/>
        </a:p>
      </dgm:t>
    </dgm:pt>
    <dgm:pt modelId="{C6CEBCA6-335E-4588-B3A5-926F64F9595E}" type="pres">
      <dgm:prSet presAssocID="{8CAA299B-8125-4177-9AF3-DF40B35D5007}" presName="Name0" presStyleCnt="0">
        <dgm:presLayoutVars>
          <dgm:dir/>
        </dgm:presLayoutVars>
      </dgm:prSet>
      <dgm:spPr/>
    </dgm:pt>
    <dgm:pt modelId="{7A0C17CA-D8E8-4FD6-9F98-86D6D78FA9DB}" type="pres">
      <dgm:prSet presAssocID="{94ED223E-92EA-4019-B6A1-DFB49B68DC48}" presName="picture_1" presStyleLbl="bgImgPlace1" presStyleIdx="0" presStyleCnt="1" custScaleX="93941" custScaleY="98843" custLinFactNeighborX="-9661" custLinFactNeighborY="182"/>
      <dgm:spPr/>
    </dgm:pt>
    <dgm:pt modelId="{F7FBD081-B706-46DD-8322-9B8570896712}" type="pres">
      <dgm:prSet presAssocID="{A7BF8B98-A1D5-4B9C-AE9E-4221247F2CE8}" presName="text_1" presStyleLbl="node1" presStyleIdx="0" presStyleCnt="0">
        <dgm:presLayoutVars>
          <dgm:bulletEnabled val="1"/>
        </dgm:presLayoutVars>
      </dgm:prSet>
      <dgm:spPr/>
    </dgm:pt>
    <dgm:pt modelId="{FACFED49-2796-4A9C-B9DC-F4394957C3FB}" type="pres">
      <dgm:prSet presAssocID="{8CAA299B-8125-4177-9AF3-DF40B35D5007}" presName="linV" presStyleCnt="0"/>
      <dgm:spPr/>
    </dgm:pt>
    <dgm:pt modelId="{4F771CE0-D844-4481-A849-4E7D8B3411F3}" type="pres">
      <dgm:prSet presAssocID="{81EEF7D2-A762-4F99-983D-F79F067906A2}" presName="pair" presStyleCnt="0"/>
      <dgm:spPr/>
    </dgm:pt>
    <dgm:pt modelId="{441445C3-2DC1-44FC-8FE9-102AAB1314EF}" type="pres">
      <dgm:prSet presAssocID="{81EEF7D2-A762-4F99-983D-F79F067906A2}" presName="spaceH" presStyleLbl="node1" presStyleIdx="0" presStyleCnt="0"/>
      <dgm:spPr/>
    </dgm:pt>
    <dgm:pt modelId="{F4F0E45D-CAC0-416C-8290-DF5D93C5E6A0}" type="pres">
      <dgm:prSet presAssocID="{81EEF7D2-A762-4F99-983D-F79F067906A2}" presName="desPictures" presStyleLbl="alignImgPlace1" presStyleIdx="0" presStyleCnt="14"/>
      <dgm:spPr>
        <a:blipFill>
          <a:blip xmlns:r="http://schemas.openxmlformats.org/officeDocument/2006/relationships" r:embed="rId2"/>
          <a:srcRect/>
          <a:stretch>
            <a:fillRect l="-13000" r="-13000"/>
          </a:stretch>
        </a:blipFill>
      </dgm:spPr>
    </dgm:pt>
    <dgm:pt modelId="{754D8289-3712-4869-9A68-58A5FDDCE537}" type="pres">
      <dgm:prSet presAssocID="{81EEF7D2-A762-4F99-983D-F79F067906A2}" presName="desTextWrapper" presStyleCnt="0"/>
      <dgm:spPr/>
    </dgm:pt>
    <dgm:pt modelId="{DE3DBE8E-B542-45C7-A929-1252506D4C08}" type="pres">
      <dgm:prSet presAssocID="{81EEF7D2-A762-4F99-983D-F79F067906A2}" presName="desText" presStyleLbl="revTx" presStyleIdx="0" presStyleCnt="14">
        <dgm:presLayoutVars>
          <dgm:bulletEnabled val="1"/>
        </dgm:presLayoutVars>
      </dgm:prSet>
      <dgm:spPr/>
    </dgm:pt>
    <dgm:pt modelId="{F867B461-306A-4509-8984-E222C0E79491}" type="pres">
      <dgm:prSet presAssocID="{040047A8-CAC6-44E9-B299-E2F070607761}" presName="spaceV" presStyleCnt="0"/>
      <dgm:spPr/>
    </dgm:pt>
    <dgm:pt modelId="{CBA607D3-DE53-483A-8197-F3A72E15789E}" type="pres">
      <dgm:prSet presAssocID="{3FBCD5FA-9535-4BEB-B362-9F46F3396256}" presName="pair" presStyleCnt="0"/>
      <dgm:spPr/>
    </dgm:pt>
    <dgm:pt modelId="{83146A60-E355-4194-8349-3F0B4618378C}" type="pres">
      <dgm:prSet presAssocID="{3FBCD5FA-9535-4BEB-B362-9F46F3396256}" presName="spaceH" presStyleLbl="node1" presStyleIdx="0" presStyleCnt="0"/>
      <dgm:spPr/>
    </dgm:pt>
    <dgm:pt modelId="{5F59A5E5-9F28-4EE7-9306-3A5C7D94542F}" type="pres">
      <dgm:prSet presAssocID="{3FBCD5FA-9535-4BEB-B362-9F46F3396256}" presName="desPictures" presStyleLbl="alignImgPlace1" presStyleIdx="1" presStyleCnt="14"/>
      <dgm:spPr>
        <a:blipFill>
          <a:blip xmlns:r="http://schemas.openxmlformats.org/officeDocument/2006/relationships" r:embed="rId3"/>
          <a:srcRect/>
          <a:stretch>
            <a:fillRect l="-13000" r="-13000"/>
          </a:stretch>
        </a:blipFill>
      </dgm:spPr>
    </dgm:pt>
    <dgm:pt modelId="{6841A49D-EA27-4157-A6FE-47BD6E4A70AC}" type="pres">
      <dgm:prSet presAssocID="{3FBCD5FA-9535-4BEB-B362-9F46F3396256}" presName="desTextWrapper" presStyleCnt="0"/>
      <dgm:spPr/>
    </dgm:pt>
    <dgm:pt modelId="{C0F1C68B-3ABF-487D-A238-836D80C3B6D7}" type="pres">
      <dgm:prSet presAssocID="{3FBCD5FA-9535-4BEB-B362-9F46F3396256}" presName="desText" presStyleLbl="revTx" presStyleIdx="1" presStyleCnt="14">
        <dgm:presLayoutVars>
          <dgm:bulletEnabled val="1"/>
        </dgm:presLayoutVars>
      </dgm:prSet>
      <dgm:spPr/>
    </dgm:pt>
    <dgm:pt modelId="{263F0727-8625-46E6-9BB7-CE2AC861E21E}" type="pres">
      <dgm:prSet presAssocID="{31725EF8-495B-4AF3-A26A-61192249A8A5}" presName="spaceV" presStyleCnt="0"/>
      <dgm:spPr/>
    </dgm:pt>
    <dgm:pt modelId="{DA52CF31-7884-468E-AF93-E353EE5114BD}" type="pres">
      <dgm:prSet presAssocID="{DBD72335-E381-49E2-99A8-C1977673DAFA}" presName="pair" presStyleCnt="0"/>
      <dgm:spPr/>
    </dgm:pt>
    <dgm:pt modelId="{CA86CC16-0536-4E20-B63D-A3B4AB24332B}" type="pres">
      <dgm:prSet presAssocID="{DBD72335-E381-49E2-99A8-C1977673DAFA}" presName="spaceH" presStyleLbl="node1" presStyleIdx="0" presStyleCnt="0"/>
      <dgm:spPr/>
    </dgm:pt>
    <dgm:pt modelId="{0B2ECAAB-D041-43C4-8852-285CFE6DF6A9}" type="pres">
      <dgm:prSet presAssocID="{DBD72335-E381-49E2-99A8-C1977673DAFA}" presName="desPictures" presStyleLbl="alignImgPlace1" presStyleIdx="2" presStyleCnt="14"/>
      <dgm:spPr>
        <a:blipFill>
          <a:blip xmlns:r="http://schemas.openxmlformats.org/officeDocument/2006/relationships" r:embed="rId4"/>
          <a:srcRect/>
          <a:stretch>
            <a:fillRect l="-13000" r="-13000"/>
          </a:stretch>
        </a:blipFill>
      </dgm:spPr>
    </dgm:pt>
    <dgm:pt modelId="{13653B80-CCB4-42B4-B74F-CF0021D717F4}" type="pres">
      <dgm:prSet presAssocID="{DBD72335-E381-49E2-99A8-C1977673DAFA}" presName="desTextWrapper" presStyleCnt="0"/>
      <dgm:spPr/>
    </dgm:pt>
    <dgm:pt modelId="{77098807-10F6-4E6C-9A52-EF543DFA9608}" type="pres">
      <dgm:prSet presAssocID="{DBD72335-E381-49E2-99A8-C1977673DAFA}" presName="desText" presStyleLbl="revTx" presStyleIdx="2" presStyleCnt="14">
        <dgm:presLayoutVars>
          <dgm:bulletEnabled val="1"/>
        </dgm:presLayoutVars>
      </dgm:prSet>
      <dgm:spPr/>
    </dgm:pt>
    <dgm:pt modelId="{682DB9D3-723B-40C9-BB34-5F0D87AC81F2}" type="pres">
      <dgm:prSet presAssocID="{16D3F884-C703-4439-B64C-9247AF3BFF2E}" presName="spaceV" presStyleCnt="0"/>
      <dgm:spPr/>
    </dgm:pt>
    <dgm:pt modelId="{7AB5F03D-B28E-42FA-AAE1-C61180ADD299}" type="pres">
      <dgm:prSet presAssocID="{38A5656C-1CB1-4DC5-AED8-50BEAEAC8BB9}" presName="pair" presStyleCnt="0"/>
      <dgm:spPr/>
    </dgm:pt>
    <dgm:pt modelId="{206CC2E5-AE9E-41C5-8BAA-0C088AD1ECA5}" type="pres">
      <dgm:prSet presAssocID="{38A5656C-1CB1-4DC5-AED8-50BEAEAC8BB9}" presName="spaceH" presStyleLbl="node1" presStyleIdx="0" presStyleCnt="0"/>
      <dgm:spPr/>
    </dgm:pt>
    <dgm:pt modelId="{1BA86A58-26E6-4A5E-8E9A-2C65756E426F}" type="pres">
      <dgm:prSet presAssocID="{38A5656C-1CB1-4DC5-AED8-50BEAEAC8BB9}" presName="desPictures" presStyleLbl="alignImgPlace1" presStyleIdx="3" presStyleCnt="14"/>
      <dgm:spPr>
        <a:blipFill>
          <a:blip xmlns:r="http://schemas.openxmlformats.org/officeDocument/2006/relationships" r:embed="rId5"/>
          <a:srcRect/>
          <a:stretch>
            <a:fillRect l="-13000" r="-13000"/>
          </a:stretch>
        </a:blipFill>
      </dgm:spPr>
    </dgm:pt>
    <dgm:pt modelId="{69F61DDA-A357-41DD-BF06-4039D7F5DE4B}" type="pres">
      <dgm:prSet presAssocID="{38A5656C-1CB1-4DC5-AED8-50BEAEAC8BB9}" presName="desTextWrapper" presStyleCnt="0"/>
      <dgm:spPr/>
    </dgm:pt>
    <dgm:pt modelId="{E589E1DF-857B-4090-B075-18E68A651074}" type="pres">
      <dgm:prSet presAssocID="{38A5656C-1CB1-4DC5-AED8-50BEAEAC8BB9}" presName="desText" presStyleLbl="revTx" presStyleIdx="3" presStyleCnt="14">
        <dgm:presLayoutVars>
          <dgm:bulletEnabled val="1"/>
        </dgm:presLayoutVars>
      </dgm:prSet>
      <dgm:spPr/>
    </dgm:pt>
    <dgm:pt modelId="{AEA83DB3-6A8E-47B9-9F0A-B1505DC6F3B2}" type="pres">
      <dgm:prSet presAssocID="{6237930F-3C4A-4944-AA74-591C4C3F9129}" presName="spaceV" presStyleCnt="0"/>
      <dgm:spPr/>
    </dgm:pt>
    <dgm:pt modelId="{B9EC63F5-F2FD-47E3-B377-72DA9F45A6D9}" type="pres">
      <dgm:prSet presAssocID="{5736DD35-99B4-4FEF-BDED-E0564BC57206}" presName="pair" presStyleCnt="0"/>
      <dgm:spPr/>
    </dgm:pt>
    <dgm:pt modelId="{8D7D0EA6-F6E6-4FBD-974F-95EF1C560495}" type="pres">
      <dgm:prSet presAssocID="{5736DD35-99B4-4FEF-BDED-E0564BC57206}" presName="spaceH" presStyleLbl="node1" presStyleIdx="0" presStyleCnt="0"/>
      <dgm:spPr/>
    </dgm:pt>
    <dgm:pt modelId="{8D8984E1-9840-445C-92A5-950DBE7B4EB4}" type="pres">
      <dgm:prSet presAssocID="{5736DD35-99B4-4FEF-BDED-E0564BC57206}" presName="desPictures" presStyleLbl="alignImgPlace1" presStyleIdx="4" presStyleCnt="14"/>
      <dgm:spPr>
        <a:blipFill>
          <a:blip xmlns:r="http://schemas.openxmlformats.org/officeDocument/2006/relationships" r:embed="rId6"/>
          <a:srcRect/>
          <a:stretch>
            <a:fillRect l="-13000" r="-13000"/>
          </a:stretch>
        </a:blipFill>
      </dgm:spPr>
    </dgm:pt>
    <dgm:pt modelId="{6E15FB89-172E-415E-8E58-24422DE53D51}" type="pres">
      <dgm:prSet presAssocID="{5736DD35-99B4-4FEF-BDED-E0564BC57206}" presName="desTextWrapper" presStyleCnt="0"/>
      <dgm:spPr/>
    </dgm:pt>
    <dgm:pt modelId="{D8943EA0-C1FF-4D66-9EA3-205E9A83249C}" type="pres">
      <dgm:prSet presAssocID="{5736DD35-99B4-4FEF-BDED-E0564BC57206}" presName="desText" presStyleLbl="revTx" presStyleIdx="4" presStyleCnt="14">
        <dgm:presLayoutVars>
          <dgm:bulletEnabled val="1"/>
        </dgm:presLayoutVars>
      </dgm:prSet>
      <dgm:spPr/>
    </dgm:pt>
    <dgm:pt modelId="{D9E29478-2D91-4A81-A0C1-4E09CAB8C106}" type="pres">
      <dgm:prSet presAssocID="{DF772D87-C0D6-48CF-A83A-858E41BA5AB1}" presName="spaceV" presStyleCnt="0"/>
      <dgm:spPr/>
    </dgm:pt>
    <dgm:pt modelId="{2D264C8B-C454-467E-A54E-BF2797899FEE}" type="pres">
      <dgm:prSet presAssocID="{49AB0CA2-57F3-481D-A42E-C784B3059E5B}" presName="pair" presStyleCnt="0"/>
      <dgm:spPr/>
    </dgm:pt>
    <dgm:pt modelId="{5D9904EF-9D77-4AE9-B0F3-95A9E96C4657}" type="pres">
      <dgm:prSet presAssocID="{49AB0CA2-57F3-481D-A42E-C784B3059E5B}" presName="spaceH" presStyleLbl="node1" presStyleIdx="0" presStyleCnt="0"/>
      <dgm:spPr/>
    </dgm:pt>
    <dgm:pt modelId="{4B38AA80-2C16-4DE6-8797-73476299B9FE}" type="pres">
      <dgm:prSet presAssocID="{49AB0CA2-57F3-481D-A42E-C784B3059E5B}" presName="desPictures" presStyleLbl="alignImgPlace1" presStyleIdx="5" presStyleCnt="14"/>
      <dgm:spPr>
        <a:blipFill>
          <a:blip xmlns:r="http://schemas.openxmlformats.org/officeDocument/2006/relationships" r:embed="rId7"/>
          <a:srcRect/>
          <a:stretch>
            <a:fillRect l="-13000" r="-13000"/>
          </a:stretch>
        </a:blipFill>
      </dgm:spPr>
    </dgm:pt>
    <dgm:pt modelId="{BB2B721A-2974-4132-AC80-BCE3C66B0DEB}" type="pres">
      <dgm:prSet presAssocID="{49AB0CA2-57F3-481D-A42E-C784B3059E5B}" presName="desTextWrapper" presStyleCnt="0"/>
      <dgm:spPr/>
    </dgm:pt>
    <dgm:pt modelId="{AD548E78-4262-4001-9508-2AC0CAC23511}" type="pres">
      <dgm:prSet presAssocID="{49AB0CA2-57F3-481D-A42E-C784B3059E5B}" presName="desText" presStyleLbl="revTx" presStyleIdx="5" presStyleCnt="14">
        <dgm:presLayoutVars>
          <dgm:bulletEnabled val="1"/>
        </dgm:presLayoutVars>
      </dgm:prSet>
      <dgm:spPr/>
    </dgm:pt>
    <dgm:pt modelId="{66C2322B-236A-499C-B17C-87892F870016}" type="pres">
      <dgm:prSet presAssocID="{F3BCDC67-9155-46F6-A6BB-0E11FD39B698}" presName="spaceV" presStyleCnt="0"/>
      <dgm:spPr/>
    </dgm:pt>
    <dgm:pt modelId="{97B9D378-47C6-4334-8731-4CAA93321DC4}" type="pres">
      <dgm:prSet presAssocID="{D7841464-16AD-4622-A99A-D1DAD1F59AC6}" presName="pair" presStyleCnt="0"/>
      <dgm:spPr/>
    </dgm:pt>
    <dgm:pt modelId="{E40D70D2-D568-4E80-A359-1358B0FF3D1B}" type="pres">
      <dgm:prSet presAssocID="{D7841464-16AD-4622-A99A-D1DAD1F59AC6}" presName="spaceH" presStyleLbl="node1" presStyleIdx="0" presStyleCnt="0"/>
      <dgm:spPr/>
    </dgm:pt>
    <dgm:pt modelId="{76F51936-4632-497A-BFF6-605C14CBDBB5}" type="pres">
      <dgm:prSet presAssocID="{D7841464-16AD-4622-A99A-D1DAD1F59AC6}" presName="desPictures" presStyleLbl="alignImgPlace1" presStyleIdx="6" presStyleCnt="14"/>
      <dgm:spPr>
        <a:blipFill>
          <a:blip xmlns:r="http://schemas.openxmlformats.org/officeDocument/2006/relationships" r:embed="rId8"/>
          <a:srcRect/>
          <a:stretch>
            <a:fillRect l="-13000" r="-13000"/>
          </a:stretch>
        </a:blipFill>
      </dgm:spPr>
    </dgm:pt>
    <dgm:pt modelId="{BCBB80FD-EE61-4706-867C-A5557C44F91A}" type="pres">
      <dgm:prSet presAssocID="{D7841464-16AD-4622-A99A-D1DAD1F59AC6}" presName="desTextWrapper" presStyleCnt="0"/>
      <dgm:spPr/>
    </dgm:pt>
    <dgm:pt modelId="{B9E66B6D-AA83-43C4-88AC-BC07091F2DF8}" type="pres">
      <dgm:prSet presAssocID="{D7841464-16AD-4622-A99A-D1DAD1F59AC6}" presName="desText" presStyleLbl="revTx" presStyleIdx="6" presStyleCnt="14">
        <dgm:presLayoutVars>
          <dgm:bulletEnabled val="1"/>
        </dgm:presLayoutVars>
      </dgm:prSet>
      <dgm:spPr/>
    </dgm:pt>
    <dgm:pt modelId="{66AF5085-AEA5-4359-943B-463C311E707B}" type="pres">
      <dgm:prSet presAssocID="{BC8878B0-CD5B-4AC5-A2A1-0BD8ED1DE4FE}" presName="spaceV" presStyleCnt="0"/>
      <dgm:spPr/>
    </dgm:pt>
    <dgm:pt modelId="{0DE86577-C1FD-4B75-AAF6-E553F8A615FF}" type="pres">
      <dgm:prSet presAssocID="{311A5C6D-1443-4C55-A5CC-34369A9B0F29}" presName="pair" presStyleCnt="0"/>
      <dgm:spPr/>
    </dgm:pt>
    <dgm:pt modelId="{3A38C6BC-C744-4225-9F8D-149FEB920972}" type="pres">
      <dgm:prSet presAssocID="{311A5C6D-1443-4C55-A5CC-34369A9B0F29}" presName="spaceH" presStyleLbl="node1" presStyleIdx="0" presStyleCnt="0"/>
      <dgm:spPr/>
    </dgm:pt>
    <dgm:pt modelId="{6767D083-B72F-4B77-AE1F-597E60F12111}" type="pres">
      <dgm:prSet presAssocID="{311A5C6D-1443-4C55-A5CC-34369A9B0F29}" presName="desPictures" presStyleLbl="alignImgPlace1" presStyleIdx="7" presStyleCnt="14"/>
      <dgm:spPr>
        <a:blipFill>
          <a:blip xmlns:r="http://schemas.openxmlformats.org/officeDocument/2006/relationships" r:embed="rId9"/>
          <a:srcRect/>
          <a:stretch>
            <a:fillRect l="-13000" r="-13000"/>
          </a:stretch>
        </a:blipFill>
      </dgm:spPr>
    </dgm:pt>
    <dgm:pt modelId="{E497E2FC-9124-4BB9-ADE1-36CBEDFFEEA6}" type="pres">
      <dgm:prSet presAssocID="{311A5C6D-1443-4C55-A5CC-34369A9B0F29}" presName="desTextWrapper" presStyleCnt="0"/>
      <dgm:spPr/>
    </dgm:pt>
    <dgm:pt modelId="{262E07B1-7E38-4899-902A-E33933A7A65E}" type="pres">
      <dgm:prSet presAssocID="{311A5C6D-1443-4C55-A5CC-34369A9B0F29}" presName="desText" presStyleLbl="revTx" presStyleIdx="7" presStyleCnt="14">
        <dgm:presLayoutVars>
          <dgm:bulletEnabled val="1"/>
        </dgm:presLayoutVars>
      </dgm:prSet>
      <dgm:spPr/>
    </dgm:pt>
    <dgm:pt modelId="{0C8F5EF0-F677-4E09-AFC9-D3DA1C2CFC6A}" type="pres">
      <dgm:prSet presAssocID="{EAE5C60D-BC95-42FF-852F-C60EBF82E7E7}" presName="spaceV" presStyleCnt="0"/>
      <dgm:spPr/>
    </dgm:pt>
    <dgm:pt modelId="{586D63CD-6CB7-4D28-9ED3-3A8B72BDB6AC}" type="pres">
      <dgm:prSet presAssocID="{609571B5-B4D2-49F0-8A25-3E40A94DC2AF}" presName="pair" presStyleCnt="0"/>
      <dgm:spPr/>
    </dgm:pt>
    <dgm:pt modelId="{CE1E1E11-10BA-4B88-AC7E-4B2F6B42A6EF}" type="pres">
      <dgm:prSet presAssocID="{609571B5-B4D2-49F0-8A25-3E40A94DC2AF}" presName="spaceH" presStyleLbl="node1" presStyleIdx="0" presStyleCnt="0"/>
      <dgm:spPr/>
    </dgm:pt>
    <dgm:pt modelId="{5D648731-822C-4EEF-91BB-BACD06873BC3}" type="pres">
      <dgm:prSet presAssocID="{609571B5-B4D2-49F0-8A25-3E40A94DC2AF}" presName="desPictures" presStyleLbl="alignImgPlace1" presStyleIdx="8" presStyleCnt="14"/>
      <dgm:spPr>
        <a:blipFill>
          <a:blip xmlns:r="http://schemas.openxmlformats.org/officeDocument/2006/relationships" r:embed="rId10"/>
          <a:srcRect/>
          <a:stretch>
            <a:fillRect l="-13000" r="-13000"/>
          </a:stretch>
        </a:blipFill>
      </dgm:spPr>
    </dgm:pt>
    <dgm:pt modelId="{A39FCF17-5DBB-4C37-AF55-6877381739D0}" type="pres">
      <dgm:prSet presAssocID="{609571B5-B4D2-49F0-8A25-3E40A94DC2AF}" presName="desTextWrapper" presStyleCnt="0"/>
      <dgm:spPr/>
    </dgm:pt>
    <dgm:pt modelId="{60D77737-9240-40FA-95C5-8C0FF96242A6}" type="pres">
      <dgm:prSet presAssocID="{609571B5-B4D2-49F0-8A25-3E40A94DC2AF}" presName="desText" presStyleLbl="revTx" presStyleIdx="8" presStyleCnt="14">
        <dgm:presLayoutVars>
          <dgm:bulletEnabled val="1"/>
        </dgm:presLayoutVars>
      </dgm:prSet>
      <dgm:spPr/>
    </dgm:pt>
    <dgm:pt modelId="{840FCF93-E337-43F4-8F00-A655B12C3CEE}" type="pres">
      <dgm:prSet presAssocID="{35953E8F-93BB-4C8B-A3A2-2C7F094BC186}" presName="spaceV" presStyleCnt="0"/>
      <dgm:spPr/>
    </dgm:pt>
    <dgm:pt modelId="{014A8936-1BF2-40F6-85B2-E035E6373E44}" type="pres">
      <dgm:prSet presAssocID="{DC1D7A30-5328-46F2-B05C-BEDAA1D99566}" presName="pair" presStyleCnt="0"/>
      <dgm:spPr/>
    </dgm:pt>
    <dgm:pt modelId="{C6A2DE6F-742B-459B-A64B-87FBE1D7686B}" type="pres">
      <dgm:prSet presAssocID="{DC1D7A30-5328-46F2-B05C-BEDAA1D99566}" presName="spaceH" presStyleLbl="node1" presStyleIdx="0" presStyleCnt="0"/>
      <dgm:spPr/>
    </dgm:pt>
    <dgm:pt modelId="{DB5843AD-2978-4DB3-B3D8-CD08C6BCF711}" type="pres">
      <dgm:prSet presAssocID="{DC1D7A30-5328-46F2-B05C-BEDAA1D99566}" presName="desPictures" presStyleLbl="alignImgPlace1" presStyleIdx="9" presStyleCnt="14"/>
      <dgm:spPr>
        <a:blipFill>
          <a:blip xmlns:r="http://schemas.openxmlformats.org/officeDocument/2006/relationships" r:embed="rId11"/>
          <a:srcRect/>
          <a:stretch>
            <a:fillRect l="-13000" r="-13000"/>
          </a:stretch>
        </a:blipFill>
      </dgm:spPr>
    </dgm:pt>
    <dgm:pt modelId="{8AC1BAEE-5C88-4FF1-BD35-C317AAA55B0B}" type="pres">
      <dgm:prSet presAssocID="{DC1D7A30-5328-46F2-B05C-BEDAA1D99566}" presName="desTextWrapper" presStyleCnt="0"/>
      <dgm:spPr/>
    </dgm:pt>
    <dgm:pt modelId="{2A7EA230-3FF9-4E7C-A105-507E8CE539CD}" type="pres">
      <dgm:prSet presAssocID="{DC1D7A30-5328-46F2-B05C-BEDAA1D99566}" presName="desText" presStyleLbl="revTx" presStyleIdx="9" presStyleCnt="14">
        <dgm:presLayoutVars>
          <dgm:bulletEnabled val="1"/>
        </dgm:presLayoutVars>
      </dgm:prSet>
      <dgm:spPr/>
    </dgm:pt>
    <dgm:pt modelId="{80449F7F-2353-4898-9E8F-78D91A3EF5A6}" type="pres">
      <dgm:prSet presAssocID="{EEEDDA88-E5A9-4E0B-9C35-B8A69BE12B26}" presName="spaceV" presStyleCnt="0"/>
      <dgm:spPr/>
    </dgm:pt>
    <dgm:pt modelId="{41B954ED-71ED-4CF3-8021-43DE362CE1AD}" type="pres">
      <dgm:prSet presAssocID="{ACC883D5-116A-4EBE-9A6F-77DBDE2DE475}" presName="pair" presStyleCnt="0"/>
      <dgm:spPr/>
    </dgm:pt>
    <dgm:pt modelId="{F7323028-F952-4BE7-8C2A-1A3601F22779}" type="pres">
      <dgm:prSet presAssocID="{ACC883D5-116A-4EBE-9A6F-77DBDE2DE475}" presName="spaceH" presStyleLbl="node1" presStyleIdx="0" presStyleCnt="0"/>
      <dgm:spPr/>
    </dgm:pt>
    <dgm:pt modelId="{C2129398-DBC8-493E-81AD-384F08A02246}" type="pres">
      <dgm:prSet presAssocID="{ACC883D5-116A-4EBE-9A6F-77DBDE2DE475}" presName="desPictures" presStyleLbl="alignImgPlace1" presStyleIdx="10" presStyleCnt="14"/>
      <dgm:spPr>
        <a:blipFill>
          <a:blip xmlns:r="http://schemas.openxmlformats.org/officeDocument/2006/relationships" r:embed="rId12"/>
          <a:srcRect/>
          <a:stretch>
            <a:fillRect l="-13000" r="-13000"/>
          </a:stretch>
        </a:blipFill>
      </dgm:spPr>
    </dgm:pt>
    <dgm:pt modelId="{AAC2D42D-06E3-4B83-8316-BB1A117AB3A5}" type="pres">
      <dgm:prSet presAssocID="{ACC883D5-116A-4EBE-9A6F-77DBDE2DE475}" presName="desTextWrapper" presStyleCnt="0"/>
      <dgm:spPr/>
    </dgm:pt>
    <dgm:pt modelId="{12C84EAC-1596-4E3B-9B44-F44B9CB35BC2}" type="pres">
      <dgm:prSet presAssocID="{ACC883D5-116A-4EBE-9A6F-77DBDE2DE475}" presName="desText" presStyleLbl="revTx" presStyleIdx="10" presStyleCnt="14">
        <dgm:presLayoutVars>
          <dgm:bulletEnabled val="1"/>
        </dgm:presLayoutVars>
      </dgm:prSet>
      <dgm:spPr/>
    </dgm:pt>
    <dgm:pt modelId="{E5D5EDE3-CC83-4C7C-9430-C9CF1926298C}" type="pres">
      <dgm:prSet presAssocID="{DADC1F97-DECC-4F70-88E3-3CCD15ED6FEF}" presName="spaceV" presStyleCnt="0"/>
      <dgm:spPr/>
    </dgm:pt>
    <dgm:pt modelId="{2AF70242-6186-4767-9526-8CF5499EFE5E}" type="pres">
      <dgm:prSet presAssocID="{C15F66E6-5CA1-484C-8204-656D7ED52B07}" presName="pair" presStyleCnt="0"/>
      <dgm:spPr/>
    </dgm:pt>
    <dgm:pt modelId="{C4C0833E-A479-419D-828A-3DEB08D10FEB}" type="pres">
      <dgm:prSet presAssocID="{C15F66E6-5CA1-484C-8204-656D7ED52B07}" presName="spaceH" presStyleLbl="node1" presStyleIdx="0" presStyleCnt="0"/>
      <dgm:spPr/>
    </dgm:pt>
    <dgm:pt modelId="{583CE0F6-88A9-4C9E-84CF-67DCBE663F8C}" type="pres">
      <dgm:prSet presAssocID="{C15F66E6-5CA1-484C-8204-656D7ED52B07}" presName="desPictures" presStyleLbl="alignImgPlace1" presStyleIdx="11" presStyleCnt="14"/>
      <dgm:spPr>
        <a:blipFill>
          <a:blip xmlns:r="http://schemas.openxmlformats.org/officeDocument/2006/relationships" r:embed="rId13"/>
          <a:srcRect/>
          <a:stretch>
            <a:fillRect l="-13000" r="-13000"/>
          </a:stretch>
        </a:blipFill>
      </dgm:spPr>
    </dgm:pt>
    <dgm:pt modelId="{FA6ECDCC-E2F0-4095-A94E-148209C554DF}" type="pres">
      <dgm:prSet presAssocID="{C15F66E6-5CA1-484C-8204-656D7ED52B07}" presName="desTextWrapper" presStyleCnt="0"/>
      <dgm:spPr/>
    </dgm:pt>
    <dgm:pt modelId="{FF88169F-49CA-4C42-B1A5-88B12B097BE7}" type="pres">
      <dgm:prSet presAssocID="{C15F66E6-5CA1-484C-8204-656D7ED52B07}" presName="desText" presStyleLbl="revTx" presStyleIdx="11" presStyleCnt="14">
        <dgm:presLayoutVars>
          <dgm:bulletEnabled val="1"/>
        </dgm:presLayoutVars>
      </dgm:prSet>
      <dgm:spPr/>
    </dgm:pt>
    <dgm:pt modelId="{6E2337B5-E26D-421E-AC7D-358F70A426C3}" type="pres">
      <dgm:prSet presAssocID="{08877A97-6A5C-499C-A624-F32AD9462217}" presName="spaceV" presStyleCnt="0"/>
      <dgm:spPr/>
    </dgm:pt>
    <dgm:pt modelId="{C75A5CA4-CD60-445F-BD80-9F4022FEAA8F}" type="pres">
      <dgm:prSet presAssocID="{2FA1899A-96FF-4E9E-9B62-03ACFBCD58DB}" presName="pair" presStyleCnt="0"/>
      <dgm:spPr/>
    </dgm:pt>
    <dgm:pt modelId="{7CC5B70A-B01D-414C-9B8D-E22E98CCC729}" type="pres">
      <dgm:prSet presAssocID="{2FA1899A-96FF-4E9E-9B62-03ACFBCD58DB}" presName="spaceH" presStyleLbl="node1" presStyleIdx="0" presStyleCnt="0"/>
      <dgm:spPr/>
    </dgm:pt>
    <dgm:pt modelId="{14A98679-8F2B-40AC-BC33-8674C181611F}" type="pres">
      <dgm:prSet presAssocID="{2FA1899A-96FF-4E9E-9B62-03ACFBCD58DB}" presName="desPictures" presStyleLbl="alignImgPlace1" presStyleIdx="12" presStyleCnt="14"/>
      <dgm:spPr>
        <a:blipFill>
          <a:blip xmlns:r="http://schemas.openxmlformats.org/officeDocument/2006/relationships" r:embed="rId14"/>
          <a:srcRect/>
          <a:stretch>
            <a:fillRect l="-13000" r="-13000"/>
          </a:stretch>
        </a:blipFill>
      </dgm:spPr>
    </dgm:pt>
    <dgm:pt modelId="{EA9BF6A0-6AA6-44E9-A5B8-F7BDB152D870}" type="pres">
      <dgm:prSet presAssocID="{2FA1899A-96FF-4E9E-9B62-03ACFBCD58DB}" presName="desTextWrapper" presStyleCnt="0"/>
      <dgm:spPr/>
    </dgm:pt>
    <dgm:pt modelId="{36D4E188-AE28-4187-BCB1-2B04311DCD51}" type="pres">
      <dgm:prSet presAssocID="{2FA1899A-96FF-4E9E-9B62-03ACFBCD58DB}" presName="desText" presStyleLbl="revTx" presStyleIdx="12" presStyleCnt="14">
        <dgm:presLayoutVars>
          <dgm:bulletEnabled val="1"/>
        </dgm:presLayoutVars>
      </dgm:prSet>
      <dgm:spPr/>
    </dgm:pt>
    <dgm:pt modelId="{8A9E715B-D0B8-4006-BC35-2E1BE5CD1D15}" type="pres">
      <dgm:prSet presAssocID="{4E236021-498B-4514-B0C6-46908C619D4B}" presName="spaceV" presStyleCnt="0"/>
      <dgm:spPr/>
    </dgm:pt>
    <dgm:pt modelId="{D0AEBFEA-ED1C-415E-9A23-9A6654C5BAC2}" type="pres">
      <dgm:prSet presAssocID="{288D17A1-8515-4B5C-8430-ACB3C4CF272D}" presName="pair" presStyleCnt="0"/>
      <dgm:spPr/>
    </dgm:pt>
    <dgm:pt modelId="{99445F4C-F95A-45F2-A444-3226EC9F14E2}" type="pres">
      <dgm:prSet presAssocID="{288D17A1-8515-4B5C-8430-ACB3C4CF272D}" presName="spaceH" presStyleLbl="node1" presStyleIdx="0" presStyleCnt="0"/>
      <dgm:spPr/>
    </dgm:pt>
    <dgm:pt modelId="{1DD1760C-3B11-422F-BBB5-5D9C7FB86D40}" type="pres">
      <dgm:prSet presAssocID="{288D17A1-8515-4B5C-8430-ACB3C4CF272D}" presName="desPictures" presStyleLbl="alignImgPlace1" presStyleIdx="13" presStyleCnt="14"/>
      <dgm:spPr>
        <a:blipFill>
          <a:blip xmlns:r="http://schemas.openxmlformats.org/officeDocument/2006/relationships" r:embed="rId15"/>
          <a:srcRect/>
          <a:stretch>
            <a:fillRect l="-13000" r="-13000"/>
          </a:stretch>
        </a:blipFill>
      </dgm:spPr>
    </dgm:pt>
    <dgm:pt modelId="{64D94651-10F0-4B3D-804C-C2CD66512714}" type="pres">
      <dgm:prSet presAssocID="{288D17A1-8515-4B5C-8430-ACB3C4CF272D}" presName="desTextWrapper" presStyleCnt="0"/>
      <dgm:spPr/>
    </dgm:pt>
    <dgm:pt modelId="{0778EBF6-9033-4769-8E98-213526AC1716}" type="pres">
      <dgm:prSet presAssocID="{288D17A1-8515-4B5C-8430-ACB3C4CF272D}" presName="desText" presStyleLbl="revTx" presStyleIdx="13" presStyleCnt="14">
        <dgm:presLayoutVars>
          <dgm:bulletEnabled val="1"/>
        </dgm:presLayoutVars>
      </dgm:prSet>
      <dgm:spPr/>
    </dgm:pt>
    <dgm:pt modelId="{BDA7F89C-C2F4-4AFB-8AB4-5F6B73A24596}" type="pres">
      <dgm:prSet presAssocID="{8CAA299B-8125-4177-9AF3-DF40B35D5007}" presName="maxNode" presStyleCnt="0"/>
      <dgm:spPr/>
    </dgm:pt>
    <dgm:pt modelId="{94783710-F246-426D-A905-0CE67239E309}" type="pres">
      <dgm:prSet presAssocID="{8CAA299B-8125-4177-9AF3-DF40B35D5007}" presName="Name33" presStyleCnt="0"/>
      <dgm:spPr/>
    </dgm:pt>
  </dgm:ptLst>
  <dgm:cxnLst>
    <dgm:cxn modelId="{60FC0E03-8C5B-40DB-97B2-2901DC365867}" type="presOf" srcId="{8CAA299B-8125-4177-9AF3-DF40B35D5007}" destId="{C6CEBCA6-335E-4588-B3A5-926F64F9595E}" srcOrd="0" destOrd="0" presId="urn:microsoft.com/office/officeart/2008/layout/AccentedPicture"/>
    <dgm:cxn modelId="{AB2B2F08-323D-4615-A601-61D5FFBB5986}" type="presOf" srcId="{81EEF7D2-A762-4F99-983D-F79F067906A2}" destId="{DE3DBE8E-B542-45C7-A929-1252506D4C08}" srcOrd="0" destOrd="0" presId="urn:microsoft.com/office/officeart/2008/layout/AccentedPicture"/>
    <dgm:cxn modelId="{18DB6912-561B-4CAA-B7BA-C4400B9F99F3}" srcId="{8CAA299B-8125-4177-9AF3-DF40B35D5007}" destId="{DC1D7A30-5328-46F2-B05C-BEDAA1D99566}" srcOrd="10" destOrd="0" parTransId="{4BE9BE8D-2AA9-49E4-B97C-F637D0FBF069}" sibTransId="{EEEDDA88-E5A9-4E0B-9C35-B8A69BE12B26}"/>
    <dgm:cxn modelId="{DE4FDD15-A0C3-4CAD-A336-E1517374B1E1}" type="presOf" srcId="{ACC883D5-116A-4EBE-9A6F-77DBDE2DE475}" destId="{12C84EAC-1596-4E3B-9B44-F44B9CB35BC2}" srcOrd="0" destOrd="0" presId="urn:microsoft.com/office/officeart/2008/layout/AccentedPicture"/>
    <dgm:cxn modelId="{DFF73329-AC54-4373-A84F-1F547336C723}" srcId="{8CAA299B-8125-4177-9AF3-DF40B35D5007}" destId="{DBD72335-E381-49E2-99A8-C1977673DAFA}" srcOrd="3" destOrd="0" parTransId="{B24E5402-E490-4CD5-9689-334AAFA15AEC}" sibTransId="{16D3F884-C703-4439-B64C-9247AF3BFF2E}"/>
    <dgm:cxn modelId="{77C11439-CB13-40D0-B379-25C90A5EC030}" type="presOf" srcId="{5736DD35-99B4-4FEF-BDED-E0564BC57206}" destId="{D8943EA0-C1FF-4D66-9EA3-205E9A83249C}" srcOrd="0" destOrd="0" presId="urn:microsoft.com/office/officeart/2008/layout/AccentedPicture"/>
    <dgm:cxn modelId="{CFAA4343-B12B-4988-A487-05827FEA175E}" type="presOf" srcId="{3FBCD5FA-9535-4BEB-B362-9F46F3396256}" destId="{C0F1C68B-3ABF-487D-A238-836D80C3B6D7}" srcOrd="0" destOrd="0" presId="urn:microsoft.com/office/officeart/2008/layout/AccentedPicture"/>
    <dgm:cxn modelId="{02035545-3B9F-4B2D-949A-62AA93B8685F}" type="presOf" srcId="{288D17A1-8515-4B5C-8430-ACB3C4CF272D}" destId="{0778EBF6-9033-4769-8E98-213526AC1716}" srcOrd="0" destOrd="0" presId="urn:microsoft.com/office/officeart/2008/layout/AccentedPicture"/>
    <dgm:cxn modelId="{F4085768-290D-4EC2-9A09-9040EBF05B7A}" srcId="{8CAA299B-8125-4177-9AF3-DF40B35D5007}" destId="{311A5C6D-1443-4C55-A5CC-34369A9B0F29}" srcOrd="8" destOrd="0" parTransId="{A3D4CEC4-D227-492E-B297-5D20AE5B8CC0}" sibTransId="{EAE5C60D-BC95-42FF-852F-C60EBF82E7E7}"/>
    <dgm:cxn modelId="{46365471-66ED-4F47-ACF1-E7A2D5AD8511}" type="presOf" srcId="{2FA1899A-96FF-4E9E-9B62-03ACFBCD58DB}" destId="{36D4E188-AE28-4187-BCB1-2B04311DCD51}" srcOrd="0" destOrd="0" presId="urn:microsoft.com/office/officeart/2008/layout/AccentedPicture"/>
    <dgm:cxn modelId="{E5BEC253-D147-4795-A4D0-FF4DC53A8914}" type="presOf" srcId="{DC1D7A30-5328-46F2-B05C-BEDAA1D99566}" destId="{2A7EA230-3FF9-4E7C-A105-507E8CE539CD}" srcOrd="0" destOrd="0" presId="urn:microsoft.com/office/officeart/2008/layout/AccentedPicture"/>
    <dgm:cxn modelId="{9D2B757C-77B5-45E9-998E-DC6E9C9FCC5A}" type="presOf" srcId="{38A5656C-1CB1-4DC5-AED8-50BEAEAC8BB9}" destId="{E589E1DF-857B-4090-B075-18E68A651074}" srcOrd="0" destOrd="0" presId="urn:microsoft.com/office/officeart/2008/layout/AccentedPicture"/>
    <dgm:cxn modelId="{81E78E82-E700-4661-93D1-8C9A382BC4EB}" srcId="{8CAA299B-8125-4177-9AF3-DF40B35D5007}" destId="{49AB0CA2-57F3-481D-A42E-C784B3059E5B}" srcOrd="6" destOrd="0" parTransId="{4B2358DC-052B-4ECC-8996-8D9057B70B00}" sibTransId="{F3BCDC67-9155-46F6-A6BB-0E11FD39B698}"/>
    <dgm:cxn modelId="{E69D648C-08C6-4E02-8A9B-77CE300FE8F8}" srcId="{8CAA299B-8125-4177-9AF3-DF40B35D5007}" destId="{38A5656C-1CB1-4DC5-AED8-50BEAEAC8BB9}" srcOrd="4" destOrd="0" parTransId="{C58A9FF5-88A1-42BE-9CCD-4964AF382154}" sibTransId="{6237930F-3C4A-4944-AA74-591C4C3F9129}"/>
    <dgm:cxn modelId="{634C6094-887A-4161-BA53-BF46A101CABC}" type="presOf" srcId="{609571B5-B4D2-49F0-8A25-3E40A94DC2AF}" destId="{60D77737-9240-40FA-95C5-8C0FF96242A6}" srcOrd="0" destOrd="0" presId="urn:microsoft.com/office/officeart/2008/layout/AccentedPicture"/>
    <dgm:cxn modelId="{F49FA8A4-A2D0-45E7-A5AE-888AA96B54D1}" srcId="{8CAA299B-8125-4177-9AF3-DF40B35D5007}" destId="{D7841464-16AD-4622-A99A-D1DAD1F59AC6}" srcOrd="7" destOrd="0" parTransId="{B1279A6B-38BA-4582-A701-E77CFC46DD17}" sibTransId="{BC8878B0-CD5B-4AC5-A2A1-0BD8ED1DE4FE}"/>
    <dgm:cxn modelId="{A8AFECA7-A562-403C-B12E-E4581F0E54B0}" type="presOf" srcId="{A7BF8B98-A1D5-4B9C-AE9E-4221247F2CE8}" destId="{F7FBD081-B706-46DD-8322-9B8570896712}" srcOrd="0" destOrd="0" presId="urn:microsoft.com/office/officeart/2008/layout/AccentedPicture"/>
    <dgm:cxn modelId="{D24ADEA9-27A1-4D39-8CD6-D9EDC650FF28}" srcId="{8CAA299B-8125-4177-9AF3-DF40B35D5007}" destId="{A7BF8B98-A1D5-4B9C-AE9E-4221247F2CE8}" srcOrd="0" destOrd="0" parTransId="{5A4CAFAE-BD1B-49D0-8BED-4529672633A4}" sibTransId="{94ED223E-92EA-4019-B6A1-DFB49B68DC48}"/>
    <dgm:cxn modelId="{EDD845B8-E356-44B0-9A77-D6EDB8CDE40A}" srcId="{8CAA299B-8125-4177-9AF3-DF40B35D5007}" destId="{3FBCD5FA-9535-4BEB-B362-9F46F3396256}" srcOrd="2" destOrd="0" parTransId="{422B35A2-8DD2-47D0-B461-16B5BF487173}" sibTransId="{31725EF8-495B-4AF3-A26A-61192249A8A5}"/>
    <dgm:cxn modelId="{9A2670C3-6397-408B-9F6F-ECC660E1F207}" srcId="{8CAA299B-8125-4177-9AF3-DF40B35D5007}" destId="{81EEF7D2-A762-4F99-983D-F79F067906A2}" srcOrd="1" destOrd="0" parTransId="{BC6DADC7-126F-4672-A65D-666DA0943CA5}" sibTransId="{040047A8-CAC6-44E9-B299-E2F070607761}"/>
    <dgm:cxn modelId="{144B80CD-DE5A-4B20-8E5E-783C997ABF48}" srcId="{8CAA299B-8125-4177-9AF3-DF40B35D5007}" destId="{288D17A1-8515-4B5C-8430-ACB3C4CF272D}" srcOrd="14" destOrd="0" parTransId="{461C9E92-F365-4723-B0B7-889122038CBA}" sibTransId="{DBE2611D-1165-40E6-8866-C01B3B331010}"/>
    <dgm:cxn modelId="{092CEED2-1248-4C63-9CF9-90B2371001F2}" type="presOf" srcId="{D7841464-16AD-4622-A99A-D1DAD1F59AC6}" destId="{B9E66B6D-AA83-43C4-88AC-BC07091F2DF8}" srcOrd="0" destOrd="0" presId="urn:microsoft.com/office/officeart/2008/layout/AccentedPicture"/>
    <dgm:cxn modelId="{C157EED5-3816-4990-9804-8C760105F08D}" type="presOf" srcId="{DBD72335-E381-49E2-99A8-C1977673DAFA}" destId="{77098807-10F6-4E6C-9A52-EF543DFA9608}" srcOrd="0" destOrd="0" presId="urn:microsoft.com/office/officeart/2008/layout/AccentedPicture"/>
    <dgm:cxn modelId="{A281F1E3-EB9D-4850-9E32-5746A8F496DB}" srcId="{8CAA299B-8125-4177-9AF3-DF40B35D5007}" destId="{C15F66E6-5CA1-484C-8204-656D7ED52B07}" srcOrd="12" destOrd="0" parTransId="{6F597670-0A60-4D86-91F3-B10C2BB0BF3E}" sibTransId="{08877A97-6A5C-499C-A624-F32AD9462217}"/>
    <dgm:cxn modelId="{5F1ECEE6-C7CB-4108-8E0A-0385A4E9BBEB}" type="presOf" srcId="{49AB0CA2-57F3-481D-A42E-C784B3059E5B}" destId="{AD548E78-4262-4001-9508-2AC0CAC23511}" srcOrd="0" destOrd="0" presId="urn:microsoft.com/office/officeart/2008/layout/AccentedPicture"/>
    <dgm:cxn modelId="{F9AFD7E6-EB55-4953-BF21-3C9763FD1E03}" type="presOf" srcId="{94ED223E-92EA-4019-B6A1-DFB49B68DC48}" destId="{7A0C17CA-D8E8-4FD6-9F98-86D6D78FA9DB}" srcOrd="0" destOrd="0" presId="urn:microsoft.com/office/officeart/2008/layout/AccentedPicture"/>
    <dgm:cxn modelId="{F77A48E9-24BC-4DFA-9CB7-554DD2B502B4}" srcId="{8CAA299B-8125-4177-9AF3-DF40B35D5007}" destId="{2FA1899A-96FF-4E9E-9B62-03ACFBCD58DB}" srcOrd="13" destOrd="0" parTransId="{29B38919-D7F4-4387-9806-D08F17B990B6}" sibTransId="{4E236021-498B-4514-B0C6-46908C619D4B}"/>
    <dgm:cxn modelId="{84A8A6E9-DAE7-40C9-9E81-21F75A4BD594}" srcId="{8CAA299B-8125-4177-9AF3-DF40B35D5007}" destId="{609571B5-B4D2-49F0-8A25-3E40A94DC2AF}" srcOrd="9" destOrd="0" parTransId="{BFAD90FE-C09D-4BF8-9689-F8C68102632D}" sibTransId="{35953E8F-93BB-4C8B-A3A2-2C7F094BC186}"/>
    <dgm:cxn modelId="{123BD9E9-D255-4517-B6FC-6911039A45E0}" type="presOf" srcId="{C15F66E6-5CA1-484C-8204-656D7ED52B07}" destId="{FF88169F-49CA-4C42-B1A5-88B12B097BE7}" srcOrd="0" destOrd="0" presId="urn:microsoft.com/office/officeart/2008/layout/AccentedPicture"/>
    <dgm:cxn modelId="{24FFE2F0-E48A-472E-A8DC-93E9DD70395A}" type="presOf" srcId="{311A5C6D-1443-4C55-A5CC-34369A9B0F29}" destId="{262E07B1-7E38-4899-902A-E33933A7A65E}" srcOrd="0" destOrd="0" presId="urn:microsoft.com/office/officeart/2008/layout/AccentedPicture"/>
    <dgm:cxn modelId="{2EEB44F8-1FC6-4F86-A652-2F67650B97AB}" srcId="{8CAA299B-8125-4177-9AF3-DF40B35D5007}" destId="{ACC883D5-116A-4EBE-9A6F-77DBDE2DE475}" srcOrd="11" destOrd="0" parTransId="{EAA53D75-CF58-402F-AC27-42EEE182F098}" sibTransId="{DADC1F97-DECC-4F70-88E3-3CCD15ED6FEF}"/>
    <dgm:cxn modelId="{E9EA1AFF-6809-407A-A1F0-17F373138990}" srcId="{8CAA299B-8125-4177-9AF3-DF40B35D5007}" destId="{5736DD35-99B4-4FEF-BDED-E0564BC57206}" srcOrd="5" destOrd="0" parTransId="{21DBF317-2F42-4A53-9F05-B65DD657F42C}" sibTransId="{DF772D87-C0D6-48CF-A83A-858E41BA5AB1}"/>
    <dgm:cxn modelId="{92FCA9CC-7453-44F3-BF40-F89A45531722}" type="presParOf" srcId="{C6CEBCA6-335E-4588-B3A5-926F64F9595E}" destId="{7A0C17CA-D8E8-4FD6-9F98-86D6D78FA9DB}" srcOrd="0" destOrd="0" presId="urn:microsoft.com/office/officeart/2008/layout/AccentedPicture"/>
    <dgm:cxn modelId="{C5B7E4E1-70CD-4928-81DB-AB7D0440ABDA}" type="presParOf" srcId="{C6CEBCA6-335E-4588-B3A5-926F64F9595E}" destId="{F7FBD081-B706-46DD-8322-9B8570896712}" srcOrd="1" destOrd="0" presId="urn:microsoft.com/office/officeart/2008/layout/AccentedPicture"/>
    <dgm:cxn modelId="{0B842AD7-ABF0-4727-9C27-96EF2690D521}" type="presParOf" srcId="{C6CEBCA6-335E-4588-B3A5-926F64F9595E}" destId="{FACFED49-2796-4A9C-B9DC-F4394957C3FB}" srcOrd="2" destOrd="0" presId="urn:microsoft.com/office/officeart/2008/layout/AccentedPicture"/>
    <dgm:cxn modelId="{A99A8991-87AE-4557-A606-9C7E3D0564B4}" type="presParOf" srcId="{FACFED49-2796-4A9C-B9DC-F4394957C3FB}" destId="{4F771CE0-D844-4481-A849-4E7D8B3411F3}" srcOrd="0" destOrd="0" presId="urn:microsoft.com/office/officeart/2008/layout/AccentedPicture"/>
    <dgm:cxn modelId="{BD81E18B-354A-42E8-86E4-89F421DC456D}" type="presParOf" srcId="{4F771CE0-D844-4481-A849-4E7D8B3411F3}" destId="{441445C3-2DC1-44FC-8FE9-102AAB1314EF}" srcOrd="0" destOrd="0" presId="urn:microsoft.com/office/officeart/2008/layout/AccentedPicture"/>
    <dgm:cxn modelId="{734E6E5F-FFF2-45C8-A0BD-3A35FED8AC28}" type="presParOf" srcId="{4F771CE0-D844-4481-A849-4E7D8B3411F3}" destId="{F4F0E45D-CAC0-416C-8290-DF5D93C5E6A0}" srcOrd="1" destOrd="0" presId="urn:microsoft.com/office/officeart/2008/layout/AccentedPicture"/>
    <dgm:cxn modelId="{40E85771-A5ED-4BA6-AE04-B20918CDDECC}" type="presParOf" srcId="{4F771CE0-D844-4481-A849-4E7D8B3411F3}" destId="{754D8289-3712-4869-9A68-58A5FDDCE537}" srcOrd="2" destOrd="0" presId="urn:microsoft.com/office/officeart/2008/layout/AccentedPicture"/>
    <dgm:cxn modelId="{BC499118-26AB-42EA-AF11-EF9BB5F950AD}" type="presParOf" srcId="{754D8289-3712-4869-9A68-58A5FDDCE537}" destId="{DE3DBE8E-B542-45C7-A929-1252506D4C08}" srcOrd="0" destOrd="0" presId="urn:microsoft.com/office/officeart/2008/layout/AccentedPicture"/>
    <dgm:cxn modelId="{594624D9-18D9-4601-9F75-1C3DF032C8FA}" type="presParOf" srcId="{FACFED49-2796-4A9C-B9DC-F4394957C3FB}" destId="{F867B461-306A-4509-8984-E222C0E79491}" srcOrd="1" destOrd="0" presId="urn:microsoft.com/office/officeart/2008/layout/AccentedPicture"/>
    <dgm:cxn modelId="{541FBFCA-F478-4A75-B428-002CB429CE04}" type="presParOf" srcId="{FACFED49-2796-4A9C-B9DC-F4394957C3FB}" destId="{CBA607D3-DE53-483A-8197-F3A72E15789E}" srcOrd="2" destOrd="0" presId="urn:microsoft.com/office/officeart/2008/layout/AccentedPicture"/>
    <dgm:cxn modelId="{65164D6B-D578-40B9-9BFF-222E244FA517}" type="presParOf" srcId="{CBA607D3-DE53-483A-8197-F3A72E15789E}" destId="{83146A60-E355-4194-8349-3F0B4618378C}" srcOrd="0" destOrd="0" presId="urn:microsoft.com/office/officeart/2008/layout/AccentedPicture"/>
    <dgm:cxn modelId="{CA4632A9-C85C-455D-9220-04D2091845BE}" type="presParOf" srcId="{CBA607D3-DE53-483A-8197-F3A72E15789E}" destId="{5F59A5E5-9F28-4EE7-9306-3A5C7D94542F}" srcOrd="1" destOrd="0" presId="urn:microsoft.com/office/officeart/2008/layout/AccentedPicture"/>
    <dgm:cxn modelId="{FB538030-B286-42EA-A107-A394A8423BB6}" type="presParOf" srcId="{CBA607D3-DE53-483A-8197-F3A72E15789E}" destId="{6841A49D-EA27-4157-A6FE-47BD6E4A70AC}" srcOrd="2" destOrd="0" presId="urn:microsoft.com/office/officeart/2008/layout/AccentedPicture"/>
    <dgm:cxn modelId="{3F621DCA-8E03-48B8-BB61-7DA9EB87E629}" type="presParOf" srcId="{6841A49D-EA27-4157-A6FE-47BD6E4A70AC}" destId="{C0F1C68B-3ABF-487D-A238-836D80C3B6D7}" srcOrd="0" destOrd="0" presId="urn:microsoft.com/office/officeart/2008/layout/AccentedPicture"/>
    <dgm:cxn modelId="{E5EE5B77-199E-4682-81F9-512E4F1166F1}" type="presParOf" srcId="{FACFED49-2796-4A9C-B9DC-F4394957C3FB}" destId="{263F0727-8625-46E6-9BB7-CE2AC861E21E}" srcOrd="3" destOrd="0" presId="urn:microsoft.com/office/officeart/2008/layout/AccentedPicture"/>
    <dgm:cxn modelId="{2E4FCE74-7DBC-4782-9C00-D7E1FB5645C7}" type="presParOf" srcId="{FACFED49-2796-4A9C-B9DC-F4394957C3FB}" destId="{DA52CF31-7884-468E-AF93-E353EE5114BD}" srcOrd="4" destOrd="0" presId="urn:microsoft.com/office/officeart/2008/layout/AccentedPicture"/>
    <dgm:cxn modelId="{C1B95642-82B2-4B51-9D23-FE0F72E59B57}" type="presParOf" srcId="{DA52CF31-7884-468E-AF93-E353EE5114BD}" destId="{CA86CC16-0536-4E20-B63D-A3B4AB24332B}" srcOrd="0" destOrd="0" presId="urn:microsoft.com/office/officeart/2008/layout/AccentedPicture"/>
    <dgm:cxn modelId="{6449884A-5280-4F9E-B6F5-65EC7FC9CD4D}" type="presParOf" srcId="{DA52CF31-7884-468E-AF93-E353EE5114BD}" destId="{0B2ECAAB-D041-43C4-8852-285CFE6DF6A9}" srcOrd="1" destOrd="0" presId="urn:microsoft.com/office/officeart/2008/layout/AccentedPicture"/>
    <dgm:cxn modelId="{B02DC60E-1D78-4ACC-A417-EF64BFAE05D0}" type="presParOf" srcId="{DA52CF31-7884-468E-AF93-E353EE5114BD}" destId="{13653B80-CCB4-42B4-B74F-CF0021D717F4}" srcOrd="2" destOrd="0" presId="urn:microsoft.com/office/officeart/2008/layout/AccentedPicture"/>
    <dgm:cxn modelId="{3968513A-8AE6-4675-8E9A-AD1FB6AC1227}" type="presParOf" srcId="{13653B80-CCB4-42B4-B74F-CF0021D717F4}" destId="{77098807-10F6-4E6C-9A52-EF543DFA9608}" srcOrd="0" destOrd="0" presId="urn:microsoft.com/office/officeart/2008/layout/AccentedPicture"/>
    <dgm:cxn modelId="{C2255DD6-B113-4062-93A3-F6D0A21AF2A0}" type="presParOf" srcId="{FACFED49-2796-4A9C-B9DC-F4394957C3FB}" destId="{682DB9D3-723B-40C9-BB34-5F0D87AC81F2}" srcOrd="5" destOrd="0" presId="urn:microsoft.com/office/officeart/2008/layout/AccentedPicture"/>
    <dgm:cxn modelId="{BD17B38B-8FAC-4AAA-8E88-8192B850E076}" type="presParOf" srcId="{FACFED49-2796-4A9C-B9DC-F4394957C3FB}" destId="{7AB5F03D-B28E-42FA-AAE1-C61180ADD299}" srcOrd="6" destOrd="0" presId="urn:microsoft.com/office/officeart/2008/layout/AccentedPicture"/>
    <dgm:cxn modelId="{4F11A1AA-FA01-4FBA-9A07-5996DBFF119B}" type="presParOf" srcId="{7AB5F03D-B28E-42FA-AAE1-C61180ADD299}" destId="{206CC2E5-AE9E-41C5-8BAA-0C088AD1ECA5}" srcOrd="0" destOrd="0" presId="urn:microsoft.com/office/officeart/2008/layout/AccentedPicture"/>
    <dgm:cxn modelId="{637A84AE-D01E-4874-A8FE-761C5ED6242A}" type="presParOf" srcId="{7AB5F03D-B28E-42FA-AAE1-C61180ADD299}" destId="{1BA86A58-26E6-4A5E-8E9A-2C65756E426F}" srcOrd="1" destOrd="0" presId="urn:microsoft.com/office/officeart/2008/layout/AccentedPicture"/>
    <dgm:cxn modelId="{223A4F89-59C9-4031-812F-698DAAD425CD}" type="presParOf" srcId="{7AB5F03D-B28E-42FA-AAE1-C61180ADD299}" destId="{69F61DDA-A357-41DD-BF06-4039D7F5DE4B}" srcOrd="2" destOrd="0" presId="urn:microsoft.com/office/officeart/2008/layout/AccentedPicture"/>
    <dgm:cxn modelId="{054B134E-09F5-4600-82B7-96130C577D22}" type="presParOf" srcId="{69F61DDA-A357-41DD-BF06-4039D7F5DE4B}" destId="{E589E1DF-857B-4090-B075-18E68A651074}" srcOrd="0" destOrd="0" presId="urn:microsoft.com/office/officeart/2008/layout/AccentedPicture"/>
    <dgm:cxn modelId="{9A04EE29-F050-4F2B-9A91-12E4B3451675}" type="presParOf" srcId="{FACFED49-2796-4A9C-B9DC-F4394957C3FB}" destId="{AEA83DB3-6A8E-47B9-9F0A-B1505DC6F3B2}" srcOrd="7" destOrd="0" presId="urn:microsoft.com/office/officeart/2008/layout/AccentedPicture"/>
    <dgm:cxn modelId="{2BD997CD-3B43-4959-B0B7-E7303358FA22}" type="presParOf" srcId="{FACFED49-2796-4A9C-B9DC-F4394957C3FB}" destId="{B9EC63F5-F2FD-47E3-B377-72DA9F45A6D9}" srcOrd="8" destOrd="0" presId="urn:microsoft.com/office/officeart/2008/layout/AccentedPicture"/>
    <dgm:cxn modelId="{42426A3C-EE01-4D35-9714-F3B22BF28940}" type="presParOf" srcId="{B9EC63F5-F2FD-47E3-B377-72DA9F45A6D9}" destId="{8D7D0EA6-F6E6-4FBD-974F-95EF1C560495}" srcOrd="0" destOrd="0" presId="urn:microsoft.com/office/officeart/2008/layout/AccentedPicture"/>
    <dgm:cxn modelId="{E6A57E81-8F5A-41AD-A313-0745D61DC183}" type="presParOf" srcId="{B9EC63F5-F2FD-47E3-B377-72DA9F45A6D9}" destId="{8D8984E1-9840-445C-92A5-950DBE7B4EB4}" srcOrd="1" destOrd="0" presId="urn:microsoft.com/office/officeart/2008/layout/AccentedPicture"/>
    <dgm:cxn modelId="{6AF4BEED-1E06-4E74-BA44-64E9EF4B074F}" type="presParOf" srcId="{B9EC63F5-F2FD-47E3-B377-72DA9F45A6D9}" destId="{6E15FB89-172E-415E-8E58-24422DE53D51}" srcOrd="2" destOrd="0" presId="urn:microsoft.com/office/officeart/2008/layout/AccentedPicture"/>
    <dgm:cxn modelId="{D4D02A26-57EB-4CAE-AA68-7F81CFEB0AE0}" type="presParOf" srcId="{6E15FB89-172E-415E-8E58-24422DE53D51}" destId="{D8943EA0-C1FF-4D66-9EA3-205E9A83249C}" srcOrd="0" destOrd="0" presId="urn:microsoft.com/office/officeart/2008/layout/AccentedPicture"/>
    <dgm:cxn modelId="{4A4906DC-08A2-4C65-A92F-DBDB0BDD9077}" type="presParOf" srcId="{FACFED49-2796-4A9C-B9DC-F4394957C3FB}" destId="{D9E29478-2D91-4A81-A0C1-4E09CAB8C106}" srcOrd="9" destOrd="0" presId="urn:microsoft.com/office/officeart/2008/layout/AccentedPicture"/>
    <dgm:cxn modelId="{7F33CF1C-D161-49A0-A3D7-83A3383393C0}" type="presParOf" srcId="{FACFED49-2796-4A9C-B9DC-F4394957C3FB}" destId="{2D264C8B-C454-467E-A54E-BF2797899FEE}" srcOrd="10" destOrd="0" presId="urn:microsoft.com/office/officeart/2008/layout/AccentedPicture"/>
    <dgm:cxn modelId="{CD66F65D-12C1-4A7B-A95B-2391F7E59FBF}" type="presParOf" srcId="{2D264C8B-C454-467E-A54E-BF2797899FEE}" destId="{5D9904EF-9D77-4AE9-B0F3-95A9E96C4657}" srcOrd="0" destOrd="0" presId="urn:microsoft.com/office/officeart/2008/layout/AccentedPicture"/>
    <dgm:cxn modelId="{BF57A854-5996-4C31-9397-D53EED03BC2B}" type="presParOf" srcId="{2D264C8B-C454-467E-A54E-BF2797899FEE}" destId="{4B38AA80-2C16-4DE6-8797-73476299B9FE}" srcOrd="1" destOrd="0" presId="urn:microsoft.com/office/officeart/2008/layout/AccentedPicture"/>
    <dgm:cxn modelId="{ECACB98C-BB43-478A-9F16-CDDCF9504A01}" type="presParOf" srcId="{2D264C8B-C454-467E-A54E-BF2797899FEE}" destId="{BB2B721A-2974-4132-AC80-BCE3C66B0DEB}" srcOrd="2" destOrd="0" presId="urn:microsoft.com/office/officeart/2008/layout/AccentedPicture"/>
    <dgm:cxn modelId="{14498674-FE1B-41A9-9593-BE5F4D405BE2}" type="presParOf" srcId="{BB2B721A-2974-4132-AC80-BCE3C66B0DEB}" destId="{AD548E78-4262-4001-9508-2AC0CAC23511}" srcOrd="0" destOrd="0" presId="urn:microsoft.com/office/officeart/2008/layout/AccentedPicture"/>
    <dgm:cxn modelId="{7493F7E9-D651-4490-A354-4BBA1D9A243F}" type="presParOf" srcId="{FACFED49-2796-4A9C-B9DC-F4394957C3FB}" destId="{66C2322B-236A-499C-B17C-87892F870016}" srcOrd="11" destOrd="0" presId="urn:microsoft.com/office/officeart/2008/layout/AccentedPicture"/>
    <dgm:cxn modelId="{52C95EA1-FFB0-4208-A57C-A2E78C36A6C4}" type="presParOf" srcId="{FACFED49-2796-4A9C-B9DC-F4394957C3FB}" destId="{97B9D378-47C6-4334-8731-4CAA93321DC4}" srcOrd="12" destOrd="0" presId="urn:microsoft.com/office/officeart/2008/layout/AccentedPicture"/>
    <dgm:cxn modelId="{EAE16456-478B-4588-944D-B23BF1DD6FB0}" type="presParOf" srcId="{97B9D378-47C6-4334-8731-4CAA93321DC4}" destId="{E40D70D2-D568-4E80-A359-1358B0FF3D1B}" srcOrd="0" destOrd="0" presId="urn:microsoft.com/office/officeart/2008/layout/AccentedPicture"/>
    <dgm:cxn modelId="{B7AE7179-5377-4342-86F0-4BD351CA4DDC}" type="presParOf" srcId="{97B9D378-47C6-4334-8731-4CAA93321DC4}" destId="{76F51936-4632-497A-BFF6-605C14CBDBB5}" srcOrd="1" destOrd="0" presId="urn:microsoft.com/office/officeart/2008/layout/AccentedPicture"/>
    <dgm:cxn modelId="{CFD619CA-CB60-4B4E-A8B4-DC72B0FF5465}" type="presParOf" srcId="{97B9D378-47C6-4334-8731-4CAA93321DC4}" destId="{BCBB80FD-EE61-4706-867C-A5557C44F91A}" srcOrd="2" destOrd="0" presId="urn:microsoft.com/office/officeart/2008/layout/AccentedPicture"/>
    <dgm:cxn modelId="{2F2F52B2-4ADE-440E-9AE5-201E1146D679}" type="presParOf" srcId="{BCBB80FD-EE61-4706-867C-A5557C44F91A}" destId="{B9E66B6D-AA83-43C4-88AC-BC07091F2DF8}" srcOrd="0" destOrd="0" presId="urn:microsoft.com/office/officeart/2008/layout/AccentedPicture"/>
    <dgm:cxn modelId="{CADADDA1-6406-4AE7-A05E-7EEFD25BB20E}" type="presParOf" srcId="{FACFED49-2796-4A9C-B9DC-F4394957C3FB}" destId="{66AF5085-AEA5-4359-943B-463C311E707B}" srcOrd="13" destOrd="0" presId="urn:microsoft.com/office/officeart/2008/layout/AccentedPicture"/>
    <dgm:cxn modelId="{562F3402-73BD-4B06-901E-61CF4BBDBF38}" type="presParOf" srcId="{FACFED49-2796-4A9C-B9DC-F4394957C3FB}" destId="{0DE86577-C1FD-4B75-AAF6-E553F8A615FF}" srcOrd="14" destOrd="0" presId="urn:microsoft.com/office/officeart/2008/layout/AccentedPicture"/>
    <dgm:cxn modelId="{F903CB96-1FB4-415E-A232-B40CB4202A66}" type="presParOf" srcId="{0DE86577-C1FD-4B75-AAF6-E553F8A615FF}" destId="{3A38C6BC-C744-4225-9F8D-149FEB920972}" srcOrd="0" destOrd="0" presId="urn:microsoft.com/office/officeart/2008/layout/AccentedPicture"/>
    <dgm:cxn modelId="{5064C8A9-926F-4663-93F4-CE80922E45CC}" type="presParOf" srcId="{0DE86577-C1FD-4B75-AAF6-E553F8A615FF}" destId="{6767D083-B72F-4B77-AE1F-597E60F12111}" srcOrd="1" destOrd="0" presId="urn:microsoft.com/office/officeart/2008/layout/AccentedPicture"/>
    <dgm:cxn modelId="{61F87F8D-84A9-45B6-8451-C20857893CCB}" type="presParOf" srcId="{0DE86577-C1FD-4B75-AAF6-E553F8A615FF}" destId="{E497E2FC-9124-4BB9-ADE1-36CBEDFFEEA6}" srcOrd="2" destOrd="0" presId="urn:microsoft.com/office/officeart/2008/layout/AccentedPicture"/>
    <dgm:cxn modelId="{A8740925-E712-48D4-A918-B4D328250E1E}" type="presParOf" srcId="{E497E2FC-9124-4BB9-ADE1-36CBEDFFEEA6}" destId="{262E07B1-7E38-4899-902A-E33933A7A65E}" srcOrd="0" destOrd="0" presId="urn:microsoft.com/office/officeart/2008/layout/AccentedPicture"/>
    <dgm:cxn modelId="{F4B961D3-6178-4343-8C93-A1F1A21E717B}" type="presParOf" srcId="{FACFED49-2796-4A9C-B9DC-F4394957C3FB}" destId="{0C8F5EF0-F677-4E09-AFC9-D3DA1C2CFC6A}" srcOrd="15" destOrd="0" presId="urn:microsoft.com/office/officeart/2008/layout/AccentedPicture"/>
    <dgm:cxn modelId="{F92D2952-00CF-467F-A047-7F7498E75896}" type="presParOf" srcId="{FACFED49-2796-4A9C-B9DC-F4394957C3FB}" destId="{586D63CD-6CB7-4D28-9ED3-3A8B72BDB6AC}" srcOrd="16" destOrd="0" presId="urn:microsoft.com/office/officeart/2008/layout/AccentedPicture"/>
    <dgm:cxn modelId="{2CD2D49C-7DDE-48B2-AFE8-5DF4766DDA84}" type="presParOf" srcId="{586D63CD-6CB7-4D28-9ED3-3A8B72BDB6AC}" destId="{CE1E1E11-10BA-4B88-AC7E-4B2F6B42A6EF}" srcOrd="0" destOrd="0" presId="urn:microsoft.com/office/officeart/2008/layout/AccentedPicture"/>
    <dgm:cxn modelId="{999085ED-9F1A-4C5C-BEC6-422587C24816}" type="presParOf" srcId="{586D63CD-6CB7-4D28-9ED3-3A8B72BDB6AC}" destId="{5D648731-822C-4EEF-91BB-BACD06873BC3}" srcOrd="1" destOrd="0" presId="urn:microsoft.com/office/officeart/2008/layout/AccentedPicture"/>
    <dgm:cxn modelId="{F7A5C6C6-B927-4326-94E8-518E0A75664E}" type="presParOf" srcId="{586D63CD-6CB7-4D28-9ED3-3A8B72BDB6AC}" destId="{A39FCF17-5DBB-4C37-AF55-6877381739D0}" srcOrd="2" destOrd="0" presId="urn:microsoft.com/office/officeart/2008/layout/AccentedPicture"/>
    <dgm:cxn modelId="{ADC0D205-02FC-4638-BE8D-010D19B1F222}" type="presParOf" srcId="{A39FCF17-5DBB-4C37-AF55-6877381739D0}" destId="{60D77737-9240-40FA-95C5-8C0FF96242A6}" srcOrd="0" destOrd="0" presId="urn:microsoft.com/office/officeart/2008/layout/AccentedPicture"/>
    <dgm:cxn modelId="{B2CD30B2-0296-404F-B416-38E0573591E6}" type="presParOf" srcId="{FACFED49-2796-4A9C-B9DC-F4394957C3FB}" destId="{840FCF93-E337-43F4-8F00-A655B12C3CEE}" srcOrd="17" destOrd="0" presId="urn:microsoft.com/office/officeart/2008/layout/AccentedPicture"/>
    <dgm:cxn modelId="{29913620-33F8-418E-B223-7D1354CD019F}" type="presParOf" srcId="{FACFED49-2796-4A9C-B9DC-F4394957C3FB}" destId="{014A8936-1BF2-40F6-85B2-E035E6373E44}" srcOrd="18" destOrd="0" presId="urn:microsoft.com/office/officeart/2008/layout/AccentedPicture"/>
    <dgm:cxn modelId="{6F4000BF-D420-4448-9A83-438C664336B1}" type="presParOf" srcId="{014A8936-1BF2-40F6-85B2-E035E6373E44}" destId="{C6A2DE6F-742B-459B-A64B-87FBE1D7686B}" srcOrd="0" destOrd="0" presId="urn:microsoft.com/office/officeart/2008/layout/AccentedPicture"/>
    <dgm:cxn modelId="{BC9D8C9F-C8F5-4D82-BF2D-43F5D8AB4C20}" type="presParOf" srcId="{014A8936-1BF2-40F6-85B2-E035E6373E44}" destId="{DB5843AD-2978-4DB3-B3D8-CD08C6BCF711}" srcOrd="1" destOrd="0" presId="urn:microsoft.com/office/officeart/2008/layout/AccentedPicture"/>
    <dgm:cxn modelId="{15C8937E-061E-4201-AF9D-DBADA1C85604}" type="presParOf" srcId="{014A8936-1BF2-40F6-85B2-E035E6373E44}" destId="{8AC1BAEE-5C88-4FF1-BD35-C317AAA55B0B}" srcOrd="2" destOrd="0" presId="urn:microsoft.com/office/officeart/2008/layout/AccentedPicture"/>
    <dgm:cxn modelId="{84CC7513-9432-4256-BC15-BD977F621EBF}" type="presParOf" srcId="{8AC1BAEE-5C88-4FF1-BD35-C317AAA55B0B}" destId="{2A7EA230-3FF9-4E7C-A105-507E8CE539CD}" srcOrd="0" destOrd="0" presId="urn:microsoft.com/office/officeart/2008/layout/AccentedPicture"/>
    <dgm:cxn modelId="{2BB9ADA6-9B51-41C2-9B2A-374423C039A9}" type="presParOf" srcId="{FACFED49-2796-4A9C-B9DC-F4394957C3FB}" destId="{80449F7F-2353-4898-9E8F-78D91A3EF5A6}" srcOrd="19" destOrd="0" presId="urn:microsoft.com/office/officeart/2008/layout/AccentedPicture"/>
    <dgm:cxn modelId="{6F5BCC34-08D8-4DD4-B2AC-1F483F580C6B}" type="presParOf" srcId="{FACFED49-2796-4A9C-B9DC-F4394957C3FB}" destId="{41B954ED-71ED-4CF3-8021-43DE362CE1AD}" srcOrd="20" destOrd="0" presId="urn:microsoft.com/office/officeart/2008/layout/AccentedPicture"/>
    <dgm:cxn modelId="{BD8A9814-CB0A-480D-BB5D-AEB8FF033858}" type="presParOf" srcId="{41B954ED-71ED-4CF3-8021-43DE362CE1AD}" destId="{F7323028-F952-4BE7-8C2A-1A3601F22779}" srcOrd="0" destOrd="0" presId="urn:microsoft.com/office/officeart/2008/layout/AccentedPicture"/>
    <dgm:cxn modelId="{4B03E925-B463-4458-926F-C0DEB91679B9}" type="presParOf" srcId="{41B954ED-71ED-4CF3-8021-43DE362CE1AD}" destId="{C2129398-DBC8-493E-81AD-384F08A02246}" srcOrd="1" destOrd="0" presId="urn:microsoft.com/office/officeart/2008/layout/AccentedPicture"/>
    <dgm:cxn modelId="{0D5721DE-02F7-4D6C-A92E-FCE115D67EDB}" type="presParOf" srcId="{41B954ED-71ED-4CF3-8021-43DE362CE1AD}" destId="{AAC2D42D-06E3-4B83-8316-BB1A117AB3A5}" srcOrd="2" destOrd="0" presId="urn:microsoft.com/office/officeart/2008/layout/AccentedPicture"/>
    <dgm:cxn modelId="{2849EF43-47DC-4437-B6FB-471266D6C9F5}" type="presParOf" srcId="{AAC2D42D-06E3-4B83-8316-BB1A117AB3A5}" destId="{12C84EAC-1596-4E3B-9B44-F44B9CB35BC2}" srcOrd="0" destOrd="0" presId="urn:microsoft.com/office/officeart/2008/layout/AccentedPicture"/>
    <dgm:cxn modelId="{E275A0F4-AE88-4F2D-9EC2-910F67BC64C8}" type="presParOf" srcId="{FACFED49-2796-4A9C-B9DC-F4394957C3FB}" destId="{E5D5EDE3-CC83-4C7C-9430-C9CF1926298C}" srcOrd="21" destOrd="0" presId="urn:microsoft.com/office/officeart/2008/layout/AccentedPicture"/>
    <dgm:cxn modelId="{D7D45B7C-394C-4110-907B-2F84FC198E75}" type="presParOf" srcId="{FACFED49-2796-4A9C-B9DC-F4394957C3FB}" destId="{2AF70242-6186-4767-9526-8CF5499EFE5E}" srcOrd="22" destOrd="0" presId="urn:microsoft.com/office/officeart/2008/layout/AccentedPicture"/>
    <dgm:cxn modelId="{BE635D23-A58C-48CF-8CDF-C7BCC9071F11}" type="presParOf" srcId="{2AF70242-6186-4767-9526-8CF5499EFE5E}" destId="{C4C0833E-A479-419D-828A-3DEB08D10FEB}" srcOrd="0" destOrd="0" presId="urn:microsoft.com/office/officeart/2008/layout/AccentedPicture"/>
    <dgm:cxn modelId="{435C917D-E31C-4D97-8A99-A378A46FEA73}" type="presParOf" srcId="{2AF70242-6186-4767-9526-8CF5499EFE5E}" destId="{583CE0F6-88A9-4C9E-84CF-67DCBE663F8C}" srcOrd="1" destOrd="0" presId="urn:microsoft.com/office/officeart/2008/layout/AccentedPicture"/>
    <dgm:cxn modelId="{E24EAE49-C76C-48C2-842D-344E28B19C9B}" type="presParOf" srcId="{2AF70242-6186-4767-9526-8CF5499EFE5E}" destId="{FA6ECDCC-E2F0-4095-A94E-148209C554DF}" srcOrd="2" destOrd="0" presId="urn:microsoft.com/office/officeart/2008/layout/AccentedPicture"/>
    <dgm:cxn modelId="{B9E2AFF4-C79B-4910-972B-82B3A49A6BA9}" type="presParOf" srcId="{FA6ECDCC-E2F0-4095-A94E-148209C554DF}" destId="{FF88169F-49CA-4C42-B1A5-88B12B097BE7}" srcOrd="0" destOrd="0" presId="urn:microsoft.com/office/officeart/2008/layout/AccentedPicture"/>
    <dgm:cxn modelId="{58E4585B-6C1E-45B8-8554-20E73D6045A6}" type="presParOf" srcId="{FACFED49-2796-4A9C-B9DC-F4394957C3FB}" destId="{6E2337B5-E26D-421E-AC7D-358F70A426C3}" srcOrd="23" destOrd="0" presId="urn:microsoft.com/office/officeart/2008/layout/AccentedPicture"/>
    <dgm:cxn modelId="{53CFA1A1-6607-4571-9676-BB988D44BA8C}" type="presParOf" srcId="{FACFED49-2796-4A9C-B9DC-F4394957C3FB}" destId="{C75A5CA4-CD60-445F-BD80-9F4022FEAA8F}" srcOrd="24" destOrd="0" presId="urn:microsoft.com/office/officeart/2008/layout/AccentedPicture"/>
    <dgm:cxn modelId="{5891FFF7-0432-4135-89CD-7CA9F1F83F52}" type="presParOf" srcId="{C75A5CA4-CD60-445F-BD80-9F4022FEAA8F}" destId="{7CC5B70A-B01D-414C-9B8D-E22E98CCC729}" srcOrd="0" destOrd="0" presId="urn:microsoft.com/office/officeart/2008/layout/AccentedPicture"/>
    <dgm:cxn modelId="{115206F4-F548-4A92-9E2B-E63AB48F428E}" type="presParOf" srcId="{C75A5CA4-CD60-445F-BD80-9F4022FEAA8F}" destId="{14A98679-8F2B-40AC-BC33-8674C181611F}" srcOrd="1" destOrd="0" presId="urn:microsoft.com/office/officeart/2008/layout/AccentedPicture"/>
    <dgm:cxn modelId="{EAD2B77A-DA60-4FCF-A3FA-3F74C01E7E22}" type="presParOf" srcId="{C75A5CA4-CD60-445F-BD80-9F4022FEAA8F}" destId="{EA9BF6A0-6AA6-44E9-A5B8-F7BDB152D870}" srcOrd="2" destOrd="0" presId="urn:microsoft.com/office/officeart/2008/layout/AccentedPicture"/>
    <dgm:cxn modelId="{04B22EFA-F264-484C-9A3D-96EF01246B12}" type="presParOf" srcId="{EA9BF6A0-6AA6-44E9-A5B8-F7BDB152D870}" destId="{36D4E188-AE28-4187-BCB1-2B04311DCD51}" srcOrd="0" destOrd="0" presId="urn:microsoft.com/office/officeart/2008/layout/AccentedPicture"/>
    <dgm:cxn modelId="{95BD4575-46A1-4175-BAE7-479FC61B265C}" type="presParOf" srcId="{FACFED49-2796-4A9C-B9DC-F4394957C3FB}" destId="{8A9E715B-D0B8-4006-BC35-2E1BE5CD1D15}" srcOrd="25" destOrd="0" presId="urn:microsoft.com/office/officeart/2008/layout/AccentedPicture"/>
    <dgm:cxn modelId="{A0654995-75BA-45CE-97EE-DC34183AF460}" type="presParOf" srcId="{FACFED49-2796-4A9C-B9DC-F4394957C3FB}" destId="{D0AEBFEA-ED1C-415E-9A23-9A6654C5BAC2}" srcOrd="26" destOrd="0" presId="urn:microsoft.com/office/officeart/2008/layout/AccentedPicture"/>
    <dgm:cxn modelId="{9350A5E7-FF02-4679-A58F-328B6F5EACD0}" type="presParOf" srcId="{D0AEBFEA-ED1C-415E-9A23-9A6654C5BAC2}" destId="{99445F4C-F95A-45F2-A444-3226EC9F14E2}" srcOrd="0" destOrd="0" presId="urn:microsoft.com/office/officeart/2008/layout/AccentedPicture"/>
    <dgm:cxn modelId="{3FB860BA-8A95-4FDC-854D-B1D80594AD9C}" type="presParOf" srcId="{D0AEBFEA-ED1C-415E-9A23-9A6654C5BAC2}" destId="{1DD1760C-3B11-422F-BBB5-5D9C7FB86D40}" srcOrd="1" destOrd="0" presId="urn:microsoft.com/office/officeart/2008/layout/AccentedPicture"/>
    <dgm:cxn modelId="{83C7FFB7-B31F-48D8-B110-01E9FF75DEF3}" type="presParOf" srcId="{D0AEBFEA-ED1C-415E-9A23-9A6654C5BAC2}" destId="{64D94651-10F0-4B3D-804C-C2CD66512714}" srcOrd="2" destOrd="0" presId="urn:microsoft.com/office/officeart/2008/layout/AccentedPicture"/>
    <dgm:cxn modelId="{4FBD09E6-63C5-4A38-8932-2215F030B845}" type="presParOf" srcId="{64D94651-10F0-4B3D-804C-C2CD66512714}" destId="{0778EBF6-9033-4769-8E98-213526AC1716}" srcOrd="0" destOrd="0" presId="urn:microsoft.com/office/officeart/2008/layout/AccentedPicture"/>
    <dgm:cxn modelId="{49D6C1DA-D9FA-4F7F-B1F0-58F66EDF6DE6}" type="presParOf" srcId="{C6CEBCA6-335E-4588-B3A5-926F64F9595E}" destId="{BDA7F89C-C2F4-4AFB-8AB4-5F6B73A24596}" srcOrd="3" destOrd="0" presId="urn:microsoft.com/office/officeart/2008/layout/AccentedPicture"/>
    <dgm:cxn modelId="{DE7F720F-5FEF-41D4-B88D-FE60EA02E754}" type="presParOf" srcId="{BDA7F89C-C2F4-4AFB-8AB4-5F6B73A24596}" destId="{94783710-F246-426D-A905-0CE67239E309}"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A299B-8125-4177-9AF3-DF40B35D5007}" type="doc">
      <dgm:prSet loTypeId="urn:microsoft.com/office/officeart/2008/layout/AccentedPicture" loCatId="picture" qsTypeId="urn:microsoft.com/office/officeart/2005/8/quickstyle/simple4" qsCatId="simple" csTypeId="urn:microsoft.com/office/officeart/2005/8/colors/accent3_1" csCatId="accent3" phldr="1"/>
      <dgm:spPr/>
      <dgm:t>
        <a:bodyPr/>
        <a:lstStyle/>
        <a:p>
          <a:endParaRPr lang="tr-TR"/>
        </a:p>
      </dgm:t>
    </dgm:pt>
    <dgm:pt modelId="{C7A962F6-31A7-42EE-AF55-06BF36A2093D}">
      <dgm:prSet phldrT="[Metin]"/>
      <dgm:spPr/>
      <dgm:t>
        <a:bodyPr/>
        <a:lstStyle/>
        <a:p>
          <a:r>
            <a:rPr lang="tr-TR"/>
            <a:t>Altyapı Bilgi Sistemi</a:t>
          </a:r>
        </a:p>
      </dgm:t>
    </dgm:pt>
    <dgm:pt modelId="{EE66BFAC-7509-44C4-942C-6B8A4A81624C}" type="parTrans" cxnId="{519F65F9-980B-49FA-9BDC-C4FB85C67CF5}">
      <dgm:prSet/>
      <dgm:spPr/>
      <dgm:t>
        <a:bodyPr/>
        <a:lstStyle/>
        <a:p>
          <a:endParaRPr lang="tr-TR"/>
        </a:p>
      </dgm:t>
    </dgm:pt>
    <dgm:pt modelId="{273E72BB-2716-4253-A262-64F32AED046F}" type="sibTrans" cxnId="{519F65F9-980B-49FA-9BDC-C4FB85C67CF5}">
      <dgm:prSet/>
      <dgm:spPr/>
      <dgm:t>
        <a:bodyPr/>
        <a:lstStyle/>
        <a:p>
          <a:endParaRPr lang="tr-TR"/>
        </a:p>
      </dgm:t>
    </dgm:pt>
    <dgm:pt modelId="{99268AF1-10E2-4D59-A42C-1FEE3829172A}">
      <dgm:prSet/>
      <dgm:spPr/>
      <dgm:t>
        <a:bodyPr/>
        <a:lstStyle/>
        <a:p>
          <a:r>
            <a:rPr lang="tr-TR"/>
            <a:t>Bukalemun İçerik Yönetim Sistemi</a:t>
          </a:r>
        </a:p>
      </dgm:t>
    </dgm:pt>
    <dgm:pt modelId="{DFE1EEC8-D8AE-4B98-AE7C-677167332902}" type="parTrans" cxnId="{4C052A97-2C48-4F94-8B88-006CCED2A536}">
      <dgm:prSet/>
      <dgm:spPr/>
      <dgm:t>
        <a:bodyPr/>
        <a:lstStyle/>
        <a:p>
          <a:endParaRPr lang="tr-TR"/>
        </a:p>
      </dgm:t>
    </dgm:pt>
    <dgm:pt modelId="{EBC09C5B-8262-4596-84C8-E4A1FADE5A4B}" type="sibTrans" cxnId="{4C052A97-2C48-4F94-8B88-006CCED2A536}">
      <dgm:prSet/>
      <dgm:spPr/>
      <dgm:t>
        <a:bodyPr/>
        <a:lstStyle/>
        <a:p>
          <a:endParaRPr lang="tr-TR"/>
        </a:p>
      </dgm:t>
    </dgm:pt>
    <dgm:pt modelId="{1BB5DE09-193F-4C03-9029-E34F6833A7D2}">
      <dgm:prSet/>
      <dgm:spPr/>
      <dgm:t>
        <a:bodyPr/>
        <a:lstStyle/>
        <a:p>
          <a:r>
            <a:rPr lang="tr-TR"/>
            <a:t>Faaliyet Bilgi Sistemi</a:t>
          </a:r>
        </a:p>
      </dgm:t>
    </dgm:pt>
    <dgm:pt modelId="{DE78F0C6-EC12-4A94-9950-3FA4D7058519}" type="parTrans" cxnId="{D3DF55D7-AE84-41A3-9593-9123E57F955F}">
      <dgm:prSet/>
      <dgm:spPr/>
      <dgm:t>
        <a:bodyPr/>
        <a:lstStyle/>
        <a:p>
          <a:endParaRPr lang="tr-TR"/>
        </a:p>
      </dgm:t>
    </dgm:pt>
    <dgm:pt modelId="{DAD7C98A-DB58-41BE-8551-88E4B5CEA962}" type="sibTrans" cxnId="{D3DF55D7-AE84-41A3-9593-9123E57F955F}">
      <dgm:prSet/>
      <dgm:spPr/>
      <dgm:t>
        <a:bodyPr/>
        <a:lstStyle/>
        <a:p>
          <a:endParaRPr lang="tr-TR"/>
        </a:p>
      </dgm:t>
    </dgm:pt>
    <dgm:pt modelId="{54CFCC44-802A-4BA9-BA6C-F9DD222AF974}">
      <dgm:prSet/>
      <dgm:spPr/>
      <dgm:t>
        <a:bodyPr/>
        <a:lstStyle/>
        <a:p>
          <a:r>
            <a:rPr lang="tr-TR"/>
            <a:t>Kurumsal Veri Değerlendirme Sistemi</a:t>
          </a:r>
        </a:p>
      </dgm:t>
    </dgm:pt>
    <dgm:pt modelId="{EBD97E6E-4BCC-4334-B4DD-F9EEA1570962}" type="parTrans" cxnId="{2A39FCEF-DE33-4B41-8D02-E97861BF30A6}">
      <dgm:prSet/>
      <dgm:spPr/>
      <dgm:t>
        <a:bodyPr/>
        <a:lstStyle/>
        <a:p>
          <a:endParaRPr lang="tr-TR"/>
        </a:p>
      </dgm:t>
    </dgm:pt>
    <dgm:pt modelId="{3B59A2CA-3812-4E59-B856-2996A82A156C}" type="sibTrans" cxnId="{2A39FCEF-DE33-4B41-8D02-E97861BF30A6}">
      <dgm:prSet/>
      <dgm:spPr/>
      <dgm:t>
        <a:bodyPr/>
        <a:lstStyle/>
        <a:p>
          <a:endParaRPr lang="tr-TR"/>
        </a:p>
      </dgm:t>
    </dgm:pt>
    <dgm:pt modelId="{69D4F396-3930-4A21-9184-CE3DD2009B48}">
      <dgm:prSet/>
      <dgm:spPr/>
      <dgm:t>
        <a:bodyPr/>
        <a:lstStyle/>
        <a:p>
          <a:r>
            <a:rPr lang="tr-TR"/>
            <a:t>SKS Bilgi Sistemi</a:t>
          </a:r>
        </a:p>
      </dgm:t>
    </dgm:pt>
    <dgm:pt modelId="{BBE97089-FD00-44FB-A070-5F88F0AD5DD3}" type="parTrans" cxnId="{5BE9E1A4-E8BD-4F2B-ADA5-ED339CB90316}">
      <dgm:prSet/>
      <dgm:spPr/>
      <dgm:t>
        <a:bodyPr/>
        <a:lstStyle/>
        <a:p>
          <a:endParaRPr lang="tr-TR"/>
        </a:p>
      </dgm:t>
    </dgm:pt>
    <dgm:pt modelId="{897ACF61-CAEF-4A0D-95AC-D922BEA54586}" type="sibTrans" cxnId="{5BE9E1A4-E8BD-4F2B-ADA5-ED339CB90316}">
      <dgm:prSet/>
      <dgm:spPr/>
      <dgm:t>
        <a:bodyPr/>
        <a:lstStyle/>
        <a:p>
          <a:endParaRPr lang="tr-TR"/>
        </a:p>
      </dgm:t>
    </dgm:pt>
    <dgm:pt modelId="{381FA17B-0F3B-43B5-B93D-B65BB4B091E2}">
      <dgm:prSet/>
      <dgm:spPr/>
      <dgm:t>
        <a:bodyPr/>
        <a:lstStyle/>
        <a:p>
          <a:r>
            <a:rPr lang="tr-TR"/>
            <a:t>Stratejik Yönetim Bilgi Sistemi</a:t>
          </a:r>
        </a:p>
      </dgm:t>
    </dgm:pt>
    <dgm:pt modelId="{A091A566-5869-4A9C-9FEC-CFB4EFCDD94E}" type="parTrans" cxnId="{5D215CEC-2451-4687-A8C7-70C6BB44C622}">
      <dgm:prSet/>
      <dgm:spPr/>
      <dgm:t>
        <a:bodyPr/>
        <a:lstStyle/>
        <a:p>
          <a:endParaRPr lang="tr-TR"/>
        </a:p>
      </dgm:t>
    </dgm:pt>
    <dgm:pt modelId="{86A1C8DE-7922-4EA9-8739-6FE91AFDDC37}" type="sibTrans" cxnId="{5D215CEC-2451-4687-A8C7-70C6BB44C622}">
      <dgm:prSet/>
      <dgm:spPr/>
      <dgm:t>
        <a:bodyPr/>
        <a:lstStyle/>
        <a:p>
          <a:endParaRPr lang="tr-TR"/>
        </a:p>
      </dgm:t>
    </dgm:pt>
    <dgm:pt modelId="{0270CBEB-91AD-4245-BEB4-20929E200745}">
      <dgm:prSet/>
      <dgm:spPr/>
      <dgm:t>
        <a:bodyPr/>
        <a:lstStyle/>
        <a:p>
          <a:r>
            <a:rPr lang="tr-TR"/>
            <a:t>Süreç Yönetimi Bilgi Sistemi</a:t>
          </a:r>
        </a:p>
      </dgm:t>
    </dgm:pt>
    <dgm:pt modelId="{264037A4-1041-4668-9FD1-2AFB35CD9A36}" type="parTrans" cxnId="{F36A7DB2-6849-44D6-B1CA-8F77D77EB469}">
      <dgm:prSet/>
      <dgm:spPr/>
      <dgm:t>
        <a:bodyPr/>
        <a:lstStyle/>
        <a:p>
          <a:endParaRPr lang="tr-TR"/>
        </a:p>
      </dgm:t>
    </dgm:pt>
    <dgm:pt modelId="{8074DD4F-9EC1-4D4F-92ED-DB3F3C3CD828}" type="sibTrans" cxnId="{F36A7DB2-6849-44D6-B1CA-8F77D77EB469}">
      <dgm:prSet/>
      <dgm:spPr/>
      <dgm:t>
        <a:bodyPr/>
        <a:lstStyle/>
        <a:p>
          <a:endParaRPr lang="tr-TR"/>
        </a:p>
      </dgm:t>
    </dgm:pt>
    <dgm:pt modelId="{31EECFBD-797F-4FBA-ACED-DC855F3BC952}">
      <dgm:prSet/>
      <dgm:spPr/>
      <dgm:t>
        <a:bodyPr/>
        <a:lstStyle/>
        <a:p>
          <a:r>
            <a:rPr lang="tr-TR"/>
            <a:t>Yönetici Bilgi Sistem</a:t>
          </a:r>
        </a:p>
      </dgm:t>
    </dgm:pt>
    <dgm:pt modelId="{606F85EA-023B-4CD5-BEC9-F06971D234FF}" type="parTrans" cxnId="{53FEB195-654D-4DC1-9A32-7511DE875143}">
      <dgm:prSet/>
      <dgm:spPr/>
      <dgm:t>
        <a:bodyPr/>
        <a:lstStyle/>
        <a:p>
          <a:endParaRPr lang="tr-TR"/>
        </a:p>
      </dgm:t>
    </dgm:pt>
    <dgm:pt modelId="{66EB4669-0DB2-494F-BAB9-6E3B3D683CD0}" type="sibTrans" cxnId="{53FEB195-654D-4DC1-9A32-7511DE875143}">
      <dgm:prSet/>
      <dgm:spPr/>
      <dgm:t>
        <a:bodyPr/>
        <a:lstStyle/>
        <a:p>
          <a:endParaRPr lang="tr-TR"/>
        </a:p>
      </dgm:t>
    </dgm:pt>
    <dgm:pt modelId="{859ECEED-BB87-45D0-8D56-317DBB64ECBB}">
      <dgm:prSet phldrT="[Metin]"/>
      <dgm:spPr/>
      <dgm:t>
        <a:bodyPr/>
        <a:lstStyle/>
        <a:p>
          <a:endParaRPr lang="tr-TR"/>
        </a:p>
      </dgm:t>
    </dgm:pt>
    <dgm:pt modelId="{2C79C8EA-D6DA-4537-8BE8-139E303D51FD}" type="parTrans" cxnId="{B929BFA1-8C21-49BD-81FD-54DA246BEC4F}">
      <dgm:prSet/>
      <dgm:spPr/>
      <dgm:t>
        <a:bodyPr/>
        <a:lstStyle/>
        <a:p>
          <a:endParaRPr lang="tr-TR"/>
        </a:p>
      </dgm:t>
    </dgm:pt>
    <dgm:pt modelId="{605D6873-9773-450D-8BE8-AA08212F39CA}" type="sibTrans" cxnId="{B929BFA1-8C21-49BD-81FD-54DA246BEC4F}">
      <dgm:prSet/>
      <dgm:spPr>
        <a:blipFill>
          <a:blip xmlns:r="http://schemas.openxmlformats.org/officeDocument/2006/relationships" r:embed="rId1"/>
          <a:srcRect/>
          <a:stretch>
            <a:fillRect l="-4000" r="-4000"/>
          </a:stretch>
        </a:blipFill>
      </dgm:spPr>
      <dgm:t>
        <a:bodyPr/>
        <a:lstStyle/>
        <a:p>
          <a:endParaRPr lang="tr-TR"/>
        </a:p>
      </dgm:t>
    </dgm:pt>
    <dgm:pt modelId="{C6CEBCA6-335E-4588-B3A5-926F64F9595E}" type="pres">
      <dgm:prSet presAssocID="{8CAA299B-8125-4177-9AF3-DF40B35D5007}" presName="Name0" presStyleCnt="0">
        <dgm:presLayoutVars>
          <dgm:dir/>
        </dgm:presLayoutVars>
      </dgm:prSet>
      <dgm:spPr/>
    </dgm:pt>
    <dgm:pt modelId="{548161C1-076A-4B76-A0C0-C2D953CFAAF0}" type="pres">
      <dgm:prSet presAssocID="{605D6873-9773-450D-8BE8-AA08212F39CA}" presName="picture_1" presStyleLbl="bgImgPlace1" presStyleIdx="0" presStyleCnt="1" custScaleX="77999" custScaleY="84616" custLinFactNeighborX="-15764" custLinFactNeighborY="-4550"/>
      <dgm:spPr/>
    </dgm:pt>
    <dgm:pt modelId="{9FADE6CA-B36A-4769-BE82-72B135B95828}" type="pres">
      <dgm:prSet presAssocID="{859ECEED-BB87-45D0-8D56-317DBB64ECBB}" presName="text_1" presStyleLbl="node1" presStyleIdx="0" presStyleCnt="0">
        <dgm:presLayoutVars>
          <dgm:bulletEnabled val="1"/>
        </dgm:presLayoutVars>
      </dgm:prSet>
      <dgm:spPr/>
    </dgm:pt>
    <dgm:pt modelId="{B491E448-9627-48E9-87BC-3BB2EEE32C87}" type="pres">
      <dgm:prSet presAssocID="{8CAA299B-8125-4177-9AF3-DF40B35D5007}" presName="linV" presStyleCnt="0"/>
      <dgm:spPr/>
    </dgm:pt>
    <dgm:pt modelId="{77E39705-92A3-4AB2-9E69-8B4A84FD6297}" type="pres">
      <dgm:prSet presAssocID="{C7A962F6-31A7-42EE-AF55-06BF36A2093D}" presName="pair" presStyleCnt="0"/>
      <dgm:spPr/>
    </dgm:pt>
    <dgm:pt modelId="{4A525D19-AFC9-478A-B64D-3BB7303D3BC9}" type="pres">
      <dgm:prSet presAssocID="{C7A962F6-31A7-42EE-AF55-06BF36A2093D}" presName="spaceH" presStyleLbl="node1" presStyleIdx="0" presStyleCnt="0"/>
      <dgm:spPr/>
    </dgm:pt>
    <dgm:pt modelId="{2CCC2F60-B510-4E4A-B315-AD0C674423E0}" type="pres">
      <dgm:prSet presAssocID="{C7A962F6-31A7-42EE-AF55-06BF36A2093D}" presName="desPictures" presStyleLbl="alignImgPlace1" presStyleIdx="0" presStyleCnt="8"/>
      <dgm:spPr>
        <a:blipFill>
          <a:blip xmlns:r="http://schemas.openxmlformats.org/officeDocument/2006/relationships" r:embed="rId2"/>
          <a:srcRect/>
          <a:stretch>
            <a:fillRect l="-13000" r="-13000"/>
          </a:stretch>
        </a:blipFill>
      </dgm:spPr>
    </dgm:pt>
    <dgm:pt modelId="{112AE374-9E39-4B60-8054-AB8A966FC536}" type="pres">
      <dgm:prSet presAssocID="{C7A962F6-31A7-42EE-AF55-06BF36A2093D}" presName="desTextWrapper" presStyleCnt="0"/>
      <dgm:spPr/>
    </dgm:pt>
    <dgm:pt modelId="{E83BAD87-B9AA-4CE3-8A04-6BA5B2309BCA}" type="pres">
      <dgm:prSet presAssocID="{C7A962F6-31A7-42EE-AF55-06BF36A2093D}" presName="desText" presStyleLbl="revTx" presStyleIdx="0" presStyleCnt="8">
        <dgm:presLayoutVars>
          <dgm:bulletEnabled val="1"/>
        </dgm:presLayoutVars>
      </dgm:prSet>
      <dgm:spPr/>
    </dgm:pt>
    <dgm:pt modelId="{B33556E8-C4E5-4D37-A139-8CE11E8D9776}" type="pres">
      <dgm:prSet presAssocID="{273E72BB-2716-4253-A262-64F32AED046F}" presName="spaceV" presStyleCnt="0"/>
      <dgm:spPr/>
    </dgm:pt>
    <dgm:pt modelId="{335AE65E-BA43-438C-9170-BB2DA2DD4D8E}" type="pres">
      <dgm:prSet presAssocID="{99268AF1-10E2-4D59-A42C-1FEE3829172A}" presName="pair" presStyleCnt="0"/>
      <dgm:spPr/>
    </dgm:pt>
    <dgm:pt modelId="{3C314BCA-A567-44F9-B3C2-56C758F980C7}" type="pres">
      <dgm:prSet presAssocID="{99268AF1-10E2-4D59-A42C-1FEE3829172A}" presName="spaceH" presStyleLbl="node1" presStyleIdx="0" presStyleCnt="0"/>
      <dgm:spPr/>
    </dgm:pt>
    <dgm:pt modelId="{8BA3D22E-FCDA-4079-A25E-603FCE24F5E1}" type="pres">
      <dgm:prSet presAssocID="{99268AF1-10E2-4D59-A42C-1FEE3829172A}" presName="desPictures" presStyleLbl="alignImgPlace1" presStyleIdx="1" presStyleCnt="8"/>
      <dgm:spPr>
        <a:blipFill>
          <a:blip xmlns:r="http://schemas.openxmlformats.org/officeDocument/2006/relationships" r:embed="rId3"/>
          <a:srcRect/>
          <a:stretch>
            <a:fillRect l="-13000" r="-13000"/>
          </a:stretch>
        </a:blipFill>
      </dgm:spPr>
    </dgm:pt>
    <dgm:pt modelId="{C91E354A-E075-4AFA-A545-EF17CFC70E2C}" type="pres">
      <dgm:prSet presAssocID="{99268AF1-10E2-4D59-A42C-1FEE3829172A}" presName="desTextWrapper" presStyleCnt="0"/>
      <dgm:spPr/>
    </dgm:pt>
    <dgm:pt modelId="{39463411-88B9-4800-A20C-46C653A494E3}" type="pres">
      <dgm:prSet presAssocID="{99268AF1-10E2-4D59-A42C-1FEE3829172A}" presName="desText" presStyleLbl="revTx" presStyleIdx="1" presStyleCnt="8">
        <dgm:presLayoutVars>
          <dgm:bulletEnabled val="1"/>
        </dgm:presLayoutVars>
      </dgm:prSet>
      <dgm:spPr/>
    </dgm:pt>
    <dgm:pt modelId="{0DCA9EC0-2B1D-4DAC-A0D3-C7A93C8215ED}" type="pres">
      <dgm:prSet presAssocID="{EBC09C5B-8262-4596-84C8-E4A1FADE5A4B}" presName="spaceV" presStyleCnt="0"/>
      <dgm:spPr/>
    </dgm:pt>
    <dgm:pt modelId="{A78FD70E-2960-418D-B4B1-BE08BC3DD9BA}" type="pres">
      <dgm:prSet presAssocID="{1BB5DE09-193F-4C03-9029-E34F6833A7D2}" presName="pair" presStyleCnt="0"/>
      <dgm:spPr/>
    </dgm:pt>
    <dgm:pt modelId="{C981758E-999F-40B3-8D18-AA00FE0D2E99}" type="pres">
      <dgm:prSet presAssocID="{1BB5DE09-193F-4C03-9029-E34F6833A7D2}" presName="spaceH" presStyleLbl="node1" presStyleIdx="0" presStyleCnt="0"/>
      <dgm:spPr/>
    </dgm:pt>
    <dgm:pt modelId="{B48086BE-07A1-477F-A1B0-3FEDD2D3A745}" type="pres">
      <dgm:prSet presAssocID="{1BB5DE09-193F-4C03-9029-E34F6833A7D2}" presName="desPictures" presStyleLbl="alignImgPlace1" presStyleIdx="2" presStyleCnt="8"/>
      <dgm:spPr>
        <a:blipFill>
          <a:blip xmlns:r="http://schemas.openxmlformats.org/officeDocument/2006/relationships" r:embed="rId4"/>
          <a:srcRect/>
          <a:stretch>
            <a:fillRect l="-13000" r="-13000"/>
          </a:stretch>
        </a:blipFill>
      </dgm:spPr>
    </dgm:pt>
    <dgm:pt modelId="{FFFD4267-1423-4E52-AB34-4B2CFE762C2F}" type="pres">
      <dgm:prSet presAssocID="{1BB5DE09-193F-4C03-9029-E34F6833A7D2}" presName="desTextWrapper" presStyleCnt="0"/>
      <dgm:spPr/>
    </dgm:pt>
    <dgm:pt modelId="{7B777CE8-2AC2-4F6A-890F-2E22F70ECEF4}" type="pres">
      <dgm:prSet presAssocID="{1BB5DE09-193F-4C03-9029-E34F6833A7D2}" presName="desText" presStyleLbl="revTx" presStyleIdx="2" presStyleCnt="8">
        <dgm:presLayoutVars>
          <dgm:bulletEnabled val="1"/>
        </dgm:presLayoutVars>
      </dgm:prSet>
      <dgm:spPr/>
    </dgm:pt>
    <dgm:pt modelId="{B00C92C8-4EAF-43F3-BAED-AD00A466D7F6}" type="pres">
      <dgm:prSet presAssocID="{DAD7C98A-DB58-41BE-8551-88E4B5CEA962}" presName="spaceV" presStyleCnt="0"/>
      <dgm:spPr/>
    </dgm:pt>
    <dgm:pt modelId="{53630080-D001-4AA5-BE9F-632BC9509352}" type="pres">
      <dgm:prSet presAssocID="{54CFCC44-802A-4BA9-BA6C-F9DD222AF974}" presName="pair" presStyleCnt="0"/>
      <dgm:spPr/>
    </dgm:pt>
    <dgm:pt modelId="{16B7491C-E0CB-41B4-80E9-8E413BEA8C12}" type="pres">
      <dgm:prSet presAssocID="{54CFCC44-802A-4BA9-BA6C-F9DD222AF974}" presName="spaceH" presStyleLbl="node1" presStyleIdx="0" presStyleCnt="0"/>
      <dgm:spPr/>
    </dgm:pt>
    <dgm:pt modelId="{C9805D9A-5AE9-47CA-8C9D-93D23325F6CB}" type="pres">
      <dgm:prSet presAssocID="{54CFCC44-802A-4BA9-BA6C-F9DD222AF974}" presName="desPictures" presStyleLbl="alignImgPlace1" presStyleIdx="3" presStyleCnt="8"/>
      <dgm:spPr>
        <a:blipFill>
          <a:blip xmlns:r="http://schemas.openxmlformats.org/officeDocument/2006/relationships" r:embed="rId5"/>
          <a:srcRect/>
          <a:stretch>
            <a:fillRect l="-13000" r="-13000"/>
          </a:stretch>
        </a:blipFill>
      </dgm:spPr>
    </dgm:pt>
    <dgm:pt modelId="{BFBBF75A-7794-4F70-BDD7-24EC9459B105}" type="pres">
      <dgm:prSet presAssocID="{54CFCC44-802A-4BA9-BA6C-F9DD222AF974}" presName="desTextWrapper" presStyleCnt="0"/>
      <dgm:spPr/>
    </dgm:pt>
    <dgm:pt modelId="{37D9D3A1-7905-4A00-A828-89D485B745C3}" type="pres">
      <dgm:prSet presAssocID="{54CFCC44-802A-4BA9-BA6C-F9DD222AF974}" presName="desText" presStyleLbl="revTx" presStyleIdx="3" presStyleCnt="8">
        <dgm:presLayoutVars>
          <dgm:bulletEnabled val="1"/>
        </dgm:presLayoutVars>
      </dgm:prSet>
      <dgm:spPr/>
    </dgm:pt>
    <dgm:pt modelId="{860616DF-FED3-45C5-B8F2-B8E4816BDF1B}" type="pres">
      <dgm:prSet presAssocID="{3B59A2CA-3812-4E59-B856-2996A82A156C}" presName="spaceV" presStyleCnt="0"/>
      <dgm:spPr/>
    </dgm:pt>
    <dgm:pt modelId="{CD5826F7-01BC-4F80-A855-EE5ED5D131B4}" type="pres">
      <dgm:prSet presAssocID="{69D4F396-3930-4A21-9184-CE3DD2009B48}" presName="pair" presStyleCnt="0"/>
      <dgm:spPr/>
    </dgm:pt>
    <dgm:pt modelId="{E0B6243E-371C-4440-87EC-337935A77012}" type="pres">
      <dgm:prSet presAssocID="{69D4F396-3930-4A21-9184-CE3DD2009B48}" presName="spaceH" presStyleLbl="node1" presStyleIdx="0" presStyleCnt="0"/>
      <dgm:spPr/>
    </dgm:pt>
    <dgm:pt modelId="{9CD804E4-AB2C-4471-82D8-834AF08858CC}" type="pres">
      <dgm:prSet presAssocID="{69D4F396-3930-4A21-9184-CE3DD2009B48}" presName="desPictures" presStyleLbl="alignImgPlace1" presStyleIdx="4" presStyleCnt="8"/>
      <dgm:spPr>
        <a:blipFill>
          <a:blip xmlns:r="http://schemas.openxmlformats.org/officeDocument/2006/relationships" r:embed="rId6"/>
          <a:srcRect/>
          <a:stretch>
            <a:fillRect l="-13000" r="-13000"/>
          </a:stretch>
        </a:blipFill>
      </dgm:spPr>
    </dgm:pt>
    <dgm:pt modelId="{7BCF6572-CE50-4009-86A5-D194A9932B32}" type="pres">
      <dgm:prSet presAssocID="{69D4F396-3930-4A21-9184-CE3DD2009B48}" presName="desTextWrapper" presStyleCnt="0"/>
      <dgm:spPr/>
    </dgm:pt>
    <dgm:pt modelId="{F2892186-646A-4B0B-9E6E-2AB0992D1973}" type="pres">
      <dgm:prSet presAssocID="{69D4F396-3930-4A21-9184-CE3DD2009B48}" presName="desText" presStyleLbl="revTx" presStyleIdx="4" presStyleCnt="8">
        <dgm:presLayoutVars>
          <dgm:bulletEnabled val="1"/>
        </dgm:presLayoutVars>
      </dgm:prSet>
      <dgm:spPr/>
    </dgm:pt>
    <dgm:pt modelId="{A00E4B45-ADCD-4968-8BC0-895C0ADABF1D}" type="pres">
      <dgm:prSet presAssocID="{897ACF61-CAEF-4A0D-95AC-D922BEA54586}" presName="spaceV" presStyleCnt="0"/>
      <dgm:spPr/>
    </dgm:pt>
    <dgm:pt modelId="{5B685630-0A1F-4DF5-9637-75CE144365D6}" type="pres">
      <dgm:prSet presAssocID="{381FA17B-0F3B-43B5-B93D-B65BB4B091E2}" presName="pair" presStyleCnt="0"/>
      <dgm:spPr/>
    </dgm:pt>
    <dgm:pt modelId="{C19072FE-6CE4-498D-8571-CA1876DCC273}" type="pres">
      <dgm:prSet presAssocID="{381FA17B-0F3B-43B5-B93D-B65BB4B091E2}" presName="spaceH" presStyleLbl="node1" presStyleIdx="0" presStyleCnt="0"/>
      <dgm:spPr/>
    </dgm:pt>
    <dgm:pt modelId="{3CD56311-B96F-4770-A0C4-620E7DD55E8F}" type="pres">
      <dgm:prSet presAssocID="{381FA17B-0F3B-43B5-B93D-B65BB4B091E2}" presName="desPictures" presStyleLbl="alignImgPlace1" presStyleIdx="5" presStyleCnt="8"/>
      <dgm:spPr>
        <a:blipFill>
          <a:blip xmlns:r="http://schemas.openxmlformats.org/officeDocument/2006/relationships" r:embed="rId7"/>
          <a:srcRect/>
          <a:stretch>
            <a:fillRect l="-13000" r="-13000"/>
          </a:stretch>
        </a:blipFill>
      </dgm:spPr>
    </dgm:pt>
    <dgm:pt modelId="{A01BDE9B-6CFF-4C61-A630-DE15E837F38F}" type="pres">
      <dgm:prSet presAssocID="{381FA17B-0F3B-43B5-B93D-B65BB4B091E2}" presName="desTextWrapper" presStyleCnt="0"/>
      <dgm:spPr/>
    </dgm:pt>
    <dgm:pt modelId="{ED0333FB-1203-4757-A971-56E54B208B6B}" type="pres">
      <dgm:prSet presAssocID="{381FA17B-0F3B-43B5-B93D-B65BB4B091E2}" presName="desText" presStyleLbl="revTx" presStyleIdx="5" presStyleCnt="8">
        <dgm:presLayoutVars>
          <dgm:bulletEnabled val="1"/>
        </dgm:presLayoutVars>
      </dgm:prSet>
      <dgm:spPr/>
    </dgm:pt>
    <dgm:pt modelId="{1C2361D7-202C-435A-A01A-BE5C0FDCAFA4}" type="pres">
      <dgm:prSet presAssocID="{86A1C8DE-7922-4EA9-8739-6FE91AFDDC37}" presName="spaceV" presStyleCnt="0"/>
      <dgm:spPr/>
    </dgm:pt>
    <dgm:pt modelId="{31EFB069-B6C6-48EE-8AD7-0460B337BF63}" type="pres">
      <dgm:prSet presAssocID="{0270CBEB-91AD-4245-BEB4-20929E200745}" presName="pair" presStyleCnt="0"/>
      <dgm:spPr/>
    </dgm:pt>
    <dgm:pt modelId="{5E396F93-44D9-4306-9C10-166321126F2A}" type="pres">
      <dgm:prSet presAssocID="{0270CBEB-91AD-4245-BEB4-20929E200745}" presName="spaceH" presStyleLbl="node1" presStyleIdx="0" presStyleCnt="0"/>
      <dgm:spPr/>
    </dgm:pt>
    <dgm:pt modelId="{FA94F2D6-3FE2-46B0-898F-827578428AAD}" type="pres">
      <dgm:prSet presAssocID="{0270CBEB-91AD-4245-BEB4-20929E200745}" presName="desPictures" presStyleLbl="alignImgPlace1" presStyleIdx="6" presStyleCnt="8"/>
      <dgm:spPr>
        <a:blipFill>
          <a:blip xmlns:r="http://schemas.openxmlformats.org/officeDocument/2006/relationships" r:embed="rId8"/>
          <a:srcRect/>
          <a:stretch>
            <a:fillRect l="-13000" r="-13000"/>
          </a:stretch>
        </a:blipFill>
      </dgm:spPr>
    </dgm:pt>
    <dgm:pt modelId="{F367955C-AFC8-4D69-B517-C0867453E20C}" type="pres">
      <dgm:prSet presAssocID="{0270CBEB-91AD-4245-BEB4-20929E200745}" presName="desTextWrapper" presStyleCnt="0"/>
      <dgm:spPr/>
    </dgm:pt>
    <dgm:pt modelId="{A6B31554-32F8-4957-9D75-6F646305BB3E}" type="pres">
      <dgm:prSet presAssocID="{0270CBEB-91AD-4245-BEB4-20929E200745}" presName="desText" presStyleLbl="revTx" presStyleIdx="6" presStyleCnt="8">
        <dgm:presLayoutVars>
          <dgm:bulletEnabled val="1"/>
        </dgm:presLayoutVars>
      </dgm:prSet>
      <dgm:spPr/>
    </dgm:pt>
    <dgm:pt modelId="{2EAE535E-AAB5-4409-8EF7-5B412019399F}" type="pres">
      <dgm:prSet presAssocID="{8074DD4F-9EC1-4D4F-92ED-DB3F3C3CD828}" presName="spaceV" presStyleCnt="0"/>
      <dgm:spPr/>
    </dgm:pt>
    <dgm:pt modelId="{1862172A-1569-4E53-A8B3-D26131466BBF}" type="pres">
      <dgm:prSet presAssocID="{31EECFBD-797F-4FBA-ACED-DC855F3BC952}" presName="pair" presStyleCnt="0"/>
      <dgm:spPr/>
    </dgm:pt>
    <dgm:pt modelId="{1F384360-A618-4869-B120-BB7A0489E15E}" type="pres">
      <dgm:prSet presAssocID="{31EECFBD-797F-4FBA-ACED-DC855F3BC952}" presName="spaceH" presStyleLbl="node1" presStyleIdx="0" presStyleCnt="0"/>
      <dgm:spPr/>
    </dgm:pt>
    <dgm:pt modelId="{805AE464-5D16-46B4-B77C-E63FA61B3AEB}" type="pres">
      <dgm:prSet presAssocID="{31EECFBD-797F-4FBA-ACED-DC855F3BC952}" presName="desPictures" presStyleLbl="alignImgPlace1" presStyleIdx="7" presStyleCnt="8"/>
      <dgm:spPr>
        <a:blipFill>
          <a:blip xmlns:r="http://schemas.openxmlformats.org/officeDocument/2006/relationships" r:embed="rId9"/>
          <a:srcRect/>
          <a:stretch>
            <a:fillRect l="-13000" r="-13000"/>
          </a:stretch>
        </a:blipFill>
      </dgm:spPr>
    </dgm:pt>
    <dgm:pt modelId="{9420EEBA-D54A-4418-99F2-A0BF42AEE304}" type="pres">
      <dgm:prSet presAssocID="{31EECFBD-797F-4FBA-ACED-DC855F3BC952}" presName="desTextWrapper" presStyleCnt="0"/>
      <dgm:spPr/>
    </dgm:pt>
    <dgm:pt modelId="{BED0CBCB-0E8A-406A-A8CC-DC0558FE9342}" type="pres">
      <dgm:prSet presAssocID="{31EECFBD-797F-4FBA-ACED-DC855F3BC952}" presName="desText" presStyleLbl="revTx" presStyleIdx="7" presStyleCnt="8">
        <dgm:presLayoutVars>
          <dgm:bulletEnabled val="1"/>
        </dgm:presLayoutVars>
      </dgm:prSet>
      <dgm:spPr/>
    </dgm:pt>
    <dgm:pt modelId="{BDA7F89C-C2F4-4AFB-8AB4-5F6B73A24596}" type="pres">
      <dgm:prSet presAssocID="{8CAA299B-8125-4177-9AF3-DF40B35D5007}" presName="maxNode" presStyleCnt="0"/>
      <dgm:spPr/>
    </dgm:pt>
    <dgm:pt modelId="{94783710-F246-426D-A905-0CE67239E309}" type="pres">
      <dgm:prSet presAssocID="{8CAA299B-8125-4177-9AF3-DF40B35D5007}" presName="Name33" presStyleCnt="0"/>
      <dgm:spPr/>
    </dgm:pt>
  </dgm:ptLst>
  <dgm:cxnLst>
    <dgm:cxn modelId="{60FC0E03-8C5B-40DB-97B2-2901DC365867}" type="presOf" srcId="{8CAA299B-8125-4177-9AF3-DF40B35D5007}" destId="{C6CEBCA6-335E-4588-B3A5-926F64F9595E}" srcOrd="0" destOrd="0" presId="urn:microsoft.com/office/officeart/2008/layout/AccentedPicture"/>
    <dgm:cxn modelId="{F52E010A-5558-4FD4-89B7-5DE17A7853D6}" type="presOf" srcId="{69D4F396-3930-4A21-9184-CE3DD2009B48}" destId="{F2892186-646A-4B0B-9E6E-2AB0992D1973}" srcOrd="0" destOrd="0" presId="urn:microsoft.com/office/officeart/2008/layout/AccentedPicture"/>
    <dgm:cxn modelId="{3173D90D-005C-4EEF-982F-035436DA3C2C}" type="presOf" srcId="{C7A962F6-31A7-42EE-AF55-06BF36A2093D}" destId="{E83BAD87-B9AA-4CE3-8A04-6BA5B2309BCA}" srcOrd="0" destOrd="0" presId="urn:microsoft.com/office/officeart/2008/layout/AccentedPicture"/>
    <dgm:cxn modelId="{AFE5E61C-3D9D-4C33-AEA5-AE9748447C01}" type="presOf" srcId="{99268AF1-10E2-4D59-A42C-1FEE3829172A}" destId="{39463411-88B9-4800-A20C-46C653A494E3}" srcOrd="0" destOrd="0" presId="urn:microsoft.com/office/officeart/2008/layout/AccentedPicture"/>
    <dgm:cxn modelId="{9EC25634-59FF-4AC1-8B8E-7412B5BD9214}" type="presOf" srcId="{381FA17B-0F3B-43B5-B93D-B65BB4B091E2}" destId="{ED0333FB-1203-4757-A971-56E54B208B6B}" srcOrd="0" destOrd="0" presId="urn:microsoft.com/office/officeart/2008/layout/AccentedPicture"/>
    <dgm:cxn modelId="{C3C4AB37-7B2F-43AC-B483-CB254EBB7038}" type="presOf" srcId="{859ECEED-BB87-45D0-8D56-317DBB64ECBB}" destId="{9FADE6CA-B36A-4769-BE82-72B135B95828}" srcOrd="0" destOrd="0" presId="urn:microsoft.com/office/officeart/2008/layout/AccentedPicture"/>
    <dgm:cxn modelId="{2A4A2B57-B9A5-4ED0-9426-329B203D0791}" type="presOf" srcId="{31EECFBD-797F-4FBA-ACED-DC855F3BC952}" destId="{BED0CBCB-0E8A-406A-A8CC-DC0558FE9342}" srcOrd="0" destOrd="0" presId="urn:microsoft.com/office/officeart/2008/layout/AccentedPicture"/>
    <dgm:cxn modelId="{53FEB195-654D-4DC1-9A32-7511DE875143}" srcId="{8CAA299B-8125-4177-9AF3-DF40B35D5007}" destId="{31EECFBD-797F-4FBA-ACED-DC855F3BC952}" srcOrd="8" destOrd="0" parTransId="{606F85EA-023B-4CD5-BEC9-F06971D234FF}" sibTransId="{66EB4669-0DB2-494F-BAB9-6E3B3D683CD0}"/>
    <dgm:cxn modelId="{4C052A97-2C48-4F94-8B88-006CCED2A536}" srcId="{8CAA299B-8125-4177-9AF3-DF40B35D5007}" destId="{99268AF1-10E2-4D59-A42C-1FEE3829172A}" srcOrd="2" destOrd="0" parTransId="{DFE1EEC8-D8AE-4B98-AE7C-677167332902}" sibTransId="{EBC09C5B-8262-4596-84C8-E4A1FADE5A4B}"/>
    <dgm:cxn modelId="{B929BFA1-8C21-49BD-81FD-54DA246BEC4F}" srcId="{8CAA299B-8125-4177-9AF3-DF40B35D5007}" destId="{859ECEED-BB87-45D0-8D56-317DBB64ECBB}" srcOrd="0" destOrd="0" parTransId="{2C79C8EA-D6DA-4537-8BE8-139E303D51FD}" sibTransId="{605D6873-9773-450D-8BE8-AA08212F39CA}"/>
    <dgm:cxn modelId="{5BE9E1A4-E8BD-4F2B-ADA5-ED339CB90316}" srcId="{8CAA299B-8125-4177-9AF3-DF40B35D5007}" destId="{69D4F396-3930-4A21-9184-CE3DD2009B48}" srcOrd="5" destOrd="0" parTransId="{BBE97089-FD00-44FB-A070-5F88F0AD5DD3}" sibTransId="{897ACF61-CAEF-4A0D-95AC-D922BEA54586}"/>
    <dgm:cxn modelId="{4B503AA9-C398-4852-8637-AA9DC6332CB0}" type="presOf" srcId="{0270CBEB-91AD-4245-BEB4-20929E200745}" destId="{A6B31554-32F8-4957-9D75-6F646305BB3E}" srcOrd="0" destOrd="0" presId="urn:microsoft.com/office/officeart/2008/layout/AccentedPicture"/>
    <dgm:cxn modelId="{F36A7DB2-6849-44D6-B1CA-8F77D77EB469}" srcId="{8CAA299B-8125-4177-9AF3-DF40B35D5007}" destId="{0270CBEB-91AD-4245-BEB4-20929E200745}" srcOrd="7" destOrd="0" parTransId="{264037A4-1041-4668-9FD1-2AFB35CD9A36}" sibTransId="{8074DD4F-9EC1-4D4F-92ED-DB3F3C3CD828}"/>
    <dgm:cxn modelId="{160555B8-20E4-43E8-86C4-22BDB20DD2AA}" type="presOf" srcId="{1BB5DE09-193F-4C03-9029-E34F6833A7D2}" destId="{7B777CE8-2AC2-4F6A-890F-2E22F70ECEF4}" srcOrd="0" destOrd="0" presId="urn:microsoft.com/office/officeart/2008/layout/AccentedPicture"/>
    <dgm:cxn modelId="{C5907FD3-A0FC-4474-AE58-D2F1973A7070}" type="presOf" srcId="{54CFCC44-802A-4BA9-BA6C-F9DD222AF974}" destId="{37D9D3A1-7905-4A00-A828-89D485B745C3}" srcOrd="0" destOrd="0" presId="urn:microsoft.com/office/officeart/2008/layout/AccentedPicture"/>
    <dgm:cxn modelId="{D3DF55D7-AE84-41A3-9593-9123E57F955F}" srcId="{8CAA299B-8125-4177-9AF3-DF40B35D5007}" destId="{1BB5DE09-193F-4C03-9029-E34F6833A7D2}" srcOrd="3" destOrd="0" parTransId="{DE78F0C6-EC12-4A94-9950-3FA4D7058519}" sibTransId="{DAD7C98A-DB58-41BE-8551-88E4B5CEA962}"/>
    <dgm:cxn modelId="{2694DEE4-45BB-4FB5-A460-671A26CBE8A9}" type="presOf" srcId="{605D6873-9773-450D-8BE8-AA08212F39CA}" destId="{548161C1-076A-4B76-A0C0-C2D953CFAAF0}" srcOrd="0" destOrd="0" presId="urn:microsoft.com/office/officeart/2008/layout/AccentedPicture"/>
    <dgm:cxn modelId="{5D215CEC-2451-4687-A8C7-70C6BB44C622}" srcId="{8CAA299B-8125-4177-9AF3-DF40B35D5007}" destId="{381FA17B-0F3B-43B5-B93D-B65BB4B091E2}" srcOrd="6" destOrd="0" parTransId="{A091A566-5869-4A9C-9FEC-CFB4EFCDD94E}" sibTransId="{86A1C8DE-7922-4EA9-8739-6FE91AFDDC37}"/>
    <dgm:cxn modelId="{2A39FCEF-DE33-4B41-8D02-E97861BF30A6}" srcId="{8CAA299B-8125-4177-9AF3-DF40B35D5007}" destId="{54CFCC44-802A-4BA9-BA6C-F9DD222AF974}" srcOrd="4" destOrd="0" parTransId="{EBD97E6E-4BCC-4334-B4DD-F9EEA1570962}" sibTransId="{3B59A2CA-3812-4E59-B856-2996A82A156C}"/>
    <dgm:cxn modelId="{519F65F9-980B-49FA-9BDC-C4FB85C67CF5}" srcId="{8CAA299B-8125-4177-9AF3-DF40B35D5007}" destId="{C7A962F6-31A7-42EE-AF55-06BF36A2093D}" srcOrd="1" destOrd="0" parTransId="{EE66BFAC-7509-44C4-942C-6B8A4A81624C}" sibTransId="{273E72BB-2716-4253-A262-64F32AED046F}"/>
    <dgm:cxn modelId="{626088BE-C8C7-492E-BA7B-9B131E900172}" type="presParOf" srcId="{C6CEBCA6-335E-4588-B3A5-926F64F9595E}" destId="{548161C1-076A-4B76-A0C0-C2D953CFAAF0}" srcOrd="0" destOrd="0" presId="urn:microsoft.com/office/officeart/2008/layout/AccentedPicture"/>
    <dgm:cxn modelId="{636FC4D1-FF8C-48BE-9CF4-987EECB99C68}" type="presParOf" srcId="{C6CEBCA6-335E-4588-B3A5-926F64F9595E}" destId="{9FADE6CA-B36A-4769-BE82-72B135B95828}" srcOrd="1" destOrd="0" presId="urn:microsoft.com/office/officeart/2008/layout/AccentedPicture"/>
    <dgm:cxn modelId="{68D34384-D672-4A15-9103-B684A99945E6}" type="presParOf" srcId="{C6CEBCA6-335E-4588-B3A5-926F64F9595E}" destId="{B491E448-9627-48E9-87BC-3BB2EEE32C87}" srcOrd="2" destOrd="0" presId="urn:microsoft.com/office/officeart/2008/layout/AccentedPicture"/>
    <dgm:cxn modelId="{4A84747F-023A-4D07-B859-21562D305A12}" type="presParOf" srcId="{B491E448-9627-48E9-87BC-3BB2EEE32C87}" destId="{77E39705-92A3-4AB2-9E69-8B4A84FD6297}" srcOrd="0" destOrd="0" presId="urn:microsoft.com/office/officeart/2008/layout/AccentedPicture"/>
    <dgm:cxn modelId="{7B6411EF-2FEB-466C-BE8E-D5BE083BBEFE}" type="presParOf" srcId="{77E39705-92A3-4AB2-9E69-8B4A84FD6297}" destId="{4A525D19-AFC9-478A-B64D-3BB7303D3BC9}" srcOrd="0" destOrd="0" presId="urn:microsoft.com/office/officeart/2008/layout/AccentedPicture"/>
    <dgm:cxn modelId="{1CD84444-BDF9-4470-9DE3-D598203AD7F6}" type="presParOf" srcId="{77E39705-92A3-4AB2-9E69-8B4A84FD6297}" destId="{2CCC2F60-B510-4E4A-B315-AD0C674423E0}" srcOrd="1" destOrd="0" presId="urn:microsoft.com/office/officeart/2008/layout/AccentedPicture"/>
    <dgm:cxn modelId="{8A0EF197-5BB4-48BC-9935-AC5D1C5D9E2F}" type="presParOf" srcId="{77E39705-92A3-4AB2-9E69-8B4A84FD6297}" destId="{112AE374-9E39-4B60-8054-AB8A966FC536}" srcOrd="2" destOrd="0" presId="urn:microsoft.com/office/officeart/2008/layout/AccentedPicture"/>
    <dgm:cxn modelId="{4D0E9385-B03C-492D-87F8-F9126F682295}" type="presParOf" srcId="{112AE374-9E39-4B60-8054-AB8A966FC536}" destId="{E83BAD87-B9AA-4CE3-8A04-6BA5B2309BCA}" srcOrd="0" destOrd="0" presId="urn:microsoft.com/office/officeart/2008/layout/AccentedPicture"/>
    <dgm:cxn modelId="{2FD9CA82-431A-4120-8F17-D598A74DDA8B}" type="presParOf" srcId="{B491E448-9627-48E9-87BC-3BB2EEE32C87}" destId="{B33556E8-C4E5-4D37-A139-8CE11E8D9776}" srcOrd="1" destOrd="0" presId="urn:microsoft.com/office/officeart/2008/layout/AccentedPicture"/>
    <dgm:cxn modelId="{C1E9E871-1915-443F-8787-31324BECB4C2}" type="presParOf" srcId="{B491E448-9627-48E9-87BC-3BB2EEE32C87}" destId="{335AE65E-BA43-438C-9170-BB2DA2DD4D8E}" srcOrd="2" destOrd="0" presId="urn:microsoft.com/office/officeart/2008/layout/AccentedPicture"/>
    <dgm:cxn modelId="{7F132B5B-0DC9-414F-ACBE-0095CA5DB731}" type="presParOf" srcId="{335AE65E-BA43-438C-9170-BB2DA2DD4D8E}" destId="{3C314BCA-A567-44F9-B3C2-56C758F980C7}" srcOrd="0" destOrd="0" presId="urn:microsoft.com/office/officeart/2008/layout/AccentedPicture"/>
    <dgm:cxn modelId="{469D61F8-D672-42D6-921B-7F022560AE64}" type="presParOf" srcId="{335AE65E-BA43-438C-9170-BB2DA2DD4D8E}" destId="{8BA3D22E-FCDA-4079-A25E-603FCE24F5E1}" srcOrd="1" destOrd="0" presId="urn:microsoft.com/office/officeart/2008/layout/AccentedPicture"/>
    <dgm:cxn modelId="{A2A1700F-7432-4E40-9DA3-BC77AB9F16A2}" type="presParOf" srcId="{335AE65E-BA43-438C-9170-BB2DA2DD4D8E}" destId="{C91E354A-E075-4AFA-A545-EF17CFC70E2C}" srcOrd="2" destOrd="0" presId="urn:microsoft.com/office/officeart/2008/layout/AccentedPicture"/>
    <dgm:cxn modelId="{7B17B1EF-1C22-4562-A9B1-3829D246E277}" type="presParOf" srcId="{C91E354A-E075-4AFA-A545-EF17CFC70E2C}" destId="{39463411-88B9-4800-A20C-46C653A494E3}" srcOrd="0" destOrd="0" presId="urn:microsoft.com/office/officeart/2008/layout/AccentedPicture"/>
    <dgm:cxn modelId="{B2B996D2-3C25-42D8-9CE9-C41549A29470}" type="presParOf" srcId="{B491E448-9627-48E9-87BC-3BB2EEE32C87}" destId="{0DCA9EC0-2B1D-4DAC-A0D3-C7A93C8215ED}" srcOrd="3" destOrd="0" presId="urn:microsoft.com/office/officeart/2008/layout/AccentedPicture"/>
    <dgm:cxn modelId="{1457B57C-083A-46D6-A7D9-308D5850FACA}" type="presParOf" srcId="{B491E448-9627-48E9-87BC-3BB2EEE32C87}" destId="{A78FD70E-2960-418D-B4B1-BE08BC3DD9BA}" srcOrd="4" destOrd="0" presId="urn:microsoft.com/office/officeart/2008/layout/AccentedPicture"/>
    <dgm:cxn modelId="{74B1812B-817C-4E06-9902-CAFCA8D52A7B}" type="presParOf" srcId="{A78FD70E-2960-418D-B4B1-BE08BC3DD9BA}" destId="{C981758E-999F-40B3-8D18-AA00FE0D2E99}" srcOrd="0" destOrd="0" presId="urn:microsoft.com/office/officeart/2008/layout/AccentedPicture"/>
    <dgm:cxn modelId="{9195E666-212A-46DA-95E5-D57ABC1746FA}" type="presParOf" srcId="{A78FD70E-2960-418D-B4B1-BE08BC3DD9BA}" destId="{B48086BE-07A1-477F-A1B0-3FEDD2D3A745}" srcOrd="1" destOrd="0" presId="urn:microsoft.com/office/officeart/2008/layout/AccentedPicture"/>
    <dgm:cxn modelId="{04F5A856-4085-4CFF-836A-8FA741955EA9}" type="presParOf" srcId="{A78FD70E-2960-418D-B4B1-BE08BC3DD9BA}" destId="{FFFD4267-1423-4E52-AB34-4B2CFE762C2F}" srcOrd="2" destOrd="0" presId="urn:microsoft.com/office/officeart/2008/layout/AccentedPicture"/>
    <dgm:cxn modelId="{DBC0D099-90EF-4F6C-8C14-906738964902}" type="presParOf" srcId="{FFFD4267-1423-4E52-AB34-4B2CFE762C2F}" destId="{7B777CE8-2AC2-4F6A-890F-2E22F70ECEF4}" srcOrd="0" destOrd="0" presId="urn:microsoft.com/office/officeart/2008/layout/AccentedPicture"/>
    <dgm:cxn modelId="{A583C930-0B80-4E8E-8731-E03F85988123}" type="presParOf" srcId="{B491E448-9627-48E9-87BC-3BB2EEE32C87}" destId="{B00C92C8-4EAF-43F3-BAED-AD00A466D7F6}" srcOrd="5" destOrd="0" presId="urn:microsoft.com/office/officeart/2008/layout/AccentedPicture"/>
    <dgm:cxn modelId="{11419E23-4ABD-40ED-8C7D-C0F593C1EFF8}" type="presParOf" srcId="{B491E448-9627-48E9-87BC-3BB2EEE32C87}" destId="{53630080-D001-4AA5-BE9F-632BC9509352}" srcOrd="6" destOrd="0" presId="urn:microsoft.com/office/officeart/2008/layout/AccentedPicture"/>
    <dgm:cxn modelId="{BA152ED1-B381-4D2B-9997-A195D00C90CE}" type="presParOf" srcId="{53630080-D001-4AA5-BE9F-632BC9509352}" destId="{16B7491C-E0CB-41B4-80E9-8E413BEA8C12}" srcOrd="0" destOrd="0" presId="urn:microsoft.com/office/officeart/2008/layout/AccentedPicture"/>
    <dgm:cxn modelId="{2DE2E008-F338-4C2C-A9A6-26ADDF22AA9C}" type="presParOf" srcId="{53630080-D001-4AA5-BE9F-632BC9509352}" destId="{C9805D9A-5AE9-47CA-8C9D-93D23325F6CB}" srcOrd="1" destOrd="0" presId="urn:microsoft.com/office/officeart/2008/layout/AccentedPicture"/>
    <dgm:cxn modelId="{D3B9C887-A262-451E-A363-098F0DB55841}" type="presParOf" srcId="{53630080-D001-4AA5-BE9F-632BC9509352}" destId="{BFBBF75A-7794-4F70-BDD7-24EC9459B105}" srcOrd="2" destOrd="0" presId="urn:microsoft.com/office/officeart/2008/layout/AccentedPicture"/>
    <dgm:cxn modelId="{6D4AA150-3BFF-435D-99A4-6EAE60CE2B53}" type="presParOf" srcId="{BFBBF75A-7794-4F70-BDD7-24EC9459B105}" destId="{37D9D3A1-7905-4A00-A828-89D485B745C3}" srcOrd="0" destOrd="0" presId="urn:microsoft.com/office/officeart/2008/layout/AccentedPicture"/>
    <dgm:cxn modelId="{6F818F6F-BF71-41BE-A949-9A70C3DF3F61}" type="presParOf" srcId="{B491E448-9627-48E9-87BC-3BB2EEE32C87}" destId="{860616DF-FED3-45C5-B8F2-B8E4816BDF1B}" srcOrd="7" destOrd="0" presId="urn:microsoft.com/office/officeart/2008/layout/AccentedPicture"/>
    <dgm:cxn modelId="{06C6D839-31A2-4338-ADFC-B082170F8935}" type="presParOf" srcId="{B491E448-9627-48E9-87BC-3BB2EEE32C87}" destId="{CD5826F7-01BC-4F80-A855-EE5ED5D131B4}" srcOrd="8" destOrd="0" presId="urn:microsoft.com/office/officeart/2008/layout/AccentedPicture"/>
    <dgm:cxn modelId="{CE713622-28BF-4EF0-A62C-48D74A1C0593}" type="presParOf" srcId="{CD5826F7-01BC-4F80-A855-EE5ED5D131B4}" destId="{E0B6243E-371C-4440-87EC-337935A77012}" srcOrd="0" destOrd="0" presId="urn:microsoft.com/office/officeart/2008/layout/AccentedPicture"/>
    <dgm:cxn modelId="{76C4C926-58F9-4C29-AABA-8D1B3E38BC0D}" type="presParOf" srcId="{CD5826F7-01BC-4F80-A855-EE5ED5D131B4}" destId="{9CD804E4-AB2C-4471-82D8-834AF08858CC}" srcOrd="1" destOrd="0" presId="urn:microsoft.com/office/officeart/2008/layout/AccentedPicture"/>
    <dgm:cxn modelId="{98DD68A7-216D-48D7-94E9-AAE33E14A139}" type="presParOf" srcId="{CD5826F7-01BC-4F80-A855-EE5ED5D131B4}" destId="{7BCF6572-CE50-4009-86A5-D194A9932B32}" srcOrd="2" destOrd="0" presId="urn:microsoft.com/office/officeart/2008/layout/AccentedPicture"/>
    <dgm:cxn modelId="{BDA3722A-CED0-47AE-9D8D-300EB9B005D8}" type="presParOf" srcId="{7BCF6572-CE50-4009-86A5-D194A9932B32}" destId="{F2892186-646A-4B0B-9E6E-2AB0992D1973}" srcOrd="0" destOrd="0" presId="urn:microsoft.com/office/officeart/2008/layout/AccentedPicture"/>
    <dgm:cxn modelId="{2A7F15BE-CBE2-48A6-B330-05605E475C19}" type="presParOf" srcId="{B491E448-9627-48E9-87BC-3BB2EEE32C87}" destId="{A00E4B45-ADCD-4968-8BC0-895C0ADABF1D}" srcOrd="9" destOrd="0" presId="urn:microsoft.com/office/officeart/2008/layout/AccentedPicture"/>
    <dgm:cxn modelId="{81322764-213F-49ED-A356-B3F11DB8DC8D}" type="presParOf" srcId="{B491E448-9627-48E9-87BC-3BB2EEE32C87}" destId="{5B685630-0A1F-4DF5-9637-75CE144365D6}" srcOrd="10" destOrd="0" presId="urn:microsoft.com/office/officeart/2008/layout/AccentedPicture"/>
    <dgm:cxn modelId="{942041D6-4171-401C-8421-BE9E1269974C}" type="presParOf" srcId="{5B685630-0A1F-4DF5-9637-75CE144365D6}" destId="{C19072FE-6CE4-498D-8571-CA1876DCC273}" srcOrd="0" destOrd="0" presId="urn:microsoft.com/office/officeart/2008/layout/AccentedPicture"/>
    <dgm:cxn modelId="{56FE1A63-D16E-42B0-8748-C3A4926D5279}" type="presParOf" srcId="{5B685630-0A1F-4DF5-9637-75CE144365D6}" destId="{3CD56311-B96F-4770-A0C4-620E7DD55E8F}" srcOrd="1" destOrd="0" presId="urn:microsoft.com/office/officeart/2008/layout/AccentedPicture"/>
    <dgm:cxn modelId="{9D57FA98-CF63-4EAA-96B8-27F123B8ED8D}" type="presParOf" srcId="{5B685630-0A1F-4DF5-9637-75CE144365D6}" destId="{A01BDE9B-6CFF-4C61-A630-DE15E837F38F}" srcOrd="2" destOrd="0" presId="urn:microsoft.com/office/officeart/2008/layout/AccentedPicture"/>
    <dgm:cxn modelId="{6D04C1CB-FA26-4593-BF6E-44396E0AA24C}" type="presParOf" srcId="{A01BDE9B-6CFF-4C61-A630-DE15E837F38F}" destId="{ED0333FB-1203-4757-A971-56E54B208B6B}" srcOrd="0" destOrd="0" presId="urn:microsoft.com/office/officeart/2008/layout/AccentedPicture"/>
    <dgm:cxn modelId="{A483327C-5520-4722-BEBB-62C0FCA1198A}" type="presParOf" srcId="{B491E448-9627-48E9-87BC-3BB2EEE32C87}" destId="{1C2361D7-202C-435A-A01A-BE5C0FDCAFA4}" srcOrd="11" destOrd="0" presId="urn:microsoft.com/office/officeart/2008/layout/AccentedPicture"/>
    <dgm:cxn modelId="{403CB0DE-52B4-4CDF-A5D7-2B32143E6E17}" type="presParOf" srcId="{B491E448-9627-48E9-87BC-3BB2EEE32C87}" destId="{31EFB069-B6C6-48EE-8AD7-0460B337BF63}" srcOrd="12" destOrd="0" presId="urn:microsoft.com/office/officeart/2008/layout/AccentedPicture"/>
    <dgm:cxn modelId="{E074CF62-13CE-41E5-95A6-6CF5DBD750C2}" type="presParOf" srcId="{31EFB069-B6C6-48EE-8AD7-0460B337BF63}" destId="{5E396F93-44D9-4306-9C10-166321126F2A}" srcOrd="0" destOrd="0" presId="urn:microsoft.com/office/officeart/2008/layout/AccentedPicture"/>
    <dgm:cxn modelId="{797EFC56-6A42-4174-B7A8-B8CB48B53504}" type="presParOf" srcId="{31EFB069-B6C6-48EE-8AD7-0460B337BF63}" destId="{FA94F2D6-3FE2-46B0-898F-827578428AAD}" srcOrd="1" destOrd="0" presId="urn:microsoft.com/office/officeart/2008/layout/AccentedPicture"/>
    <dgm:cxn modelId="{D9F9E50D-4531-45EA-8543-8D9AECBAD8F3}" type="presParOf" srcId="{31EFB069-B6C6-48EE-8AD7-0460B337BF63}" destId="{F367955C-AFC8-4D69-B517-C0867453E20C}" srcOrd="2" destOrd="0" presId="urn:microsoft.com/office/officeart/2008/layout/AccentedPicture"/>
    <dgm:cxn modelId="{38C7F5E2-5380-4F9B-8439-A83F2086E0F9}" type="presParOf" srcId="{F367955C-AFC8-4D69-B517-C0867453E20C}" destId="{A6B31554-32F8-4957-9D75-6F646305BB3E}" srcOrd="0" destOrd="0" presId="urn:microsoft.com/office/officeart/2008/layout/AccentedPicture"/>
    <dgm:cxn modelId="{61EFBE93-F133-4549-BEF7-6CC50E3F175B}" type="presParOf" srcId="{B491E448-9627-48E9-87BC-3BB2EEE32C87}" destId="{2EAE535E-AAB5-4409-8EF7-5B412019399F}" srcOrd="13" destOrd="0" presId="urn:microsoft.com/office/officeart/2008/layout/AccentedPicture"/>
    <dgm:cxn modelId="{313E64A7-7FB7-4402-831F-7C250675AF46}" type="presParOf" srcId="{B491E448-9627-48E9-87BC-3BB2EEE32C87}" destId="{1862172A-1569-4E53-A8B3-D26131466BBF}" srcOrd="14" destOrd="0" presId="urn:microsoft.com/office/officeart/2008/layout/AccentedPicture"/>
    <dgm:cxn modelId="{22A6DC0F-47D1-45E5-A008-39DB32740D3B}" type="presParOf" srcId="{1862172A-1569-4E53-A8B3-D26131466BBF}" destId="{1F384360-A618-4869-B120-BB7A0489E15E}" srcOrd="0" destOrd="0" presId="urn:microsoft.com/office/officeart/2008/layout/AccentedPicture"/>
    <dgm:cxn modelId="{E4C8A8EC-2F9B-4991-A8F1-66613962A297}" type="presParOf" srcId="{1862172A-1569-4E53-A8B3-D26131466BBF}" destId="{805AE464-5D16-46B4-B77C-E63FA61B3AEB}" srcOrd="1" destOrd="0" presId="urn:microsoft.com/office/officeart/2008/layout/AccentedPicture"/>
    <dgm:cxn modelId="{1E56DBA5-D6DF-4F97-AB21-A5E278EFACFA}" type="presParOf" srcId="{1862172A-1569-4E53-A8B3-D26131466BBF}" destId="{9420EEBA-D54A-4418-99F2-A0BF42AEE304}" srcOrd="2" destOrd="0" presId="urn:microsoft.com/office/officeart/2008/layout/AccentedPicture"/>
    <dgm:cxn modelId="{F9C3526E-3933-4A02-8CBC-C5B4C78FD9A4}" type="presParOf" srcId="{9420EEBA-D54A-4418-99F2-A0BF42AEE304}" destId="{BED0CBCB-0E8A-406A-A8CC-DC0558FE9342}" srcOrd="0" destOrd="0" presId="urn:microsoft.com/office/officeart/2008/layout/AccentedPicture"/>
    <dgm:cxn modelId="{49D6C1DA-D9FA-4F7F-B1F0-58F66EDF6DE6}" type="presParOf" srcId="{C6CEBCA6-335E-4588-B3A5-926F64F9595E}" destId="{BDA7F89C-C2F4-4AFB-8AB4-5F6B73A24596}" srcOrd="3" destOrd="0" presId="urn:microsoft.com/office/officeart/2008/layout/AccentedPicture"/>
    <dgm:cxn modelId="{DE7F720F-5FEF-41D4-B88D-FE60EA02E754}" type="presParOf" srcId="{BDA7F89C-C2F4-4AFB-8AB4-5F6B73A24596}" destId="{94783710-F246-426D-A905-0CE67239E309}"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A299B-8125-4177-9AF3-DF40B35D5007}" type="doc">
      <dgm:prSet loTypeId="urn:microsoft.com/office/officeart/2008/layout/AccentedPicture" loCatId="picture" qsTypeId="urn:microsoft.com/office/officeart/2005/8/quickstyle/simple4" qsCatId="simple" csTypeId="urn:microsoft.com/office/officeart/2005/8/colors/accent3_1" csCatId="accent3" phldr="1"/>
      <dgm:spPr/>
      <dgm:t>
        <a:bodyPr/>
        <a:lstStyle/>
        <a:p>
          <a:endParaRPr lang="tr-TR"/>
        </a:p>
      </dgm:t>
    </dgm:pt>
    <dgm:pt modelId="{F4D0044D-FB18-4B57-9F84-16E2BBF748A7}">
      <dgm:prSet/>
      <dgm:spPr/>
      <dgm:t>
        <a:bodyPr/>
        <a:lstStyle/>
        <a:p>
          <a:r>
            <a:rPr lang="tr-TR" dirty="0"/>
            <a:t>Akademik Teşvik Bilgi Sistemi</a:t>
          </a:r>
        </a:p>
      </dgm:t>
    </dgm:pt>
    <dgm:pt modelId="{40C66DEB-32EE-4E43-8BBB-62CDFAB84968}" type="parTrans" cxnId="{ABE7028D-35C6-4B97-886D-489B03452D50}">
      <dgm:prSet/>
      <dgm:spPr/>
      <dgm:t>
        <a:bodyPr/>
        <a:lstStyle/>
        <a:p>
          <a:endParaRPr lang="tr-TR"/>
        </a:p>
      </dgm:t>
    </dgm:pt>
    <dgm:pt modelId="{5BE55DF9-38F0-44A1-A3BF-630EA546F5C0}" type="sibTrans" cxnId="{ABE7028D-35C6-4B97-886D-489B03452D50}">
      <dgm:prSet/>
      <dgm:spPr/>
      <dgm:t>
        <a:bodyPr/>
        <a:lstStyle/>
        <a:p>
          <a:endParaRPr lang="tr-TR"/>
        </a:p>
      </dgm:t>
    </dgm:pt>
    <dgm:pt modelId="{469A9BEF-A99C-4F93-A59F-316FD32266DD}">
      <dgm:prSet/>
      <dgm:spPr/>
      <dgm:t>
        <a:bodyPr/>
        <a:lstStyle/>
        <a:p>
          <a:r>
            <a:rPr lang="tr-TR"/>
            <a:t>BAP Bilgi Sistemi</a:t>
          </a:r>
        </a:p>
      </dgm:t>
    </dgm:pt>
    <dgm:pt modelId="{18BD62B4-EC85-49B7-BEB1-9D6BFA5E1282}" type="parTrans" cxnId="{05E68ABA-09DD-4D4A-836A-B5DA5B478D6A}">
      <dgm:prSet/>
      <dgm:spPr/>
      <dgm:t>
        <a:bodyPr/>
        <a:lstStyle/>
        <a:p>
          <a:endParaRPr lang="tr-TR"/>
        </a:p>
      </dgm:t>
    </dgm:pt>
    <dgm:pt modelId="{C1176E48-DB1A-43D2-9EDD-B7C846CDB5FA}" type="sibTrans" cxnId="{05E68ABA-09DD-4D4A-836A-B5DA5B478D6A}">
      <dgm:prSet/>
      <dgm:spPr/>
      <dgm:t>
        <a:bodyPr/>
        <a:lstStyle/>
        <a:p>
          <a:endParaRPr lang="tr-TR"/>
        </a:p>
      </dgm:t>
    </dgm:pt>
    <dgm:pt modelId="{D10462C0-E0F3-4EA2-9759-764DC7DB39F0}">
      <dgm:prSet/>
      <dgm:spPr/>
      <dgm:t>
        <a:bodyPr/>
        <a:lstStyle/>
        <a:p>
          <a:r>
            <a:rPr lang="tr-TR"/>
            <a:t>GCRIS Akademik Arşiv Veritabanı</a:t>
          </a:r>
        </a:p>
      </dgm:t>
    </dgm:pt>
    <dgm:pt modelId="{D7AA00E0-3405-474A-8F05-CEB5FC0DB13B}" type="parTrans" cxnId="{7BA99F8D-5AD4-4E1F-84C9-74AF8371A7D2}">
      <dgm:prSet/>
      <dgm:spPr/>
      <dgm:t>
        <a:bodyPr/>
        <a:lstStyle/>
        <a:p>
          <a:endParaRPr lang="tr-TR"/>
        </a:p>
      </dgm:t>
    </dgm:pt>
    <dgm:pt modelId="{49EB5F18-9896-4C40-AA30-A78261919AAB}" type="sibTrans" cxnId="{7BA99F8D-5AD4-4E1F-84C9-74AF8371A7D2}">
      <dgm:prSet/>
      <dgm:spPr/>
      <dgm:t>
        <a:bodyPr/>
        <a:lstStyle/>
        <a:p>
          <a:endParaRPr lang="tr-TR"/>
        </a:p>
      </dgm:t>
    </dgm:pt>
    <dgm:pt modelId="{C45B8771-6B1F-49D8-81C1-89633C1AD93B}">
      <dgm:prSet/>
      <dgm:spPr/>
      <dgm:t>
        <a:bodyPr/>
        <a:lstStyle/>
        <a:p>
          <a:r>
            <a:rPr lang="tr-TR"/>
            <a:t>Personel Bilgi Sistemi</a:t>
          </a:r>
        </a:p>
      </dgm:t>
    </dgm:pt>
    <dgm:pt modelId="{D7B8B596-48D9-4DB9-B8C3-A7EE6BB4F857}" type="parTrans" cxnId="{4440161C-485B-4F0F-9362-7BD0D45BF620}">
      <dgm:prSet/>
      <dgm:spPr/>
      <dgm:t>
        <a:bodyPr/>
        <a:lstStyle/>
        <a:p>
          <a:endParaRPr lang="tr-TR"/>
        </a:p>
      </dgm:t>
    </dgm:pt>
    <dgm:pt modelId="{B9F23032-66E9-4839-BFAE-F91828C05941}" type="sibTrans" cxnId="{4440161C-485B-4F0F-9362-7BD0D45BF620}">
      <dgm:prSet/>
      <dgm:spPr/>
      <dgm:t>
        <a:bodyPr/>
        <a:lstStyle/>
        <a:p>
          <a:endParaRPr lang="tr-TR"/>
        </a:p>
      </dgm:t>
    </dgm:pt>
    <dgm:pt modelId="{21A8C7A6-E791-4F7D-A1D2-0209F2A1BE69}">
      <dgm:prSet/>
      <dgm:spPr/>
      <dgm:t>
        <a:bodyPr/>
        <a:lstStyle/>
        <a:p>
          <a:r>
            <a:rPr lang="tr-TR"/>
            <a:t>Proje Bilgi Sistemi</a:t>
          </a:r>
        </a:p>
      </dgm:t>
    </dgm:pt>
    <dgm:pt modelId="{35B6CC1B-010B-4DFD-B3C7-E2529339ACA0}" type="parTrans" cxnId="{3C3776CF-F74D-4A82-B393-D9E17726FC11}">
      <dgm:prSet/>
      <dgm:spPr/>
      <dgm:t>
        <a:bodyPr/>
        <a:lstStyle/>
        <a:p>
          <a:endParaRPr lang="tr-TR"/>
        </a:p>
      </dgm:t>
    </dgm:pt>
    <dgm:pt modelId="{91CD0EC5-6961-4F24-813C-8F3AF26D6607}" type="sibTrans" cxnId="{3C3776CF-F74D-4A82-B393-D9E17726FC11}">
      <dgm:prSet/>
      <dgm:spPr/>
      <dgm:t>
        <a:bodyPr/>
        <a:lstStyle/>
        <a:p>
          <a:endParaRPr lang="tr-TR"/>
        </a:p>
      </dgm:t>
    </dgm:pt>
    <dgm:pt modelId="{676716A9-4683-4BAA-A010-4942F3E023D6}">
      <dgm:prSet/>
      <dgm:spPr/>
      <dgm:t>
        <a:bodyPr/>
        <a:lstStyle/>
        <a:p>
          <a:r>
            <a:rPr lang="tr-TR"/>
            <a:t>Pümdersan</a:t>
          </a:r>
        </a:p>
      </dgm:t>
    </dgm:pt>
    <dgm:pt modelId="{1B43F9E5-63CB-419E-97C6-FB6FCDB3036B}" type="parTrans" cxnId="{91708570-DF2C-453A-8912-4B7F0B43D351}">
      <dgm:prSet/>
      <dgm:spPr/>
      <dgm:t>
        <a:bodyPr/>
        <a:lstStyle/>
        <a:p>
          <a:endParaRPr lang="tr-TR"/>
        </a:p>
      </dgm:t>
    </dgm:pt>
    <dgm:pt modelId="{8AFDC217-6DEF-4725-BDE6-8F40E132C1AE}" type="sibTrans" cxnId="{91708570-DF2C-453A-8912-4B7F0B43D351}">
      <dgm:prSet/>
      <dgm:spPr/>
      <dgm:t>
        <a:bodyPr/>
        <a:lstStyle/>
        <a:p>
          <a:endParaRPr lang="tr-TR"/>
        </a:p>
      </dgm:t>
    </dgm:pt>
    <dgm:pt modelId="{C8020BBC-D32A-46E3-AD98-0C6E75A865FC}">
      <dgm:prSet/>
      <dgm:spPr/>
      <dgm:t>
        <a:bodyPr/>
        <a:lstStyle/>
        <a:p>
          <a:r>
            <a:rPr lang="tr-TR"/>
            <a:t>Toplantı Bilgi Sistemi</a:t>
          </a:r>
        </a:p>
      </dgm:t>
    </dgm:pt>
    <dgm:pt modelId="{06B79C06-4EBF-4361-AD43-1B2A5C332404}" type="parTrans" cxnId="{AB8ADF25-D7C4-4F55-8A0D-980E0C0627B6}">
      <dgm:prSet/>
      <dgm:spPr/>
      <dgm:t>
        <a:bodyPr/>
        <a:lstStyle/>
        <a:p>
          <a:endParaRPr lang="tr-TR"/>
        </a:p>
      </dgm:t>
    </dgm:pt>
    <dgm:pt modelId="{EAA3D5D2-22BB-4246-901F-67E20EAA862C}" type="sibTrans" cxnId="{AB8ADF25-D7C4-4F55-8A0D-980E0C0627B6}">
      <dgm:prSet/>
      <dgm:spPr/>
      <dgm:t>
        <a:bodyPr/>
        <a:lstStyle/>
        <a:p>
          <a:endParaRPr lang="tr-TR"/>
        </a:p>
      </dgm:t>
    </dgm:pt>
    <dgm:pt modelId="{A4970DD3-6E06-4540-BB25-1B6C46BDF3F8}">
      <dgm:prSet/>
      <dgm:spPr/>
      <dgm:t>
        <a:bodyPr/>
        <a:lstStyle/>
        <a:p>
          <a:r>
            <a:rPr lang="tr-TR"/>
            <a:t>Ulaştırma ve İdari Hizmetler Bilgi Sistemi</a:t>
          </a:r>
        </a:p>
      </dgm:t>
    </dgm:pt>
    <dgm:pt modelId="{4AE2D456-1939-446B-8281-248EAE3D4B82}" type="parTrans" cxnId="{A5C9E950-AEF6-47F3-A7E8-285437966B98}">
      <dgm:prSet/>
      <dgm:spPr/>
      <dgm:t>
        <a:bodyPr/>
        <a:lstStyle/>
        <a:p>
          <a:endParaRPr lang="tr-TR"/>
        </a:p>
      </dgm:t>
    </dgm:pt>
    <dgm:pt modelId="{A72BF03E-CCEE-4E0F-9AA7-83059F8B5274}" type="sibTrans" cxnId="{A5C9E950-AEF6-47F3-A7E8-285437966B98}">
      <dgm:prSet/>
      <dgm:spPr/>
      <dgm:t>
        <a:bodyPr/>
        <a:lstStyle/>
        <a:p>
          <a:endParaRPr lang="tr-TR"/>
        </a:p>
      </dgm:t>
    </dgm:pt>
    <dgm:pt modelId="{54F4513E-6524-4208-A66D-DB778352015E}">
      <dgm:prSet/>
      <dgm:spPr/>
      <dgm:t>
        <a:bodyPr/>
        <a:lstStyle/>
        <a:p>
          <a:endParaRPr lang="tr-TR"/>
        </a:p>
      </dgm:t>
    </dgm:pt>
    <dgm:pt modelId="{E9EBEBC7-B6D9-4DBA-959A-5C47C25AB9CF}" type="parTrans" cxnId="{E97A8E69-E5BB-4F5A-9434-9F2404605285}">
      <dgm:prSet/>
      <dgm:spPr/>
      <dgm:t>
        <a:bodyPr/>
        <a:lstStyle/>
        <a:p>
          <a:endParaRPr lang="tr-TR"/>
        </a:p>
      </dgm:t>
    </dgm:pt>
    <dgm:pt modelId="{9BB5323F-769D-45E1-890E-4528C62DDE7D}" type="sibTrans" cxnId="{E97A8E69-E5BB-4F5A-9434-9F2404605285}">
      <dgm:prSet/>
      <dgm:spPr>
        <a:blipFill>
          <a:blip xmlns:r="http://schemas.openxmlformats.org/officeDocument/2006/relationships" r:embed="rId1"/>
          <a:srcRect/>
          <a:stretch>
            <a:fillRect/>
          </a:stretch>
        </a:blipFill>
      </dgm:spPr>
      <dgm:t>
        <a:bodyPr/>
        <a:lstStyle/>
        <a:p>
          <a:endParaRPr lang="tr-TR"/>
        </a:p>
      </dgm:t>
    </dgm:pt>
    <dgm:pt modelId="{318A3188-DDEF-4B13-9965-B597B8BB1DA2}">
      <dgm:prSet/>
      <dgm:spPr/>
      <dgm:t>
        <a:bodyPr/>
        <a:lstStyle/>
        <a:p>
          <a:r>
            <a:rPr lang="tr-TR" dirty="0"/>
            <a:t>Doküman Yönetim Sistemi</a:t>
          </a:r>
        </a:p>
      </dgm:t>
    </dgm:pt>
    <dgm:pt modelId="{CF2208EA-D67E-4925-841D-8A5D4368447C}" type="parTrans" cxnId="{66EA8503-C96B-4DBD-A208-24AE941112D2}">
      <dgm:prSet/>
      <dgm:spPr/>
      <dgm:t>
        <a:bodyPr/>
        <a:lstStyle/>
        <a:p>
          <a:endParaRPr lang="tr-TR"/>
        </a:p>
      </dgm:t>
    </dgm:pt>
    <dgm:pt modelId="{7F37286E-B55C-42F1-ABF0-B63672D8DA98}" type="sibTrans" cxnId="{66EA8503-C96B-4DBD-A208-24AE941112D2}">
      <dgm:prSet/>
      <dgm:spPr/>
      <dgm:t>
        <a:bodyPr/>
        <a:lstStyle/>
        <a:p>
          <a:endParaRPr lang="tr-TR"/>
        </a:p>
      </dgm:t>
    </dgm:pt>
    <dgm:pt modelId="{C6CEBCA6-335E-4588-B3A5-926F64F9595E}" type="pres">
      <dgm:prSet presAssocID="{8CAA299B-8125-4177-9AF3-DF40B35D5007}" presName="Name0" presStyleCnt="0">
        <dgm:presLayoutVars>
          <dgm:dir/>
        </dgm:presLayoutVars>
      </dgm:prSet>
      <dgm:spPr/>
    </dgm:pt>
    <dgm:pt modelId="{4B1E76E2-CA27-4F03-AA20-F2619021F5B0}" type="pres">
      <dgm:prSet presAssocID="{9BB5323F-769D-45E1-890E-4528C62DDE7D}" presName="picture_1" presStyleLbl="bgImgPlace1" presStyleIdx="0" presStyleCnt="1" custScaleX="80172" custScaleY="83921" custLinFactNeighborX="-15297" custLinFactNeighborY="-7098"/>
      <dgm:spPr/>
    </dgm:pt>
    <dgm:pt modelId="{FC20932E-4799-4828-B455-EBC3EFB6CEA6}" type="pres">
      <dgm:prSet presAssocID="{54F4513E-6524-4208-A66D-DB778352015E}" presName="text_1" presStyleLbl="node1" presStyleIdx="0" presStyleCnt="0">
        <dgm:presLayoutVars>
          <dgm:bulletEnabled val="1"/>
        </dgm:presLayoutVars>
      </dgm:prSet>
      <dgm:spPr/>
    </dgm:pt>
    <dgm:pt modelId="{8335CFB2-EC0C-481D-A952-FBF8856E167F}" type="pres">
      <dgm:prSet presAssocID="{8CAA299B-8125-4177-9AF3-DF40B35D5007}" presName="linV" presStyleCnt="0"/>
      <dgm:spPr/>
    </dgm:pt>
    <dgm:pt modelId="{A73AE561-4A34-4084-B9F0-FFC8438F205A}" type="pres">
      <dgm:prSet presAssocID="{F4D0044D-FB18-4B57-9F84-16E2BBF748A7}" presName="pair" presStyleCnt="0"/>
      <dgm:spPr/>
    </dgm:pt>
    <dgm:pt modelId="{3861D730-BE37-4ED9-8B28-A72C02E5AA90}" type="pres">
      <dgm:prSet presAssocID="{F4D0044D-FB18-4B57-9F84-16E2BBF748A7}" presName="spaceH" presStyleLbl="node1" presStyleIdx="0" presStyleCnt="0"/>
      <dgm:spPr/>
    </dgm:pt>
    <dgm:pt modelId="{7AD3932E-ECBA-445C-8AAD-A75318A4EDA5}" type="pres">
      <dgm:prSet presAssocID="{F4D0044D-FB18-4B57-9F84-16E2BBF748A7}" presName="desPictures" presStyleLbl="alignImgPlace1" presStyleIdx="0" presStyleCnt="9"/>
      <dgm:spPr>
        <a:blipFill>
          <a:blip xmlns:r="http://schemas.openxmlformats.org/officeDocument/2006/relationships" r:embed="rId2"/>
          <a:srcRect/>
          <a:stretch>
            <a:fillRect l="-13000" r="-13000"/>
          </a:stretch>
        </a:blipFill>
      </dgm:spPr>
    </dgm:pt>
    <dgm:pt modelId="{34FB82D5-7663-4A60-8B57-A2128C464584}" type="pres">
      <dgm:prSet presAssocID="{F4D0044D-FB18-4B57-9F84-16E2BBF748A7}" presName="desTextWrapper" presStyleCnt="0"/>
      <dgm:spPr/>
    </dgm:pt>
    <dgm:pt modelId="{40EE9ED6-AD2C-4AC4-BEC5-C57BB6F0D381}" type="pres">
      <dgm:prSet presAssocID="{F4D0044D-FB18-4B57-9F84-16E2BBF748A7}" presName="desText" presStyleLbl="revTx" presStyleIdx="0" presStyleCnt="9" custScaleX="101088">
        <dgm:presLayoutVars>
          <dgm:bulletEnabled val="1"/>
        </dgm:presLayoutVars>
      </dgm:prSet>
      <dgm:spPr/>
    </dgm:pt>
    <dgm:pt modelId="{70D68451-B5AB-4156-A069-1FDB2A6DB1EF}" type="pres">
      <dgm:prSet presAssocID="{5BE55DF9-38F0-44A1-A3BF-630EA546F5C0}" presName="spaceV" presStyleCnt="0"/>
      <dgm:spPr/>
    </dgm:pt>
    <dgm:pt modelId="{371A7D46-3E41-48D1-B143-29E4330C5A59}" type="pres">
      <dgm:prSet presAssocID="{469A9BEF-A99C-4F93-A59F-316FD32266DD}" presName="pair" presStyleCnt="0"/>
      <dgm:spPr/>
    </dgm:pt>
    <dgm:pt modelId="{92823905-3717-466F-90A6-2FC5ADF6B83F}" type="pres">
      <dgm:prSet presAssocID="{469A9BEF-A99C-4F93-A59F-316FD32266DD}" presName="spaceH" presStyleLbl="node1" presStyleIdx="0" presStyleCnt="0"/>
      <dgm:spPr/>
    </dgm:pt>
    <dgm:pt modelId="{C6CCE768-D2C0-4954-A24D-ACDEF57048F8}" type="pres">
      <dgm:prSet presAssocID="{469A9BEF-A99C-4F93-A59F-316FD32266DD}" presName="desPictures" presStyleLbl="alignImgPlace1" presStyleIdx="1" presStyleCnt="9"/>
      <dgm:spPr>
        <a:blipFill>
          <a:blip xmlns:r="http://schemas.openxmlformats.org/officeDocument/2006/relationships" r:embed="rId3"/>
          <a:srcRect/>
          <a:stretch>
            <a:fillRect l="-13000" r="-13000"/>
          </a:stretch>
        </a:blipFill>
      </dgm:spPr>
    </dgm:pt>
    <dgm:pt modelId="{EC354518-8372-4374-8365-7A320812D4D5}" type="pres">
      <dgm:prSet presAssocID="{469A9BEF-A99C-4F93-A59F-316FD32266DD}" presName="desTextWrapper" presStyleCnt="0"/>
      <dgm:spPr/>
    </dgm:pt>
    <dgm:pt modelId="{DA135539-B146-457E-BEF3-2960216F1345}" type="pres">
      <dgm:prSet presAssocID="{469A9BEF-A99C-4F93-A59F-316FD32266DD}" presName="desText" presStyleLbl="revTx" presStyleIdx="1" presStyleCnt="9">
        <dgm:presLayoutVars>
          <dgm:bulletEnabled val="1"/>
        </dgm:presLayoutVars>
      </dgm:prSet>
      <dgm:spPr/>
    </dgm:pt>
    <dgm:pt modelId="{32F05EE3-70F4-42A6-B566-D62CDB68A621}" type="pres">
      <dgm:prSet presAssocID="{C1176E48-DB1A-43D2-9EDD-B7C846CDB5FA}" presName="spaceV" presStyleCnt="0"/>
      <dgm:spPr/>
    </dgm:pt>
    <dgm:pt modelId="{42C76ADF-729C-4C32-80A5-FB9D7E03FFDE}" type="pres">
      <dgm:prSet presAssocID="{318A3188-DDEF-4B13-9965-B597B8BB1DA2}" presName="pair" presStyleCnt="0"/>
      <dgm:spPr/>
    </dgm:pt>
    <dgm:pt modelId="{D34EED29-CE63-4CA6-BA5F-24196D39E408}" type="pres">
      <dgm:prSet presAssocID="{318A3188-DDEF-4B13-9965-B597B8BB1DA2}" presName="spaceH" presStyleLbl="node1" presStyleIdx="0" presStyleCnt="0"/>
      <dgm:spPr/>
    </dgm:pt>
    <dgm:pt modelId="{2B622912-56C4-4032-B4FE-EEA652717F88}" type="pres">
      <dgm:prSet presAssocID="{318A3188-DDEF-4B13-9965-B597B8BB1DA2}" presName="desPictures" presStyleLbl="alignImgPlace1" presStyleIdx="2"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5AC3CAC3-7ACA-41FA-9DA6-CD66C14075EE}" type="pres">
      <dgm:prSet presAssocID="{318A3188-DDEF-4B13-9965-B597B8BB1DA2}" presName="desTextWrapper" presStyleCnt="0"/>
      <dgm:spPr/>
    </dgm:pt>
    <dgm:pt modelId="{7A964F5C-B34E-4F21-A66C-050F81E3E453}" type="pres">
      <dgm:prSet presAssocID="{318A3188-DDEF-4B13-9965-B597B8BB1DA2}" presName="desText" presStyleLbl="revTx" presStyleIdx="2" presStyleCnt="9">
        <dgm:presLayoutVars>
          <dgm:bulletEnabled val="1"/>
        </dgm:presLayoutVars>
      </dgm:prSet>
      <dgm:spPr/>
    </dgm:pt>
    <dgm:pt modelId="{2779E88D-138D-4F09-9A30-449045802505}" type="pres">
      <dgm:prSet presAssocID="{7F37286E-B55C-42F1-ABF0-B63672D8DA98}" presName="spaceV" presStyleCnt="0"/>
      <dgm:spPr/>
    </dgm:pt>
    <dgm:pt modelId="{2ECEA705-CAB4-49F0-A344-86DDDD38EE60}" type="pres">
      <dgm:prSet presAssocID="{D10462C0-E0F3-4EA2-9759-764DC7DB39F0}" presName="pair" presStyleCnt="0"/>
      <dgm:spPr/>
    </dgm:pt>
    <dgm:pt modelId="{154DA605-9889-4CF4-8A36-9B80DF286714}" type="pres">
      <dgm:prSet presAssocID="{D10462C0-E0F3-4EA2-9759-764DC7DB39F0}" presName="spaceH" presStyleLbl="node1" presStyleIdx="0" presStyleCnt="0"/>
      <dgm:spPr/>
    </dgm:pt>
    <dgm:pt modelId="{1EA776C3-610D-4576-A70D-82826016E5C3}" type="pres">
      <dgm:prSet presAssocID="{D10462C0-E0F3-4EA2-9759-764DC7DB39F0}" presName="desPictures" presStyleLbl="alignImgPlace1" presStyleIdx="3" presStyleCnt="9"/>
      <dgm:spPr>
        <a:blipFill>
          <a:blip xmlns:r="http://schemas.openxmlformats.org/officeDocument/2006/relationships" r:embed="rId5"/>
          <a:srcRect/>
          <a:stretch>
            <a:fillRect l="-13000" r="-13000"/>
          </a:stretch>
        </a:blipFill>
      </dgm:spPr>
    </dgm:pt>
    <dgm:pt modelId="{983FE380-332C-4415-B8B3-DBF6BC48D6EA}" type="pres">
      <dgm:prSet presAssocID="{D10462C0-E0F3-4EA2-9759-764DC7DB39F0}" presName="desTextWrapper" presStyleCnt="0"/>
      <dgm:spPr/>
    </dgm:pt>
    <dgm:pt modelId="{4A90B7A8-D89B-4E6B-9523-CC7AC433DE7F}" type="pres">
      <dgm:prSet presAssocID="{D10462C0-E0F3-4EA2-9759-764DC7DB39F0}" presName="desText" presStyleLbl="revTx" presStyleIdx="3" presStyleCnt="9">
        <dgm:presLayoutVars>
          <dgm:bulletEnabled val="1"/>
        </dgm:presLayoutVars>
      </dgm:prSet>
      <dgm:spPr/>
    </dgm:pt>
    <dgm:pt modelId="{00C99251-B77C-496F-B38C-0AFE020FC383}" type="pres">
      <dgm:prSet presAssocID="{49EB5F18-9896-4C40-AA30-A78261919AAB}" presName="spaceV" presStyleCnt="0"/>
      <dgm:spPr/>
    </dgm:pt>
    <dgm:pt modelId="{F4DB984D-090C-479F-AF2D-1E77B288431C}" type="pres">
      <dgm:prSet presAssocID="{C45B8771-6B1F-49D8-81C1-89633C1AD93B}" presName="pair" presStyleCnt="0"/>
      <dgm:spPr/>
    </dgm:pt>
    <dgm:pt modelId="{DCC7B198-2499-416C-AC29-4119C3FAFB72}" type="pres">
      <dgm:prSet presAssocID="{C45B8771-6B1F-49D8-81C1-89633C1AD93B}" presName="spaceH" presStyleLbl="node1" presStyleIdx="0" presStyleCnt="0"/>
      <dgm:spPr/>
    </dgm:pt>
    <dgm:pt modelId="{36A46626-C7EA-48AA-8294-4B884ECE3599}" type="pres">
      <dgm:prSet presAssocID="{C45B8771-6B1F-49D8-81C1-89633C1AD93B}" presName="desPictures" presStyleLbl="alignImgPlace1" presStyleIdx="4" presStyleCnt="9"/>
      <dgm:spPr>
        <a:blipFill>
          <a:blip xmlns:r="http://schemas.openxmlformats.org/officeDocument/2006/relationships" r:embed="rId6"/>
          <a:srcRect/>
          <a:stretch>
            <a:fillRect l="-13000" r="-13000"/>
          </a:stretch>
        </a:blipFill>
      </dgm:spPr>
    </dgm:pt>
    <dgm:pt modelId="{4FD6F927-6FDC-434D-8BD4-AAE3E79F5622}" type="pres">
      <dgm:prSet presAssocID="{C45B8771-6B1F-49D8-81C1-89633C1AD93B}" presName="desTextWrapper" presStyleCnt="0"/>
      <dgm:spPr/>
    </dgm:pt>
    <dgm:pt modelId="{643F2516-5D51-4985-9583-ECC72B2C0B79}" type="pres">
      <dgm:prSet presAssocID="{C45B8771-6B1F-49D8-81C1-89633C1AD93B}" presName="desText" presStyleLbl="revTx" presStyleIdx="4" presStyleCnt="9">
        <dgm:presLayoutVars>
          <dgm:bulletEnabled val="1"/>
        </dgm:presLayoutVars>
      </dgm:prSet>
      <dgm:spPr/>
    </dgm:pt>
    <dgm:pt modelId="{D2F6A51C-2FD7-495C-9333-95BE8D33BD86}" type="pres">
      <dgm:prSet presAssocID="{B9F23032-66E9-4839-BFAE-F91828C05941}" presName="spaceV" presStyleCnt="0"/>
      <dgm:spPr/>
    </dgm:pt>
    <dgm:pt modelId="{DBF38D19-73C1-4A49-9014-00AA54A60E7E}" type="pres">
      <dgm:prSet presAssocID="{21A8C7A6-E791-4F7D-A1D2-0209F2A1BE69}" presName="pair" presStyleCnt="0"/>
      <dgm:spPr/>
    </dgm:pt>
    <dgm:pt modelId="{122F5258-94EF-410F-910D-EB19A88413D6}" type="pres">
      <dgm:prSet presAssocID="{21A8C7A6-E791-4F7D-A1D2-0209F2A1BE69}" presName="spaceH" presStyleLbl="node1" presStyleIdx="0" presStyleCnt="0"/>
      <dgm:spPr/>
    </dgm:pt>
    <dgm:pt modelId="{92AA7AF4-A046-482A-B649-71AAFFBA04BA}" type="pres">
      <dgm:prSet presAssocID="{21A8C7A6-E791-4F7D-A1D2-0209F2A1BE69}" presName="desPictures" presStyleLbl="alignImgPlace1" presStyleIdx="5" presStyleCnt="9"/>
      <dgm:spPr>
        <a:blipFill>
          <a:blip xmlns:r="http://schemas.openxmlformats.org/officeDocument/2006/relationships" r:embed="rId7"/>
          <a:srcRect/>
          <a:stretch>
            <a:fillRect l="-13000" r="-13000"/>
          </a:stretch>
        </a:blipFill>
      </dgm:spPr>
    </dgm:pt>
    <dgm:pt modelId="{32F3829B-F695-46E5-9AC6-D60F00351C3E}" type="pres">
      <dgm:prSet presAssocID="{21A8C7A6-E791-4F7D-A1D2-0209F2A1BE69}" presName="desTextWrapper" presStyleCnt="0"/>
      <dgm:spPr/>
    </dgm:pt>
    <dgm:pt modelId="{08E36D22-C5B2-4945-A36C-E01169E9706A}" type="pres">
      <dgm:prSet presAssocID="{21A8C7A6-E791-4F7D-A1D2-0209F2A1BE69}" presName="desText" presStyleLbl="revTx" presStyleIdx="5" presStyleCnt="9">
        <dgm:presLayoutVars>
          <dgm:bulletEnabled val="1"/>
        </dgm:presLayoutVars>
      </dgm:prSet>
      <dgm:spPr/>
    </dgm:pt>
    <dgm:pt modelId="{0AE86253-E068-4389-A7DF-67CCE68664EE}" type="pres">
      <dgm:prSet presAssocID="{91CD0EC5-6961-4F24-813C-8F3AF26D6607}" presName="spaceV" presStyleCnt="0"/>
      <dgm:spPr/>
    </dgm:pt>
    <dgm:pt modelId="{5CA728A9-6CAB-414A-8F2E-3FE2B9F20687}" type="pres">
      <dgm:prSet presAssocID="{676716A9-4683-4BAA-A010-4942F3E023D6}" presName="pair" presStyleCnt="0"/>
      <dgm:spPr/>
    </dgm:pt>
    <dgm:pt modelId="{5A6EF6EF-BC92-4648-A2D0-5B5560FAFBC5}" type="pres">
      <dgm:prSet presAssocID="{676716A9-4683-4BAA-A010-4942F3E023D6}" presName="spaceH" presStyleLbl="node1" presStyleIdx="0" presStyleCnt="0"/>
      <dgm:spPr/>
    </dgm:pt>
    <dgm:pt modelId="{FBB4BCC5-EE11-45E3-865F-B15E5D9C659B}" type="pres">
      <dgm:prSet presAssocID="{676716A9-4683-4BAA-A010-4942F3E023D6}" presName="desPictures" presStyleLbl="alignImgPlace1" presStyleIdx="6" presStyleCnt="9"/>
      <dgm:spPr>
        <a:blipFill>
          <a:blip xmlns:r="http://schemas.openxmlformats.org/officeDocument/2006/relationships" r:embed="rId8"/>
          <a:srcRect/>
          <a:stretch>
            <a:fillRect l="-13000" r="-13000"/>
          </a:stretch>
        </a:blipFill>
      </dgm:spPr>
    </dgm:pt>
    <dgm:pt modelId="{1A40B614-A516-4C6D-927C-C44DBE24B800}" type="pres">
      <dgm:prSet presAssocID="{676716A9-4683-4BAA-A010-4942F3E023D6}" presName="desTextWrapper" presStyleCnt="0"/>
      <dgm:spPr/>
    </dgm:pt>
    <dgm:pt modelId="{97A01433-A4EF-4821-B840-F573FACBC932}" type="pres">
      <dgm:prSet presAssocID="{676716A9-4683-4BAA-A010-4942F3E023D6}" presName="desText" presStyleLbl="revTx" presStyleIdx="6" presStyleCnt="9">
        <dgm:presLayoutVars>
          <dgm:bulletEnabled val="1"/>
        </dgm:presLayoutVars>
      </dgm:prSet>
      <dgm:spPr/>
    </dgm:pt>
    <dgm:pt modelId="{04B57A4E-333A-44B9-8D5A-5AFB47113B9A}" type="pres">
      <dgm:prSet presAssocID="{8AFDC217-6DEF-4725-BDE6-8F40E132C1AE}" presName="spaceV" presStyleCnt="0"/>
      <dgm:spPr/>
    </dgm:pt>
    <dgm:pt modelId="{F2E60DBB-4777-4421-BB8E-F0042A18632D}" type="pres">
      <dgm:prSet presAssocID="{C8020BBC-D32A-46E3-AD98-0C6E75A865FC}" presName="pair" presStyleCnt="0"/>
      <dgm:spPr/>
    </dgm:pt>
    <dgm:pt modelId="{ED51C08F-62D4-4D88-A721-CABA02D89D17}" type="pres">
      <dgm:prSet presAssocID="{C8020BBC-D32A-46E3-AD98-0C6E75A865FC}" presName="spaceH" presStyleLbl="node1" presStyleIdx="0" presStyleCnt="0"/>
      <dgm:spPr/>
    </dgm:pt>
    <dgm:pt modelId="{8CEEF6D6-0E71-4BED-AC24-6F5B1B50C48E}" type="pres">
      <dgm:prSet presAssocID="{C8020BBC-D32A-46E3-AD98-0C6E75A865FC}" presName="desPictures" presStyleLbl="alignImgPlace1" presStyleIdx="7" presStyleCnt="9"/>
      <dgm:spPr>
        <a:blipFill>
          <a:blip xmlns:r="http://schemas.openxmlformats.org/officeDocument/2006/relationships" r:embed="rId9"/>
          <a:srcRect/>
          <a:stretch>
            <a:fillRect l="-13000" r="-13000"/>
          </a:stretch>
        </a:blipFill>
      </dgm:spPr>
    </dgm:pt>
    <dgm:pt modelId="{E9C87BCC-DE09-4482-865C-5ADCC0A0A5F7}" type="pres">
      <dgm:prSet presAssocID="{C8020BBC-D32A-46E3-AD98-0C6E75A865FC}" presName="desTextWrapper" presStyleCnt="0"/>
      <dgm:spPr/>
    </dgm:pt>
    <dgm:pt modelId="{A20C5DC8-63FA-469A-8616-BFB694A9979E}" type="pres">
      <dgm:prSet presAssocID="{C8020BBC-D32A-46E3-AD98-0C6E75A865FC}" presName="desText" presStyleLbl="revTx" presStyleIdx="7" presStyleCnt="9">
        <dgm:presLayoutVars>
          <dgm:bulletEnabled val="1"/>
        </dgm:presLayoutVars>
      </dgm:prSet>
      <dgm:spPr/>
    </dgm:pt>
    <dgm:pt modelId="{67E54AA1-6B5C-4B0F-8F26-F3852F1175EF}" type="pres">
      <dgm:prSet presAssocID="{EAA3D5D2-22BB-4246-901F-67E20EAA862C}" presName="spaceV" presStyleCnt="0"/>
      <dgm:spPr/>
    </dgm:pt>
    <dgm:pt modelId="{F6C536E9-A6A8-476D-B366-B74C7EA87C25}" type="pres">
      <dgm:prSet presAssocID="{A4970DD3-6E06-4540-BB25-1B6C46BDF3F8}" presName="pair" presStyleCnt="0"/>
      <dgm:spPr/>
    </dgm:pt>
    <dgm:pt modelId="{A50FBEFD-5A9F-463E-9EC3-49A21D9ADAED}" type="pres">
      <dgm:prSet presAssocID="{A4970DD3-6E06-4540-BB25-1B6C46BDF3F8}" presName="spaceH" presStyleLbl="node1" presStyleIdx="0" presStyleCnt="0"/>
      <dgm:spPr/>
    </dgm:pt>
    <dgm:pt modelId="{7EDB37AD-36D3-4E4E-81A2-2918B947FB8B}" type="pres">
      <dgm:prSet presAssocID="{A4970DD3-6E06-4540-BB25-1B6C46BDF3F8}" presName="desPictures" presStyleLbl="alignImgPlace1" presStyleIdx="8" presStyleCnt="9"/>
      <dgm:spPr>
        <a:blipFill>
          <a:blip xmlns:r="http://schemas.openxmlformats.org/officeDocument/2006/relationships" r:embed="rId10"/>
          <a:srcRect/>
          <a:stretch>
            <a:fillRect l="-13000" r="-13000"/>
          </a:stretch>
        </a:blipFill>
      </dgm:spPr>
    </dgm:pt>
    <dgm:pt modelId="{F987A158-C6DB-416C-9E49-7685FCF419A0}" type="pres">
      <dgm:prSet presAssocID="{A4970DD3-6E06-4540-BB25-1B6C46BDF3F8}" presName="desTextWrapper" presStyleCnt="0"/>
      <dgm:spPr/>
    </dgm:pt>
    <dgm:pt modelId="{385E9E7E-7316-4901-BDBD-E7D85A687F47}" type="pres">
      <dgm:prSet presAssocID="{A4970DD3-6E06-4540-BB25-1B6C46BDF3F8}" presName="desText" presStyleLbl="revTx" presStyleIdx="8" presStyleCnt="9">
        <dgm:presLayoutVars>
          <dgm:bulletEnabled val="1"/>
        </dgm:presLayoutVars>
      </dgm:prSet>
      <dgm:spPr/>
    </dgm:pt>
    <dgm:pt modelId="{BDA7F89C-C2F4-4AFB-8AB4-5F6B73A24596}" type="pres">
      <dgm:prSet presAssocID="{8CAA299B-8125-4177-9AF3-DF40B35D5007}" presName="maxNode" presStyleCnt="0"/>
      <dgm:spPr/>
    </dgm:pt>
    <dgm:pt modelId="{94783710-F246-426D-A905-0CE67239E309}" type="pres">
      <dgm:prSet presAssocID="{8CAA299B-8125-4177-9AF3-DF40B35D5007}" presName="Name33" presStyleCnt="0"/>
      <dgm:spPr/>
    </dgm:pt>
  </dgm:ptLst>
  <dgm:cxnLst>
    <dgm:cxn modelId="{60FC0E03-8C5B-40DB-97B2-2901DC365867}" type="presOf" srcId="{8CAA299B-8125-4177-9AF3-DF40B35D5007}" destId="{C6CEBCA6-335E-4588-B3A5-926F64F9595E}" srcOrd="0" destOrd="0" presId="urn:microsoft.com/office/officeart/2008/layout/AccentedPicture"/>
    <dgm:cxn modelId="{66EA8503-C96B-4DBD-A208-24AE941112D2}" srcId="{8CAA299B-8125-4177-9AF3-DF40B35D5007}" destId="{318A3188-DDEF-4B13-9965-B597B8BB1DA2}" srcOrd="3" destOrd="0" parTransId="{CF2208EA-D67E-4925-841D-8A5D4368447C}" sibTransId="{7F37286E-B55C-42F1-ABF0-B63672D8DA98}"/>
    <dgm:cxn modelId="{F116F011-47A6-43B9-91B2-2B8D05FA8606}" type="presOf" srcId="{9BB5323F-769D-45E1-890E-4528C62DDE7D}" destId="{4B1E76E2-CA27-4F03-AA20-F2619021F5B0}" srcOrd="0" destOrd="0" presId="urn:microsoft.com/office/officeart/2008/layout/AccentedPicture"/>
    <dgm:cxn modelId="{4440161C-485B-4F0F-9362-7BD0D45BF620}" srcId="{8CAA299B-8125-4177-9AF3-DF40B35D5007}" destId="{C45B8771-6B1F-49D8-81C1-89633C1AD93B}" srcOrd="5" destOrd="0" parTransId="{D7B8B596-48D9-4DB9-B8C3-A7EE6BB4F857}" sibTransId="{B9F23032-66E9-4839-BFAE-F91828C05941}"/>
    <dgm:cxn modelId="{AB8ADF25-D7C4-4F55-8A0D-980E0C0627B6}" srcId="{8CAA299B-8125-4177-9AF3-DF40B35D5007}" destId="{C8020BBC-D32A-46E3-AD98-0C6E75A865FC}" srcOrd="8" destOrd="0" parTransId="{06B79C06-4EBF-4361-AD43-1B2A5C332404}" sibTransId="{EAA3D5D2-22BB-4246-901F-67E20EAA862C}"/>
    <dgm:cxn modelId="{E41A3B2E-6737-46F8-A064-80CA566237F9}" type="presOf" srcId="{54F4513E-6524-4208-A66D-DB778352015E}" destId="{FC20932E-4799-4828-B455-EBC3EFB6CEA6}" srcOrd="0" destOrd="0" presId="urn:microsoft.com/office/officeart/2008/layout/AccentedPicture"/>
    <dgm:cxn modelId="{6364153B-31B5-4E80-A8BE-8782AB578504}" type="presOf" srcId="{C45B8771-6B1F-49D8-81C1-89633C1AD93B}" destId="{643F2516-5D51-4985-9583-ECC72B2C0B79}" srcOrd="0" destOrd="0" presId="urn:microsoft.com/office/officeart/2008/layout/AccentedPicture"/>
    <dgm:cxn modelId="{89555D3D-61F0-46D9-B6ED-11ACF78CF0F3}" type="presOf" srcId="{469A9BEF-A99C-4F93-A59F-316FD32266DD}" destId="{DA135539-B146-457E-BEF3-2960216F1345}" srcOrd="0" destOrd="0" presId="urn:microsoft.com/office/officeart/2008/layout/AccentedPicture"/>
    <dgm:cxn modelId="{E7F07844-413F-4688-A21F-7E4CE245B79D}" type="presOf" srcId="{676716A9-4683-4BAA-A010-4942F3E023D6}" destId="{97A01433-A4EF-4821-B840-F573FACBC932}" srcOrd="0" destOrd="0" presId="urn:microsoft.com/office/officeart/2008/layout/AccentedPicture"/>
    <dgm:cxn modelId="{E97A8E69-E5BB-4F5A-9434-9F2404605285}" srcId="{8CAA299B-8125-4177-9AF3-DF40B35D5007}" destId="{54F4513E-6524-4208-A66D-DB778352015E}" srcOrd="0" destOrd="0" parTransId="{E9EBEBC7-B6D9-4DBA-959A-5C47C25AB9CF}" sibTransId="{9BB5323F-769D-45E1-890E-4528C62DDE7D}"/>
    <dgm:cxn modelId="{91708570-DF2C-453A-8912-4B7F0B43D351}" srcId="{8CAA299B-8125-4177-9AF3-DF40B35D5007}" destId="{676716A9-4683-4BAA-A010-4942F3E023D6}" srcOrd="7" destOrd="0" parTransId="{1B43F9E5-63CB-419E-97C6-FB6FCDB3036B}" sibTransId="{8AFDC217-6DEF-4725-BDE6-8F40E132C1AE}"/>
    <dgm:cxn modelId="{A5C9E950-AEF6-47F3-A7E8-285437966B98}" srcId="{8CAA299B-8125-4177-9AF3-DF40B35D5007}" destId="{A4970DD3-6E06-4540-BB25-1B6C46BDF3F8}" srcOrd="9" destOrd="0" parTransId="{4AE2D456-1939-446B-8281-248EAE3D4B82}" sibTransId="{A72BF03E-CCEE-4E0F-9AA7-83059F8B5274}"/>
    <dgm:cxn modelId="{C61B6F54-A69C-4AC9-A5E4-05CFC8B3B45C}" type="presOf" srcId="{A4970DD3-6E06-4540-BB25-1B6C46BDF3F8}" destId="{385E9E7E-7316-4901-BDBD-E7D85A687F47}" srcOrd="0" destOrd="0" presId="urn:microsoft.com/office/officeart/2008/layout/AccentedPicture"/>
    <dgm:cxn modelId="{F023BD81-E1E6-489D-8E18-C695900285CF}" type="presOf" srcId="{F4D0044D-FB18-4B57-9F84-16E2BBF748A7}" destId="{40EE9ED6-AD2C-4AC4-BEC5-C57BB6F0D381}" srcOrd="0" destOrd="0" presId="urn:microsoft.com/office/officeart/2008/layout/AccentedPicture"/>
    <dgm:cxn modelId="{ABE7028D-35C6-4B97-886D-489B03452D50}" srcId="{8CAA299B-8125-4177-9AF3-DF40B35D5007}" destId="{F4D0044D-FB18-4B57-9F84-16E2BBF748A7}" srcOrd="1" destOrd="0" parTransId="{40C66DEB-32EE-4E43-8BBB-62CDFAB84968}" sibTransId="{5BE55DF9-38F0-44A1-A3BF-630EA546F5C0}"/>
    <dgm:cxn modelId="{7BA99F8D-5AD4-4E1F-84C9-74AF8371A7D2}" srcId="{8CAA299B-8125-4177-9AF3-DF40B35D5007}" destId="{D10462C0-E0F3-4EA2-9759-764DC7DB39F0}" srcOrd="4" destOrd="0" parTransId="{D7AA00E0-3405-474A-8F05-CEB5FC0DB13B}" sibTransId="{49EB5F18-9896-4C40-AA30-A78261919AAB}"/>
    <dgm:cxn modelId="{05E68ABA-09DD-4D4A-836A-B5DA5B478D6A}" srcId="{8CAA299B-8125-4177-9AF3-DF40B35D5007}" destId="{469A9BEF-A99C-4F93-A59F-316FD32266DD}" srcOrd="2" destOrd="0" parTransId="{18BD62B4-EC85-49B7-BEB1-9D6BFA5E1282}" sibTransId="{C1176E48-DB1A-43D2-9EDD-B7C846CDB5FA}"/>
    <dgm:cxn modelId="{3C3776CF-F74D-4A82-B393-D9E17726FC11}" srcId="{8CAA299B-8125-4177-9AF3-DF40B35D5007}" destId="{21A8C7A6-E791-4F7D-A1D2-0209F2A1BE69}" srcOrd="6" destOrd="0" parTransId="{35B6CC1B-010B-4DFD-B3C7-E2529339ACA0}" sibTransId="{91CD0EC5-6961-4F24-813C-8F3AF26D6607}"/>
    <dgm:cxn modelId="{E0BDCAE2-1DA4-4853-8258-19C3EBE3C297}" type="presOf" srcId="{318A3188-DDEF-4B13-9965-B597B8BB1DA2}" destId="{7A964F5C-B34E-4F21-A66C-050F81E3E453}" srcOrd="0" destOrd="0" presId="urn:microsoft.com/office/officeart/2008/layout/AccentedPicture"/>
    <dgm:cxn modelId="{B195B1EB-7088-4DEE-AFD8-89BE76293484}" type="presOf" srcId="{21A8C7A6-E791-4F7D-A1D2-0209F2A1BE69}" destId="{08E36D22-C5B2-4945-A36C-E01169E9706A}" srcOrd="0" destOrd="0" presId="urn:microsoft.com/office/officeart/2008/layout/AccentedPicture"/>
    <dgm:cxn modelId="{09F8E9EE-F79B-4A8A-B77B-D61D2A3B6526}" type="presOf" srcId="{C8020BBC-D32A-46E3-AD98-0C6E75A865FC}" destId="{A20C5DC8-63FA-469A-8616-BFB694A9979E}" srcOrd="0" destOrd="0" presId="urn:microsoft.com/office/officeart/2008/layout/AccentedPicture"/>
    <dgm:cxn modelId="{2AF3DFF5-475B-4045-BF58-19C99DA44747}" type="presOf" srcId="{D10462C0-E0F3-4EA2-9759-764DC7DB39F0}" destId="{4A90B7A8-D89B-4E6B-9523-CC7AC433DE7F}" srcOrd="0" destOrd="0" presId="urn:microsoft.com/office/officeart/2008/layout/AccentedPicture"/>
    <dgm:cxn modelId="{36EF0E94-6D67-43E0-AD0D-30A6C787F343}" type="presParOf" srcId="{C6CEBCA6-335E-4588-B3A5-926F64F9595E}" destId="{4B1E76E2-CA27-4F03-AA20-F2619021F5B0}" srcOrd="0" destOrd="0" presId="urn:microsoft.com/office/officeart/2008/layout/AccentedPicture"/>
    <dgm:cxn modelId="{6B7BBA59-FFD5-4A1B-B6B2-D923AF92C118}" type="presParOf" srcId="{C6CEBCA6-335E-4588-B3A5-926F64F9595E}" destId="{FC20932E-4799-4828-B455-EBC3EFB6CEA6}" srcOrd="1" destOrd="0" presId="urn:microsoft.com/office/officeart/2008/layout/AccentedPicture"/>
    <dgm:cxn modelId="{7CC12DA8-E976-4209-B37F-EA0F7655DDA5}" type="presParOf" srcId="{C6CEBCA6-335E-4588-B3A5-926F64F9595E}" destId="{8335CFB2-EC0C-481D-A952-FBF8856E167F}" srcOrd="2" destOrd="0" presId="urn:microsoft.com/office/officeart/2008/layout/AccentedPicture"/>
    <dgm:cxn modelId="{7923B9D5-09E5-4200-894B-ED5074131335}" type="presParOf" srcId="{8335CFB2-EC0C-481D-A952-FBF8856E167F}" destId="{A73AE561-4A34-4084-B9F0-FFC8438F205A}" srcOrd="0" destOrd="0" presId="urn:microsoft.com/office/officeart/2008/layout/AccentedPicture"/>
    <dgm:cxn modelId="{1A6B3AA0-453D-4038-BC15-CB51B11E4FE7}" type="presParOf" srcId="{A73AE561-4A34-4084-B9F0-FFC8438F205A}" destId="{3861D730-BE37-4ED9-8B28-A72C02E5AA90}" srcOrd="0" destOrd="0" presId="urn:microsoft.com/office/officeart/2008/layout/AccentedPicture"/>
    <dgm:cxn modelId="{BACC5B6D-9818-457C-944E-D4C8CB6A57B8}" type="presParOf" srcId="{A73AE561-4A34-4084-B9F0-FFC8438F205A}" destId="{7AD3932E-ECBA-445C-8AAD-A75318A4EDA5}" srcOrd="1" destOrd="0" presId="urn:microsoft.com/office/officeart/2008/layout/AccentedPicture"/>
    <dgm:cxn modelId="{6F8FFB6B-B744-45FC-A6C8-64E30932D856}" type="presParOf" srcId="{A73AE561-4A34-4084-B9F0-FFC8438F205A}" destId="{34FB82D5-7663-4A60-8B57-A2128C464584}" srcOrd="2" destOrd="0" presId="urn:microsoft.com/office/officeart/2008/layout/AccentedPicture"/>
    <dgm:cxn modelId="{24460FB2-5B64-40EE-AECD-B52CC0D1972A}" type="presParOf" srcId="{34FB82D5-7663-4A60-8B57-A2128C464584}" destId="{40EE9ED6-AD2C-4AC4-BEC5-C57BB6F0D381}" srcOrd="0" destOrd="0" presId="urn:microsoft.com/office/officeart/2008/layout/AccentedPicture"/>
    <dgm:cxn modelId="{891D15B7-E463-49CD-8651-BF0CE15C44C1}" type="presParOf" srcId="{8335CFB2-EC0C-481D-A952-FBF8856E167F}" destId="{70D68451-B5AB-4156-A069-1FDB2A6DB1EF}" srcOrd="1" destOrd="0" presId="urn:microsoft.com/office/officeart/2008/layout/AccentedPicture"/>
    <dgm:cxn modelId="{CE1EAFC2-D179-4004-AE00-6E6B07831D6C}" type="presParOf" srcId="{8335CFB2-EC0C-481D-A952-FBF8856E167F}" destId="{371A7D46-3E41-48D1-B143-29E4330C5A59}" srcOrd="2" destOrd="0" presId="urn:microsoft.com/office/officeart/2008/layout/AccentedPicture"/>
    <dgm:cxn modelId="{67BC40EC-5A88-4374-AED0-DAA384C31570}" type="presParOf" srcId="{371A7D46-3E41-48D1-B143-29E4330C5A59}" destId="{92823905-3717-466F-90A6-2FC5ADF6B83F}" srcOrd="0" destOrd="0" presId="urn:microsoft.com/office/officeart/2008/layout/AccentedPicture"/>
    <dgm:cxn modelId="{BFF32649-DB48-4B78-9EEC-8BB469D9EA8E}" type="presParOf" srcId="{371A7D46-3E41-48D1-B143-29E4330C5A59}" destId="{C6CCE768-D2C0-4954-A24D-ACDEF57048F8}" srcOrd="1" destOrd="0" presId="urn:microsoft.com/office/officeart/2008/layout/AccentedPicture"/>
    <dgm:cxn modelId="{D65C37AA-175F-4720-A7A0-FB6F114073DB}" type="presParOf" srcId="{371A7D46-3E41-48D1-B143-29E4330C5A59}" destId="{EC354518-8372-4374-8365-7A320812D4D5}" srcOrd="2" destOrd="0" presId="urn:microsoft.com/office/officeart/2008/layout/AccentedPicture"/>
    <dgm:cxn modelId="{10A8CEBE-03B0-4EE9-9BFB-51CB9FD1631F}" type="presParOf" srcId="{EC354518-8372-4374-8365-7A320812D4D5}" destId="{DA135539-B146-457E-BEF3-2960216F1345}" srcOrd="0" destOrd="0" presId="urn:microsoft.com/office/officeart/2008/layout/AccentedPicture"/>
    <dgm:cxn modelId="{964334ED-47D4-4145-A0EE-0530BBD31940}" type="presParOf" srcId="{8335CFB2-EC0C-481D-A952-FBF8856E167F}" destId="{32F05EE3-70F4-42A6-B566-D62CDB68A621}" srcOrd="3" destOrd="0" presId="urn:microsoft.com/office/officeart/2008/layout/AccentedPicture"/>
    <dgm:cxn modelId="{6D1CAA4A-5F73-4F1E-998A-CDC31B6689BA}" type="presParOf" srcId="{8335CFB2-EC0C-481D-A952-FBF8856E167F}" destId="{42C76ADF-729C-4C32-80A5-FB9D7E03FFDE}" srcOrd="4" destOrd="0" presId="urn:microsoft.com/office/officeart/2008/layout/AccentedPicture"/>
    <dgm:cxn modelId="{B36F814D-B7CD-4B4A-A85A-CE0A1E414AE6}" type="presParOf" srcId="{42C76ADF-729C-4C32-80A5-FB9D7E03FFDE}" destId="{D34EED29-CE63-4CA6-BA5F-24196D39E408}" srcOrd="0" destOrd="0" presId="urn:microsoft.com/office/officeart/2008/layout/AccentedPicture"/>
    <dgm:cxn modelId="{A40B5D5E-BB44-4578-B02D-E47B2D1B6D67}" type="presParOf" srcId="{42C76ADF-729C-4C32-80A5-FB9D7E03FFDE}" destId="{2B622912-56C4-4032-B4FE-EEA652717F88}" srcOrd="1" destOrd="0" presId="urn:microsoft.com/office/officeart/2008/layout/AccentedPicture"/>
    <dgm:cxn modelId="{C91D1441-4773-4D84-AE3F-72634F79BD99}" type="presParOf" srcId="{42C76ADF-729C-4C32-80A5-FB9D7E03FFDE}" destId="{5AC3CAC3-7ACA-41FA-9DA6-CD66C14075EE}" srcOrd="2" destOrd="0" presId="urn:microsoft.com/office/officeart/2008/layout/AccentedPicture"/>
    <dgm:cxn modelId="{CFE98985-3D43-4137-BC8E-B5CAF732E9D4}" type="presParOf" srcId="{5AC3CAC3-7ACA-41FA-9DA6-CD66C14075EE}" destId="{7A964F5C-B34E-4F21-A66C-050F81E3E453}" srcOrd="0" destOrd="0" presId="urn:microsoft.com/office/officeart/2008/layout/AccentedPicture"/>
    <dgm:cxn modelId="{1FEE5A9A-4D1C-4394-83C3-411C8C7FEC5F}" type="presParOf" srcId="{8335CFB2-EC0C-481D-A952-FBF8856E167F}" destId="{2779E88D-138D-4F09-9A30-449045802505}" srcOrd="5" destOrd="0" presId="urn:microsoft.com/office/officeart/2008/layout/AccentedPicture"/>
    <dgm:cxn modelId="{44BCFB22-EF39-44D4-BAF8-81B4DCC1C0FA}" type="presParOf" srcId="{8335CFB2-EC0C-481D-A952-FBF8856E167F}" destId="{2ECEA705-CAB4-49F0-A344-86DDDD38EE60}" srcOrd="6" destOrd="0" presId="urn:microsoft.com/office/officeart/2008/layout/AccentedPicture"/>
    <dgm:cxn modelId="{A4D9B113-11C3-49DB-BE00-6FE7AC7880F8}" type="presParOf" srcId="{2ECEA705-CAB4-49F0-A344-86DDDD38EE60}" destId="{154DA605-9889-4CF4-8A36-9B80DF286714}" srcOrd="0" destOrd="0" presId="urn:microsoft.com/office/officeart/2008/layout/AccentedPicture"/>
    <dgm:cxn modelId="{A4FC0BA7-A13C-49D6-A03F-9AC69FFB463E}" type="presParOf" srcId="{2ECEA705-CAB4-49F0-A344-86DDDD38EE60}" destId="{1EA776C3-610D-4576-A70D-82826016E5C3}" srcOrd="1" destOrd="0" presId="urn:microsoft.com/office/officeart/2008/layout/AccentedPicture"/>
    <dgm:cxn modelId="{AE057ED7-A905-4726-9B04-9C01E1927742}" type="presParOf" srcId="{2ECEA705-CAB4-49F0-A344-86DDDD38EE60}" destId="{983FE380-332C-4415-B8B3-DBF6BC48D6EA}" srcOrd="2" destOrd="0" presId="urn:microsoft.com/office/officeart/2008/layout/AccentedPicture"/>
    <dgm:cxn modelId="{060CFF3D-9E8E-439C-B506-9DBBC15FECE1}" type="presParOf" srcId="{983FE380-332C-4415-B8B3-DBF6BC48D6EA}" destId="{4A90B7A8-D89B-4E6B-9523-CC7AC433DE7F}" srcOrd="0" destOrd="0" presId="urn:microsoft.com/office/officeart/2008/layout/AccentedPicture"/>
    <dgm:cxn modelId="{EB27DDD5-86C6-4ACC-A776-A375A1BA280F}" type="presParOf" srcId="{8335CFB2-EC0C-481D-A952-FBF8856E167F}" destId="{00C99251-B77C-496F-B38C-0AFE020FC383}" srcOrd="7" destOrd="0" presId="urn:microsoft.com/office/officeart/2008/layout/AccentedPicture"/>
    <dgm:cxn modelId="{6485194F-FF20-48A9-9ED9-7C3E85F560EE}" type="presParOf" srcId="{8335CFB2-EC0C-481D-A952-FBF8856E167F}" destId="{F4DB984D-090C-479F-AF2D-1E77B288431C}" srcOrd="8" destOrd="0" presId="urn:microsoft.com/office/officeart/2008/layout/AccentedPicture"/>
    <dgm:cxn modelId="{98BCC5BD-E1B4-4B45-919F-9A230BA27038}" type="presParOf" srcId="{F4DB984D-090C-479F-AF2D-1E77B288431C}" destId="{DCC7B198-2499-416C-AC29-4119C3FAFB72}" srcOrd="0" destOrd="0" presId="urn:microsoft.com/office/officeart/2008/layout/AccentedPicture"/>
    <dgm:cxn modelId="{F49B999B-CE5E-4F47-B227-DEBA06BD56D8}" type="presParOf" srcId="{F4DB984D-090C-479F-AF2D-1E77B288431C}" destId="{36A46626-C7EA-48AA-8294-4B884ECE3599}" srcOrd="1" destOrd="0" presId="urn:microsoft.com/office/officeart/2008/layout/AccentedPicture"/>
    <dgm:cxn modelId="{29F69D58-7C8D-45C3-826A-CC5916EA9451}" type="presParOf" srcId="{F4DB984D-090C-479F-AF2D-1E77B288431C}" destId="{4FD6F927-6FDC-434D-8BD4-AAE3E79F5622}" srcOrd="2" destOrd="0" presId="urn:microsoft.com/office/officeart/2008/layout/AccentedPicture"/>
    <dgm:cxn modelId="{51FAE6D2-817A-4E49-BE4A-825BFFBAC059}" type="presParOf" srcId="{4FD6F927-6FDC-434D-8BD4-AAE3E79F5622}" destId="{643F2516-5D51-4985-9583-ECC72B2C0B79}" srcOrd="0" destOrd="0" presId="urn:microsoft.com/office/officeart/2008/layout/AccentedPicture"/>
    <dgm:cxn modelId="{E24D0AE3-C897-43C5-9B5A-6FFBF15BD236}" type="presParOf" srcId="{8335CFB2-EC0C-481D-A952-FBF8856E167F}" destId="{D2F6A51C-2FD7-495C-9333-95BE8D33BD86}" srcOrd="9" destOrd="0" presId="urn:microsoft.com/office/officeart/2008/layout/AccentedPicture"/>
    <dgm:cxn modelId="{5B87538B-D04E-4C49-BCB9-89D318822B80}" type="presParOf" srcId="{8335CFB2-EC0C-481D-A952-FBF8856E167F}" destId="{DBF38D19-73C1-4A49-9014-00AA54A60E7E}" srcOrd="10" destOrd="0" presId="urn:microsoft.com/office/officeart/2008/layout/AccentedPicture"/>
    <dgm:cxn modelId="{A34CF794-FCFE-4356-A56D-3A28A207D3B5}" type="presParOf" srcId="{DBF38D19-73C1-4A49-9014-00AA54A60E7E}" destId="{122F5258-94EF-410F-910D-EB19A88413D6}" srcOrd="0" destOrd="0" presId="urn:microsoft.com/office/officeart/2008/layout/AccentedPicture"/>
    <dgm:cxn modelId="{8728E22A-004B-4C46-9326-588C93350162}" type="presParOf" srcId="{DBF38D19-73C1-4A49-9014-00AA54A60E7E}" destId="{92AA7AF4-A046-482A-B649-71AAFFBA04BA}" srcOrd="1" destOrd="0" presId="urn:microsoft.com/office/officeart/2008/layout/AccentedPicture"/>
    <dgm:cxn modelId="{0BC348EB-BECE-449B-B79F-638130181C1D}" type="presParOf" srcId="{DBF38D19-73C1-4A49-9014-00AA54A60E7E}" destId="{32F3829B-F695-46E5-9AC6-D60F00351C3E}" srcOrd="2" destOrd="0" presId="urn:microsoft.com/office/officeart/2008/layout/AccentedPicture"/>
    <dgm:cxn modelId="{C17E8FF9-93E3-4E1E-842F-C738454F8C77}" type="presParOf" srcId="{32F3829B-F695-46E5-9AC6-D60F00351C3E}" destId="{08E36D22-C5B2-4945-A36C-E01169E9706A}" srcOrd="0" destOrd="0" presId="urn:microsoft.com/office/officeart/2008/layout/AccentedPicture"/>
    <dgm:cxn modelId="{8D0E29B5-65B8-472A-AC36-2DFF85D7EF3A}" type="presParOf" srcId="{8335CFB2-EC0C-481D-A952-FBF8856E167F}" destId="{0AE86253-E068-4389-A7DF-67CCE68664EE}" srcOrd="11" destOrd="0" presId="urn:microsoft.com/office/officeart/2008/layout/AccentedPicture"/>
    <dgm:cxn modelId="{DA43EAA9-0E5F-4E49-9427-C6FCB8E26E13}" type="presParOf" srcId="{8335CFB2-EC0C-481D-A952-FBF8856E167F}" destId="{5CA728A9-6CAB-414A-8F2E-3FE2B9F20687}" srcOrd="12" destOrd="0" presId="urn:microsoft.com/office/officeart/2008/layout/AccentedPicture"/>
    <dgm:cxn modelId="{BB76B5FE-7C4F-48C3-AC79-D5FFC89B77E8}" type="presParOf" srcId="{5CA728A9-6CAB-414A-8F2E-3FE2B9F20687}" destId="{5A6EF6EF-BC92-4648-A2D0-5B5560FAFBC5}" srcOrd="0" destOrd="0" presId="urn:microsoft.com/office/officeart/2008/layout/AccentedPicture"/>
    <dgm:cxn modelId="{C1364B8E-6408-46C8-8D2F-76426B32BB41}" type="presParOf" srcId="{5CA728A9-6CAB-414A-8F2E-3FE2B9F20687}" destId="{FBB4BCC5-EE11-45E3-865F-B15E5D9C659B}" srcOrd="1" destOrd="0" presId="urn:microsoft.com/office/officeart/2008/layout/AccentedPicture"/>
    <dgm:cxn modelId="{5123851F-7EBE-49D9-A0CA-30EF086ECD21}" type="presParOf" srcId="{5CA728A9-6CAB-414A-8F2E-3FE2B9F20687}" destId="{1A40B614-A516-4C6D-927C-C44DBE24B800}" srcOrd="2" destOrd="0" presId="urn:microsoft.com/office/officeart/2008/layout/AccentedPicture"/>
    <dgm:cxn modelId="{9B7F39FD-7B7E-4406-A545-31782CCB1550}" type="presParOf" srcId="{1A40B614-A516-4C6D-927C-C44DBE24B800}" destId="{97A01433-A4EF-4821-B840-F573FACBC932}" srcOrd="0" destOrd="0" presId="urn:microsoft.com/office/officeart/2008/layout/AccentedPicture"/>
    <dgm:cxn modelId="{D6D32883-8714-4C8F-8ABA-6364FA2A31C6}" type="presParOf" srcId="{8335CFB2-EC0C-481D-A952-FBF8856E167F}" destId="{04B57A4E-333A-44B9-8D5A-5AFB47113B9A}" srcOrd="13" destOrd="0" presId="urn:microsoft.com/office/officeart/2008/layout/AccentedPicture"/>
    <dgm:cxn modelId="{BB37FD7A-6D34-44A5-8513-37FAFD3DB8AC}" type="presParOf" srcId="{8335CFB2-EC0C-481D-A952-FBF8856E167F}" destId="{F2E60DBB-4777-4421-BB8E-F0042A18632D}" srcOrd="14" destOrd="0" presId="urn:microsoft.com/office/officeart/2008/layout/AccentedPicture"/>
    <dgm:cxn modelId="{94E26770-C7D7-49F0-BEEF-85560826431E}" type="presParOf" srcId="{F2E60DBB-4777-4421-BB8E-F0042A18632D}" destId="{ED51C08F-62D4-4D88-A721-CABA02D89D17}" srcOrd="0" destOrd="0" presId="urn:microsoft.com/office/officeart/2008/layout/AccentedPicture"/>
    <dgm:cxn modelId="{A51F7237-1AAD-49A4-93F9-9B91208A86E8}" type="presParOf" srcId="{F2E60DBB-4777-4421-BB8E-F0042A18632D}" destId="{8CEEF6D6-0E71-4BED-AC24-6F5B1B50C48E}" srcOrd="1" destOrd="0" presId="urn:microsoft.com/office/officeart/2008/layout/AccentedPicture"/>
    <dgm:cxn modelId="{292079CB-9EF3-4A73-B5F3-1010D8206E8C}" type="presParOf" srcId="{F2E60DBB-4777-4421-BB8E-F0042A18632D}" destId="{E9C87BCC-DE09-4482-865C-5ADCC0A0A5F7}" srcOrd="2" destOrd="0" presId="urn:microsoft.com/office/officeart/2008/layout/AccentedPicture"/>
    <dgm:cxn modelId="{8F458F4C-391B-4123-A542-D8D9E9678EB9}" type="presParOf" srcId="{E9C87BCC-DE09-4482-865C-5ADCC0A0A5F7}" destId="{A20C5DC8-63FA-469A-8616-BFB694A9979E}" srcOrd="0" destOrd="0" presId="urn:microsoft.com/office/officeart/2008/layout/AccentedPicture"/>
    <dgm:cxn modelId="{F57C3F7E-5D2F-4FF9-8204-87DAA55DEBF9}" type="presParOf" srcId="{8335CFB2-EC0C-481D-A952-FBF8856E167F}" destId="{67E54AA1-6B5C-4B0F-8F26-F3852F1175EF}" srcOrd="15" destOrd="0" presId="urn:microsoft.com/office/officeart/2008/layout/AccentedPicture"/>
    <dgm:cxn modelId="{362104FF-C760-493B-A1C8-E0D41EA5A36E}" type="presParOf" srcId="{8335CFB2-EC0C-481D-A952-FBF8856E167F}" destId="{F6C536E9-A6A8-476D-B366-B74C7EA87C25}" srcOrd="16" destOrd="0" presId="urn:microsoft.com/office/officeart/2008/layout/AccentedPicture"/>
    <dgm:cxn modelId="{D6517517-0174-4AC7-926C-B493F8A4EE75}" type="presParOf" srcId="{F6C536E9-A6A8-476D-B366-B74C7EA87C25}" destId="{A50FBEFD-5A9F-463E-9EC3-49A21D9ADAED}" srcOrd="0" destOrd="0" presId="urn:microsoft.com/office/officeart/2008/layout/AccentedPicture"/>
    <dgm:cxn modelId="{C380E055-AACB-4FD1-9338-06CFE6D0F37C}" type="presParOf" srcId="{F6C536E9-A6A8-476D-B366-B74C7EA87C25}" destId="{7EDB37AD-36D3-4E4E-81A2-2918B947FB8B}" srcOrd="1" destOrd="0" presId="urn:microsoft.com/office/officeart/2008/layout/AccentedPicture"/>
    <dgm:cxn modelId="{59E27B66-7CE1-4CB5-8366-0DB2AD209189}" type="presParOf" srcId="{F6C536E9-A6A8-476D-B366-B74C7EA87C25}" destId="{F987A158-C6DB-416C-9E49-7685FCF419A0}" srcOrd="2" destOrd="0" presId="urn:microsoft.com/office/officeart/2008/layout/AccentedPicture"/>
    <dgm:cxn modelId="{A2D8C291-238E-43EB-AAA2-FE8919E06444}" type="presParOf" srcId="{F987A158-C6DB-416C-9E49-7685FCF419A0}" destId="{385E9E7E-7316-4901-BDBD-E7D85A687F47}" srcOrd="0" destOrd="0" presId="urn:microsoft.com/office/officeart/2008/layout/AccentedPicture"/>
    <dgm:cxn modelId="{49D6C1DA-D9FA-4F7F-B1F0-58F66EDF6DE6}" type="presParOf" srcId="{C6CEBCA6-335E-4588-B3A5-926F64F9595E}" destId="{BDA7F89C-C2F4-4AFB-8AB4-5F6B73A24596}" srcOrd="3" destOrd="0" presId="urn:microsoft.com/office/officeart/2008/layout/AccentedPicture"/>
    <dgm:cxn modelId="{DE7F720F-5FEF-41D4-B88D-FE60EA02E754}" type="presParOf" srcId="{BDA7F89C-C2F4-4AFB-8AB4-5F6B73A24596}" destId="{94783710-F246-426D-A905-0CE67239E309}"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A299B-8125-4177-9AF3-DF40B35D5007}" type="doc">
      <dgm:prSet loTypeId="urn:microsoft.com/office/officeart/2008/layout/AccentedPicture" loCatId="picture" qsTypeId="urn:microsoft.com/office/officeart/2005/8/quickstyle/simple4" qsCatId="simple" csTypeId="urn:microsoft.com/office/officeart/2005/8/colors/accent3_1" csCatId="accent3" phldr="1"/>
      <dgm:spPr/>
      <dgm:t>
        <a:bodyPr/>
        <a:lstStyle/>
        <a:p>
          <a:endParaRPr lang="tr-TR"/>
        </a:p>
      </dgm:t>
    </dgm:pt>
    <dgm:pt modelId="{469A9BEF-A99C-4F93-A59F-316FD32266DD}">
      <dgm:prSet/>
      <dgm:spPr/>
      <dgm:t>
        <a:bodyPr/>
        <a:lstStyle/>
        <a:p>
          <a:r>
            <a:rPr lang="tr-TR"/>
            <a:t>Genel Bildirim (Öneri) Sistemi</a:t>
          </a:r>
        </a:p>
      </dgm:t>
    </dgm:pt>
    <dgm:pt modelId="{18BD62B4-EC85-49B7-BEB1-9D6BFA5E1282}" type="parTrans" cxnId="{05E68ABA-09DD-4D4A-836A-B5DA5B478D6A}">
      <dgm:prSet/>
      <dgm:spPr/>
      <dgm:t>
        <a:bodyPr/>
        <a:lstStyle/>
        <a:p>
          <a:endParaRPr lang="tr-TR"/>
        </a:p>
      </dgm:t>
    </dgm:pt>
    <dgm:pt modelId="{C1176E48-DB1A-43D2-9EDD-B7C846CDB5FA}" type="sibTrans" cxnId="{05E68ABA-09DD-4D4A-836A-B5DA5B478D6A}">
      <dgm:prSet/>
      <dgm:spPr/>
      <dgm:t>
        <a:bodyPr/>
        <a:lstStyle/>
        <a:p>
          <a:endParaRPr lang="tr-TR"/>
        </a:p>
      </dgm:t>
    </dgm:pt>
    <dgm:pt modelId="{54F4513E-6524-4208-A66D-DB778352015E}">
      <dgm:prSet/>
      <dgm:spPr/>
      <dgm:t>
        <a:bodyPr/>
        <a:lstStyle/>
        <a:p>
          <a:r>
            <a:rPr lang="tr-TR" altLang="tr-TR" b="0" i="0">
              <a:latin typeface="+mn-lt"/>
            </a:rPr>
            <a:t>F1 Bildirim Takip Sistemi </a:t>
          </a:r>
          <a:endParaRPr lang="tr-TR" b="0" i="0"/>
        </a:p>
      </dgm:t>
    </dgm:pt>
    <dgm:pt modelId="{E9EBEBC7-B6D9-4DBA-959A-5C47C25AB9CF}" type="parTrans" cxnId="{E97A8E69-E5BB-4F5A-9434-9F2404605285}">
      <dgm:prSet/>
      <dgm:spPr/>
      <dgm:t>
        <a:bodyPr/>
        <a:lstStyle/>
        <a:p>
          <a:endParaRPr lang="tr-TR"/>
        </a:p>
      </dgm:t>
    </dgm:pt>
    <dgm:pt modelId="{9BB5323F-769D-45E1-890E-4528C62DDE7D}" type="sibTrans" cxnId="{E97A8E69-E5BB-4F5A-9434-9F2404605285}">
      <dgm:prSet/>
      <dgm:spPr/>
      <dgm:t>
        <a:bodyPr/>
        <a:lstStyle/>
        <a:p>
          <a:endParaRPr lang="tr-TR"/>
        </a:p>
      </dgm:t>
    </dgm:pt>
    <dgm:pt modelId="{F9363DFF-807A-4529-AA2B-B74224AE7B34}">
      <dgm:prSet/>
      <dgm:spPr/>
      <dgm:t>
        <a:bodyPr/>
        <a:lstStyle/>
        <a:p>
          <a:r>
            <a:rPr lang="tr-TR"/>
            <a:t>Mesaj Merkezi</a:t>
          </a:r>
        </a:p>
      </dgm:t>
    </dgm:pt>
    <dgm:pt modelId="{1DB35403-581E-4BEF-93C8-518C5C749AE5}" type="parTrans" cxnId="{9DB2E482-B9FD-429C-B101-85B88C3863F0}">
      <dgm:prSet/>
      <dgm:spPr/>
      <dgm:t>
        <a:bodyPr/>
        <a:lstStyle/>
        <a:p>
          <a:endParaRPr lang="tr-TR"/>
        </a:p>
      </dgm:t>
    </dgm:pt>
    <dgm:pt modelId="{8DA59E99-E711-47BE-AA92-95E5128A195F}" type="sibTrans" cxnId="{9DB2E482-B9FD-429C-B101-85B88C3863F0}">
      <dgm:prSet/>
      <dgm:spPr/>
      <dgm:t>
        <a:bodyPr/>
        <a:lstStyle/>
        <a:p>
          <a:endParaRPr lang="tr-TR"/>
        </a:p>
      </dgm:t>
    </dgm:pt>
    <dgm:pt modelId="{EA7DEB38-1FBB-4D5E-AEC6-7268BDD0D505}">
      <dgm:prSet/>
      <dgm:spPr/>
      <dgm:t>
        <a:bodyPr/>
        <a:lstStyle/>
        <a:p>
          <a:endParaRPr lang="tr-TR"/>
        </a:p>
      </dgm:t>
    </dgm:pt>
    <dgm:pt modelId="{58EC4EAD-CEC9-4C5F-9EF7-7994607FD487}" type="parTrans" cxnId="{034EDD03-DA0B-4217-952E-59CFD2DCA3E1}">
      <dgm:prSet/>
      <dgm:spPr/>
      <dgm:t>
        <a:bodyPr/>
        <a:lstStyle/>
        <a:p>
          <a:endParaRPr lang="tr-TR"/>
        </a:p>
      </dgm:t>
    </dgm:pt>
    <dgm:pt modelId="{85CD3F04-91A5-4CA2-B2AF-4143B5B9EBC4}" type="sibTrans" cxnId="{034EDD03-DA0B-4217-952E-59CFD2DCA3E1}">
      <dgm:prSet/>
      <dgm:spPr>
        <a:blipFill>
          <a:blip xmlns:r="http://schemas.openxmlformats.org/officeDocument/2006/relationships" r:embed="rId1"/>
          <a:srcRect/>
          <a:stretch>
            <a:fillRect t="-3000" b="-3000"/>
          </a:stretch>
        </a:blipFill>
      </dgm:spPr>
      <dgm:t>
        <a:bodyPr/>
        <a:lstStyle/>
        <a:p>
          <a:endParaRPr lang="tr-TR"/>
        </a:p>
      </dgm:t>
    </dgm:pt>
    <dgm:pt modelId="{C6CEBCA6-335E-4588-B3A5-926F64F9595E}" type="pres">
      <dgm:prSet presAssocID="{8CAA299B-8125-4177-9AF3-DF40B35D5007}" presName="Name0" presStyleCnt="0">
        <dgm:presLayoutVars>
          <dgm:dir/>
        </dgm:presLayoutVars>
      </dgm:prSet>
      <dgm:spPr/>
    </dgm:pt>
    <dgm:pt modelId="{9BA83CDE-F32B-4655-852B-213B6B53917F}" type="pres">
      <dgm:prSet presAssocID="{85CD3F04-91A5-4CA2-B2AF-4143B5B9EBC4}" presName="picture_1" presStyleLbl="bgImgPlace1" presStyleIdx="0" presStyleCnt="1" custLinFactNeighborX="-26774" custLinFactNeighborY="-2239"/>
      <dgm:spPr/>
    </dgm:pt>
    <dgm:pt modelId="{E7ECCEBB-8F16-4EBB-9A70-917E0A42FD21}" type="pres">
      <dgm:prSet presAssocID="{EA7DEB38-1FBB-4D5E-AEC6-7268BDD0D505}" presName="text_1" presStyleLbl="node1" presStyleIdx="0" presStyleCnt="0">
        <dgm:presLayoutVars>
          <dgm:bulletEnabled val="1"/>
        </dgm:presLayoutVars>
      </dgm:prSet>
      <dgm:spPr/>
    </dgm:pt>
    <dgm:pt modelId="{8335CFB2-EC0C-481D-A952-FBF8856E167F}" type="pres">
      <dgm:prSet presAssocID="{8CAA299B-8125-4177-9AF3-DF40B35D5007}" presName="linV" presStyleCnt="0"/>
      <dgm:spPr/>
    </dgm:pt>
    <dgm:pt modelId="{DF3D727F-1DBB-47C4-9AFE-2BC9B2E31821}" type="pres">
      <dgm:prSet presAssocID="{54F4513E-6524-4208-A66D-DB778352015E}" presName="pair" presStyleCnt="0"/>
      <dgm:spPr/>
    </dgm:pt>
    <dgm:pt modelId="{11B57354-76CE-4DB8-AB73-80793F412752}" type="pres">
      <dgm:prSet presAssocID="{54F4513E-6524-4208-A66D-DB778352015E}" presName="spaceH" presStyleLbl="node1" presStyleIdx="0" presStyleCnt="0"/>
      <dgm:spPr/>
    </dgm:pt>
    <dgm:pt modelId="{0C8A3D15-82E3-4984-A3A7-7EA77AEA6E4A}" type="pres">
      <dgm:prSet presAssocID="{54F4513E-6524-4208-A66D-DB778352015E}" presName="desPictures" presStyleLbl="alignImgPlace1" presStyleIdx="0" presStyleCnt="3"/>
      <dgm:spPr>
        <a:blipFill>
          <a:blip xmlns:r="http://schemas.openxmlformats.org/officeDocument/2006/relationships" r:embed="rId2"/>
          <a:srcRect/>
          <a:stretch>
            <a:fillRect l="-13000" r="-13000"/>
          </a:stretch>
        </a:blipFill>
      </dgm:spPr>
    </dgm:pt>
    <dgm:pt modelId="{0859340F-5F8C-4939-A68D-4DCF8E66EDDA}" type="pres">
      <dgm:prSet presAssocID="{54F4513E-6524-4208-A66D-DB778352015E}" presName="desTextWrapper" presStyleCnt="0"/>
      <dgm:spPr/>
    </dgm:pt>
    <dgm:pt modelId="{D9B6A785-FFCD-46FD-8B5A-55867AB5BE32}" type="pres">
      <dgm:prSet presAssocID="{54F4513E-6524-4208-A66D-DB778352015E}" presName="desText" presStyleLbl="revTx" presStyleIdx="0" presStyleCnt="3">
        <dgm:presLayoutVars>
          <dgm:bulletEnabled val="1"/>
        </dgm:presLayoutVars>
      </dgm:prSet>
      <dgm:spPr/>
    </dgm:pt>
    <dgm:pt modelId="{D4EBB279-82BF-4F5F-973D-95DFE5F126EC}" type="pres">
      <dgm:prSet presAssocID="{9BB5323F-769D-45E1-890E-4528C62DDE7D}" presName="spaceV" presStyleCnt="0"/>
      <dgm:spPr/>
    </dgm:pt>
    <dgm:pt modelId="{371A7D46-3E41-48D1-B143-29E4330C5A59}" type="pres">
      <dgm:prSet presAssocID="{469A9BEF-A99C-4F93-A59F-316FD32266DD}" presName="pair" presStyleCnt="0"/>
      <dgm:spPr/>
    </dgm:pt>
    <dgm:pt modelId="{92823905-3717-466F-90A6-2FC5ADF6B83F}" type="pres">
      <dgm:prSet presAssocID="{469A9BEF-A99C-4F93-A59F-316FD32266DD}" presName="spaceH" presStyleLbl="node1" presStyleIdx="0" presStyleCnt="0"/>
      <dgm:spPr/>
    </dgm:pt>
    <dgm:pt modelId="{C6CCE768-D2C0-4954-A24D-ACDEF57048F8}" type="pres">
      <dgm:prSet presAssocID="{469A9BEF-A99C-4F93-A59F-316FD32266DD}" presName="desPictures" presStyleLbl="alignImgPlace1" presStyleIdx="1" presStyleCnt="3"/>
      <dgm:spPr>
        <a:blipFill>
          <a:blip xmlns:r="http://schemas.openxmlformats.org/officeDocument/2006/relationships" r:embed="rId3"/>
          <a:srcRect/>
          <a:stretch>
            <a:fillRect l="-13000" r="-13000"/>
          </a:stretch>
        </a:blipFill>
      </dgm:spPr>
    </dgm:pt>
    <dgm:pt modelId="{EC354518-8372-4374-8365-7A320812D4D5}" type="pres">
      <dgm:prSet presAssocID="{469A9BEF-A99C-4F93-A59F-316FD32266DD}" presName="desTextWrapper" presStyleCnt="0"/>
      <dgm:spPr/>
    </dgm:pt>
    <dgm:pt modelId="{DA135539-B146-457E-BEF3-2960216F1345}" type="pres">
      <dgm:prSet presAssocID="{469A9BEF-A99C-4F93-A59F-316FD32266DD}" presName="desText" presStyleLbl="revTx" presStyleIdx="1" presStyleCnt="3">
        <dgm:presLayoutVars>
          <dgm:bulletEnabled val="1"/>
        </dgm:presLayoutVars>
      </dgm:prSet>
      <dgm:spPr/>
    </dgm:pt>
    <dgm:pt modelId="{8B1FA261-CC6B-403E-9C94-C7CC9CB66183}" type="pres">
      <dgm:prSet presAssocID="{C1176E48-DB1A-43D2-9EDD-B7C846CDB5FA}" presName="spaceV" presStyleCnt="0"/>
      <dgm:spPr/>
    </dgm:pt>
    <dgm:pt modelId="{B11E4CC7-6D5F-4837-8FA2-549F5CBCD3CA}" type="pres">
      <dgm:prSet presAssocID="{F9363DFF-807A-4529-AA2B-B74224AE7B34}" presName="pair" presStyleCnt="0"/>
      <dgm:spPr/>
    </dgm:pt>
    <dgm:pt modelId="{67162178-BF60-428D-A714-1EF621DC6CB8}" type="pres">
      <dgm:prSet presAssocID="{F9363DFF-807A-4529-AA2B-B74224AE7B34}" presName="spaceH" presStyleLbl="node1" presStyleIdx="0" presStyleCnt="0"/>
      <dgm:spPr/>
    </dgm:pt>
    <dgm:pt modelId="{14B79156-BE21-41B0-8100-8204880CA5BE}" type="pres">
      <dgm:prSet presAssocID="{F9363DFF-807A-4529-AA2B-B74224AE7B34}" presName="desPictures" presStyleLbl="alignImgPlace1" presStyleIdx="2" presStyleCnt="3"/>
      <dgm:spPr>
        <a:blipFill>
          <a:blip xmlns:r="http://schemas.openxmlformats.org/officeDocument/2006/relationships" r:embed="rId4"/>
          <a:srcRect/>
          <a:stretch>
            <a:fillRect l="-13000" r="-13000"/>
          </a:stretch>
        </a:blipFill>
      </dgm:spPr>
    </dgm:pt>
    <dgm:pt modelId="{1831EDE8-4EBB-40B5-B464-224EBC014FBA}" type="pres">
      <dgm:prSet presAssocID="{F9363DFF-807A-4529-AA2B-B74224AE7B34}" presName="desTextWrapper" presStyleCnt="0"/>
      <dgm:spPr/>
    </dgm:pt>
    <dgm:pt modelId="{B880835B-D66E-4950-ABD9-801B63E71601}" type="pres">
      <dgm:prSet presAssocID="{F9363DFF-807A-4529-AA2B-B74224AE7B34}" presName="desText" presStyleLbl="revTx" presStyleIdx="2" presStyleCnt="3">
        <dgm:presLayoutVars>
          <dgm:bulletEnabled val="1"/>
        </dgm:presLayoutVars>
      </dgm:prSet>
      <dgm:spPr/>
    </dgm:pt>
    <dgm:pt modelId="{BDA7F89C-C2F4-4AFB-8AB4-5F6B73A24596}" type="pres">
      <dgm:prSet presAssocID="{8CAA299B-8125-4177-9AF3-DF40B35D5007}" presName="maxNode" presStyleCnt="0"/>
      <dgm:spPr/>
    </dgm:pt>
    <dgm:pt modelId="{94783710-F246-426D-A905-0CE67239E309}" type="pres">
      <dgm:prSet presAssocID="{8CAA299B-8125-4177-9AF3-DF40B35D5007}" presName="Name33" presStyleCnt="0"/>
      <dgm:spPr/>
    </dgm:pt>
  </dgm:ptLst>
  <dgm:cxnLst>
    <dgm:cxn modelId="{60FC0E03-8C5B-40DB-97B2-2901DC365867}" type="presOf" srcId="{8CAA299B-8125-4177-9AF3-DF40B35D5007}" destId="{C6CEBCA6-335E-4588-B3A5-926F64F9595E}" srcOrd="0" destOrd="0" presId="urn:microsoft.com/office/officeart/2008/layout/AccentedPicture"/>
    <dgm:cxn modelId="{034EDD03-DA0B-4217-952E-59CFD2DCA3E1}" srcId="{8CAA299B-8125-4177-9AF3-DF40B35D5007}" destId="{EA7DEB38-1FBB-4D5E-AEC6-7268BDD0D505}" srcOrd="0" destOrd="0" parTransId="{58EC4EAD-CEC9-4C5F-9EF7-7994607FD487}" sibTransId="{85CD3F04-91A5-4CA2-B2AF-4143B5B9EBC4}"/>
    <dgm:cxn modelId="{89555D3D-61F0-46D9-B6ED-11ACF78CF0F3}" type="presOf" srcId="{469A9BEF-A99C-4F93-A59F-316FD32266DD}" destId="{DA135539-B146-457E-BEF3-2960216F1345}" srcOrd="0" destOrd="0" presId="urn:microsoft.com/office/officeart/2008/layout/AccentedPicture"/>
    <dgm:cxn modelId="{1FC8AD5F-F188-4F70-A5B9-29393EAB8D87}" type="presOf" srcId="{F9363DFF-807A-4529-AA2B-B74224AE7B34}" destId="{B880835B-D66E-4950-ABD9-801B63E71601}" srcOrd="0" destOrd="0" presId="urn:microsoft.com/office/officeart/2008/layout/AccentedPicture"/>
    <dgm:cxn modelId="{B5B4D262-E696-4BA5-B601-82FA7B979F11}" type="presOf" srcId="{54F4513E-6524-4208-A66D-DB778352015E}" destId="{D9B6A785-FFCD-46FD-8B5A-55867AB5BE32}" srcOrd="0" destOrd="0" presId="urn:microsoft.com/office/officeart/2008/layout/AccentedPicture"/>
    <dgm:cxn modelId="{E97A8E69-E5BB-4F5A-9434-9F2404605285}" srcId="{8CAA299B-8125-4177-9AF3-DF40B35D5007}" destId="{54F4513E-6524-4208-A66D-DB778352015E}" srcOrd="1" destOrd="0" parTransId="{E9EBEBC7-B6D9-4DBA-959A-5C47C25AB9CF}" sibTransId="{9BB5323F-769D-45E1-890E-4528C62DDE7D}"/>
    <dgm:cxn modelId="{9DB2E482-B9FD-429C-B101-85B88C3863F0}" srcId="{8CAA299B-8125-4177-9AF3-DF40B35D5007}" destId="{F9363DFF-807A-4529-AA2B-B74224AE7B34}" srcOrd="3" destOrd="0" parTransId="{1DB35403-581E-4BEF-93C8-518C5C749AE5}" sibTransId="{8DA59E99-E711-47BE-AA92-95E5128A195F}"/>
    <dgm:cxn modelId="{952B7288-4838-4FE4-83F5-DEA298C72673}" type="presOf" srcId="{85CD3F04-91A5-4CA2-B2AF-4143B5B9EBC4}" destId="{9BA83CDE-F32B-4655-852B-213B6B53917F}" srcOrd="0" destOrd="0" presId="urn:microsoft.com/office/officeart/2008/layout/AccentedPicture"/>
    <dgm:cxn modelId="{6B0222AB-6C54-4088-BC15-F82A560A3FE4}" type="presOf" srcId="{EA7DEB38-1FBB-4D5E-AEC6-7268BDD0D505}" destId="{E7ECCEBB-8F16-4EBB-9A70-917E0A42FD21}" srcOrd="0" destOrd="0" presId="urn:microsoft.com/office/officeart/2008/layout/AccentedPicture"/>
    <dgm:cxn modelId="{05E68ABA-09DD-4D4A-836A-B5DA5B478D6A}" srcId="{8CAA299B-8125-4177-9AF3-DF40B35D5007}" destId="{469A9BEF-A99C-4F93-A59F-316FD32266DD}" srcOrd="2" destOrd="0" parTransId="{18BD62B4-EC85-49B7-BEB1-9D6BFA5E1282}" sibTransId="{C1176E48-DB1A-43D2-9EDD-B7C846CDB5FA}"/>
    <dgm:cxn modelId="{D114F23C-3C95-4377-9426-1142584116D0}" type="presParOf" srcId="{C6CEBCA6-335E-4588-B3A5-926F64F9595E}" destId="{9BA83CDE-F32B-4655-852B-213B6B53917F}" srcOrd="0" destOrd="0" presId="urn:microsoft.com/office/officeart/2008/layout/AccentedPicture"/>
    <dgm:cxn modelId="{C2A4EC3D-C4E7-4893-9723-3DF497D01307}" type="presParOf" srcId="{C6CEBCA6-335E-4588-B3A5-926F64F9595E}" destId="{E7ECCEBB-8F16-4EBB-9A70-917E0A42FD21}" srcOrd="1" destOrd="0" presId="urn:microsoft.com/office/officeart/2008/layout/AccentedPicture"/>
    <dgm:cxn modelId="{7CC12DA8-E976-4209-B37F-EA0F7655DDA5}" type="presParOf" srcId="{C6CEBCA6-335E-4588-B3A5-926F64F9595E}" destId="{8335CFB2-EC0C-481D-A952-FBF8856E167F}" srcOrd="2" destOrd="0" presId="urn:microsoft.com/office/officeart/2008/layout/AccentedPicture"/>
    <dgm:cxn modelId="{EFA67F72-A3CA-4A64-8F2F-760C377C5CDF}" type="presParOf" srcId="{8335CFB2-EC0C-481D-A952-FBF8856E167F}" destId="{DF3D727F-1DBB-47C4-9AFE-2BC9B2E31821}" srcOrd="0" destOrd="0" presId="urn:microsoft.com/office/officeart/2008/layout/AccentedPicture"/>
    <dgm:cxn modelId="{0498F634-8836-4FFD-BCF9-D57D399F30F6}" type="presParOf" srcId="{DF3D727F-1DBB-47C4-9AFE-2BC9B2E31821}" destId="{11B57354-76CE-4DB8-AB73-80793F412752}" srcOrd="0" destOrd="0" presId="urn:microsoft.com/office/officeart/2008/layout/AccentedPicture"/>
    <dgm:cxn modelId="{A505C20B-DE52-4715-BC7C-2A742EC00E05}" type="presParOf" srcId="{DF3D727F-1DBB-47C4-9AFE-2BC9B2E31821}" destId="{0C8A3D15-82E3-4984-A3A7-7EA77AEA6E4A}" srcOrd="1" destOrd="0" presId="urn:microsoft.com/office/officeart/2008/layout/AccentedPicture"/>
    <dgm:cxn modelId="{4E2BC6D6-1A07-48AC-ADCF-4EE04C6EEE70}" type="presParOf" srcId="{DF3D727F-1DBB-47C4-9AFE-2BC9B2E31821}" destId="{0859340F-5F8C-4939-A68D-4DCF8E66EDDA}" srcOrd="2" destOrd="0" presId="urn:microsoft.com/office/officeart/2008/layout/AccentedPicture"/>
    <dgm:cxn modelId="{95CE1973-4543-4EF6-BE11-BF6B85BA1984}" type="presParOf" srcId="{0859340F-5F8C-4939-A68D-4DCF8E66EDDA}" destId="{D9B6A785-FFCD-46FD-8B5A-55867AB5BE32}" srcOrd="0" destOrd="0" presId="urn:microsoft.com/office/officeart/2008/layout/AccentedPicture"/>
    <dgm:cxn modelId="{15E6B7CA-F432-4AD1-ADA8-6CD810B2F63B}" type="presParOf" srcId="{8335CFB2-EC0C-481D-A952-FBF8856E167F}" destId="{D4EBB279-82BF-4F5F-973D-95DFE5F126EC}" srcOrd="1" destOrd="0" presId="urn:microsoft.com/office/officeart/2008/layout/AccentedPicture"/>
    <dgm:cxn modelId="{CE1EAFC2-D179-4004-AE00-6E6B07831D6C}" type="presParOf" srcId="{8335CFB2-EC0C-481D-A952-FBF8856E167F}" destId="{371A7D46-3E41-48D1-B143-29E4330C5A59}" srcOrd="2" destOrd="0" presId="urn:microsoft.com/office/officeart/2008/layout/AccentedPicture"/>
    <dgm:cxn modelId="{67BC40EC-5A88-4374-AED0-DAA384C31570}" type="presParOf" srcId="{371A7D46-3E41-48D1-B143-29E4330C5A59}" destId="{92823905-3717-466F-90A6-2FC5ADF6B83F}" srcOrd="0" destOrd="0" presId="urn:microsoft.com/office/officeart/2008/layout/AccentedPicture"/>
    <dgm:cxn modelId="{BFF32649-DB48-4B78-9EEC-8BB469D9EA8E}" type="presParOf" srcId="{371A7D46-3E41-48D1-B143-29E4330C5A59}" destId="{C6CCE768-D2C0-4954-A24D-ACDEF57048F8}" srcOrd="1" destOrd="0" presId="urn:microsoft.com/office/officeart/2008/layout/AccentedPicture"/>
    <dgm:cxn modelId="{D65C37AA-175F-4720-A7A0-FB6F114073DB}" type="presParOf" srcId="{371A7D46-3E41-48D1-B143-29E4330C5A59}" destId="{EC354518-8372-4374-8365-7A320812D4D5}" srcOrd="2" destOrd="0" presId="urn:microsoft.com/office/officeart/2008/layout/AccentedPicture"/>
    <dgm:cxn modelId="{10A8CEBE-03B0-4EE9-9BFB-51CB9FD1631F}" type="presParOf" srcId="{EC354518-8372-4374-8365-7A320812D4D5}" destId="{DA135539-B146-457E-BEF3-2960216F1345}" srcOrd="0" destOrd="0" presId="urn:microsoft.com/office/officeart/2008/layout/AccentedPicture"/>
    <dgm:cxn modelId="{7FE9006F-E2AF-4186-A815-5B44BB355B24}" type="presParOf" srcId="{8335CFB2-EC0C-481D-A952-FBF8856E167F}" destId="{8B1FA261-CC6B-403E-9C94-C7CC9CB66183}" srcOrd="3" destOrd="0" presId="urn:microsoft.com/office/officeart/2008/layout/AccentedPicture"/>
    <dgm:cxn modelId="{A73D0DF0-A69B-425F-BE71-AE21CA251915}" type="presParOf" srcId="{8335CFB2-EC0C-481D-A952-FBF8856E167F}" destId="{B11E4CC7-6D5F-4837-8FA2-549F5CBCD3CA}" srcOrd="4" destOrd="0" presId="urn:microsoft.com/office/officeart/2008/layout/AccentedPicture"/>
    <dgm:cxn modelId="{AF12FA90-C5A2-4D24-86D5-5EA1C7B3F48A}" type="presParOf" srcId="{B11E4CC7-6D5F-4837-8FA2-549F5CBCD3CA}" destId="{67162178-BF60-428D-A714-1EF621DC6CB8}" srcOrd="0" destOrd="0" presId="urn:microsoft.com/office/officeart/2008/layout/AccentedPicture"/>
    <dgm:cxn modelId="{D0CBCC74-E5A6-45C1-9E4E-4D7AFDA1A498}" type="presParOf" srcId="{B11E4CC7-6D5F-4837-8FA2-549F5CBCD3CA}" destId="{14B79156-BE21-41B0-8100-8204880CA5BE}" srcOrd="1" destOrd="0" presId="urn:microsoft.com/office/officeart/2008/layout/AccentedPicture"/>
    <dgm:cxn modelId="{94873E5B-4A1E-44D5-9FEB-21CFE58F09FF}" type="presParOf" srcId="{B11E4CC7-6D5F-4837-8FA2-549F5CBCD3CA}" destId="{1831EDE8-4EBB-40B5-B464-224EBC014FBA}" srcOrd="2" destOrd="0" presId="urn:microsoft.com/office/officeart/2008/layout/AccentedPicture"/>
    <dgm:cxn modelId="{9F1311D4-4650-435E-B753-3A2982D17712}" type="presParOf" srcId="{1831EDE8-4EBB-40B5-B464-224EBC014FBA}" destId="{B880835B-D66E-4950-ABD9-801B63E71601}" srcOrd="0" destOrd="0" presId="urn:microsoft.com/office/officeart/2008/layout/AccentedPicture"/>
    <dgm:cxn modelId="{49D6C1DA-D9FA-4F7F-B1F0-58F66EDF6DE6}" type="presParOf" srcId="{C6CEBCA6-335E-4588-B3A5-926F64F9595E}" destId="{BDA7F89C-C2F4-4AFB-8AB4-5F6B73A24596}" srcOrd="3" destOrd="0" presId="urn:microsoft.com/office/officeart/2008/layout/AccentedPicture"/>
    <dgm:cxn modelId="{DE7F720F-5FEF-41D4-B88D-FE60EA02E754}" type="presParOf" srcId="{BDA7F89C-C2F4-4AFB-8AB4-5F6B73A24596}" destId="{94783710-F246-426D-A905-0CE67239E309}"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AA299B-8125-4177-9AF3-DF40B35D5007}" type="doc">
      <dgm:prSet loTypeId="urn:microsoft.com/office/officeart/2008/layout/AccentedPicture" loCatId="picture" qsTypeId="urn:microsoft.com/office/officeart/2005/8/quickstyle/simple4" qsCatId="simple" csTypeId="urn:microsoft.com/office/officeart/2005/8/colors/accent3_1" csCatId="accent3" phldr="1"/>
      <dgm:spPr/>
      <dgm:t>
        <a:bodyPr/>
        <a:lstStyle/>
        <a:p>
          <a:endParaRPr lang="tr-TR"/>
        </a:p>
      </dgm:t>
    </dgm:pt>
    <dgm:pt modelId="{C7A962F6-31A7-42EE-AF55-06BF36A2093D}">
      <dgm:prSet phldrT="[Metin]"/>
      <dgm:spPr/>
      <dgm:t>
        <a:bodyPr/>
        <a:lstStyle/>
        <a:p>
          <a:pPr algn="l"/>
          <a:r>
            <a:rPr lang="tr-TR" dirty="0"/>
            <a:t>Akbisv2 Bilgi Sistemi </a:t>
          </a:r>
        </a:p>
      </dgm:t>
    </dgm:pt>
    <dgm:pt modelId="{EE66BFAC-7509-44C4-942C-6B8A4A81624C}" type="parTrans" cxnId="{519F65F9-980B-49FA-9BDC-C4FB85C67CF5}">
      <dgm:prSet/>
      <dgm:spPr/>
      <dgm:t>
        <a:bodyPr/>
        <a:lstStyle/>
        <a:p>
          <a:endParaRPr lang="tr-TR"/>
        </a:p>
      </dgm:t>
    </dgm:pt>
    <dgm:pt modelId="{273E72BB-2716-4253-A262-64F32AED046F}" type="sibTrans" cxnId="{519F65F9-980B-49FA-9BDC-C4FB85C67CF5}">
      <dgm:prSet/>
      <dgm:spPr/>
      <dgm:t>
        <a:bodyPr/>
        <a:lstStyle/>
        <a:p>
          <a:endParaRPr lang="tr-TR"/>
        </a:p>
      </dgm:t>
    </dgm:pt>
    <dgm:pt modelId="{99268AF1-10E2-4D59-A42C-1FEE3829172A}">
      <dgm:prSet/>
      <dgm:spPr/>
      <dgm:t>
        <a:bodyPr/>
        <a:lstStyle/>
        <a:p>
          <a:pPr algn="l"/>
          <a:r>
            <a:rPr lang="tr-TR" dirty="0"/>
            <a:t>Etkinlik Salon Rezervasyon Sistemi </a:t>
          </a:r>
        </a:p>
      </dgm:t>
    </dgm:pt>
    <dgm:pt modelId="{DFE1EEC8-D8AE-4B98-AE7C-677167332902}" type="parTrans" cxnId="{4C052A97-2C48-4F94-8B88-006CCED2A536}">
      <dgm:prSet/>
      <dgm:spPr/>
      <dgm:t>
        <a:bodyPr/>
        <a:lstStyle/>
        <a:p>
          <a:endParaRPr lang="tr-TR"/>
        </a:p>
      </dgm:t>
    </dgm:pt>
    <dgm:pt modelId="{EBC09C5B-8262-4596-84C8-E4A1FADE5A4B}" type="sibTrans" cxnId="{4C052A97-2C48-4F94-8B88-006CCED2A536}">
      <dgm:prSet/>
      <dgm:spPr/>
      <dgm:t>
        <a:bodyPr/>
        <a:lstStyle/>
        <a:p>
          <a:endParaRPr lang="tr-TR"/>
        </a:p>
      </dgm:t>
    </dgm:pt>
    <dgm:pt modelId="{54CFCC44-802A-4BA9-BA6C-F9DD222AF974}">
      <dgm:prSet/>
      <dgm:spPr/>
      <dgm:t>
        <a:bodyPr/>
        <a:lstStyle/>
        <a:p>
          <a:pPr algn="l"/>
          <a:r>
            <a:rPr lang="tr-TR" dirty="0"/>
            <a:t>Plaka Tanıma Sistemi </a:t>
          </a:r>
        </a:p>
      </dgm:t>
    </dgm:pt>
    <dgm:pt modelId="{EBD97E6E-4BCC-4334-B4DD-F9EEA1570962}" type="parTrans" cxnId="{2A39FCEF-DE33-4B41-8D02-E97861BF30A6}">
      <dgm:prSet/>
      <dgm:spPr/>
      <dgm:t>
        <a:bodyPr/>
        <a:lstStyle/>
        <a:p>
          <a:endParaRPr lang="tr-TR"/>
        </a:p>
      </dgm:t>
    </dgm:pt>
    <dgm:pt modelId="{3B59A2CA-3812-4E59-B856-2996A82A156C}" type="sibTrans" cxnId="{2A39FCEF-DE33-4B41-8D02-E97861BF30A6}">
      <dgm:prSet/>
      <dgm:spPr/>
      <dgm:t>
        <a:bodyPr/>
        <a:lstStyle/>
        <a:p>
          <a:endParaRPr lang="tr-TR"/>
        </a:p>
      </dgm:t>
    </dgm:pt>
    <dgm:pt modelId="{69D4F396-3930-4A21-9184-CE3DD2009B48}">
      <dgm:prSet/>
      <dgm:spPr/>
      <dgm:t>
        <a:bodyPr/>
        <a:lstStyle/>
        <a:p>
          <a:pPr algn="l"/>
          <a:r>
            <a:rPr lang="tr-TR" dirty="0"/>
            <a:t>Hız Tespit Sistemi </a:t>
          </a:r>
        </a:p>
      </dgm:t>
    </dgm:pt>
    <dgm:pt modelId="{BBE97089-FD00-44FB-A070-5F88F0AD5DD3}" type="parTrans" cxnId="{5BE9E1A4-E8BD-4F2B-ADA5-ED339CB90316}">
      <dgm:prSet/>
      <dgm:spPr/>
      <dgm:t>
        <a:bodyPr/>
        <a:lstStyle/>
        <a:p>
          <a:endParaRPr lang="tr-TR"/>
        </a:p>
      </dgm:t>
    </dgm:pt>
    <dgm:pt modelId="{897ACF61-CAEF-4A0D-95AC-D922BEA54586}" type="sibTrans" cxnId="{5BE9E1A4-E8BD-4F2B-ADA5-ED339CB90316}">
      <dgm:prSet/>
      <dgm:spPr/>
      <dgm:t>
        <a:bodyPr/>
        <a:lstStyle/>
        <a:p>
          <a:endParaRPr lang="tr-TR"/>
        </a:p>
      </dgm:t>
    </dgm:pt>
    <dgm:pt modelId="{381FA17B-0F3B-43B5-B93D-B65BB4B091E2}">
      <dgm:prSet/>
      <dgm:spPr/>
      <dgm:t>
        <a:bodyPr/>
        <a:lstStyle/>
        <a:p>
          <a:pPr algn="l"/>
          <a:r>
            <a:rPr lang="tr-TR" dirty="0"/>
            <a:t>PADAM POBİS Öğrenci Bilgi Sistemi </a:t>
          </a:r>
        </a:p>
      </dgm:t>
    </dgm:pt>
    <dgm:pt modelId="{A091A566-5869-4A9C-9FEC-CFB4EFCDD94E}" type="parTrans" cxnId="{5D215CEC-2451-4687-A8C7-70C6BB44C622}">
      <dgm:prSet/>
      <dgm:spPr/>
      <dgm:t>
        <a:bodyPr/>
        <a:lstStyle/>
        <a:p>
          <a:endParaRPr lang="tr-TR"/>
        </a:p>
      </dgm:t>
    </dgm:pt>
    <dgm:pt modelId="{86A1C8DE-7922-4EA9-8739-6FE91AFDDC37}" type="sibTrans" cxnId="{5D215CEC-2451-4687-A8C7-70C6BB44C622}">
      <dgm:prSet/>
      <dgm:spPr/>
      <dgm:t>
        <a:bodyPr/>
        <a:lstStyle/>
        <a:p>
          <a:endParaRPr lang="tr-TR"/>
        </a:p>
      </dgm:t>
    </dgm:pt>
    <dgm:pt modelId="{859ECEED-BB87-45D0-8D56-317DBB64ECBB}">
      <dgm:prSet phldrT="[Metin]"/>
      <dgm:spPr/>
      <dgm:t>
        <a:bodyPr/>
        <a:lstStyle/>
        <a:p>
          <a:endParaRPr lang="tr-TR"/>
        </a:p>
      </dgm:t>
    </dgm:pt>
    <dgm:pt modelId="{2C79C8EA-D6DA-4537-8BE8-139E303D51FD}" type="parTrans" cxnId="{B929BFA1-8C21-49BD-81FD-54DA246BEC4F}">
      <dgm:prSet/>
      <dgm:spPr/>
      <dgm:t>
        <a:bodyPr/>
        <a:lstStyle/>
        <a:p>
          <a:endParaRPr lang="tr-TR"/>
        </a:p>
      </dgm:t>
    </dgm:pt>
    <dgm:pt modelId="{605D6873-9773-450D-8BE8-AA08212F39CA}" type="sibTrans" cxnId="{B929BFA1-8C21-49BD-81FD-54DA246BEC4F}">
      <dgm:prSet/>
      <dgm:spPr>
        <a:blipFill>
          <a:blip xmlns:r="http://schemas.openxmlformats.org/officeDocument/2006/relationships" r:embed="rId1"/>
          <a:srcRect/>
          <a:stretch>
            <a:fillRect t="-3000" b="-3000"/>
          </a:stretch>
        </a:blipFill>
      </dgm:spPr>
      <dgm:t>
        <a:bodyPr/>
        <a:lstStyle/>
        <a:p>
          <a:endParaRPr lang="tr-TR"/>
        </a:p>
      </dgm:t>
    </dgm:pt>
    <dgm:pt modelId="{15251996-65AF-4AFC-B953-4D6A3912A44D}">
      <dgm:prSet phldr="0"/>
      <dgm:spPr/>
      <dgm:t>
        <a:bodyPr/>
        <a:lstStyle/>
        <a:p>
          <a:pPr algn="l"/>
          <a:r>
            <a:rPr lang="tr-TR" dirty="0"/>
            <a:t>Maaş-Tahakkuk Sistemi </a:t>
          </a:r>
        </a:p>
      </dgm:t>
    </dgm:pt>
    <dgm:pt modelId="{36809D7E-52A0-4E4E-B465-4352E72282A9}" type="parTrans" cxnId="{EA1E03CB-3989-4507-9720-83723B1744D8}">
      <dgm:prSet/>
      <dgm:spPr/>
      <dgm:t>
        <a:bodyPr/>
        <a:lstStyle/>
        <a:p>
          <a:endParaRPr lang="tr-TR"/>
        </a:p>
      </dgm:t>
    </dgm:pt>
    <dgm:pt modelId="{40B03597-763D-409D-9ABC-EFE0A7A9EC7A}" type="sibTrans" cxnId="{EA1E03CB-3989-4507-9720-83723B1744D8}">
      <dgm:prSet/>
      <dgm:spPr/>
      <dgm:t>
        <a:bodyPr/>
        <a:lstStyle/>
        <a:p>
          <a:endParaRPr lang="tr-TR"/>
        </a:p>
      </dgm:t>
    </dgm:pt>
    <dgm:pt modelId="{6F6310F5-C7F6-4B74-B46A-8084F5743E1E}">
      <dgm:prSet phldr="0"/>
      <dgm:spPr/>
      <dgm:t>
        <a:bodyPr/>
        <a:lstStyle/>
        <a:p>
          <a:pPr algn="l"/>
          <a:r>
            <a:rPr lang="tr-TR" dirty="0"/>
            <a:t>Ekonomi Yaz Seminerleri </a:t>
          </a:r>
        </a:p>
      </dgm:t>
    </dgm:pt>
    <dgm:pt modelId="{828FD548-CBCD-44E9-835F-5E6191A49621}" type="parTrans" cxnId="{7392D12A-892E-485E-AC7D-5006D0476FC6}">
      <dgm:prSet/>
      <dgm:spPr/>
      <dgm:t>
        <a:bodyPr/>
        <a:lstStyle/>
        <a:p>
          <a:endParaRPr lang="tr-TR"/>
        </a:p>
      </dgm:t>
    </dgm:pt>
    <dgm:pt modelId="{A7D1DEEB-3C90-4C3A-B603-963E55CEA830}" type="sibTrans" cxnId="{7392D12A-892E-485E-AC7D-5006D0476FC6}">
      <dgm:prSet/>
      <dgm:spPr/>
      <dgm:t>
        <a:bodyPr/>
        <a:lstStyle/>
        <a:p>
          <a:endParaRPr lang="tr-TR"/>
        </a:p>
      </dgm:t>
    </dgm:pt>
    <dgm:pt modelId="{B6E9F680-F7FD-4DD3-8147-19B899868B2B}">
      <dgm:prSet phldr="0"/>
      <dgm:spPr/>
      <dgm:t>
        <a:bodyPr/>
        <a:lstStyle/>
        <a:p>
          <a:pPr algn="l"/>
          <a:r>
            <a:rPr lang="tr-TR" dirty="0"/>
            <a:t>Mobil Uygulamalar </a:t>
          </a:r>
        </a:p>
      </dgm:t>
    </dgm:pt>
    <dgm:pt modelId="{519EFD34-0906-4F95-A71B-6780BED1A673}" type="parTrans" cxnId="{6B6BC9C0-D2EA-452B-803B-1608DC9A5C6E}">
      <dgm:prSet/>
      <dgm:spPr/>
      <dgm:t>
        <a:bodyPr/>
        <a:lstStyle/>
        <a:p>
          <a:endParaRPr lang="tr-TR"/>
        </a:p>
      </dgm:t>
    </dgm:pt>
    <dgm:pt modelId="{3C54CA68-EB1E-41CB-A5B1-EB54B2EB368E}" type="sibTrans" cxnId="{6B6BC9C0-D2EA-452B-803B-1608DC9A5C6E}">
      <dgm:prSet/>
      <dgm:spPr/>
      <dgm:t>
        <a:bodyPr/>
        <a:lstStyle/>
        <a:p>
          <a:endParaRPr lang="tr-TR"/>
        </a:p>
      </dgm:t>
    </dgm:pt>
    <dgm:pt modelId="{DB52755C-2078-4260-96CA-B9C5C11212AC}">
      <dgm:prSet phldr="0"/>
      <dgm:spPr/>
      <dgm:t>
        <a:bodyPr/>
        <a:lstStyle/>
        <a:p>
          <a:pPr algn="l"/>
          <a:r>
            <a:rPr lang="tr-TR" dirty="0"/>
            <a:t>Tez Paylaşım ve Arşiv  Sistemi</a:t>
          </a:r>
        </a:p>
      </dgm:t>
    </dgm:pt>
    <dgm:pt modelId="{4B2A2300-0770-4331-BBF4-2E9B3FB25506}" type="parTrans" cxnId="{BDBF9A37-CF9A-4DCA-8C94-6B0BB892F5B0}">
      <dgm:prSet/>
      <dgm:spPr/>
      <dgm:t>
        <a:bodyPr/>
        <a:lstStyle/>
        <a:p>
          <a:endParaRPr lang="tr-TR"/>
        </a:p>
      </dgm:t>
    </dgm:pt>
    <dgm:pt modelId="{2B62A62A-F666-427E-B386-4917F70FF8D0}" type="sibTrans" cxnId="{BDBF9A37-CF9A-4DCA-8C94-6B0BB892F5B0}">
      <dgm:prSet/>
      <dgm:spPr/>
      <dgm:t>
        <a:bodyPr/>
        <a:lstStyle/>
        <a:p>
          <a:endParaRPr lang="tr-TR"/>
        </a:p>
      </dgm:t>
    </dgm:pt>
    <dgm:pt modelId="{1D49D1D2-A3F6-4E39-9250-6D7A05F6CC34}">
      <dgm:prSet phldr="0"/>
      <dgm:spPr/>
      <dgm:t>
        <a:bodyPr/>
        <a:lstStyle/>
        <a:p>
          <a:pPr algn="l"/>
          <a:r>
            <a:rPr lang="tr-TR" dirty="0"/>
            <a:t>İLTAM Analiz Bilgi Sistemi </a:t>
          </a:r>
          <a:endParaRPr lang="en-US" dirty="0"/>
        </a:p>
      </dgm:t>
    </dgm:pt>
    <dgm:pt modelId="{0D8F6C2D-8B21-4986-A386-687CE3243DEB}" type="parTrans" cxnId="{BAEC2A16-E37A-4B12-9018-0946738FE424}">
      <dgm:prSet/>
      <dgm:spPr/>
      <dgm:t>
        <a:bodyPr/>
        <a:lstStyle/>
        <a:p>
          <a:endParaRPr lang="tr-TR"/>
        </a:p>
      </dgm:t>
    </dgm:pt>
    <dgm:pt modelId="{9F2855FD-C17E-482B-8431-EC6EBB62ECE5}" type="sibTrans" cxnId="{BAEC2A16-E37A-4B12-9018-0946738FE424}">
      <dgm:prSet/>
      <dgm:spPr/>
      <dgm:t>
        <a:bodyPr/>
        <a:lstStyle/>
        <a:p>
          <a:endParaRPr lang="tr-TR"/>
        </a:p>
      </dgm:t>
    </dgm:pt>
    <dgm:pt modelId="{D4902745-C748-47AC-AA73-776D4E1B5DF4}">
      <dgm:prSet phldr="0"/>
      <dgm:spPr/>
      <dgm:t>
        <a:bodyPr/>
        <a:lstStyle/>
        <a:p>
          <a:pPr algn="l"/>
          <a:r>
            <a:rPr lang="tr-TR" dirty="0"/>
            <a:t>Dinamik Form Sistemi </a:t>
          </a:r>
          <a:endParaRPr lang="en-US" dirty="0"/>
        </a:p>
      </dgm:t>
    </dgm:pt>
    <dgm:pt modelId="{50E7C425-F78B-4565-A478-8A5F9301101F}" type="parTrans" cxnId="{33F8FCA2-FDCE-457A-9F63-B759069AF59C}">
      <dgm:prSet/>
      <dgm:spPr/>
      <dgm:t>
        <a:bodyPr/>
        <a:lstStyle/>
        <a:p>
          <a:endParaRPr lang="tr-TR"/>
        </a:p>
      </dgm:t>
    </dgm:pt>
    <dgm:pt modelId="{11222D97-5E28-4289-997F-5474E7C5A153}" type="sibTrans" cxnId="{33F8FCA2-FDCE-457A-9F63-B759069AF59C}">
      <dgm:prSet/>
      <dgm:spPr/>
      <dgm:t>
        <a:bodyPr/>
        <a:lstStyle/>
        <a:p>
          <a:endParaRPr lang="tr-TR"/>
        </a:p>
      </dgm:t>
    </dgm:pt>
    <dgm:pt modelId="{C6CEBCA6-335E-4588-B3A5-926F64F9595E}" type="pres">
      <dgm:prSet presAssocID="{8CAA299B-8125-4177-9AF3-DF40B35D5007}" presName="Name0" presStyleCnt="0">
        <dgm:presLayoutVars>
          <dgm:dir/>
        </dgm:presLayoutVars>
      </dgm:prSet>
      <dgm:spPr/>
    </dgm:pt>
    <dgm:pt modelId="{548161C1-076A-4B76-A0C0-C2D953CFAAF0}" type="pres">
      <dgm:prSet presAssocID="{605D6873-9773-450D-8BE8-AA08212F39CA}" presName="picture_1" presStyleLbl="bgImgPlace1" presStyleIdx="0" presStyleCnt="1" custLinFactNeighborX="-6264" custLinFactNeighborY="-5082"/>
      <dgm:spPr/>
    </dgm:pt>
    <dgm:pt modelId="{9FADE6CA-B36A-4769-BE82-72B135B95828}" type="pres">
      <dgm:prSet presAssocID="{859ECEED-BB87-45D0-8D56-317DBB64ECBB}" presName="text_1" presStyleLbl="node1" presStyleIdx="0" presStyleCnt="0">
        <dgm:presLayoutVars>
          <dgm:bulletEnabled val="1"/>
        </dgm:presLayoutVars>
      </dgm:prSet>
      <dgm:spPr/>
    </dgm:pt>
    <dgm:pt modelId="{B491E448-9627-48E9-87BC-3BB2EEE32C87}" type="pres">
      <dgm:prSet presAssocID="{8CAA299B-8125-4177-9AF3-DF40B35D5007}" presName="linV" presStyleCnt="0"/>
      <dgm:spPr/>
    </dgm:pt>
    <dgm:pt modelId="{53651DFB-5860-4BA1-A302-C441DE8B3838}" type="pres">
      <dgm:prSet presAssocID="{15251996-65AF-4AFC-B953-4D6A3912A44D}" presName="pair" presStyleCnt="0"/>
      <dgm:spPr/>
    </dgm:pt>
    <dgm:pt modelId="{566CD656-B261-4F44-8D73-1C892968A31E}" type="pres">
      <dgm:prSet presAssocID="{15251996-65AF-4AFC-B953-4D6A3912A44D}" presName="spaceH" presStyleLbl="node1" presStyleIdx="0" presStyleCnt="0"/>
      <dgm:spPr/>
    </dgm:pt>
    <dgm:pt modelId="{9E58D59D-964A-4C3F-AF2F-94F8027FEE91}" type="pres">
      <dgm:prSet presAssocID="{15251996-65AF-4AFC-B953-4D6A3912A44D}" presName="desPictures" presStyleLbl="alignImgPlace1" presStyleIdx="0" presStyleCnt="11"/>
      <dgm:spPr>
        <a:blipFill>
          <a:blip xmlns:r="http://schemas.openxmlformats.org/officeDocument/2006/relationships" r:embed="rId2"/>
          <a:srcRect/>
          <a:stretch>
            <a:fillRect/>
          </a:stretch>
        </a:blipFill>
      </dgm:spPr>
    </dgm:pt>
    <dgm:pt modelId="{7BFC53D2-4C8B-42D0-BF6E-F1E25DBB0B40}" type="pres">
      <dgm:prSet presAssocID="{15251996-65AF-4AFC-B953-4D6A3912A44D}" presName="desTextWrapper" presStyleCnt="0"/>
      <dgm:spPr/>
    </dgm:pt>
    <dgm:pt modelId="{79A20295-2D46-460A-8CF9-8DC639F3B4FE}" type="pres">
      <dgm:prSet presAssocID="{15251996-65AF-4AFC-B953-4D6A3912A44D}" presName="desText" presStyleLbl="revTx" presStyleIdx="0" presStyleCnt="11">
        <dgm:presLayoutVars>
          <dgm:bulletEnabled val="1"/>
        </dgm:presLayoutVars>
      </dgm:prSet>
      <dgm:spPr/>
    </dgm:pt>
    <dgm:pt modelId="{19520EF6-5E5D-4FBF-80FC-42EF34470743}" type="pres">
      <dgm:prSet presAssocID="{40B03597-763D-409D-9ABC-EFE0A7A9EC7A}" presName="spaceV" presStyleCnt="0"/>
      <dgm:spPr/>
    </dgm:pt>
    <dgm:pt modelId="{90ED7DB3-ADAA-46FA-8DC4-FD251F62ACC4}" type="pres">
      <dgm:prSet presAssocID="{DB52755C-2078-4260-96CA-B9C5C11212AC}" presName="pair" presStyleCnt="0"/>
      <dgm:spPr/>
    </dgm:pt>
    <dgm:pt modelId="{1CD08618-E277-4D74-91EC-31039A1A9537}" type="pres">
      <dgm:prSet presAssocID="{DB52755C-2078-4260-96CA-B9C5C11212AC}" presName="spaceH" presStyleLbl="node1" presStyleIdx="0" presStyleCnt="0"/>
      <dgm:spPr/>
    </dgm:pt>
    <dgm:pt modelId="{878BE450-CD99-434D-96C6-F4A6C50A1520}" type="pres">
      <dgm:prSet presAssocID="{DB52755C-2078-4260-96CA-B9C5C11212AC}" presName="desPictures" presStyleLbl="alignImgPlace1" presStyleIdx="1" presStyleCnt="11"/>
      <dgm:spPr>
        <a:blipFill>
          <a:blip xmlns:r="http://schemas.openxmlformats.org/officeDocument/2006/relationships" r:embed="rId2"/>
          <a:srcRect/>
          <a:stretch>
            <a:fillRect/>
          </a:stretch>
        </a:blipFill>
      </dgm:spPr>
    </dgm:pt>
    <dgm:pt modelId="{2F1CA3A4-9A79-4343-8926-22DDB5F502D4}" type="pres">
      <dgm:prSet presAssocID="{DB52755C-2078-4260-96CA-B9C5C11212AC}" presName="desTextWrapper" presStyleCnt="0"/>
      <dgm:spPr/>
    </dgm:pt>
    <dgm:pt modelId="{0B7E392B-3363-47C2-8728-3094AA2C99CD}" type="pres">
      <dgm:prSet presAssocID="{DB52755C-2078-4260-96CA-B9C5C11212AC}" presName="desText" presStyleLbl="revTx" presStyleIdx="1" presStyleCnt="11">
        <dgm:presLayoutVars>
          <dgm:bulletEnabled val="1"/>
        </dgm:presLayoutVars>
      </dgm:prSet>
      <dgm:spPr/>
    </dgm:pt>
    <dgm:pt modelId="{E3AD8895-1266-47C6-8482-A5D69E32EE49}" type="pres">
      <dgm:prSet presAssocID="{2B62A62A-F666-427E-B386-4917F70FF8D0}" presName="spaceV" presStyleCnt="0"/>
      <dgm:spPr/>
    </dgm:pt>
    <dgm:pt modelId="{77E39705-92A3-4AB2-9E69-8B4A84FD6297}" type="pres">
      <dgm:prSet presAssocID="{C7A962F6-31A7-42EE-AF55-06BF36A2093D}" presName="pair" presStyleCnt="0"/>
      <dgm:spPr/>
    </dgm:pt>
    <dgm:pt modelId="{4A525D19-AFC9-478A-B64D-3BB7303D3BC9}" type="pres">
      <dgm:prSet presAssocID="{C7A962F6-31A7-42EE-AF55-06BF36A2093D}" presName="spaceH" presStyleLbl="node1" presStyleIdx="0" presStyleCnt="0"/>
      <dgm:spPr/>
    </dgm:pt>
    <dgm:pt modelId="{2CCC2F60-B510-4E4A-B315-AD0C674423E0}" type="pres">
      <dgm:prSet presAssocID="{C7A962F6-31A7-42EE-AF55-06BF36A2093D}" presName="desPictures" presStyleLbl="alignImgPlace1" presStyleIdx="2" presStyleCnt="11"/>
      <dgm:spPr>
        <a:blipFill>
          <a:blip xmlns:r="http://schemas.openxmlformats.org/officeDocument/2006/relationships" r:embed="rId2"/>
          <a:srcRect/>
          <a:stretch>
            <a:fillRect/>
          </a:stretch>
        </a:blipFill>
      </dgm:spPr>
    </dgm:pt>
    <dgm:pt modelId="{112AE374-9E39-4B60-8054-AB8A966FC536}" type="pres">
      <dgm:prSet presAssocID="{C7A962F6-31A7-42EE-AF55-06BF36A2093D}" presName="desTextWrapper" presStyleCnt="0"/>
      <dgm:spPr/>
    </dgm:pt>
    <dgm:pt modelId="{E83BAD87-B9AA-4CE3-8A04-6BA5B2309BCA}" type="pres">
      <dgm:prSet presAssocID="{C7A962F6-31A7-42EE-AF55-06BF36A2093D}" presName="desText" presStyleLbl="revTx" presStyleIdx="2" presStyleCnt="11">
        <dgm:presLayoutVars>
          <dgm:bulletEnabled val="1"/>
        </dgm:presLayoutVars>
      </dgm:prSet>
      <dgm:spPr/>
    </dgm:pt>
    <dgm:pt modelId="{B33556E8-C4E5-4D37-A139-8CE11E8D9776}" type="pres">
      <dgm:prSet presAssocID="{273E72BB-2716-4253-A262-64F32AED046F}" presName="spaceV" presStyleCnt="0"/>
      <dgm:spPr/>
    </dgm:pt>
    <dgm:pt modelId="{7CC5A196-38F1-442F-81A5-89656E02511B}" type="pres">
      <dgm:prSet presAssocID="{1D49D1D2-A3F6-4E39-9250-6D7A05F6CC34}" presName="pair" presStyleCnt="0"/>
      <dgm:spPr/>
    </dgm:pt>
    <dgm:pt modelId="{89501D42-93C1-4EE7-AC86-325058FB989F}" type="pres">
      <dgm:prSet presAssocID="{1D49D1D2-A3F6-4E39-9250-6D7A05F6CC34}" presName="spaceH" presStyleLbl="node1" presStyleIdx="0" presStyleCnt="0"/>
      <dgm:spPr/>
    </dgm:pt>
    <dgm:pt modelId="{0C4950B9-333D-494C-96BD-0833ED862A0A}" type="pres">
      <dgm:prSet presAssocID="{1D49D1D2-A3F6-4E39-9250-6D7A05F6CC34}" presName="desPictures" presStyleLbl="alignImgPlace1" presStyleIdx="3" presStyleCnt="11"/>
      <dgm:spPr>
        <a:blipFill>
          <a:blip xmlns:r="http://schemas.openxmlformats.org/officeDocument/2006/relationships" r:embed="rId2"/>
          <a:srcRect/>
          <a:stretch>
            <a:fillRect/>
          </a:stretch>
        </a:blipFill>
      </dgm:spPr>
    </dgm:pt>
    <dgm:pt modelId="{02F5BBAC-75AC-4C8F-8B5C-EB55AD3782E6}" type="pres">
      <dgm:prSet presAssocID="{1D49D1D2-A3F6-4E39-9250-6D7A05F6CC34}" presName="desTextWrapper" presStyleCnt="0"/>
      <dgm:spPr/>
    </dgm:pt>
    <dgm:pt modelId="{89379605-C1B0-4147-A920-2EBDFC2603E0}" type="pres">
      <dgm:prSet presAssocID="{1D49D1D2-A3F6-4E39-9250-6D7A05F6CC34}" presName="desText" presStyleLbl="revTx" presStyleIdx="3" presStyleCnt="11">
        <dgm:presLayoutVars>
          <dgm:bulletEnabled val="1"/>
        </dgm:presLayoutVars>
      </dgm:prSet>
      <dgm:spPr/>
    </dgm:pt>
    <dgm:pt modelId="{9A8A93B9-26EF-454B-B44A-C7AD898AF137}" type="pres">
      <dgm:prSet presAssocID="{9F2855FD-C17E-482B-8431-EC6EBB62ECE5}" presName="spaceV" presStyleCnt="0"/>
      <dgm:spPr/>
    </dgm:pt>
    <dgm:pt modelId="{335AE65E-BA43-438C-9170-BB2DA2DD4D8E}" type="pres">
      <dgm:prSet presAssocID="{99268AF1-10E2-4D59-A42C-1FEE3829172A}" presName="pair" presStyleCnt="0"/>
      <dgm:spPr/>
    </dgm:pt>
    <dgm:pt modelId="{3C314BCA-A567-44F9-B3C2-56C758F980C7}" type="pres">
      <dgm:prSet presAssocID="{99268AF1-10E2-4D59-A42C-1FEE3829172A}" presName="spaceH" presStyleLbl="node1" presStyleIdx="0" presStyleCnt="0"/>
      <dgm:spPr/>
    </dgm:pt>
    <dgm:pt modelId="{8BA3D22E-FCDA-4079-A25E-603FCE24F5E1}" type="pres">
      <dgm:prSet presAssocID="{99268AF1-10E2-4D59-A42C-1FEE3829172A}" presName="desPictures" presStyleLbl="alignImgPlace1" presStyleIdx="4" presStyleCnt="11"/>
      <dgm:spPr>
        <a:blipFill>
          <a:blip xmlns:r="http://schemas.openxmlformats.org/officeDocument/2006/relationships" r:embed="rId2"/>
          <a:srcRect/>
          <a:stretch>
            <a:fillRect/>
          </a:stretch>
        </a:blipFill>
      </dgm:spPr>
    </dgm:pt>
    <dgm:pt modelId="{C91E354A-E075-4AFA-A545-EF17CFC70E2C}" type="pres">
      <dgm:prSet presAssocID="{99268AF1-10E2-4D59-A42C-1FEE3829172A}" presName="desTextWrapper" presStyleCnt="0"/>
      <dgm:spPr/>
    </dgm:pt>
    <dgm:pt modelId="{39463411-88B9-4800-A20C-46C653A494E3}" type="pres">
      <dgm:prSet presAssocID="{99268AF1-10E2-4D59-A42C-1FEE3829172A}" presName="desText" presStyleLbl="revTx" presStyleIdx="4" presStyleCnt="11">
        <dgm:presLayoutVars>
          <dgm:bulletEnabled val="1"/>
        </dgm:presLayoutVars>
      </dgm:prSet>
      <dgm:spPr/>
    </dgm:pt>
    <dgm:pt modelId="{0DCA9EC0-2B1D-4DAC-A0D3-C7A93C8215ED}" type="pres">
      <dgm:prSet presAssocID="{EBC09C5B-8262-4596-84C8-E4A1FADE5A4B}" presName="spaceV" presStyleCnt="0"/>
      <dgm:spPr/>
    </dgm:pt>
    <dgm:pt modelId="{EF4C8FBD-2997-4B42-8B5C-1FAB746EEC2D}" type="pres">
      <dgm:prSet presAssocID="{6F6310F5-C7F6-4B74-B46A-8084F5743E1E}" presName="pair" presStyleCnt="0"/>
      <dgm:spPr/>
    </dgm:pt>
    <dgm:pt modelId="{9E0EC003-7F0C-4538-AF05-A23651CFE930}" type="pres">
      <dgm:prSet presAssocID="{6F6310F5-C7F6-4B74-B46A-8084F5743E1E}" presName="spaceH" presStyleLbl="node1" presStyleIdx="0" presStyleCnt="0"/>
      <dgm:spPr/>
    </dgm:pt>
    <dgm:pt modelId="{EBE22449-6F54-4D5B-B2ED-61329CDFD91D}" type="pres">
      <dgm:prSet presAssocID="{6F6310F5-C7F6-4B74-B46A-8084F5743E1E}" presName="desPictures" presStyleLbl="alignImgPlace1" presStyleIdx="5" presStyleCnt="11"/>
      <dgm:spPr>
        <a:blipFill>
          <a:blip xmlns:r="http://schemas.openxmlformats.org/officeDocument/2006/relationships" r:embed="rId2"/>
          <a:srcRect/>
          <a:stretch>
            <a:fillRect/>
          </a:stretch>
        </a:blipFill>
      </dgm:spPr>
    </dgm:pt>
    <dgm:pt modelId="{5D4F934A-2A6E-443C-8854-4B867097124A}" type="pres">
      <dgm:prSet presAssocID="{6F6310F5-C7F6-4B74-B46A-8084F5743E1E}" presName="desTextWrapper" presStyleCnt="0"/>
      <dgm:spPr/>
    </dgm:pt>
    <dgm:pt modelId="{00394370-F191-427F-82A2-40E9D1CE8156}" type="pres">
      <dgm:prSet presAssocID="{6F6310F5-C7F6-4B74-B46A-8084F5743E1E}" presName="desText" presStyleLbl="revTx" presStyleIdx="5" presStyleCnt="11">
        <dgm:presLayoutVars>
          <dgm:bulletEnabled val="1"/>
        </dgm:presLayoutVars>
      </dgm:prSet>
      <dgm:spPr/>
    </dgm:pt>
    <dgm:pt modelId="{043174EE-B569-4E32-9BEF-355E3A8A89E7}" type="pres">
      <dgm:prSet presAssocID="{A7D1DEEB-3C90-4C3A-B603-963E55CEA830}" presName="spaceV" presStyleCnt="0"/>
      <dgm:spPr/>
    </dgm:pt>
    <dgm:pt modelId="{4747714E-707D-4887-A4F1-885C5F287547}" type="pres">
      <dgm:prSet presAssocID="{D4902745-C748-47AC-AA73-776D4E1B5DF4}" presName="pair" presStyleCnt="0"/>
      <dgm:spPr/>
    </dgm:pt>
    <dgm:pt modelId="{EB325257-1638-44AD-9A3C-F4EAB986B292}" type="pres">
      <dgm:prSet presAssocID="{D4902745-C748-47AC-AA73-776D4E1B5DF4}" presName="spaceH" presStyleLbl="node1" presStyleIdx="0" presStyleCnt="0"/>
      <dgm:spPr/>
    </dgm:pt>
    <dgm:pt modelId="{590B2D82-0263-42AD-8BAD-35EB5671D2B0}" type="pres">
      <dgm:prSet presAssocID="{D4902745-C748-47AC-AA73-776D4E1B5DF4}" presName="desPictures" presStyleLbl="alignImgPlace1" presStyleIdx="6" presStyleCnt="11"/>
      <dgm:spPr>
        <a:blipFill>
          <a:blip xmlns:r="http://schemas.openxmlformats.org/officeDocument/2006/relationships" r:embed="rId2"/>
          <a:srcRect/>
          <a:stretch>
            <a:fillRect/>
          </a:stretch>
        </a:blipFill>
      </dgm:spPr>
    </dgm:pt>
    <dgm:pt modelId="{A7460906-0C70-4F3D-8A59-6512C40CD698}" type="pres">
      <dgm:prSet presAssocID="{D4902745-C748-47AC-AA73-776D4E1B5DF4}" presName="desTextWrapper" presStyleCnt="0"/>
      <dgm:spPr/>
    </dgm:pt>
    <dgm:pt modelId="{E8B60650-FCE5-4050-A8DE-20812B5FBCE8}" type="pres">
      <dgm:prSet presAssocID="{D4902745-C748-47AC-AA73-776D4E1B5DF4}" presName="desText" presStyleLbl="revTx" presStyleIdx="6" presStyleCnt="11">
        <dgm:presLayoutVars>
          <dgm:bulletEnabled val="1"/>
        </dgm:presLayoutVars>
      </dgm:prSet>
      <dgm:spPr/>
    </dgm:pt>
    <dgm:pt modelId="{30C2122C-F7FD-4673-B251-ED5AF874935D}" type="pres">
      <dgm:prSet presAssocID="{11222D97-5E28-4289-997F-5474E7C5A153}" presName="spaceV" presStyleCnt="0"/>
      <dgm:spPr/>
    </dgm:pt>
    <dgm:pt modelId="{53630080-D001-4AA5-BE9F-632BC9509352}" type="pres">
      <dgm:prSet presAssocID="{54CFCC44-802A-4BA9-BA6C-F9DD222AF974}" presName="pair" presStyleCnt="0"/>
      <dgm:spPr/>
    </dgm:pt>
    <dgm:pt modelId="{16B7491C-E0CB-41B4-80E9-8E413BEA8C12}" type="pres">
      <dgm:prSet presAssocID="{54CFCC44-802A-4BA9-BA6C-F9DD222AF974}" presName="spaceH" presStyleLbl="node1" presStyleIdx="0" presStyleCnt="0"/>
      <dgm:spPr/>
    </dgm:pt>
    <dgm:pt modelId="{C9805D9A-5AE9-47CA-8C9D-93D23325F6CB}" type="pres">
      <dgm:prSet presAssocID="{54CFCC44-802A-4BA9-BA6C-F9DD222AF974}" presName="desPictures" presStyleLbl="alignImgPlace1" presStyleIdx="7" presStyleCnt="11"/>
      <dgm:spPr>
        <a:blipFill>
          <a:blip xmlns:r="http://schemas.openxmlformats.org/officeDocument/2006/relationships" r:embed="rId2"/>
          <a:srcRect/>
          <a:stretch>
            <a:fillRect/>
          </a:stretch>
        </a:blipFill>
      </dgm:spPr>
    </dgm:pt>
    <dgm:pt modelId="{BFBBF75A-7794-4F70-BDD7-24EC9459B105}" type="pres">
      <dgm:prSet presAssocID="{54CFCC44-802A-4BA9-BA6C-F9DD222AF974}" presName="desTextWrapper" presStyleCnt="0"/>
      <dgm:spPr/>
    </dgm:pt>
    <dgm:pt modelId="{37D9D3A1-7905-4A00-A828-89D485B745C3}" type="pres">
      <dgm:prSet presAssocID="{54CFCC44-802A-4BA9-BA6C-F9DD222AF974}" presName="desText" presStyleLbl="revTx" presStyleIdx="7" presStyleCnt="11">
        <dgm:presLayoutVars>
          <dgm:bulletEnabled val="1"/>
        </dgm:presLayoutVars>
      </dgm:prSet>
      <dgm:spPr/>
    </dgm:pt>
    <dgm:pt modelId="{860616DF-FED3-45C5-B8F2-B8E4816BDF1B}" type="pres">
      <dgm:prSet presAssocID="{3B59A2CA-3812-4E59-B856-2996A82A156C}" presName="spaceV" presStyleCnt="0"/>
      <dgm:spPr/>
    </dgm:pt>
    <dgm:pt modelId="{CD5826F7-01BC-4F80-A855-EE5ED5D131B4}" type="pres">
      <dgm:prSet presAssocID="{69D4F396-3930-4A21-9184-CE3DD2009B48}" presName="pair" presStyleCnt="0"/>
      <dgm:spPr/>
    </dgm:pt>
    <dgm:pt modelId="{E0B6243E-371C-4440-87EC-337935A77012}" type="pres">
      <dgm:prSet presAssocID="{69D4F396-3930-4A21-9184-CE3DD2009B48}" presName="spaceH" presStyleLbl="node1" presStyleIdx="0" presStyleCnt="0"/>
      <dgm:spPr/>
    </dgm:pt>
    <dgm:pt modelId="{9CD804E4-AB2C-4471-82D8-834AF08858CC}" type="pres">
      <dgm:prSet presAssocID="{69D4F396-3930-4A21-9184-CE3DD2009B48}" presName="desPictures" presStyleLbl="alignImgPlace1" presStyleIdx="8" presStyleCnt="11"/>
      <dgm:spPr>
        <a:blipFill>
          <a:blip xmlns:r="http://schemas.openxmlformats.org/officeDocument/2006/relationships" r:embed="rId2"/>
          <a:srcRect/>
          <a:stretch>
            <a:fillRect/>
          </a:stretch>
        </a:blipFill>
      </dgm:spPr>
    </dgm:pt>
    <dgm:pt modelId="{7BCF6572-CE50-4009-86A5-D194A9932B32}" type="pres">
      <dgm:prSet presAssocID="{69D4F396-3930-4A21-9184-CE3DD2009B48}" presName="desTextWrapper" presStyleCnt="0"/>
      <dgm:spPr/>
    </dgm:pt>
    <dgm:pt modelId="{F2892186-646A-4B0B-9E6E-2AB0992D1973}" type="pres">
      <dgm:prSet presAssocID="{69D4F396-3930-4A21-9184-CE3DD2009B48}" presName="desText" presStyleLbl="revTx" presStyleIdx="8" presStyleCnt="11">
        <dgm:presLayoutVars>
          <dgm:bulletEnabled val="1"/>
        </dgm:presLayoutVars>
      </dgm:prSet>
      <dgm:spPr/>
    </dgm:pt>
    <dgm:pt modelId="{A00E4B45-ADCD-4968-8BC0-895C0ADABF1D}" type="pres">
      <dgm:prSet presAssocID="{897ACF61-CAEF-4A0D-95AC-D922BEA54586}" presName="spaceV" presStyleCnt="0"/>
      <dgm:spPr/>
    </dgm:pt>
    <dgm:pt modelId="{0D3A0DC0-3AF6-4D25-B8A7-E628869F7C06}" type="pres">
      <dgm:prSet presAssocID="{B6E9F680-F7FD-4DD3-8147-19B899868B2B}" presName="pair" presStyleCnt="0"/>
      <dgm:spPr/>
    </dgm:pt>
    <dgm:pt modelId="{A005190D-5559-4578-AB0A-BE666A9717AA}" type="pres">
      <dgm:prSet presAssocID="{B6E9F680-F7FD-4DD3-8147-19B899868B2B}" presName="spaceH" presStyleLbl="node1" presStyleIdx="0" presStyleCnt="0"/>
      <dgm:spPr/>
    </dgm:pt>
    <dgm:pt modelId="{4E4B9558-76BB-47F3-A0B2-EFC907E90497}" type="pres">
      <dgm:prSet presAssocID="{B6E9F680-F7FD-4DD3-8147-19B899868B2B}" presName="desPictures" presStyleLbl="alignImgPlace1" presStyleIdx="9" presStyleCnt="11"/>
      <dgm:spPr>
        <a:blipFill>
          <a:blip xmlns:r="http://schemas.openxmlformats.org/officeDocument/2006/relationships" r:embed="rId2"/>
          <a:srcRect/>
          <a:stretch>
            <a:fillRect/>
          </a:stretch>
        </a:blipFill>
      </dgm:spPr>
    </dgm:pt>
    <dgm:pt modelId="{B2809CBA-BDC9-4101-A3D6-EB00B94AB104}" type="pres">
      <dgm:prSet presAssocID="{B6E9F680-F7FD-4DD3-8147-19B899868B2B}" presName="desTextWrapper" presStyleCnt="0"/>
      <dgm:spPr/>
    </dgm:pt>
    <dgm:pt modelId="{FFAAEF5A-07E5-4FC8-986C-81BAD0AB39A9}" type="pres">
      <dgm:prSet presAssocID="{B6E9F680-F7FD-4DD3-8147-19B899868B2B}" presName="desText" presStyleLbl="revTx" presStyleIdx="9" presStyleCnt="11">
        <dgm:presLayoutVars>
          <dgm:bulletEnabled val="1"/>
        </dgm:presLayoutVars>
      </dgm:prSet>
      <dgm:spPr/>
    </dgm:pt>
    <dgm:pt modelId="{43BE0512-F9EC-4FF0-9218-63C84DFF9D61}" type="pres">
      <dgm:prSet presAssocID="{3C54CA68-EB1E-41CB-A5B1-EB54B2EB368E}" presName="spaceV" presStyleCnt="0"/>
      <dgm:spPr/>
    </dgm:pt>
    <dgm:pt modelId="{5B685630-0A1F-4DF5-9637-75CE144365D6}" type="pres">
      <dgm:prSet presAssocID="{381FA17B-0F3B-43B5-B93D-B65BB4B091E2}" presName="pair" presStyleCnt="0"/>
      <dgm:spPr/>
    </dgm:pt>
    <dgm:pt modelId="{C19072FE-6CE4-498D-8571-CA1876DCC273}" type="pres">
      <dgm:prSet presAssocID="{381FA17B-0F3B-43B5-B93D-B65BB4B091E2}" presName="spaceH" presStyleLbl="node1" presStyleIdx="0" presStyleCnt="0"/>
      <dgm:spPr/>
    </dgm:pt>
    <dgm:pt modelId="{3CD56311-B96F-4770-A0C4-620E7DD55E8F}" type="pres">
      <dgm:prSet presAssocID="{381FA17B-0F3B-43B5-B93D-B65BB4B091E2}" presName="desPictures" presStyleLbl="alignImgPlace1" presStyleIdx="10" presStyleCnt="11"/>
      <dgm:spPr>
        <a:blipFill>
          <a:blip xmlns:r="http://schemas.openxmlformats.org/officeDocument/2006/relationships" r:embed="rId2"/>
          <a:srcRect/>
          <a:stretch>
            <a:fillRect/>
          </a:stretch>
        </a:blipFill>
      </dgm:spPr>
    </dgm:pt>
    <dgm:pt modelId="{A01BDE9B-6CFF-4C61-A630-DE15E837F38F}" type="pres">
      <dgm:prSet presAssocID="{381FA17B-0F3B-43B5-B93D-B65BB4B091E2}" presName="desTextWrapper" presStyleCnt="0"/>
      <dgm:spPr/>
    </dgm:pt>
    <dgm:pt modelId="{ED0333FB-1203-4757-A971-56E54B208B6B}" type="pres">
      <dgm:prSet presAssocID="{381FA17B-0F3B-43B5-B93D-B65BB4B091E2}" presName="desText" presStyleLbl="revTx" presStyleIdx="10" presStyleCnt="11">
        <dgm:presLayoutVars>
          <dgm:bulletEnabled val="1"/>
        </dgm:presLayoutVars>
      </dgm:prSet>
      <dgm:spPr/>
    </dgm:pt>
    <dgm:pt modelId="{BDA7F89C-C2F4-4AFB-8AB4-5F6B73A24596}" type="pres">
      <dgm:prSet presAssocID="{8CAA299B-8125-4177-9AF3-DF40B35D5007}" presName="maxNode" presStyleCnt="0"/>
      <dgm:spPr/>
    </dgm:pt>
    <dgm:pt modelId="{94783710-F246-426D-A905-0CE67239E309}" type="pres">
      <dgm:prSet presAssocID="{8CAA299B-8125-4177-9AF3-DF40B35D5007}" presName="Name33" presStyleCnt="0"/>
      <dgm:spPr/>
    </dgm:pt>
  </dgm:ptLst>
  <dgm:cxnLst>
    <dgm:cxn modelId="{60FC0E03-8C5B-40DB-97B2-2901DC365867}" type="presOf" srcId="{8CAA299B-8125-4177-9AF3-DF40B35D5007}" destId="{C6CEBCA6-335E-4588-B3A5-926F64F9595E}" srcOrd="0" destOrd="0" presId="urn:microsoft.com/office/officeart/2008/layout/AccentedPicture"/>
    <dgm:cxn modelId="{D67C0811-4974-4B52-B619-A112243FF445}" type="presOf" srcId="{6F6310F5-C7F6-4B74-B46A-8084F5743E1E}" destId="{00394370-F191-427F-82A2-40E9D1CE8156}" srcOrd="0" destOrd="0" presId="urn:microsoft.com/office/officeart/2008/layout/AccentedPicture"/>
    <dgm:cxn modelId="{BAEC2A16-E37A-4B12-9018-0946738FE424}" srcId="{8CAA299B-8125-4177-9AF3-DF40B35D5007}" destId="{1D49D1D2-A3F6-4E39-9250-6D7A05F6CC34}" srcOrd="4" destOrd="0" parTransId="{0D8F6C2D-8B21-4986-A386-687CE3243DEB}" sibTransId="{9F2855FD-C17E-482B-8431-EC6EBB62ECE5}"/>
    <dgm:cxn modelId="{7392D12A-892E-485E-AC7D-5006D0476FC6}" srcId="{8CAA299B-8125-4177-9AF3-DF40B35D5007}" destId="{6F6310F5-C7F6-4B74-B46A-8084F5743E1E}" srcOrd="6" destOrd="0" parTransId="{828FD548-CBCD-44E9-835F-5E6191A49621}" sibTransId="{A7D1DEEB-3C90-4C3A-B603-963E55CEA830}"/>
    <dgm:cxn modelId="{A9E2932F-A602-479B-9B8A-29D070FA0F5A}" type="presOf" srcId="{54CFCC44-802A-4BA9-BA6C-F9DD222AF974}" destId="{37D9D3A1-7905-4A00-A828-89D485B745C3}" srcOrd="0" destOrd="0" presId="urn:microsoft.com/office/officeart/2008/layout/AccentedPicture"/>
    <dgm:cxn modelId="{BDBF9A37-CF9A-4DCA-8C94-6B0BB892F5B0}" srcId="{8CAA299B-8125-4177-9AF3-DF40B35D5007}" destId="{DB52755C-2078-4260-96CA-B9C5C11212AC}" srcOrd="2" destOrd="0" parTransId="{4B2A2300-0770-4331-BBF4-2E9B3FB25506}" sibTransId="{2B62A62A-F666-427E-B386-4917F70FF8D0}"/>
    <dgm:cxn modelId="{6D59715B-9FDC-4590-AD18-4B09F17FDEAD}" type="presOf" srcId="{859ECEED-BB87-45D0-8D56-317DBB64ECBB}" destId="{9FADE6CA-B36A-4769-BE82-72B135B95828}" srcOrd="0" destOrd="0" presId="urn:microsoft.com/office/officeart/2008/layout/AccentedPicture"/>
    <dgm:cxn modelId="{8D464E5F-8970-441B-B669-C29FADB2F49B}" type="presOf" srcId="{1D49D1D2-A3F6-4E39-9250-6D7A05F6CC34}" destId="{89379605-C1B0-4147-A920-2EBDFC2603E0}" srcOrd="0" destOrd="0" presId="urn:microsoft.com/office/officeart/2008/layout/AccentedPicture"/>
    <dgm:cxn modelId="{4CD5A645-526C-4255-8D01-0B35A3245ECC}" type="presOf" srcId="{C7A962F6-31A7-42EE-AF55-06BF36A2093D}" destId="{E83BAD87-B9AA-4CE3-8A04-6BA5B2309BCA}" srcOrd="0" destOrd="0" presId="urn:microsoft.com/office/officeart/2008/layout/AccentedPicture"/>
    <dgm:cxn modelId="{10957247-D48E-45FA-A9FE-1330F0BFB132}" type="presOf" srcId="{DB52755C-2078-4260-96CA-B9C5C11212AC}" destId="{0B7E392B-3363-47C2-8728-3094AA2C99CD}" srcOrd="0" destOrd="0" presId="urn:microsoft.com/office/officeart/2008/layout/AccentedPicture"/>
    <dgm:cxn modelId="{48FF524D-77B2-481D-A2A6-3D92D9CDA4D8}" type="presOf" srcId="{D4902745-C748-47AC-AA73-776D4E1B5DF4}" destId="{E8B60650-FCE5-4050-A8DE-20812B5FBCE8}" srcOrd="0" destOrd="0" presId="urn:microsoft.com/office/officeart/2008/layout/AccentedPicture"/>
    <dgm:cxn modelId="{FA0E1674-8E9B-4E7A-80D7-6D518B414112}" type="presOf" srcId="{99268AF1-10E2-4D59-A42C-1FEE3829172A}" destId="{39463411-88B9-4800-A20C-46C653A494E3}" srcOrd="0" destOrd="0" presId="urn:microsoft.com/office/officeart/2008/layout/AccentedPicture"/>
    <dgm:cxn modelId="{6F3B1685-9803-48C2-B7F2-12A77347B52D}" type="presOf" srcId="{381FA17B-0F3B-43B5-B93D-B65BB4B091E2}" destId="{ED0333FB-1203-4757-A971-56E54B208B6B}" srcOrd="0" destOrd="0" presId="urn:microsoft.com/office/officeart/2008/layout/AccentedPicture"/>
    <dgm:cxn modelId="{4C052A97-2C48-4F94-8B88-006CCED2A536}" srcId="{8CAA299B-8125-4177-9AF3-DF40B35D5007}" destId="{99268AF1-10E2-4D59-A42C-1FEE3829172A}" srcOrd="5" destOrd="0" parTransId="{DFE1EEC8-D8AE-4B98-AE7C-677167332902}" sibTransId="{EBC09C5B-8262-4596-84C8-E4A1FADE5A4B}"/>
    <dgm:cxn modelId="{B929BFA1-8C21-49BD-81FD-54DA246BEC4F}" srcId="{8CAA299B-8125-4177-9AF3-DF40B35D5007}" destId="{859ECEED-BB87-45D0-8D56-317DBB64ECBB}" srcOrd="0" destOrd="0" parTransId="{2C79C8EA-D6DA-4537-8BE8-139E303D51FD}" sibTransId="{605D6873-9773-450D-8BE8-AA08212F39CA}"/>
    <dgm:cxn modelId="{33F8FCA2-FDCE-457A-9F63-B759069AF59C}" srcId="{8CAA299B-8125-4177-9AF3-DF40B35D5007}" destId="{D4902745-C748-47AC-AA73-776D4E1B5DF4}" srcOrd="7" destOrd="0" parTransId="{50E7C425-F78B-4565-A478-8A5F9301101F}" sibTransId="{11222D97-5E28-4289-997F-5474E7C5A153}"/>
    <dgm:cxn modelId="{5BE9E1A4-E8BD-4F2B-ADA5-ED339CB90316}" srcId="{8CAA299B-8125-4177-9AF3-DF40B35D5007}" destId="{69D4F396-3930-4A21-9184-CE3DD2009B48}" srcOrd="9" destOrd="0" parTransId="{BBE97089-FD00-44FB-A070-5F88F0AD5DD3}" sibTransId="{897ACF61-CAEF-4A0D-95AC-D922BEA54586}"/>
    <dgm:cxn modelId="{7596BAB3-00DD-4A59-9B2D-3D4935197956}" type="presOf" srcId="{B6E9F680-F7FD-4DD3-8147-19B899868B2B}" destId="{FFAAEF5A-07E5-4FC8-986C-81BAD0AB39A9}" srcOrd="0" destOrd="0" presId="urn:microsoft.com/office/officeart/2008/layout/AccentedPicture"/>
    <dgm:cxn modelId="{8D5253B9-D274-4C3B-8E31-F2D195F608CF}" type="presOf" srcId="{605D6873-9773-450D-8BE8-AA08212F39CA}" destId="{548161C1-076A-4B76-A0C0-C2D953CFAAF0}" srcOrd="0" destOrd="0" presId="urn:microsoft.com/office/officeart/2008/layout/AccentedPicture"/>
    <dgm:cxn modelId="{6B6BC9C0-D2EA-452B-803B-1608DC9A5C6E}" srcId="{8CAA299B-8125-4177-9AF3-DF40B35D5007}" destId="{B6E9F680-F7FD-4DD3-8147-19B899868B2B}" srcOrd="10" destOrd="0" parTransId="{519EFD34-0906-4F95-A71B-6780BED1A673}" sibTransId="{3C54CA68-EB1E-41CB-A5B1-EB54B2EB368E}"/>
    <dgm:cxn modelId="{50F56EC2-F144-4C7A-9647-1256839AFE85}" type="presOf" srcId="{69D4F396-3930-4A21-9184-CE3DD2009B48}" destId="{F2892186-646A-4B0B-9E6E-2AB0992D1973}" srcOrd="0" destOrd="0" presId="urn:microsoft.com/office/officeart/2008/layout/AccentedPicture"/>
    <dgm:cxn modelId="{EA1E03CB-3989-4507-9720-83723B1744D8}" srcId="{8CAA299B-8125-4177-9AF3-DF40B35D5007}" destId="{15251996-65AF-4AFC-B953-4D6A3912A44D}" srcOrd="1" destOrd="0" parTransId="{36809D7E-52A0-4E4E-B465-4352E72282A9}" sibTransId="{40B03597-763D-409D-9ABC-EFE0A7A9EC7A}"/>
    <dgm:cxn modelId="{241520E7-D07F-4AE7-8630-393DDA8E25AF}" type="presOf" srcId="{15251996-65AF-4AFC-B953-4D6A3912A44D}" destId="{79A20295-2D46-460A-8CF9-8DC639F3B4FE}" srcOrd="0" destOrd="0" presId="urn:microsoft.com/office/officeart/2008/layout/AccentedPicture"/>
    <dgm:cxn modelId="{5D215CEC-2451-4687-A8C7-70C6BB44C622}" srcId="{8CAA299B-8125-4177-9AF3-DF40B35D5007}" destId="{381FA17B-0F3B-43B5-B93D-B65BB4B091E2}" srcOrd="11" destOrd="0" parTransId="{A091A566-5869-4A9C-9FEC-CFB4EFCDD94E}" sibTransId="{86A1C8DE-7922-4EA9-8739-6FE91AFDDC37}"/>
    <dgm:cxn modelId="{2A39FCEF-DE33-4B41-8D02-E97861BF30A6}" srcId="{8CAA299B-8125-4177-9AF3-DF40B35D5007}" destId="{54CFCC44-802A-4BA9-BA6C-F9DD222AF974}" srcOrd="8" destOrd="0" parTransId="{EBD97E6E-4BCC-4334-B4DD-F9EEA1570962}" sibTransId="{3B59A2CA-3812-4E59-B856-2996A82A156C}"/>
    <dgm:cxn modelId="{519F65F9-980B-49FA-9BDC-C4FB85C67CF5}" srcId="{8CAA299B-8125-4177-9AF3-DF40B35D5007}" destId="{C7A962F6-31A7-42EE-AF55-06BF36A2093D}" srcOrd="3" destOrd="0" parTransId="{EE66BFAC-7509-44C4-942C-6B8A4A81624C}" sibTransId="{273E72BB-2716-4253-A262-64F32AED046F}"/>
    <dgm:cxn modelId="{F2973B58-7F75-4059-B224-811A2FBC3801}" type="presParOf" srcId="{C6CEBCA6-335E-4588-B3A5-926F64F9595E}" destId="{548161C1-076A-4B76-A0C0-C2D953CFAAF0}" srcOrd="0" destOrd="0" presId="urn:microsoft.com/office/officeart/2008/layout/AccentedPicture"/>
    <dgm:cxn modelId="{8A04EC12-DA30-4733-AFB1-895325429D95}" type="presParOf" srcId="{C6CEBCA6-335E-4588-B3A5-926F64F9595E}" destId="{9FADE6CA-B36A-4769-BE82-72B135B95828}" srcOrd="1" destOrd="0" presId="urn:microsoft.com/office/officeart/2008/layout/AccentedPicture"/>
    <dgm:cxn modelId="{4ACF0E4D-5EF5-4907-B313-0373A7AB062E}" type="presParOf" srcId="{C6CEBCA6-335E-4588-B3A5-926F64F9595E}" destId="{B491E448-9627-48E9-87BC-3BB2EEE32C87}" srcOrd="2" destOrd="0" presId="urn:microsoft.com/office/officeart/2008/layout/AccentedPicture"/>
    <dgm:cxn modelId="{C36C157F-4CAD-4A9C-816E-492B62D80667}" type="presParOf" srcId="{B491E448-9627-48E9-87BC-3BB2EEE32C87}" destId="{53651DFB-5860-4BA1-A302-C441DE8B3838}" srcOrd="0" destOrd="0" presId="urn:microsoft.com/office/officeart/2008/layout/AccentedPicture"/>
    <dgm:cxn modelId="{EC6DC25E-7892-41A8-93B8-4F09501D3B87}" type="presParOf" srcId="{53651DFB-5860-4BA1-A302-C441DE8B3838}" destId="{566CD656-B261-4F44-8D73-1C892968A31E}" srcOrd="0" destOrd="0" presId="urn:microsoft.com/office/officeart/2008/layout/AccentedPicture"/>
    <dgm:cxn modelId="{E2A99870-E7A0-4417-A598-3F838A5B97AF}" type="presParOf" srcId="{53651DFB-5860-4BA1-A302-C441DE8B3838}" destId="{9E58D59D-964A-4C3F-AF2F-94F8027FEE91}" srcOrd="1" destOrd="0" presId="urn:microsoft.com/office/officeart/2008/layout/AccentedPicture"/>
    <dgm:cxn modelId="{AF4B8E1D-2056-477D-9DD1-E199920B87CE}" type="presParOf" srcId="{53651DFB-5860-4BA1-A302-C441DE8B3838}" destId="{7BFC53D2-4C8B-42D0-BF6E-F1E25DBB0B40}" srcOrd="2" destOrd="0" presId="urn:microsoft.com/office/officeart/2008/layout/AccentedPicture"/>
    <dgm:cxn modelId="{E8C23AE0-E32F-49F2-9039-B4298406F3D4}" type="presParOf" srcId="{7BFC53D2-4C8B-42D0-BF6E-F1E25DBB0B40}" destId="{79A20295-2D46-460A-8CF9-8DC639F3B4FE}" srcOrd="0" destOrd="0" presId="urn:microsoft.com/office/officeart/2008/layout/AccentedPicture"/>
    <dgm:cxn modelId="{F124929A-7D8B-43D7-9BE3-22EDC45E1A72}" type="presParOf" srcId="{B491E448-9627-48E9-87BC-3BB2EEE32C87}" destId="{19520EF6-5E5D-4FBF-80FC-42EF34470743}" srcOrd="1" destOrd="0" presId="urn:microsoft.com/office/officeart/2008/layout/AccentedPicture"/>
    <dgm:cxn modelId="{E4001455-FB55-46AD-AB3B-F8EDE5A1B4AA}" type="presParOf" srcId="{B491E448-9627-48E9-87BC-3BB2EEE32C87}" destId="{90ED7DB3-ADAA-46FA-8DC4-FD251F62ACC4}" srcOrd="2" destOrd="0" presId="urn:microsoft.com/office/officeart/2008/layout/AccentedPicture"/>
    <dgm:cxn modelId="{2FD77AD4-F037-44CA-A385-7EBDB02FB78A}" type="presParOf" srcId="{90ED7DB3-ADAA-46FA-8DC4-FD251F62ACC4}" destId="{1CD08618-E277-4D74-91EC-31039A1A9537}" srcOrd="0" destOrd="0" presId="urn:microsoft.com/office/officeart/2008/layout/AccentedPicture"/>
    <dgm:cxn modelId="{740F914C-04D9-4E6A-9EE2-B7421741184D}" type="presParOf" srcId="{90ED7DB3-ADAA-46FA-8DC4-FD251F62ACC4}" destId="{878BE450-CD99-434D-96C6-F4A6C50A1520}" srcOrd="1" destOrd="0" presId="urn:microsoft.com/office/officeart/2008/layout/AccentedPicture"/>
    <dgm:cxn modelId="{437B084F-A817-49D1-BECD-BD481F315A4F}" type="presParOf" srcId="{90ED7DB3-ADAA-46FA-8DC4-FD251F62ACC4}" destId="{2F1CA3A4-9A79-4343-8926-22DDB5F502D4}" srcOrd="2" destOrd="0" presId="urn:microsoft.com/office/officeart/2008/layout/AccentedPicture"/>
    <dgm:cxn modelId="{3E6311C9-E33D-44CA-96A8-092137081A38}" type="presParOf" srcId="{2F1CA3A4-9A79-4343-8926-22DDB5F502D4}" destId="{0B7E392B-3363-47C2-8728-3094AA2C99CD}" srcOrd="0" destOrd="0" presId="urn:microsoft.com/office/officeart/2008/layout/AccentedPicture"/>
    <dgm:cxn modelId="{834ADC67-E804-40B1-A7FE-15117D23EDC8}" type="presParOf" srcId="{B491E448-9627-48E9-87BC-3BB2EEE32C87}" destId="{E3AD8895-1266-47C6-8482-A5D69E32EE49}" srcOrd="3" destOrd="0" presId="urn:microsoft.com/office/officeart/2008/layout/AccentedPicture"/>
    <dgm:cxn modelId="{7BDEDE2D-DA7B-467F-BFC5-887277BC187F}" type="presParOf" srcId="{B491E448-9627-48E9-87BC-3BB2EEE32C87}" destId="{77E39705-92A3-4AB2-9E69-8B4A84FD6297}" srcOrd="4" destOrd="0" presId="urn:microsoft.com/office/officeart/2008/layout/AccentedPicture"/>
    <dgm:cxn modelId="{863C331D-A6AC-4F71-9897-AC6C2CA61240}" type="presParOf" srcId="{77E39705-92A3-4AB2-9E69-8B4A84FD6297}" destId="{4A525D19-AFC9-478A-B64D-3BB7303D3BC9}" srcOrd="0" destOrd="0" presId="urn:microsoft.com/office/officeart/2008/layout/AccentedPicture"/>
    <dgm:cxn modelId="{8524FEDD-3899-445D-9F78-3791ADACD2A3}" type="presParOf" srcId="{77E39705-92A3-4AB2-9E69-8B4A84FD6297}" destId="{2CCC2F60-B510-4E4A-B315-AD0C674423E0}" srcOrd="1" destOrd="0" presId="urn:microsoft.com/office/officeart/2008/layout/AccentedPicture"/>
    <dgm:cxn modelId="{A0C13860-4D85-453A-89E1-E1BDA1075BF7}" type="presParOf" srcId="{77E39705-92A3-4AB2-9E69-8B4A84FD6297}" destId="{112AE374-9E39-4B60-8054-AB8A966FC536}" srcOrd="2" destOrd="0" presId="urn:microsoft.com/office/officeart/2008/layout/AccentedPicture"/>
    <dgm:cxn modelId="{EF327C6E-2907-4A54-91BD-8D330FC9EEFD}" type="presParOf" srcId="{112AE374-9E39-4B60-8054-AB8A966FC536}" destId="{E83BAD87-B9AA-4CE3-8A04-6BA5B2309BCA}" srcOrd="0" destOrd="0" presId="urn:microsoft.com/office/officeart/2008/layout/AccentedPicture"/>
    <dgm:cxn modelId="{F484053C-CAA2-4A31-A59D-8EC3F0839D3B}" type="presParOf" srcId="{B491E448-9627-48E9-87BC-3BB2EEE32C87}" destId="{B33556E8-C4E5-4D37-A139-8CE11E8D9776}" srcOrd="5" destOrd="0" presId="urn:microsoft.com/office/officeart/2008/layout/AccentedPicture"/>
    <dgm:cxn modelId="{2841EE4B-AF01-422C-AD87-93E714978B15}" type="presParOf" srcId="{B491E448-9627-48E9-87BC-3BB2EEE32C87}" destId="{7CC5A196-38F1-442F-81A5-89656E02511B}" srcOrd="6" destOrd="0" presId="urn:microsoft.com/office/officeart/2008/layout/AccentedPicture"/>
    <dgm:cxn modelId="{A8F6CBEF-BC11-497D-8907-6DE17011167C}" type="presParOf" srcId="{7CC5A196-38F1-442F-81A5-89656E02511B}" destId="{89501D42-93C1-4EE7-AC86-325058FB989F}" srcOrd="0" destOrd="0" presId="urn:microsoft.com/office/officeart/2008/layout/AccentedPicture"/>
    <dgm:cxn modelId="{C7639222-8235-4004-9881-4D8D77AEC54B}" type="presParOf" srcId="{7CC5A196-38F1-442F-81A5-89656E02511B}" destId="{0C4950B9-333D-494C-96BD-0833ED862A0A}" srcOrd="1" destOrd="0" presId="urn:microsoft.com/office/officeart/2008/layout/AccentedPicture"/>
    <dgm:cxn modelId="{CAE7E6C8-29ED-40A5-8108-548C5D8E8FE2}" type="presParOf" srcId="{7CC5A196-38F1-442F-81A5-89656E02511B}" destId="{02F5BBAC-75AC-4C8F-8B5C-EB55AD3782E6}" srcOrd="2" destOrd="0" presId="urn:microsoft.com/office/officeart/2008/layout/AccentedPicture"/>
    <dgm:cxn modelId="{FF73C304-50A9-41F6-8BAE-4D0A0780BB66}" type="presParOf" srcId="{02F5BBAC-75AC-4C8F-8B5C-EB55AD3782E6}" destId="{89379605-C1B0-4147-A920-2EBDFC2603E0}" srcOrd="0" destOrd="0" presId="urn:microsoft.com/office/officeart/2008/layout/AccentedPicture"/>
    <dgm:cxn modelId="{6F15A889-46FC-4165-8197-EA9C35674905}" type="presParOf" srcId="{B491E448-9627-48E9-87BC-3BB2EEE32C87}" destId="{9A8A93B9-26EF-454B-B44A-C7AD898AF137}" srcOrd="7" destOrd="0" presId="urn:microsoft.com/office/officeart/2008/layout/AccentedPicture"/>
    <dgm:cxn modelId="{112160A2-28E6-468E-9C9A-0849DE4CDCD2}" type="presParOf" srcId="{B491E448-9627-48E9-87BC-3BB2EEE32C87}" destId="{335AE65E-BA43-438C-9170-BB2DA2DD4D8E}" srcOrd="8" destOrd="0" presId="urn:microsoft.com/office/officeart/2008/layout/AccentedPicture"/>
    <dgm:cxn modelId="{05B206B0-C12A-4F6E-8C64-6E74BBD8EBDB}" type="presParOf" srcId="{335AE65E-BA43-438C-9170-BB2DA2DD4D8E}" destId="{3C314BCA-A567-44F9-B3C2-56C758F980C7}" srcOrd="0" destOrd="0" presId="urn:microsoft.com/office/officeart/2008/layout/AccentedPicture"/>
    <dgm:cxn modelId="{584F1E48-787F-4041-BD75-0C550499201B}" type="presParOf" srcId="{335AE65E-BA43-438C-9170-BB2DA2DD4D8E}" destId="{8BA3D22E-FCDA-4079-A25E-603FCE24F5E1}" srcOrd="1" destOrd="0" presId="urn:microsoft.com/office/officeart/2008/layout/AccentedPicture"/>
    <dgm:cxn modelId="{4FA824D1-B0F5-406E-9669-A391B1E298F4}" type="presParOf" srcId="{335AE65E-BA43-438C-9170-BB2DA2DD4D8E}" destId="{C91E354A-E075-4AFA-A545-EF17CFC70E2C}" srcOrd="2" destOrd="0" presId="urn:microsoft.com/office/officeart/2008/layout/AccentedPicture"/>
    <dgm:cxn modelId="{0E1B6382-D1E1-4327-BC28-FC4E585A9AA1}" type="presParOf" srcId="{C91E354A-E075-4AFA-A545-EF17CFC70E2C}" destId="{39463411-88B9-4800-A20C-46C653A494E3}" srcOrd="0" destOrd="0" presId="urn:microsoft.com/office/officeart/2008/layout/AccentedPicture"/>
    <dgm:cxn modelId="{540321E1-A344-4FDA-A550-8BC52C7C9FA4}" type="presParOf" srcId="{B491E448-9627-48E9-87BC-3BB2EEE32C87}" destId="{0DCA9EC0-2B1D-4DAC-A0D3-C7A93C8215ED}" srcOrd="9" destOrd="0" presId="urn:microsoft.com/office/officeart/2008/layout/AccentedPicture"/>
    <dgm:cxn modelId="{AE2C5F17-8AB8-479D-B3EB-D79961CC5A80}" type="presParOf" srcId="{B491E448-9627-48E9-87BC-3BB2EEE32C87}" destId="{EF4C8FBD-2997-4B42-8B5C-1FAB746EEC2D}" srcOrd="10" destOrd="0" presId="urn:microsoft.com/office/officeart/2008/layout/AccentedPicture"/>
    <dgm:cxn modelId="{450324C5-9485-4FD5-A653-9E08BC930653}" type="presParOf" srcId="{EF4C8FBD-2997-4B42-8B5C-1FAB746EEC2D}" destId="{9E0EC003-7F0C-4538-AF05-A23651CFE930}" srcOrd="0" destOrd="0" presId="urn:microsoft.com/office/officeart/2008/layout/AccentedPicture"/>
    <dgm:cxn modelId="{9D0280EB-0174-428E-BD59-6B2FE60BF478}" type="presParOf" srcId="{EF4C8FBD-2997-4B42-8B5C-1FAB746EEC2D}" destId="{EBE22449-6F54-4D5B-B2ED-61329CDFD91D}" srcOrd="1" destOrd="0" presId="urn:microsoft.com/office/officeart/2008/layout/AccentedPicture"/>
    <dgm:cxn modelId="{C137165E-934D-452A-ACCF-9C6F409BDE8A}" type="presParOf" srcId="{EF4C8FBD-2997-4B42-8B5C-1FAB746EEC2D}" destId="{5D4F934A-2A6E-443C-8854-4B867097124A}" srcOrd="2" destOrd="0" presId="urn:microsoft.com/office/officeart/2008/layout/AccentedPicture"/>
    <dgm:cxn modelId="{1A1F1DBD-80FC-4602-913F-B503B02357E1}" type="presParOf" srcId="{5D4F934A-2A6E-443C-8854-4B867097124A}" destId="{00394370-F191-427F-82A2-40E9D1CE8156}" srcOrd="0" destOrd="0" presId="urn:microsoft.com/office/officeart/2008/layout/AccentedPicture"/>
    <dgm:cxn modelId="{E319D76A-376C-4AC1-88FD-6FCA93D7AA1C}" type="presParOf" srcId="{B491E448-9627-48E9-87BC-3BB2EEE32C87}" destId="{043174EE-B569-4E32-9BEF-355E3A8A89E7}" srcOrd="11" destOrd="0" presId="urn:microsoft.com/office/officeart/2008/layout/AccentedPicture"/>
    <dgm:cxn modelId="{77DA4A36-52D0-4A76-925E-40CC546B8358}" type="presParOf" srcId="{B491E448-9627-48E9-87BC-3BB2EEE32C87}" destId="{4747714E-707D-4887-A4F1-885C5F287547}" srcOrd="12" destOrd="0" presId="urn:microsoft.com/office/officeart/2008/layout/AccentedPicture"/>
    <dgm:cxn modelId="{9EA0207F-34D7-499A-8680-6857CFA996FE}" type="presParOf" srcId="{4747714E-707D-4887-A4F1-885C5F287547}" destId="{EB325257-1638-44AD-9A3C-F4EAB986B292}" srcOrd="0" destOrd="0" presId="urn:microsoft.com/office/officeart/2008/layout/AccentedPicture"/>
    <dgm:cxn modelId="{CD8269F4-BE3B-4180-A062-7D4ABF450CAE}" type="presParOf" srcId="{4747714E-707D-4887-A4F1-885C5F287547}" destId="{590B2D82-0263-42AD-8BAD-35EB5671D2B0}" srcOrd="1" destOrd="0" presId="urn:microsoft.com/office/officeart/2008/layout/AccentedPicture"/>
    <dgm:cxn modelId="{0CB7171F-9564-4086-8505-15AB44FEDF38}" type="presParOf" srcId="{4747714E-707D-4887-A4F1-885C5F287547}" destId="{A7460906-0C70-4F3D-8A59-6512C40CD698}" srcOrd="2" destOrd="0" presId="urn:microsoft.com/office/officeart/2008/layout/AccentedPicture"/>
    <dgm:cxn modelId="{08350E07-A43C-4BA2-A682-D3D8C9661ECF}" type="presParOf" srcId="{A7460906-0C70-4F3D-8A59-6512C40CD698}" destId="{E8B60650-FCE5-4050-A8DE-20812B5FBCE8}" srcOrd="0" destOrd="0" presId="urn:microsoft.com/office/officeart/2008/layout/AccentedPicture"/>
    <dgm:cxn modelId="{77F2A656-0A31-42CE-9ACA-0F8C737CFF56}" type="presParOf" srcId="{B491E448-9627-48E9-87BC-3BB2EEE32C87}" destId="{30C2122C-F7FD-4673-B251-ED5AF874935D}" srcOrd="13" destOrd="0" presId="urn:microsoft.com/office/officeart/2008/layout/AccentedPicture"/>
    <dgm:cxn modelId="{C69B9A03-4CAD-4B1F-9A0A-58DF80E07AF9}" type="presParOf" srcId="{B491E448-9627-48E9-87BC-3BB2EEE32C87}" destId="{53630080-D001-4AA5-BE9F-632BC9509352}" srcOrd="14" destOrd="0" presId="urn:microsoft.com/office/officeart/2008/layout/AccentedPicture"/>
    <dgm:cxn modelId="{48B4A93F-1CFA-4247-A62D-90FE493913FF}" type="presParOf" srcId="{53630080-D001-4AA5-BE9F-632BC9509352}" destId="{16B7491C-E0CB-41B4-80E9-8E413BEA8C12}" srcOrd="0" destOrd="0" presId="urn:microsoft.com/office/officeart/2008/layout/AccentedPicture"/>
    <dgm:cxn modelId="{6DC41AFA-6AD2-43FA-B7CC-BEC5C4C75CA3}" type="presParOf" srcId="{53630080-D001-4AA5-BE9F-632BC9509352}" destId="{C9805D9A-5AE9-47CA-8C9D-93D23325F6CB}" srcOrd="1" destOrd="0" presId="urn:microsoft.com/office/officeart/2008/layout/AccentedPicture"/>
    <dgm:cxn modelId="{2B03EBEB-F345-4BB1-A75B-0F7B3411416A}" type="presParOf" srcId="{53630080-D001-4AA5-BE9F-632BC9509352}" destId="{BFBBF75A-7794-4F70-BDD7-24EC9459B105}" srcOrd="2" destOrd="0" presId="urn:microsoft.com/office/officeart/2008/layout/AccentedPicture"/>
    <dgm:cxn modelId="{C9B21ADD-4092-4E9D-AE8E-ABF877D2D182}" type="presParOf" srcId="{BFBBF75A-7794-4F70-BDD7-24EC9459B105}" destId="{37D9D3A1-7905-4A00-A828-89D485B745C3}" srcOrd="0" destOrd="0" presId="urn:microsoft.com/office/officeart/2008/layout/AccentedPicture"/>
    <dgm:cxn modelId="{1DE58C12-0339-469C-9E9A-C4C5E5A559A2}" type="presParOf" srcId="{B491E448-9627-48E9-87BC-3BB2EEE32C87}" destId="{860616DF-FED3-45C5-B8F2-B8E4816BDF1B}" srcOrd="15" destOrd="0" presId="urn:microsoft.com/office/officeart/2008/layout/AccentedPicture"/>
    <dgm:cxn modelId="{31E74A78-D960-4EC1-8629-44FEB738CB8C}" type="presParOf" srcId="{B491E448-9627-48E9-87BC-3BB2EEE32C87}" destId="{CD5826F7-01BC-4F80-A855-EE5ED5D131B4}" srcOrd="16" destOrd="0" presId="urn:microsoft.com/office/officeart/2008/layout/AccentedPicture"/>
    <dgm:cxn modelId="{D9EC9652-4BC9-4C8B-B1AC-797D72DE60A1}" type="presParOf" srcId="{CD5826F7-01BC-4F80-A855-EE5ED5D131B4}" destId="{E0B6243E-371C-4440-87EC-337935A77012}" srcOrd="0" destOrd="0" presId="urn:microsoft.com/office/officeart/2008/layout/AccentedPicture"/>
    <dgm:cxn modelId="{1C2ABEAE-CBBE-4C78-B9A2-0DC593CC1673}" type="presParOf" srcId="{CD5826F7-01BC-4F80-A855-EE5ED5D131B4}" destId="{9CD804E4-AB2C-4471-82D8-834AF08858CC}" srcOrd="1" destOrd="0" presId="urn:microsoft.com/office/officeart/2008/layout/AccentedPicture"/>
    <dgm:cxn modelId="{69EE0E69-05ED-49FB-9092-C4942F050B4F}" type="presParOf" srcId="{CD5826F7-01BC-4F80-A855-EE5ED5D131B4}" destId="{7BCF6572-CE50-4009-86A5-D194A9932B32}" srcOrd="2" destOrd="0" presId="urn:microsoft.com/office/officeart/2008/layout/AccentedPicture"/>
    <dgm:cxn modelId="{7505D698-0C4A-48A1-A968-5145AE16062E}" type="presParOf" srcId="{7BCF6572-CE50-4009-86A5-D194A9932B32}" destId="{F2892186-646A-4B0B-9E6E-2AB0992D1973}" srcOrd="0" destOrd="0" presId="urn:microsoft.com/office/officeart/2008/layout/AccentedPicture"/>
    <dgm:cxn modelId="{14521EC7-ED05-449D-BD12-8B46E0886D6D}" type="presParOf" srcId="{B491E448-9627-48E9-87BC-3BB2EEE32C87}" destId="{A00E4B45-ADCD-4968-8BC0-895C0ADABF1D}" srcOrd="17" destOrd="0" presId="urn:microsoft.com/office/officeart/2008/layout/AccentedPicture"/>
    <dgm:cxn modelId="{57B4889B-EC80-44A2-8404-29A52763EF65}" type="presParOf" srcId="{B491E448-9627-48E9-87BC-3BB2EEE32C87}" destId="{0D3A0DC0-3AF6-4D25-B8A7-E628869F7C06}" srcOrd="18" destOrd="0" presId="urn:microsoft.com/office/officeart/2008/layout/AccentedPicture"/>
    <dgm:cxn modelId="{31F0D6C0-7EE7-418B-918E-579F526A64A7}" type="presParOf" srcId="{0D3A0DC0-3AF6-4D25-B8A7-E628869F7C06}" destId="{A005190D-5559-4578-AB0A-BE666A9717AA}" srcOrd="0" destOrd="0" presId="urn:microsoft.com/office/officeart/2008/layout/AccentedPicture"/>
    <dgm:cxn modelId="{523CF460-E10F-4864-80C6-B4AE429AC8F5}" type="presParOf" srcId="{0D3A0DC0-3AF6-4D25-B8A7-E628869F7C06}" destId="{4E4B9558-76BB-47F3-A0B2-EFC907E90497}" srcOrd="1" destOrd="0" presId="urn:microsoft.com/office/officeart/2008/layout/AccentedPicture"/>
    <dgm:cxn modelId="{C871CB8E-DCEA-4D99-AB08-92E31B0EEB34}" type="presParOf" srcId="{0D3A0DC0-3AF6-4D25-B8A7-E628869F7C06}" destId="{B2809CBA-BDC9-4101-A3D6-EB00B94AB104}" srcOrd="2" destOrd="0" presId="urn:microsoft.com/office/officeart/2008/layout/AccentedPicture"/>
    <dgm:cxn modelId="{7336C073-2897-4C38-BA76-079B6FAE8687}" type="presParOf" srcId="{B2809CBA-BDC9-4101-A3D6-EB00B94AB104}" destId="{FFAAEF5A-07E5-4FC8-986C-81BAD0AB39A9}" srcOrd="0" destOrd="0" presId="urn:microsoft.com/office/officeart/2008/layout/AccentedPicture"/>
    <dgm:cxn modelId="{D6C8A46C-92B0-44EF-8FDC-4A49407AD776}" type="presParOf" srcId="{B491E448-9627-48E9-87BC-3BB2EEE32C87}" destId="{43BE0512-F9EC-4FF0-9218-63C84DFF9D61}" srcOrd="19" destOrd="0" presId="urn:microsoft.com/office/officeart/2008/layout/AccentedPicture"/>
    <dgm:cxn modelId="{DD1FBF5F-36D9-4474-86AA-F2759D82ACF4}" type="presParOf" srcId="{B491E448-9627-48E9-87BC-3BB2EEE32C87}" destId="{5B685630-0A1F-4DF5-9637-75CE144365D6}" srcOrd="20" destOrd="0" presId="urn:microsoft.com/office/officeart/2008/layout/AccentedPicture"/>
    <dgm:cxn modelId="{3DF3BC51-9A90-4E37-A056-D9EBF7F42E2A}" type="presParOf" srcId="{5B685630-0A1F-4DF5-9637-75CE144365D6}" destId="{C19072FE-6CE4-498D-8571-CA1876DCC273}" srcOrd="0" destOrd="0" presId="urn:microsoft.com/office/officeart/2008/layout/AccentedPicture"/>
    <dgm:cxn modelId="{F3BFE959-5240-4965-8338-07967BCAD043}" type="presParOf" srcId="{5B685630-0A1F-4DF5-9637-75CE144365D6}" destId="{3CD56311-B96F-4770-A0C4-620E7DD55E8F}" srcOrd="1" destOrd="0" presId="urn:microsoft.com/office/officeart/2008/layout/AccentedPicture"/>
    <dgm:cxn modelId="{9231F9E5-5014-47D5-8299-333DD5872C85}" type="presParOf" srcId="{5B685630-0A1F-4DF5-9637-75CE144365D6}" destId="{A01BDE9B-6CFF-4C61-A630-DE15E837F38F}" srcOrd="2" destOrd="0" presId="urn:microsoft.com/office/officeart/2008/layout/AccentedPicture"/>
    <dgm:cxn modelId="{565DCAF0-3A27-438A-B829-30FCDCEB942F}" type="presParOf" srcId="{A01BDE9B-6CFF-4C61-A630-DE15E837F38F}" destId="{ED0333FB-1203-4757-A971-56E54B208B6B}" srcOrd="0" destOrd="0" presId="urn:microsoft.com/office/officeart/2008/layout/AccentedPicture"/>
    <dgm:cxn modelId="{384F45B0-3DD4-47CA-BE84-3D488B4D0993}" type="presParOf" srcId="{C6CEBCA6-335E-4588-B3A5-926F64F9595E}" destId="{BDA7F89C-C2F4-4AFB-8AB4-5F6B73A24596}" srcOrd="3" destOrd="0" presId="urn:microsoft.com/office/officeart/2008/layout/AccentedPicture"/>
    <dgm:cxn modelId="{B3A1134E-94F6-469F-9B37-D49E46B2BE8C}" type="presParOf" srcId="{BDA7F89C-C2F4-4AFB-8AB4-5F6B73A24596}" destId="{94783710-F246-426D-A905-0CE67239E309}"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46F39E-136B-43E1-8135-EA3E13EF4C6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D503A0DC-A367-4CD5-8C9B-6E1D7AFA7810}">
      <dgm:prSet phldr="0"/>
      <dgm:spPr/>
      <dgm:t>
        <a:bodyPr/>
        <a:lstStyle/>
        <a:p>
          <a:r>
            <a:rPr lang="tr-TR"/>
            <a:t>Sunucu ve Yedekleme Sistemleri </a:t>
          </a:r>
        </a:p>
      </dgm:t>
    </dgm:pt>
    <dgm:pt modelId="{5D30BC07-28D0-4AD0-AE5A-D3C6EE649C30}" type="parTrans" cxnId="{D3B369E9-0B85-4A0A-83BD-BC96E68491E2}">
      <dgm:prSet/>
      <dgm:spPr/>
      <dgm:t>
        <a:bodyPr/>
        <a:lstStyle/>
        <a:p>
          <a:endParaRPr lang="tr-TR"/>
        </a:p>
      </dgm:t>
    </dgm:pt>
    <dgm:pt modelId="{EAB61BE5-4A7D-4751-85A8-DEFAE908B8A0}" type="sibTrans" cxnId="{D3B369E9-0B85-4A0A-83BD-BC96E68491E2}">
      <dgm:prSet/>
      <dgm:spPr/>
      <dgm:t>
        <a:bodyPr/>
        <a:lstStyle/>
        <a:p>
          <a:endParaRPr lang="tr-TR"/>
        </a:p>
      </dgm:t>
    </dgm:pt>
    <dgm:pt modelId="{214DCAD3-23E0-48EF-9729-1E7864A0698F}">
      <dgm:prSet phldr="0"/>
      <dgm:spPr/>
      <dgm:t>
        <a:bodyPr/>
        <a:lstStyle/>
        <a:p>
          <a:r>
            <a:rPr lang="tr-TR">
              <a:latin typeface="+mn-lt"/>
            </a:rPr>
            <a:t>İnternet Altyapısı</a:t>
          </a:r>
        </a:p>
      </dgm:t>
    </dgm:pt>
    <dgm:pt modelId="{BC57FD86-E58E-452C-8B7E-E9A4C7411F43}" type="parTrans" cxnId="{B815CA2C-BACF-491A-B69D-7F72244F61C3}">
      <dgm:prSet/>
      <dgm:spPr/>
      <dgm:t>
        <a:bodyPr/>
        <a:lstStyle/>
        <a:p>
          <a:endParaRPr lang="tr-TR"/>
        </a:p>
      </dgm:t>
    </dgm:pt>
    <dgm:pt modelId="{C3D69CD4-1DDD-41E1-BEA0-332F76378463}" type="sibTrans" cxnId="{B815CA2C-BACF-491A-B69D-7F72244F61C3}">
      <dgm:prSet/>
      <dgm:spPr/>
      <dgm:t>
        <a:bodyPr/>
        <a:lstStyle/>
        <a:p>
          <a:endParaRPr lang="tr-TR"/>
        </a:p>
      </dgm:t>
    </dgm:pt>
    <dgm:pt modelId="{62A5CD08-7732-4A62-945A-3E67FDAD3971}">
      <dgm:prSet phldr="0"/>
      <dgm:spPr/>
      <dgm:t>
        <a:bodyPr/>
        <a:lstStyle/>
        <a:p>
          <a:r>
            <a:rPr lang="tr-TR"/>
            <a:t>Güvenlik Kamera Sistemleri </a:t>
          </a:r>
        </a:p>
      </dgm:t>
    </dgm:pt>
    <dgm:pt modelId="{60B0DD70-1DEB-407A-B800-0CF6BD817504}" type="parTrans" cxnId="{06301B74-CD86-4D32-8F8E-E9F20FCE9387}">
      <dgm:prSet/>
      <dgm:spPr/>
      <dgm:t>
        <a:bodyPr/>
        <a:lstStyle/>
        <a:p>
          <a:endParaRPr lang="tr-TR"/>
        </a:p>
      </dgm:t>
    </dgm:pt>
    <dgm:pt modelId="{752E7C0A-B871-4B0D-96E0-22992EBABBE8}" type="sibTrans" cxnId="{06301B74-CD86-4D32-8F8E-E9F20FCE9387}">
      <dgm:prSet/>
      <dgm:spPr/>
      <dgm:t>
        <a:bodyPr/>
        <a:lstStyle/>
        <a:p>
          <a:endParaRPr lang="tr-TR"/>
        </a:p>
      </dgm:t>
    </dgm:pt>
    <dgm:pt modelId="{E132A3E1-224F-4A47-8F04-702AEA63C9D3}">
      <dgm:prSet phldr="0"/>
      <dgm:spPr/>
      <dgm:t>
        <a:bodyPr/>
        <a:lstStyle/>
        <a:p>
          <a:r>
            <a:rPr lang="tr-TR"/>
            <a:t>Siber Güvenliğin Arttırılması</a:t>
          </a:r>
        </a:p>
      </dgm:t>
    </dgm:pt>
    <dgm:pt modelId="{DD2B91C9-3420-4CD2-9683-759D4F9B397C}" type="parTrans" cxnId="{7E50A4B4-AB9C-4A3D-9378-992E8C6DD1C3}">
      <dgm:prSet/>
      <dgm:spPr/>
      <dgm:t>
        <a:bodyPr/>
        <a:lstStyle/>
        <a:p>
          <a:endParaRPr lang="tr-TR"/>
        </a:p>
      </dgm:t>
    </dgm:pt>
    <dgm:pt modelId="{4CD89387-3691-448E-9DD5-5391642A5F12}" type="sibTrans" cxnId="{7E50A4B4-AB9C-4A3D-9378-992E8C6DD1C3}">
      <dgm:prSet/>
      <dgm:spPr/>
      <dgm:t>
        <a:bodyPr/>
        <a:lstStyle/>
        <a:p>
          <a:endParaRPr lang="tr-TR"/>
        </a:p>
      </dgm:t>
    </dgm:pt>
    <dgm:pt modelId="{44278FA2-1512-4E2F-8DC7-29CCF1642760}" type="pres">
      <dgm:prSet presAssocID="{2C46F39E-136B-43E1-8135-EA3E13EF4C60}" presName="Name0" presStyleCnt="0">
        <dgm:presLayoutVars>
          <dgm:chMax val="7"/>
          <dgm:chPref val="7"/>
          <dgm:dir/>
        </dgm:presLayoutVars>
      </dgm:prSet>
      <dgm:spPr/>
    </dgm:pt>
    <dgm:pt modelId="{F76EEDEC-B268-499F-BB8D-3DCF34294A98}" type="pres">
      <dgm:prSet presAssocID="{2C46F39E-136B-43E1-8135-EA3E13EF4C60}" presName="Name1" presStyleCnt="0"/>
      <dgm:spPr/>
    </dgm:pt>
    <dgm:pt modelId="{462DF73B-170D-4782-9988-A8DD1AE512B8}" type="pres">
      <dgm:prSet presAssocID="{2C46F39E-136B-43E1-8135-EA3E13EF4C60}" presName="cycle" presStyleCnt="0"/>
      <dgm:spPr/>
    </dgm:pt>
    <dgm:pt modelId="{D8FBFE7F-B175-408E-918F-6A971B9A2398}" type="pres">
      <dgm:prSet presAssocID="{2C46F39E-136B-43E1-8135-EA3E13EF4C60}" presName="srcNode" presStyleLbl="node1" presStyleIdx="0" presStyleCnt="4"/>
      <dgm:spPr/>
    </dgm:pt>
    <dgm:pt modelId="{BCF03435-E4DD-4CDE-BE46-9B11DF5A4174}" type="pres">
      <dgm:prSet presAssocID="{2C46F39E-136B-43E1-8135-EA3E13EF4C60}" presName="conn" presStyleLbl="parChTrans1D2" presStyleIdx="0" presStyleCnt="1"/>
      <dgm:spPr/>
    </dgm:pt>
    <dgm:pt modelId="{5AE22F8F-649D-48C5-B66C-A9F5FBC3938B}" type="pres">
      <dgm:prSet presAssocID="{2C46F39E-136B-43E1-8135-EA3E13EF4C60}" presName="extraNode" presStyleLbl="node1" presStyleIdx="0" presStyleCnt="4"/>
      <dgm:spPr/>
    </dgm:pt>
    <dgm:pt modelId="{BEE30786-3421-4B69-950B-6B6387D15C34}" type="pres">
      <dgm:prSet presAssocID="{2C46F39E-136B-43E1-8135-EA3E13EF4C60}" presName="dstNode" presStyleLbl="node1" presStyleIdx="0" presStyleCnt="4"/>
      <dgm:spPr/>
    </dgm:pt>
    <dgm:pt modelId="{7F6CEA47-C59D-4A28-961C-176FA56D8D59}" type="pres">
      <dgm:prSet presAssocID="{D503A0DC-A367-4CD5-8C9B-6E1D7AFA7810}" presName="text_1" presStyleLbl="node1" presStyleIdx="0" presStyleCnt="4">
        <dgm:presLayoutVars>
          <dgm:bulletEnabled val="1"/>
        </dgm:presLayoutVars>
      </dgm:prSet>
      <dgm:spPr/>
    </dgm:pt>
    <dgm:pt modelId="{730895D3-749D-4ECC-A51D-0AC962AC2F79}" type="pres">
      <dgm:prSet presAssocID="{D503A0DC-A367-4CD5-8C9B-6E1D7AFA7810}" presName="accent_1" presStyleCnt="0"/>
      <dgm:spPr/>
    </dgm:pt>
    <dgm:pt modelId="{9299A6BC-16E2-4383-8F86-DDD499817144}" type="pres">
      <dgm:prSet presAssocID="{D503A0DC-A367-4CD5-8C9B-6E1D7AFA7810}" presName="accentRepeatNode" presStyleLbl="solidFgAcc1" presStyleIdx="0" presStyleCnt="4" custLinFactNeighborX="1323" custLinFactNeighborY="662"/>
      <dgm:spPr/>
    </dgm:pt>
    <dgm:pt modelId="{98A9591A-42AE-43EE-84CE-D853023C9048}" type="pres">
      <dgm:prSet presAssocID="{214DCAD3-23E0-48EF-9729-1E7864A0698F}" presName="text_2" presStyleLbl="node1" presStyleIdx="1" presStyleCnt="4">
        <dgm:presLayoutVars>
          <dgm:bulletEnabled val="1"/>
        </dgm:presLayoutVars>
      </dgm:prSet>
      <dgm:spPr/>
    </dgm:pt>
    <dgm:pt modelId="{DD5E9842-DA1F-4D3B-B179-F001965D3462}" type="pres">
      <dgm:prSet presAssocID="{214DCAD3-23E0-48EF-9729-1E7864A0698F}" presName="accent_2" presStyleCnt="0"/>
      <dgm:spPr/>
    </dgm:pt>
    <dgm:pt modelId="{EF084B97-8C78-485A-B83E-AFE596F9A5D5}" type="pres">
      <dgm:prSet presAssocID="{214DCAD3-23E0-48EF-9729-1E7864A0698F}" presName="accentRepeatNode" presStyleLbl="solidFgAcc1" presStyleIdx="1" presStyleCnt="4"/>
      <dgm:spPr/>
    </dgm:pt>
    <dgm:pt modelId="{0F284984-B7F1-4D24-83BC-4640618CD2B5}" type="pres">
      <dgm:prSet presAssocID="{62A5CD08-7732-4A62-945A-3E67FDAD3971}" presName="text_3" presStyleLbl="node1" presStyleIdx="2" presStyleCnt="4">
        <dgm:presLayoutVars>
          <dgm:bulletEnabled val="1"/>
        </dgm:presLayoutVars>
      </dgm:prSet>
      <dgm:spPr/>
    </dgm:pt>
    <dgm:pt modelId="{7AF92AD3-A8E7-4ADF-95FF-16BF918FEB38}" type="pres">
      <dgm:prSet presAssocID="{62A5CD08-7732-4A62-945A-3E67FDAD3971}" presName="accent_3" presStyleCnt="0"/>
      <dgm:spPr/>
    </dgm:pt>
    <dgm:pt modelId="{97F8C4D5-5BA4-40F6-A995-B786BD594609}" type="pres">
      <dgm:prSet presAssocID="{62A5CD08-7732-4A62-945A-3E67FDAD3971}" presName="accentRepeatNode" presStyleLbl="solidFgAcc1" presStyleIdx="2" presStyleCnt="4"/>
      <dgm:spPr/>
    </dgm:pt>
    <dgm:pt modelId="{9D43CF85-AB73-4F0D-9C82-CFC3A9D35CDD}" type="pres">
      <dgm:prSet presAssocID="{E132A3E1-224F-4A47-8F04-702AEA63C9D3}" presName="text_4" presStyleLbl="node1" presStyleIdx="3" presStyleCnt="4">
        <dgm:presLayoutVars>
          <dgm:bulletEnabled val="1"/>
        </dgm:presLayoutVars>
      </dgm:prSet>
      <dgm:spPr/>
    </dgm:pt>
    <dgm:pt modelId="{8D62567A-2924-445F-934D-0E7D6318E2B1}" type="pres">
      <dgm:prSet presAssocID="{E132A3E1-224F-4A47-8F04-702AEA63C9D3}" presName="accent_4" presStyleCnt="0"/>
      <dgm:spPr/>
    </dgm:pt>
    <dgm:pt modelId="{48A12B1A-3035-4B07-B334-84495D9673A4}" type="pres">
      <dgm:prSet presAssocID="{E132A3E1-224F-4A47-8F04-702AEA63C9D3}" presName="accentRepeatNode" presStyleLbl="solidFgAcc1" presStyleIdx="3" presStyleCnt="4"/>
      <dgm:spPr/>
    </dgm:pt>
  </dgm:ptLst>
  <dgm:cxnLst>
    <dgm:cxn modelId="{C4D5D40B-150D-4C01-87E8-B9ABE8D1452F}" type="presOf" srcId="{D503A0DC-A367-4CD5-8C9B-6E1D7AFA7810}" destId="{7F6CEA47-C59D-4A28-961C-176FA56D8D59}" srcOrd="0" destOrd="0" presId="urn:microsoft.com/office/officeart/2008/layout/VerticalCurvedList"/>
    <dgm:cxn modelId="{10877E13-01D5-4C83-AFCB-00CAF7ECF764}" type="presOf" srcId="{EAB61BE5-4A7D-4751-85A8-DEFAE908B8A0}" destId="{BCF03435-E4DD-4CDE-BE46-9B11DF5A4174}" srcOrd="0" destOrd="0" presId="urn:microsoft.com/office/officeart/2008/layout/VerticalCurvedList"/>
    <dgm:cxn modelId="{B815CA2C-BACF-491A-B69D-7F72244F61C3}" srcId="{2C46F39E-136B-43E1-8135-EA3E13EF4C60}" destId="{214DCAD3-23E0-48EF-9729-1E7864A0698F}" srcOrd="1" destOrd="0" parTransId="{BC57FD86-E58E-452C-8B7E-E9A4C7411F43}" sibTransId="{C3D69CD4-1DDD-41E1-BEA0-332F76378463}"/>
    <dgm:cxn modelId="{06301B74-CD86-4D32-8F8E-E9F20FCE9387}" srcId="{2C46F39E-136B-43E1-8135-EA3E13EF4C60}" destId="{62A5CD08-7732-4A62-945A-3E67FDAD3971}" srcOrd="2" destOrd="0" parTransId="{60B0DD70-1DEB-407A-B800-0CF6BD817504}" sibTransId="{752E7C0A-B871-4B0D-96E0-22992EBABBE8}"/>
    <dgm:cxn modelId="{B65B2084-907F-442C-8B7C-51E27B1AD8E2}" type="presOf" srcId="{2C46F39E-136B-43E1-8135-EA3E13EF4C60}" destId="{44278FA2-1512-4E2F-8DC7-29CCF1642760}" srcOrd="0" destOrd="0" presId="urn:microsoft.com/office/officeart/2008/layout/VerticalCurvedList"/>
    <dgm:cxn modelId="{666D83AD-7F3B-4784-9BF4-CAAE6137A3CE}" type="presOf" srcId="{62A5CD08-7732-4A62-945A-3E67FDAD3971}" destId="{0F284984-B7F1-4D24-83BC-4640618CD2B5}" srcOrd="0" destOrd="0" presId="urn:microsoft.com/office/officeart/2008/layout/VerticalCurvedList"/>
    <dgm:cxn modelId="{7E50A4B4-AB9C-4A3D-9378-992E8C6DD1C3}" srcId="{2C46F39E-136B-43E1-8135-EA3E13EF4C60}" destId="{E132A3E1-224F-4A47-8F04-702AEA63C9D3}" srcOrd="3" destOrd="0" parTransId="{DD2B91C9-3420-4CD2-9683-759D4F9B397C}" sibTransId="{4CD89387-3691-448E-9DD5-5391642A5F12}"/>
    <dgm:cxn modelId="{E9083FB8-DA82-4B83-B935-B3793DD548A7}" type="presOf" srcId="{E132A3E1-224F-4A47-8F04-702AEA63C9D3}" destId="{9D43CF85-AB73-4F0D-9C82-CFC3A9D35CDD}" srcOrd="0" destOrd="0" presId="urn:microsoft.com/office/officeart/2008/layout/VerticalCurvedList"/>
    <dgm:cxn modelId="{D3B369E9-0B85-4A0A-83BD-BC96E68491E2}" srcId="{2C46F39E-136B-43E1-8135-EA3E13EF4C60}" destId="{D503A0DC-A367-4CD5-8C9B-6E1D7AFA7810}" srcOrd="0" destOrd="0" parTransId="{5D30BC07-28D0-4AD0-AE5A-D3C6EE649C30}" sibTransId="{EAB61BE5-4A7D-4751-85A8-DEFAE908B8A0}"/>
    <dgm:cxn modelId="{74F8FEF1-2F3B-4B4A-85C3-366B97F27897}" type="presOf" srcId="{214DCAD3-23E0-48EF-9729-1E7864A0698F}" destId="{98A9591A-42AE-43EE-84CE-D853023C9048}" srcOrd="0" destOrd="0" presId="urn:microsoft.com/office/officeart/2008/layout/VerticalCurvedList"/>
    <dgm:cxn modelId="{957DD38F-4BF9-4157-827D-5262C071F894}" type="presParOf" srcId="{44278FA2-1512-4E2F-8DC7-29CCF1642760}" destId="{F76EEDEC-B268-499F-BB8D-3DCF34294A98}" srcOrd="0" destOrd="0" presId="urn:microsoft.com/office/officeart/2008/layout/VerticalCurvedList"/>
    <dgm:cxn modelId="{CC3245F3-C19A-4C42-887D-AA3CA61027E5}" type="presParOf" srcId="{F76EEDEC-B268-499F-BB8D-3DCF34294A98}" destId="{462DF73B-170D-4782-9988-A8DD1AE512B8}" srcOrd="0" destOrd="0" presId="urn:microsoft.com/office/officeart/2008/layout/VerticalCurvedList"/>
    <dgm:cxn modelId="{55CE3DB7-B5C2-4620-8927-DF61DCA722BF}" type="presParOf" srcId="{462DF73B-170D-4782-9988-A8DD1AE512B8}" destId="{D8FBFE7F-B175-408E-918F-6A971B9A2398}" srcOrd="0" destOrd="0" presId="urn:microsoft.com/office/officeart/2008/layout/VerticalCurvedList"/>
    <dgm:cxn modelId="{41A942D8-71C4-41E2-8E8E-5C26BE2F6DC3}" type="presParOf" srcId="{462DF73B-170D-4782-9988-A8DD1AE512B8}" destId="{BCF03435-E4DD-4CDE-BE46-9B11DF5A4174}" srcOrd="1" destOrd="0" presId="urn:microsoft.com/office/officeart/2008/layout/VerticalCurvedList"/>
    <dgm:cxn modelId="{B55F301A-874E-49C0-89F9-8620A76438F6}" type="presParOf" srcId="{462DF73B-170D-4782-9988-A8DD1AE512B8}" destId="{5AE22F8F-649D-48C5-B66C-A9F5FBC3938B}" srcOrd="2" destOrd="0" presId="urn:microsoft.com/office/officeart/2008/layout/VerticalCurvedList"/>
    <dgm:cxn modelId="{2CDA2E04-0BA8-4BAA-948A-9FCED207338F}" type="presParOf" srcId="{462DF73B-170D-4782-9988-A8DD1AE512B8}" destId="{BEE30786-3421-4B69-950B-6B6387D15C34}" srcOrd="3" destOrd="0" presId="urn:microsoft.com/office/officeart/2008/layout/VerticalCurvedList"/>
    <dgm:cxn modelId="{65995CD8-2E49-49AE-8A7A-47DE6BDF7023}" type="presParOf" srcId="{F76EEDEC-B268-499F-BB8D-3DCF34294A98}" destId="{7F6CEA47-C59D-4A28-961C-176FA56D8D59}" srcOrd="1" destOrd="0" presId="urn:microsoft.com/office/officeart/2008/layout/VerticalCurvedList"/>
    <dgm:cxn modelId="{F7CE34C6-4309-4018-995D-51CF0187CF84}" type="presParOf" srcId="{F76EEDEC-B268-499F-BB8D-3DCF34294A98}" destId="{730895D3-749D-4ECC-A51D-0AC962AC2F79}" srcOrd="2" destOrd="0" presId="urn:microsoft.com/office/officeart/2008/layout/VerticalCurvedList"/>
    <dgm:cxn modelId="{D6DA8518-3EFD-4481-8078-2D3B00EEB544}" type="presParOf" srcId="{730895D3-749D-4ECC-A51D-0AC962AC2F79}" destId="{9299A6BC-16E2-4383-8F86-DDD499817144}" srcOrd="0" destOrd="0" presId="urn:microsoft.com/office/officeart/2008/layout/VerticalCurvedList"/>
    <dgm:cxn modelId="{E3026BE5-BF54-42E6-8A6B-C6ED114DB56A}" type="presParOf" srcId="{F76EEDEC-B268-499F-BB8D-3DCF34294A98}" destId="{98A9591A-42AE-43EE-84CE-D853023C9048}" srcOrd="3" destOrd="0" presId="urn:microsoft.com/office/officeart/2008/layout/VerticalCurvedList"/>
    <dgm:cxn modelId="{66A88843-9055-49E5-8F0D-E7EA5A2A4D54}" type="presParOf" srcId="{F76EEDEC-B268-499F-BB8D-3DCF34294A98}" destId="{DD5E9842-DA1F-4D3B-B179-F001965D3462}" srcOrd="4" destOrd="0" presId="urn:microsoft.com/office/officeart/2008/layout/VerticalCurvedList"/>
    <dgm:cxn modelId="{E6D2D049-120A-42AC-8F26-EC4F9ADB4E7D}" type="presParOf" srcId="{DD5E9842-DA1F-4D3B-B179-F001965D3462}" destId="{EF084B97-8C78-485A-B83E-AFE596F9A5D5}" srcOrd="0" destOrd="0" presId="urn:microsoft.com/office/officeart/2008/layout/VerticalCurvedList"/>
    <dgm:cxn modelId="{DA9F2371-7C76-4414-BE20-B0AADA037C0B}" type="presParOf" srcId="{F76EEDEC-B268-499F-BB8D-3DCF34294A98}" destId="{0F284984-B7F1-4D24-83BC-4640618CD2B5}" srcOrd="5" destOrd="0" presId="urn:microsoft.com/office/officeart/2008/layout/VerticalCurvedList"/>
    <dgm:cxn modelId="{BE0CEEEC-0023-482A-9290-FC07C03FBCEF}" type="presParOf" srcId="{F76EEDEC-B268-499F-BB8D-3DCF34294A98}" destId="{7AF92AD3-A8E7-4ADF-95FF-16BF918FEB38}" srcOrd="6" destOrd="0" presId="urn:microsoft.com/office/officeart/2008/layout/VerticalCurvedList"/>
    <dgm:cxn modelId="{0D951567-1F48-4328-9D1A-D25A15BBB0FB}" type="presParOf" srcId="{7AF92AD3-A8E7-4ADF-95FF-16BF918FEB38}" destId="{97F8C4D5-5BA4-40F6-A995-B786BD594609}" srcOrd="0" destOrd="0" presId="urn:microsoft.com/office/officeart/2008/layout/VerticalCurvedList"/>
    <dgm:cxn modelId="{95E044DF-25EE-4C12-BA8C-B705A4BD17DD}" type="presParOf" srcId="{F76EEDEC-B268-499F-BB8D-3DCF34294A98}" destId="{9D43CF85-AB73-4F0D-9C82-CFC3A9D35CDD}" srcOrd="7" destOrd="0" presId="urn:microsoft.com/office/officeart/2008/layout/VerticalCurvedList"/>
    <dgm:cxn modelId="{7D92118F-7C46-4F22-AAB2-663E95ECB431}" type="presParOf" srcId="{F76EEDEC-B268-499F-BB8D-3DCF34294A98}" destId="{8D62567A-2924-445F-934D-0E7D6318E2B1}" srcOrd="8" destOrd="0" presId="urn:microsoft.com/office/officeart/2008/layout/VerticalCurvedList"/>
    <dgm:cxn modelId="{4024CD0D-D767-4503-AD05-16D1E7629302}" type="presParOf" srcId="{8D62567A-2924-445F-934D-0E7D6318E2B1}" destId="{48A12B1A-3035-4B07-B334-84495D9673A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3355C-BFDE-4E8B-92C7-C172B0EBFC1D}">
      <dsp:nvSpPr>
        <dsp:cNvPr id="0" name=""/>
        <dsp:cNvSpPr/>
      </dsp:nvSpPr>
      <dsp:spPr>
        <a:xfrm rot="16200000">
          <a:off x="-2025376" y="2977541"/>
          <a:ext cx="4551201" cy="37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06" bIns="0" numCol="1" spcCol="1270" anchor="t" anchorCtr="0">
          <a:noAutofit/>
        </a:bodyPr>
        <a:lstStyle/>
        <a:p>
          <a:pPr marL="0" lvl="0" indent="0" algn="r" defTabSz="933450">
            <a:lnSpc>
              <a:spcPct val="90000"/>
            </a:lnSpc>
            <a:spcBef>
              <a:spcPct val="0"/>
            </a:spcBef>
            <a:spcAft>
              <a:spcPct val="35000"/>
            </a:spcAft>
            <a:buNone/>
          </a:pPr>
          <a:r>
            <a:rPr lang="tr-TR" sz="2100" b="1" kern="1200"/>
            <a:t>Eğitim-Öğretim, Öğrenci Uygulamaları</a:t>
          </a:r>
        </a:p>
      </dsp:txBody>
      <dsp:txXfrm>
        <a:off x="-2025376" y="2977541"/>
        <a:ext cx="4551201" cy="375653"/>
      </dsp:txXfrm>
    </dsp:sp>
    <dsp:sp modelId="{D56221BE-F733-4CA7-BE24-ADDB9AF710D8}">
      <dsp:nvSpPr>
        <dsp:cNvPr id="0" name=""/>
        <dsp:cNvSpPr/>
      </dsp:nvSpPr>
      <dsp:spPr>
        <a:xfrm>
          <a:off x="438051" y="889767"/>
          <a:ext cx="1871154" cy="455120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306" rIns="113792" bIns="113792" numCol="1" spcCol="1270" anchor="t" anchorCtr="0">
          <a:noAutofit/>
        </a:bodyPr>
        <a:lstStyle/>
        <a:p>
          <a:pPr marL="114300" lvl="1" indent="-114300" algn="l" defTabSz="533400">
            <a:lnSpc>
              <a:spcPct val="90000"/>
            </a:lnSpc>
            <a:spcBef>
              <a:spcPct val="0"/>
            </a:spcBef>
            <a:spcAft>
              <a:spcPct val="15000"/>
            </a:spcAft>
            <a:buChar char="•"/>
          </a:pPr>
          <a:r>
            <a:rPr lang="tr-TR" sz="1200" kern="1200"/>
            <a:t>Canlı Ders Sistemi</a:t>
          </a:r>
        </a:p>
        <a:p>
          <a:pPr marL="114300" lvl="1" indent="-114300" algn="l" defTabSz="533400">
            <a:lnSpc>
              <a:spcPct val="90000"/>
            </a:lnSpc>
            <a:spcBef>
              <a:spcPct val="0"/>
            </a:spcBef>
            <a:spcAft>
              <a:spcPct val="15000"/>
            </a:spcAft>
            <a:buChar char="•"/>
          </a:pPr>
          <a:r>
            <a:rPr lang="tr-TR" sz="1200" kern="1200"/>
            <a:t>Eğitim Destek Sistemi</a:t>
          </a:r>
        </a:p>
        <a:p>
          <a:pPr marL="114300" lvl="1" indent="-114300" algn="l" defTabSz="533400">
            <a:lnSpc>
              <a:spcPct val="90000"/>
            </a:lnSpc>
            <a:spcBef>
              <a:spcPct val="0"/>
            </a:spcBef>
            <a:spcAft>
              <a:spcPct val="15000"/>
            </a:spcAft>
            <a:buChar char="•"/>
          </a:pPr>
          <a:r>
            <a:rPr lang="tr-TR" sz="1200" kern="1200"/>
            <a:t>Eğitim Öğretim Bilgi Sistemi</a:t>
          </a:r>
        </a:p>
        <a:p>
          <a:pPr marL="114300" lvl="1" indent="-114300" algn="l" defTabSz="533400">
            <a:lnSpc>
              <a:spcPct val="90000"/>
            </a:lnSpc>
            <a:spcBef>
              <a:spcPct val="0"/>
            </a:spcBef>
            <a:spcAft>
              <a:spcPct val="15000"/>
            </a:spcAft>
            <a:buChar char="•"/>
          </a:pPr>
          <a:r>
            <a:rPr lang="tr-TR" sz="1200" kern="1200"/>
            <a:t>Eğitim Yönetim Sistemi</a:t>
          </a:r>
        </a:p>
        <a:p>
          <a:pPr marL="114300" lvl="1" indent="-114300" algn="l" defTabSz="533400">
            <a:lnSpc>
              <a:spcPct val="90000"/>
            </a:lnSpc>
            <a:spcBef>
              <a:spcPct val="0"/>
            </a:spcBef>
            <a:spcAft>
              <a:spcPct val="15000"/>
            </a:spcAft>
            <a:buChar char="•"/>
          </a:pPr>
          <a:r>
            <a:rPr lang="tr-TR" sz="1200" kern="1200"/>
            <a:t>Enstitü Bilgi Sistemi</a:t>
          </a:r>
        </a:p>
        <a:p>
          <a:pPr marL="114300" lvl="1" indent="-114300" algn="l" defTabSz="533400">
            <a:lnSpc>
              <a:spcPct val="90000"/>
            </a:lnSpc>
            <a:spcBef>
              <a:spcPct val="0"/>
            </a:spcBef>
            <a:spcAft>
              <a:spcPct val="15000"/>
            </a:spcAft>
            <a:buChar char="•"/>
          </a:pPr>
          <a:r>
            <a:rPr lang="tr-TR" sz="1200" kern="1200"/>
            <a:t>Erasmus Bilgi Sistemi</a:t>
          </a:r>
        </a:p>
        <a:p>
          <a:pPr marL="114300" lvl="1" indent="-114300" algn="l" defTabSz="533400">
            <a:lnSpc>
              <a:spcPct val="90000"/>
            </a:lnSpc>
            <a:spcBef>
              <a:spcPct val="0"/>
            </a:spcBef>
            <a:spcAft>
              <a:spcPct val="15000"/>
            </a:spcAft>
            <a:buChar char="•"/>
          </a:pPr>
          <a:r>
            <a:rPr lang="tr-TR" sz="1200" kern="1200"/>
            <a:t>Formasyon Bilgi Sistemi</a:t>
          </a:r>
        </a:p>
        <a:p>
          <a:pPr marL="114300" lvl="1" indent="-114300" algn="l" defTabSz="533400">
            <a:lnSpc>
              <a:spcPct val="90000"/>
            </a:lnSpc>
            <a:spcBef>
              <a:spcPct val="0"/>
            </a:spcBef>
            <a:spcAft>
              <a:spcPct val="15000"/>
            </a:spcAft>
            <a:buChar char="•"/>
          </a:pPr>
          <a:r>
            <a:rPr lang="tr-TR" sz="1200" kern="1200"/>
            <a:t>Hazırlık Bilgi Sistemi</a:t>
          </a:r>
        </a:p>
        <a:p>
          <a:pPr marL="114300" lvl="1" indent="-114300" algn="l" defTabSz="533400">
            <a:lnSpc>
              <a:spcPct val="90000"/>
            </a:lnSpc>
            <a:spcBef>
              <a:spcPct val="0"/>
            </a:spcBef>
            <a:spcAft>
              <a:spcPct val="15000"/>
            </a:spcAft>
            <a:buChar char="•"/>
          </a:pPr>
          <a:r>
            <a:rPr lang="tr-TR" sz="1200" kern="1200"/>
            <a:t>Kütüphane Bilgi Sistemi</a:t>
          </a:r>
        </a:p>
        <a:p>
          <a:pPr marL="114300" lvl="1" indent="-114300" algn="l" defTabSz="533400">
            <a:lnSpc>
              <a:spcPct val="90000"/>
            </a:lnSpc>
            <a:spcBef>
              <a:spcPct val="0"/>
            </a:spcBef>
            <a:spcAft>
              <a:spcPct val="15000"/>
            </a:spcAft>
            <a:buChar char="•"/>
          </a:pPr>
          <a:r>
            <a:rPr lang="tr-TR" sz="1200" kern="1200"/>
            <a:t>Mezun İzleme Sistemi</a:t>
          </a:r>
        </a:p>
        <a:p>
          <a:pPr marL="114300" lvl="1" indent="-114300" algn="l" defTabSz="533400">
            <a:lnSpc>
              <a:spcPct val="90000"/>
            </a:lnSpc>
            <a:spcBef>
              <a:spcPct val="0"/>
            </a:spcBef>
            <a:spcAft>
              <a:spcPct val="15000"/>
            </a:spcAft>
            <a:buChar char="•"/>
          </a:pPr>
          <a:r>
            <a:rPr lang="tr-TR" sz="1200" kern="1200"/>
            <a:t>Öğrenci Bilgi Sistemi</a:t>
          </a:r>
        </a:p>
        <a:p>
          <a:pPr marL="114300" lvl="1" indent="-114300" algn="l" defTabSz="533400">
            <a:lnSpc>
              <a:spcPct val="90000"/>
            </a:lnSpc>
            <a:spcBef>
              <a:spcPct val="0"/>
            </a:spcBef>
            <a:spcAft>
              <a:spcPct val="15000"/>
            </a:spcAft>
            <a:buChar char="•"/>
          </a:pPr>
          <a:r>
            <a:rPr lang="tr-TR" sz="1200" kern="1200"/>
            <a:t>Öğrenci İşleri Bilgi Sistemi</a:t>
          </a:r>
        </a:p>
        <a:p>
          <a:pPr marL="114300" lvl="1" indent="-114300" algn="l" defTabSz="533400">
            <a:lnSpc>
              <a:spcPct val="90000"/>
            </a:lnSpc>
            <a:spcBef>
              <a:spcPct val="0"/>
            </a:spcBef>
            <a:spcAft>
              <a:spcPct val="15000"/>
            </a:spcAft>
            <a:buChar char="•"/>
          </a:pPr>
          <a:r>
            <a:rPr lang="tr-TR" sz="1200" kern="1200"/>
            <a:t>PDREM Randevu Sistemi</a:t>
          </a:r>
        </a:p>
        <a:p>
          <a:pPr marL="114300" lvl="1" indent="-114300" algn="l" defTabSz="533400">
            <a:lnSpc>
              <a:spcPct val="90000"/>
            </a:lnSpc>
            <a:spcBef>
              <a:spcPct val="0"/>
            </a:spcBef>
            <a:spcAft>
              <a:spcPct val="15000"/>
            </a:spcAft>
            <a:buChar char="•"/>
          </a:pPr>
          <a:r>
            <a:rPr lang="tr-TR" sz="1200" kern="1200"/>
            <a:t>Tıp Fakültesi Bilgi Sistemi</a:t>
          </a:r>
        </a:p>
      </dsp:txBody>
      <dsp:txXfrm>
        <a:off x="438051" y="889767"/>
        <a:ext cx="1871154" cy="4551201"/>
      </dsp:txXfrm>
    </dsp:sp>
    <dsp:sp modelId="{067EB8C2-1CAA-495E-83ED-AFE529DDD546}">
      <dsp:nvSpPr>
        <dsp:cNvPr id="0" name=""/>
        <dsp:cNvSpPr/>
      </dsp:nvSpPr>
      <dsp:spPr>
        <a:xfrm>
          <a:off x="62397" y="393904"/>
          <a:ext cx="751307" cy="751307"/>
        </a:xfrm>
        <a:prstGeom prst="rect">
          <a:avLst/>
        </a:prstGeom>
        <a:blipFill>
          <a:blip xmlns:r="http://schemas.openxmlformats.org/officeDocument/2006/relationships" r:embed="rId1"/>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10C9A8-A674-4E61-813A-60FFF97C5FB8}">
      <dsp:nvSpPr>
        <dsp:cNvPr id="0" name=""/>
        <dsp:cNvSpPr/>
      </dsp:nvSpPr>
      <dsp:spPr>
        <a:xfrm rot="16200000">
          <a:off x="705248" y="2977541"/>
          <a:ext cx="4551201" cy="37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06" bIns="0" numCol="1" spcCol="1270" anchor="t" anchorCtr="0">
          <a:noAutofit/>
        </a:bodyPr>
        <a:lstStyle/>
        <a:p>
          <a:pPr marL="0" lvl="0" indent="0" algn="r" defTabSz="933450">
            <a:lnSpc>
              <a:spcPct val="90000"/>
            </a:lnSpc>
            <a:spcBef>
              <a:spcPct val="0"/>
            </a:spcBef>
            <a:spcAft>
              <a:spcPct val="35000"/>
            </a:spcAft>
            <a:buNone/>
          </a:pPr>
          <a:r>
            <a:rPr lang="tr-TR" sz="2100" b="1" kern="1200"/>
            <a:t>Kurumsal Yönetim Uygulamaları</a:t>
          </a:r>
        </a:p>
      </dsp:txBody>
      <dsp:txXfrm>
        <a:off x="705248" y="2977541"/>
        <a:ext cx="4551201" cy="375653"/>
      </dsp:txXfrm>
    </dsp:sp>
    <dsp:sp modelId="{EAD74252-0226-4C37-9191-C893D367764C}">
      <dsp:nvSpPr>
        <dsp:cNvPr id="0" name=""/>
        <dsp:cNvSpPr/>
      </dsp:nvSpPr>
      <dsp:spPr>
        <a:xfrm>
          <a:off x="3168675" y="889767"/>
          <a:ext cx="1871154" cy="455120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306" rIns="113792" bIns="113792" numCol="1" spcCol="1270" anchor="t" anchorCtr="0">
          <a:noAutofit/>
        </a:bodyPr>
        <a:lstStyle/>
        <a:p>
          <a:pPr marL="114300" lvl="1" indent="-114300" algn="l" defTabSz="533400">
            <a:lnSpc>
              <a:spcPct val="90000"/>
            </a:lnSpc>
            <a:spcBef>
              <a:spcPct val="0"/>
            </a:spcBef>
            <a:spcAft>
              <a:spcPct val="15000"/>
            </a:spcAft>
            <a:buChar char="•"/>
          </a:pPr>
          <a:r>
            <a:rPr lang="tr-TR" sz="1200" kern="1200"/>
            <a:t>Altyapı Bilgi Sistemi</a:t>
          </a:r>
        </a:p>
        <a:p>
          <a:pPr marL="114300" lvl="1" indent="-114300" algn="l" defTabSz="533400">
            <a:lnSpc>
              <a:spcPct val="90000"/>
            </a:lnSpc>
            <a:spcBef>
              <a:spcPct val="0"/>
            </a:spcBef>
            <a:spcAft>
              <a:spcPct val="15000"/>
            </a:spcAft>
            <a:buChar char="•"/>
          </a:pPr>
          <a:r>
            <a:rPr lang="tr-TR" sz="1200" kern="1200"/>
            <a:t>Bukalemun İçerik Yönetim Sistemi</a:t>
          </a:r>
        </a:p>
        <a:p>
          <a:pPr marL="114300" lvl="1" indent="-114300" algn="l" defTabSz="533400">
            <a:lnSpc>
              <a:spcPct val="90000"/>
            </a:lnSpc>
            <a:spcBef>
              <a:spcPct val="0"/>
            </a:spcBef>
            <a:spcAft>
              <a:spcPct val="15000"/>
            </a:spcAft>
            <a:buChar char="•"/>
          </a:pPr>
          <a:r>
            <a:rPr lang="tr-TR" sz="1200" kern="1200"/>
            <a:t>Faaliyet Bilgi Sistemi</a:t>
          </a:r>
        </a:p>
        <a:p>
          <a:pPr marL="114300" lvl="1" indent="-114300" algn="l" defTabSz="533400">
            <a:lnSpc>
              <a:spcPct val="90000"/>
            </a:lnSpc>
            <a:spcBef>
              <a:spcPct val="0"/>
            </a:spcBef>
            <a:spcAft>
              <a:spcPct val="15000"/>
            </a:spcAft>
            <a:buChar char="•"/>
          </a:pPr>
          <a:r>
            <a:rPr lang="tr-TR" sz="1200" kern="1200"/>
            <a:t>Kurumsal Veri Değerlendirme Sistemi</a:t>
          </a:r>
        </a:p>
        <a:p>
          <a:pPr marL="114300" lvl="1" indent="-114300" algn="l" defTabSz="533400">
            <a:lnSpc>
              <a:spcPct val="90000"/>
            </a:lnSpc>
            <a:spcBef>
              <a:spcPct val="0"/>
            </a:spcBef>
            <a:spcAft>
              <a:spcPct val="15000"/>
            </a:spcAft>
            <a:buChar char="•"/>
          </a:pPr>
          <a:r>
            <a:rPr lang="tr-TR" sz="1200" kern="1200"/>
            <a:t>SKS Bilgi Sistemi</a:t>
          </a:r>
        </a:p>
        <a:p>
          <a:pPr marL="114300" lvl="1" indent="-114300" algn="l" defTabSz="533400">
            <a:lnSpc>
              <a:spcPct val="90000"/>
            </a:lnSpc>
            <a:spcBef>
              <a:spcPct val="0"/>
            </a:spcBef>
            <a:spcAft>
              <a:spcPct val="15000"/>
            </a:spcAft>
            <a:buChar char="•"/>
          </a:pPr>
          <a:r>
            <a:rPr lang="tr-TR" sz="1200" kern="1200"/>
            <a:t>Stratejik Yönetim Bilgi Sistemi</a:t>
          </a:r>
        </a:p>
        <a:p>
          <a:pPr marL="114300" lvl="1" indent="-114300" algn="l" defTabSz="533400">
            <a:lnSpc>
              <a:spcPct val="90000"/>
            </a:lnSpc>
            <a:spcBef>
              <a:spcPct val="0"/>
            </a:spcBef>
            <a:spcAft>
              <a:spcPct val="15000"/>
            </a:spcAft>
            <a:buChar char="•"/>
          </a:pPr>
          <a:r>
            <a:rPr lang="tr-TR" sz="1200" kern="1200"/>
            <a:t>Süreç Yönetimi Bilgi Sistemi</a:t>
          </a:r>
        </a:p>
        <a:p>
          <a:pPr marL="114300" lvl="1" indent="-114300" algn="l" defTabSz="533400">
            <a:lnSpc>
              <a:spcPct val="90000"/>
            </a:lnSpc>
            <a:spcBef>
              <a:spcPct val="0"/>
            </a:spcBef>
            <a:spcAft>
              <a:spcPct val="15000"/>
            </a:spcAft>
            <a:buChar char="•"/>
          </a:pPr>
          <a:r>
            <a:rPr lang="tr-TR" sz="1200" kern="1200"/>
            <a:t>Yönetici Bilgi Sistemi</a:t>
          </a:r>
        </a:p>
      </dsp:txBody>
      <dsp:txXfrm>
        <a:off x="3168675" y="889767"/>
        <a:ext cx="1871154" cy="4551201"/>
      </dsp:txXfrm>
    </dsp:sp>
    <dsp:sp modelId="{69DCFC77-53FA-4B53-A871-D5CF72F0A8CB}">
      <dsp:nvSpPr>
        <dsp:cNvPr id="0" name=""/>
        <dsp:cNvSpPr/>
      </dsp:nvSpPr>
      <dsp:spPr>
        <a:xfrm>
          <a:off x="2793021" y="393904"/>
          <a:ext cx="751307" cy="751307"/>
        </a:xfrm>
        <a:prstGeom prst="rect">
          <a:avLst/>
        </a:prstGeom>
        <a:blipFill>
          <a:blip xmlns:r="http://schemas.openxmlformats.org/officeDocument/2006/relationships" r:embed="rId2"/>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77769-7CAB-4B8B-9EAE-387E2EFCA896}">
      <dsp:nvSpPr>
        <dsp:cNvPr id="0" name=""/>
        <dsp:cNvSpPr/>
      </dsp:nvSpPr>
      <dsp:spPr>
        <a:xfrm rot="16200000">
          <a:off x="3435872" y="2977541"/>
          <a:ext cx="4551201" cy="37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06" bIns="0" numCol="1" spcCol="1270" anchor="t" anchorCtr="0">
          <a:noAutofit/>
        </a:bodyPr>
        <a:lstStyle/>
        <a:p>
          <a:pPr marL="0" lvl="0" indent="0" algn="r" defTabSz="933450">
            <a:lnSpc>
              <a:spcPct val="90000"/>
            </a:lnSpc>
            <a:spcBef>
              <a:spcPct val="0"/>
            </a:spcBef>
            <a:spcAft>
              <a:spcPct val="35000"/>
            </a:spcAft>
            <a:buNone/>
          </a:pPr>
          <a:r>
            <a:rPr lang="tr-TR" sz="2100" b="1" kern="1200"/>
            <a:t>Personel Uygulamaları</a:t>
          </a:r>
        </a:p>
      </dsp:txBody>
      <dsp:txXfrm>
        <a:off x="3435872" y="2977541"/>
        <a:ext cx="4551201" cy="375653"/>
      </dsp:txXfrm>
    </dsp:sp>
    <dsp:sp modelId="{B48EAACF-3FE8-4C59-BD32-AF2697BECB42}">
      <dsp:nvSpPr>
        <dsp:cNvPr id="0" name=""/>
        <dsp:cNvSpPr/>
      </dsp:nvSpPr>
      <dsp:spPr>
        <a:xfrm>
          <a:off x="5899300" y="889767"/>
          <a:ext cx="1871154" cy="455120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306" rIns="113792" bIns="113792" numCol="1" spcCol="1270" anchor="t" anchorCtr="0">
          <a:noAutofit/>
        </a:bodyPr>
        <a:lstStyle/>
        <a:p>
          <a:pPr marL="114300" lvl="1" indent="-114300" algn="l" defTabSz="533400">
            <a:lnSpc>
              <a:spcPct val="90000"/>
            </a:lnSpc>
            <a:spcBef>
              <a:spcPct val="0"/>
            </a:spcBef>
            <a:spcAft>
              <a:spcPct val="15000"/>
            </a:spcAft>
            <a:buChar char="•"/>
          </a:pPr>
          <a:r>
            <a:rPr lang="tr-TR" sz="1200" kern="1200"/>
            <a:t>Akademik Teşvik Bilgi Sistemi</a:t>
          </a:r>
        </a:p>
        <a:p>
          <a:pPr marL="114300" lvl="1" indent="-114300" algn="l" defTabSz="533400">
            <a:lnSpc>
              <a:spcPct val="90000"/>
            </a:lnSpc>
            <a:spcBef>
              <a:spcPct val="0"/>
            </a:spcBef>
            <a:spcAft>
              <a:spcPct val="15000"/>
            </a:spcAft>
            <a:buChar char="•"/>
          </a:pPr>
          <a:r>
            <a:rPr lang="tr-TR" sz="1200" kern="1200"/>
            <a:t>BAP Bilgi Sistemi</a:t>
          </a:r>
        </a:p>
        <a:p>
          <a:pPr marL="114300" lvl="1" indent="-114300" algn="l" defTabSz="533400">
            <a:lnSpc>
              <a:spcPct val="90000"/>
            </a:lnSpc>
            <a:spcBef>
              <a:spcPct val="0"/>
            </a:spcBef>
            <a:spcAft>
              <a:spcPct val="15000"/>
            </a:spcAft>
            <a:buChar char="•"/>
          </a:pPr>
          <a:r>
            <a:rPr lang="tr-TR" sz="1200" kern="1200"/>
            <a:t>GCRIS Akademik Arşiv Veritabanı</a:t>
          </a:r>
        </a:p>
        <a:p>
          <a:pPr marL="114300" lvl="1" indent="-114300" algn="l" defTabSz="533400">
            <a:lnSpc>
              <a:spcPct val="90000"/>
            </a:lnSpc>
            <a:spcBef>
              <a:spcPct val="0"/>
            </a:spcBef>
            <a:spcAft>
              <a:spcPct val="15000"/>
            </a:spcAft>
            <a:buChar char="•"/>
          </a:pPr>
          <a:r>
            <a:rPr lang="tr-TR" sz="1200" kern="1200"/>
            <a:t>Personel Bilgi Sistemi</a:t>
          </a:r>
        </a:p>
        <a:p>
          <a:pPr marL="114300" lvl="1" indent="-114300" algn="l" defTabSz="533400">
            <a:lnSpc>
              <a:spcPct val="90000"/>
            </a:lnSpc>
            <a:spcBef>
              <a:spcPct val="0"/>
            </a:spcBef>
            <a:spcAft>
              <a:spcPct val="15000"/>
            </a:spcAft>
            <a:buChar char="•"/>
          </a:pPr>
          <a:r>
            <a:rPr lang="tr-TR" sz="1200" kern="1200"/>
            <a:t>Proje Bilgi Sistemi</a:t>
          </a:r>
        </a:p>
        <a:p>
          <a:pPr marL="114300" lvl="1" indent="-114300" algn="l" defTabSz="533400">
            <a:lnSpc>
              <a:spcPct val="90000"/>
            </a:lnSpc>
            <a:spcBef>
              <a:spcPct val="0"/>
            </a:spcBef>
            <a:spcAft>
              <a:spcPct val="15000"/>
            </a:spcAft>
            <a:buChar char="•"/>
          </a:pPr>
          <a:r>
            <a:rPr lang="tr-TR" sz="1200" kern="1200"/>
            <a:t>Pümdersan</a:t>
          </a:r>
        </a:p>
        <a:p>
          <a:pPr marL="114300" lvl="1" indent="-114300" algn="l" defTabSz="533400">
            <a:lnSpc>
              <a:spcPct val="90000"/>
            </a:lnSpc>
            <a:spcBef>
              <a:spcPct val="0"/>
            </a:spcBef>
            <a:spcAft>
              <a:spcPct val="15000"/>
            </a:spcAft>
            <a:buChar char="•"/>
          </a:pPr>
          <a:r>
            <a:rPr lang="tr-TR" sz="1200" kern="1200"/>
            <a:t>Toplantı Bilgi Sistemi</a:t>
          </a:r>
        </a:p>
        <a:p>
          <a:pPr marL="114300" lvl="1" indent="-114300" algn="l" defTabSz="533400">
            <a:lnSpc>
              <a:spcPct val="90000"/>
            </a:lnSpc>
            <a:spcBef>
              <a:spcPct val="0"/>
            </a:spcBef>
            <a:spcAft>
              <a:spcPct val="15000"/>
            </a:spcAft>
            <a:buChar char="•"/>
          </a:pPr>
          <a:r>
            <a:rPr lang="tr-TR" sz="1200" kern="1200"/>
            <a:t>Ulaştırma ve İdari Hizmetler Bilgi Sistemi</a:t>
          </a:r>
        </a:p>
      </dsp:txBody>
      <dsp:txXfrm>
        <a:off x="5899300" y="889767"/>
        <a:ext cx="1871154" cy="4551201"/>
      </dsp:txXfrm>
    </dsp:sp>
    <dsp:sp modelId="{3CD7E715-A7BF-487A-B68A-8209191F2CB5}">
      <dsp:nvSpPr>
        <dsp:cNvPr id="0" name=""/>
        <dsp:cNvSpPr/>
      </dsp:nvSpPr>
      <dsp:spPr>
        <a:xfrm>
          <a:off x="5523646" y="393904"/>
          <a:ext cx="751307" cy="751307"/>
        </a:xfrm>
        <a:prstGeom prst="rect">
          <a:avLst/>
        </a:prstGeom>
        <a:blipFill>
          <a:blip xmlns:r="http://schemas.openxmlformats.org/officeDocument/2006/relationships" r:embed="rId3"/>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C2BEB-3311-4B92-A731-2D6523E63A94}">
      <dsp:nvSpPr>
        <dsp:cNvPr id="0" name=""/>
        <dsp:cNvSpPr/>
      </dsp:nvSpPr>
      <dsp:spPr>
        <a:xfrm rot="16200000">
          <a:off x="6166496" y="2977541"/>
          <a:ext cx="4551201" cy="37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06" bIns="0" numCol="1" spcCol="1270" anchor="t" anchorCtr="0">
          <a:noAutofit/>
        </a:bodyPr>
        <a:lstStyle/>
        <a:p>
          <a:pPr marL="0" lvl="0" indent="0" algn="r" defTabSz="933450">
            <a:lnSpc>
              <a:spcPct val="90000"/>
            </a:lnSpc>
            <a:spcBef>
              <a:spcPct val="0"/>
            </a:spcBef>
            <a:spcAft>
              <a:spcPct val="35000"/>
            </a:spcAft>
            <a:buNone/>
          </a:pPr>
          <a:r>
            <a:rPr lang="tr-TR" sz="2100" b="1" kern="1200"/>
            <a:t>Bildirim Uygulamaları</a:t>
          </a:r>
        </a:p>
      </dsp:txBody>
      <dsp:txXfrm>
        <a:off x="6166496" y="2977541"/>
        <a:ext cx="4551201" cy="375653"/>
      </dsp:txXfrm>
    </dsp:sp>
    <dsp:sp modelId="{20E1DCCB-5293-4316-AF97-82C9804E915B}">
      <dsp:nvSpPr>
        <dsp:cNvPr id="0" name=""/>
        <dsp:cNvSpPr/>
      </dsp:nvSpPr>
      <dsp:spPr>
        <a:xfrm>
          <a:off x="8629924" y="889767"/>
          <a:ext cx="1871154" cy="4551201"/>
        </a:xfrm>
        <a:prstGeom prst="rect">
          <a:avLst/>
        </a:prstGeom>
        <a:solidFill>
          <a:srgbClr val="CBE896"/>
        </a:solidFill>
        <a:ln w="19050" cap="rnd"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306" rIns="113792" bIns="113792" numCol="1" spcCol="1270" anchor="t" anchorCtr="0">
          <a:noAutofit/>
        </a:bodyPr>
        <a:lstStyle/>
        <a:p>
          <a:pPr marL="114300" lvl="1" indent="-114300" algn="l" defTabSz="533400">
            <a:lnSpc>
              <a:spcPct val="90000"/>
            </a:lnSpc>
            <a:spcBef>
              <a:spcPct val="0"/>
            </a:spcBef>
            <a:spcAft>
              <a:spcPct val="15000"/>
            </a:spcAft>
            <a:buChar char="•"/>
          </a:pPr>
          <a:r>
            <a:rPr lang="tr-TR" sz="1200" kern="1200"/>
            <a:t>F1 Bildirim Takip Sistemi</a:t>
          </a:r>
        </a:p>
        <a:p>
          <a:pPr marL="114300" lvl="1" indent="-114300" algn="l" defTabSz="533400">
            <a:lnSpc>
              <a:spcPct val="90000"/>
            </a:lnSpc>
            <a:spcBef>
              <a:spcPct val="0"/>
            </a:spcBef>
            <a:spcAft>
              <a:spcPct val="15000"/>
            </a:spcAft>
            <a:buChar char="•"/>
          </a:pPr>
          <a:r>
            <a:rPr lang="tr-TR" sz="1200" kern="1200"/>
            <a:t>Genel Bildirim (Öneri) Sistemi</a:t>
          </a:r>
        </a:p>
        <a:p>
          <a:pPr marL="114300" lvl="1" indent="-114300" algn="l" defTabSz="533400">
            <a:lnSpc>
              <a:spcPct val="90000"/>
            </a:lnSpc>
            <a:spcBef>
              <a:spcPct val="0"/>
            </a:spcBef>
            <a:spcAft>
              <a:spcPct val="15000"/>
            </a:spcAft>
            <a:buChar char="•"/>
          </a:pPr>
          <a:r>
            <a:rPr lang="tr-TR" sz="1200" kern="1200"/>
            <a:t>Mesaj Merkezi</a:t>
          </a:r>
        </a:p>
      </dsp:txBody>
      <dsp:txXfrm>
        <a:off x="8629924" y="889767"/>
        <a:ext cx="1871154" cy="4551201"/>
      </dsp:txXfrm>
    </dsp:sp>
    <dsp:sp modelId="{385751FB-98EB-43E2-B710-9287969C3325}">
      <dsp:nvSpPr>
        <dsp:cNvPr id="0" name=""/>
        <dsp:cNvSpPr/>
      </dsp:nvSpPr>
      <dsp:spPr>
        <a:xfrm>
          <a:off x="8254270" y="393904"/>
          <a:ext cx="751307" cy="751307"/>
        </a:xfrm>
        <a:prstGeom prst="rect">
          <a:avLst/>
        </a:prstGeom>
        <a:blipFill>
          <a:blip xmlns:r="http://schemas.openxmlformats.org/officeDocument/2006/relationships" r:embed="rId4"/>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C17CA-D8E8-4FD6-9F98-86D6D78FA9DB}">
      <dsp:nvSpPr>
        <dsp:cNvPr id="0" name=""/>
        <dsp:cNvSpPr/>
      </dsp:nvSpPr>
      <dsp:spPr>
        <a:xfrm>
          <a:off x="310085" y="284738"/>
          <a:ext cx="3628140" cy="4869212"/>
        </a:xfrm>
        <a:prstGeom prst="roundRect">
          <a:avLst/>
        </a:prstGeom>
        <a:blipFill>
          <a:blip xmlns:r="http://schemas.openxmlformats.org/officeDocument/2006/relationships" r:embed="rId1"/>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7FBD081-B706-46DD-8322-9B8570896712}">
      <dsp:nvSpPr>
        <dsp:cNvPr id="0" name=""/>
        <dsp:cNvSpPr/>
      </dsp:nvSpPr>
      <dsp:spPr>
        <a:xfrm>
          <a:off x="720689" y="2020709"/>
          <a:ext cx="2973853" cy="2955725"/>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tr-TR" sz="6500" kern="1200"/>
        </a:p>
      </dsp:txBody>
      <dsp:txXfrm>
        <a:off x="720689" y="2020709"/>
        <a:ext cx="2973853" cy="2955725"/>
      </dsp:txXfrm>
    </dsp:sp>
    <dsp:sp modelId="{F4F0E45D-CAC0-416C-8290-DF5D93C5E6A0}">
      <dsp:nvSpPr>
        <dsp:cNvPr id="0" name=""/>
        <dsp:cNvSpPr/>
      </dsp:nvSpPr>
      <dsp:spPr>
        <a:xfrm>
          <a:off x="4262579" y="963"/>
          <a:ext cx="331544" cy="331544"/>
        </a:xfrm>
        <a:prstGeom prst="ellipse">
          <a:avLst/>
        </a:prstGeom>
        <a:blipFill>
          <a:blip xmlns:r="http://schemas.openxmlformats.org/officeDocument/2006/relationships" r:embed="rId2"/>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E3DBE8E-B542-45C7-A929-1252506D4C08}">
      <dsp:nvSpPr>
        <dsp:cNvPr id="0" name=""/>
        <dsp:cNvSpPr/>
      </dsp:nvSpPr>
      <dsp:spPr>
        <a:xfrm>
          <a:off x="4594124" y="963"/>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Canlı Ders Sistemi</a:t>
          </a:r>
        </a:p>
      </dsp:txBody>
      <dsp:txXfrm>
        <a:off x="4594124" y="963"/>
        <a:ext cx="2968731" cy="331544"/>
      </dsp:txXfrm>
    </dsp:sp>
    <dsp:sp modelId="{5F59A5E5-9F28-4EE7-9306-3A5C7D94542F}">
      <dsp:nvSpPr>
        <dsp:cNvPr id="0" name=""/>
        <dsp:cNvSpPr/>
      </dsp:nvSpPr>
      <dsp:spPr>
        <a:xfrm>
          <a:off x="4262579" y="392186"/>
          <a:ext cx="331544" cy="331544"/>
        </a:xfrm>
        <a:prstGeom prst="ellipse">
          <a:avLst/>
        </a:prstGeom>
        <a:blipFill>
          <a:blip xmlns:r="http://schemas.openxmlformats.org/officeDocument/2006/relationships" r:embed="rId3"/>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F1C68B-3ABF-487D-A238-836D80C3B6D7}">
      <dsp:nvSpPr>
        <dsp:cNvPr id="0" name=""/>
        <dsp:cNvSpPr/>
      </dsp:nvSpPr>
      <dsp:spPr>
        <a:xfrm>
          <a:off x="4594124" y="392186"/>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Eğitim Destek Sistemi</a:t>
          </a:r>
        </a:p>
      </dsp:txBody>
      <dsp:txXfrm>
        <a:off x="4594124" y="392186"/>
        <a:ext cx="2968731" cy="331544"/>
      </dsp:txXfrm>
    </dsp:sp>
    <dsp:sp modelId="{0B2ECAAB-D041-43C4-8852-285CFE6DF6A9}">
      <dsp:nvSpPr>
        <dsp:cNvPr id="0" name=""/>
        <dsp:cNvSpPr/>
      </dsp:nvSpPr>
      <dsp:spPr>
        <a:xfrm>
          <a:off x="4262579" y="783409"/>
          <a:ext cx="331544" cy="331544"/>
        </a:xfrm>
        <a:prstGeom prst="ellipse">
          <a:avLst/>
        </a:prstGeom>
        <a:blipFill>
          <a:blip xmlns:r="http://schemas.openxmlformats.org/officeDocument/2006/relationships" r:embed="rId4"/>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098807-10F6-4E6C-9A52-EF543DFA9608}">
      <dsp:nvSpPr>
        <dsp:cNvPr id="0" name=""/>
        <dsp:cNvSpPr/>
      </dsp:nvSpPr>
      <dsp:spPr>
        <a:xfrm>
          <a:off x="4594124" y="783409"/>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Eğitim Öğretim Bilgi Sistemi</a:t>
          </a:r>
        </a:p>
      </dsp:txBody>
      <dsp:txXfrm>
        <a:off x="4594124" y="783409"/>
        <a:ext cx="2968731" cy="331544"/>
      </dsp:txXfrm>
    </dsp:sp>
    <dsp:sp modelId="{1BA86A58-26E6-4A5E-8E9A-2C65756E426F}">
      <dsp:nvSpPr>
        <dsp:cNvPr id="0" name=""/>
        <dsp:cNvSpPr/>
      </dsp:nvSpPr>
      <dsp:spPr>
        <a:xfrm>
          <a:off x="4262579" y="1174632"/>
          <a:ext cx="331544" cy="331544"/>
        </a:xfrm>
        <a:prstGeom prst="ellipse">
          <a:avLst/>
        </a:prstGeom>
        <a:blipFill>
          <a:blip xmlns:r="http://schemas.openxmlformats.org/officeDocument/2006/relationships" r:embed="rId5"/>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589E1DF-857B-4090-B075-18E68A651074}">
      <dsp:nvSpPr>
        <dsp:cNvPr id="0" name=""/>
        <dsp:cNvSpPr/>
      </dsp:nvSpPr>
      <dsp:spPr>
        <a:xfrm>
          <a:off x="4594124" y="1174632"/>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Eğitim Yönetim Sistemi</a:t>
          </a:r>
        </a:p>
      </dsp:txBody>
      <dsp:txXfrm>
        <a:off x="4594124" y="1174632"/>
        <a:ext cx="2968731" cy="331544"/>
      </dsp:txXfrm>
    </dsp:sp>
    <dsp:sp modelId="{8D8984E1-9840-445C-92A5-950DBE7B4EB4}">
      <dsp:nvSpPr>
        <dsp:cNvPr id="0" name=""/>
        <dsp:cNvSpPr/>
      </dsp:nvSpPr>
      <dsp:spPr>
        <a:xfrm>
          <a:off x="4262579" y="1565855"/>
          <a:ext cx="331544" cy="331544"/>
        </a:xfrm>
        <a:prstGeom prst="ellipse">
          <a:avLst/>
        </a:prstGeom>
        <a:blipFill>
          <a:blip xmlns:r="http://schemas.openxmlformats.org/officeDocument/2006/relationships" r:embed="rId6"/>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943EA0-C1FF-4D66-9EA3-205E9A83249C}">
      <dsp:nvSpPr>
        <dsp:cNvPr id="0" name=""/>
        <dsp:cNvSpPr/>
      </dsp:nvSpPr>
      <dsp:spPr>
        <a:xfrm>
          <a:off x="4594124" y="1565855"/>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Enstitü Bilgi Sistemi</a:t>
          </a:r>
        </a:p>
      </dsp:txBody>
      <dsp:txXfrm>
        <a:off x="4594124" y="1565855"/>
        <a:ext cx="2968731" cy="331544"/>
      </dsp:txXfrm>
    </dsp:sp>
    <dsp:sp modelId="{4B38AA80-2C16-4DE6-8797-73476299B9FE}">
      <dsp:nvSpPr>
        <dsp:cNvPr id="0" name=""/>
        <dsp:cNvSpPr/>
      </dsp:nvSpPr>
      <dsp:spPr>
        <a:xfrm>
          <a:off x="4262579" y="1957078"/>
          <a:ext cx="331544" cy="331544"/>
        </a:xfrm>
        <a:prstGeom prst="ellipse">
          <a:avLst/>
        </a:prstGeom>
        <a:blipFill>
          <a:blip xmlns:r="http://schemas.openxmlformats.org/officeDocument/2006/relationships" r:embed="rId7"/>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D548E78-4262-4001-9508-2AC0CAC23511}">
      <dsp:nvSpPr>
        <dsp:cNvPr id="0" name=""/>
        <dsp:cNvSpPr/>
      </dsp:nvSpPr>
      <dsp:spPr>
        <a:xfrm>
          <a:off x="4594124" y="1957078"/>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Erasmus Bilgi Sistemi</a:t>
          </a:r>
        </a:p>
      </dsp:txBody>
      <dsp:txXfrm>
        <a:off x="4594124" y="1957078"/>
        <a:ext cx="2968731" cy="331544"/>
      </dsp:txXfrm>
    </dsp:sp>
    <dsp:sp modelId="{76F51936-4632-497A-BFF6-605C14CBDBB5}">
      <dsp:nvSpPr>
        <dsp:cNvPr id="0" name=""/>
        <dsp:cNvSpPr/>
      </dsp:nvSpPr>
      <dsp:spPr>
        <a:xfrm>
          <a:off x="4262579" y="2348302"/>
          <a:ext cx="331544" cy="331544"/>
        </a:xfrm>
        <a:prstGeom prst="ellipse">
          <a:avLst/>
        </a:prstGeom>
        <a:blipFill>
          <a:blip xmlns:r="http://schemas.openxmlformats.org/officeDocument/2006/relationships" r:embed="rId8"/>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E66B6D-AA83-43C4-88AC-BC07091F2DF8}">
      <dsp:nvSpPr>
        <dsp:cNvPr id="0" name=""/>
        <dsp:cNvSpPr/>
      </dsp:nvSpPr>
      <dsp:spPr>
        <a:xfrm>
          <a:off x="4594124" y="2348302"/>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Formasyon Bilgi Sistemi</a:t>
          </a:r>
        </a:p>
      </dsp:txBody>
      <dsp:txXfrm>
        <a:off x="4594124" y="2348302"/>
        <a:ext cx="2968731" cy="331544"/>
      </dsp:txXfrm>
    </dsp:sp>
    <dsp:sp modelId="{6767D083-B72F-4B77-AE1F-597E60F12111}">
      <dsp:nvSpPr>
        <dsp:cNvPr id="0" name=""/>
        <dsp:cNvSpPr/>
      </dsp:nvSpPr>
      <dsp:spPr>
        <a:xfrm>
          <a:off x="4262579" y="2739525"/>
          <a:ext cx="331544" cy="331544"/>
        </a:xfrm>
        <a:prstGeom prst="ellipse">
          <a:avLst/>
        </a:prstGeom>
        <a:blipFill>
          <a:blip xmlns:r="http://schemas.openxmlformats.org/officeDocument/2006/relationships" r:embed="rId9"/>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2E07B1-7E38-4899-902A-E33933A7A65E}">
      <dsp:nvSpPr>
        <dsp:cNvPr id="0" name=""/>
        <dsp:cNvSpPr/>
      </dsp:nvSpPr>
      <dsp:spPr>
        <a:xfrm>
          <a:off x="4594124" y="2739525"/>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Hazırlık Bilgi Sistemi</a:t>
          </a:r>
        </a:p>
      </dsp:txBody>
      <dsp:txXfrm>
        <a:off x="4594124" y="2739525"/>
        <a:ext cx="2968731" cy="331544"/>
      </dsp:txXfrm>
    </dsp:sp>
    <dsp:sp modelId="{5D648731-822C-4EEF-91BB-BACD06873BC3}">
      <dsp:nvSpPr>
        <dsp:cNvPr id="0" name=""/>
        <dsp:cNvSpPr/>
      </dsp:nvSpPr>
      <dsp:spPr>
        <a:xfrm>
          <a:off x="4262579" y="3130748"/>
          <a:ext cx="331544" cy="331544"/>
        </a:xfrm>
        <a:prstGeom prst="ellipse">
          <a:avLst/>
        </a:prstGeom>
        <a:blipFill>
          <a:blip xmlns:r="http://schemas.openxmlformats.org/officeDocument/2006/relationships" r:embed="rId10"/>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D77737-9240-40FA-95C5-8C0FF96242A6}">
      <dsp:nvSpPr>
        <dsp:cNvPr id="0" name=""/>
        <dsp:cNvSpPr/>
      </dsp:nvSpPr>
      <dsp:spPr>
        <a:xfrm>
          <a:off x="4594124" y="3130748"/>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Kütüphane Bilgi Sistemi</a:t>
          </a:r>
        </a:p>
      </dsp:txBody>
      <dsp:txXfrm>
        <a:off x="4594124" y="3130748"/>
        <a:ext cx="2968731" cy="331544"/>
      </dsp:txXfrm>
    </dsp:sp>
    <dsp:sp modelId="{DB5843AD-2978-4DB3-B3D8-CD08C6BCF711}">
      <dsp:nvSpPr>
        <dsp:cNvPr id="0" name=""/>
        <dsp:cNvSpPr/>
      </dsp:nvSpPr>
      <dsp:spPr>
        <a:xfrm>
          <a:off x="4262579" y="3521971"/>
          <a:ext cx="331544" cy="331544"/>
        </a:xfrm>
        <a:prstGeom prst="ellipse">
          <a:avLst/>
        </a:prstGeom>
        <a:blipFill>
          <a:blip xmlns:r="http://schemas.openxmlformats.org/officeDocument/2006/relationships" r:embed="rId11"/>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A7EA230-3FF9-4E7C-A105-507E8CE539CD}">
      <dsp:nvSpPr>
        <dsp:cNvPr id="0" name=""/>
        <dsp:cNvSpPr/>
      </dsp:nvSpPr>
      <dsp:spPr>
        <a:xfrm>
          <a:off x="4594124" y="3521971"/>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Mezun İzleme Sistemi</a:t>
          </a:r>
        </a:p>
      </dsp:txBody>
      <dsp:txXfrm>
        <a:off x="4594124" y="3521971"/>
        <a:ext cx="2968731" cy="331544"/>
      </dsp:txXfrm>
    </dsp:sp>
    <dsp:sp modelId="{C2129398-DBC8-493E-81AD-384F08A02246}">
      <dsp:nvSpPr>
        <dsp:cNvPr id="0" name=""/>
        <dsp:cNvSpPr/>
      </dsp:nvSpPr>
      <dsp:spPr>
        <a:xfrm>
          <a:off x="4262579" y="3913194"/>
          <a:ext cx="331544" cy="331544"/>
        </a:xfrm>
        <a:prstGeom prst="ellipse">
          <a:avLst/>
        </a:prstGeom>
        <a:blipFill>
          <a:blip xmlns:r="http://schemas.openxmlformats.org/officeDocument/2006/relationships" r:embed="rId12"/>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C84EAC-1596-4E3B-9B44-F44B9CB35BC2}">
      <dsp:nvSpPr>
        <dsp:cNvPr id="0" name=""/>
        <dsp:cNvSpPr/>
      </dsp:nvSpPr>
      <dsp:spPr>
        <a:xfrm>
          <a:off x="4594124" y="3913194"/>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Öğrenci Bilgi Sistemi</a:t>
          </a:r>
        </a:p>
      </dsp:txBody>
      <dsp:txXfrm>
        <a:off x="4594124" y="3913194"/>
        <a:ext cx="2968731" cy="331544"/>
      </dsp:txXfrm>
    </dsp:sp>
    <dsp:sp modelId="{583CE0F6-88A9-4C9E-84CF-67DCBE663F8C}">
      <dsp:nvSpPr>
        <dsp:cNvPr id="0" name=""/>
        <dsp:cNvSpPr/>
      </dsp:nvSpPr>
      <dsp:spPr>
        <a:xfrm>
          <a:off x="4262579" y="4304417"/>
          <a:ext cx="331544" cy="331544"/>
        </a:xfrm>
        <a:prstGeom prst="ellipse">
          <a:avLst/>
        </a:prstGeom>
        <a:blipFill>
          <a:blip xmlns:r="http://schemas.openxmlformats.org/officeDocument/2006/relationships" r:embed="rId13"/>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F88169F-49CA-4C42-B1A5-88B12B097BE7}">
      <dsp:nvSpPr>
        <dsp:cNvPr id="0" name=""/>
        <dsp:cNvSpPr/>
      </dsp:nvSpPr>
      <dsp:spPr>
        <a:xfrm>
          <a:off x="4594124" y="4304417"/>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Öğrenci İşleri Bilgi Sistemi</a:t>
          </a:r>
        </a:p>
      </dsp:txBody>
      <dsp:txXfrm>
        <a:off x="4594124" y="4304417"/>
        <a:ext cx="2968731" cy="331544"/>
      </dsp:txXfrm>
    </dsp:sp>
    <dsp:sp modelId="{14A98679-8F2B-40AC-BC33-8674C181611F}">
      <dsp:nvSpPr>
        <dsp:cNvPr id="0" name=""/>
        <dsp:cNvSpPr/>
      </dsp:nvSpPr>
      <dsp:spPr>
        <a:xfrm>
          <a:off x="4262579" y="4695640"/>
          <a:ext cx="331544" cy="331544"/>
        </a:xfrm>
        <a:prstGeom prst="ellipse">
          <a:avLst/>
        </a:prstGeom>
        <a:blipFill>
          <a:blip xmlns:r="http://schemas.openxmlformats.org/officeDocument/2006/relationships" r:embed="rId14"/>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D4E188-AE28-4187-BCB1-2B04311DCD51}">
      <dsp:nvSpPr>
        <dsp:cNvPr id="0" name=""/>
        <dsp:cNvSpPr/>
      </dsp:nvSpPr>
      <dsp:spPr>
        <a:xfrm>
          <a:off x="4594124" y="4695640"/>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PDREM Randevu Sistemi</a:t>
          </a:r>
        </a:p>
      </dsp:txBody>
      <dsp:txXfrm>
        <a:off x="4594124" y="4695640"/>
        <a:ext cx="2968731" cy="331544"/>
      </dsp:txXfrm>
    </dsp:sp>
    <dsp:sp modelId="{1DD1760C-3B11-422F-BBB5-5D9C7FB86D40}">
      <dsp:nvSpPr>
        <dsp:cNvPr id="0" name=""/>
        <dsp:cNvSpPr/>
      </dsp:nvSpPr>
      <dsp:spPr>
        <a:xfrm>
          <a:off x="4262579" y="5086863"/>
          <a:ext cx="331544" cy="331544"/>
        </a:xfrm>
        <a:prstGeom prst="ellipse">
          <a:avLst/>
        </a:prstGeom>
        <a:blipFill>
          <a:blip xmlns:r="http://schemas.openxmlformats.org/officeDocument/2006/relationships" r:embed="rId15"/>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78EBF6-9033-4769-8E98-213526AC1716}">
      <dsp:nvSpPr>
        <dsp:cNvPr id="0" name=""/>
        <dsp:cNvSpPr/>
      </dsp:nvSpPr>
      <dsp:spPr>
        <a:xfrm>
          <a:off x="4594124" y="5086863"/>
          <a:ext cx="2968731" cy="33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tr-TR" sz="2000" kern="1200"/>
            <a:t>Tıp Fakültesi Bilgi Sistemi</a:t>
          </a:r>
        </a:p>
      </dsp:txBody>
      <dsp:txXfrm>
        <a:off x="4594124" y="5086863"/>
        <a:ext cx="2968731" cy="331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161C1-076A-4B76-A0C0-C2D953CFAAF0}">
      <dsp:nvSpPr>
        <dsp:cNvPr id="0" name=""/>
        <dsp:cNvSpPr/>
      </dsp:nvSpPr>
      <dsp:spPr>
        <a:xfrm>
          <a:off x="630254" y="401506"/>
          <a:ext cx="3012436" cy="4168361"/>
        </a:xfrm>
        <a:prstGeom prst="roundRect">
          <a:avLst/>
        </a:prstGeom>
        <a:blipFill>
          <a:blip xmlns:r="http://schemas.openxmlformats.org/officeDocument/2006/relationships" r:embed="rId1"/>
          <a:srcRect/>
          <a:stretch>
            <a:fillRect l="-4000" r="-4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FADE6CA-B36A-4769-BE82-72B135B95828}">
      <dsp:nvSpPr>
        <dsp:cNvPr id="0" name=""/>
        <dsp:cNvSpPr/>
      </dsp:nvSpPr>
      <dsp:spPr>
        <a:xfrm>
          <a:off x="968713" y="2020160"/>
          <a:ext cx="2973853" cy="2955725"/>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tr-TR" sz="6500" kern="1200"/>
        </a:p>
      </dsp:txBody>
      <dsp:txXfrm>
        <a:off x="968713" y="2020160"/>
        <a:ext cx="2973853" cy="2955725"/>
      </dsp:txXfrm>
    </dsp:sp>
    <dsp:sp modelId="{2CCC2F60-B510-4E4A-B315-AD0C674423E0}">
      <dsp:nvSpPr>
        <dsp:cNvPr id="0" name=""/>
        <dsp:cNvSpPr/>
      </dsp:nvSpPr>
      <dsp:spPr>
        <a:xfrm>
          <a:off x="4383797" y="415"/>
          <a:ext cx="585155" cy="585155"/>
        </a:xfrm>
        <a:prstGeom prst="ellipse">
          <a:avLst/>
        </a:prstGeom>
        <a:blipFill>
          <a:blip xmlns:r="http://schemas.openxmlformats.org/officeDocument/2006/relationships" r:embed="rId2"/>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3BAD87-B9AA-4CE3-8A04-6BA5B2309BCA}">
      <dsp:nvSpPr>
        <dsp:cNvPr id="0" name=""/>
        <dsp:cNvSpPr/>
      </dsp:nvSpPr>
      <dsp:spPr>
        <a:xfrm>
          <a:off x="4968953" y="415"/>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Altyapı Bilgi Sistemi</a:t>
          </a:r>
        </a:p>
      </dsp:txBody>
      <dsp:txXfrm>
        <a:off x="4968953" y="415"/>
        <a:ext cx="2345877" cy="585155"/>
      </dsp:txXfrm>
    </dsp:sp>
    <dsp:sp modelId="{8BA3D22E-FCDA-4079-A25E-603FCE24F5E1}">
      <dsp:nvSpPr>
        <dsp:cNvPr id="0" name=""/>
        <dsp:cNvSpPr/>
      </dsp:nvSpPr>
      <dsp:spPr>
        <a:xfrm>
          <a:off x="4383797" y="690898"/>
          <a:ext cx="585155" cy="585155"/>
        </a:xfrm>
        <a:prstGeom prst="ellipse">
          <a:avLst/>
        </a:prstGeom>
        <a:blipFill>
          <a:blip xmlns:r="http://schemas.openxmlformats.org/officeDocument/2006/relationships" r:embed="rId3"/>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463411-88B9-4800-A20C-46C653A494E3}">
      <dsp:nvSpPr>
        <dsp:cNvPr id="0" name=""/>
        <dsp:cNvSpPr/>
      </dsp:nvSpPr>
      <dsp:spPr>
        <a:xfrm>
          <a:off x="4968953" y="690898"/>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Bukalemun İçerik Yönetim Sistemi</a:t>
          </a:r>
        </a:p>
      </dsp:txBody>
      <dsp:txXfrm>
        <a:off x="4968953" y="690898"/>
        <a:ext cx="2345877" cy="585155"/>
      </dsp:txXfrm>
    </dsp:sp>
    <dsp:sp modelId="{B48086BE-07A1-477F-A1B0-3FEDD2D3A745}">
      <dsp:nvSpPr>
        <dsp:cNvPr id="0" name=""/>
        <dsp:cNvSpPr/>
      </dsp:nvSpPr>
      <dsp:spPr>
        <a:xfrm>
          <a:off x="4383797" y="1381382"/>
          <a:ext cx="585155" cy="585155"/>
        </a:xfrm>
        <a:prstGeom prst="ellipse">
          <a:avLst/>
        </a:prstGeom>
        <a:blipFill>
          <a:blip xmlns:r="http://schemas.openxmlformats.org/officeDocument/2006/relationships" r:embed="rId4"/>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B777CE8-2AC2-4F6A-890F-2E22F70ECEF4}">
      <dsp:nvSpPr>
        <dsp:cNvPr id="0" name=""/>
        <dsp:cNvSpPr/>
      </dsp:nvSpPr>
      <dsp:spPr>
        <a:xfrm>
          <a:off x="4968953" y="1381382"/>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Faaliyet Bilgi Sistemi</a:t>
          </a:r>
        </a:p>
      </dsp:txBody>
      <dsp:txXfrm>
        <a:off x="4968953" y="1381382"/>
        <a:ext cx="2345877" cy="585155"/>
      </dsp:txXfrm>
    </dsp:sp>
    <dsp:sp modelId="{C9805D9A-5AE9-47CA-8C9D-93D23325F6CB}">
      <dsp:nvSpPr>
        <dsp:cNvPr id="0" name=""/>
        <dsp:cNvSpPr/>
      </dsp:nvSpPr>
      <dsp:spPr>
        <a:xfrm>
          <a:off x="4383797" y="2071866"/>
          <a:ext cx="585155" cy="585155"/>
        </a:xfrm>
        <a:prstGeom prst="ellipse">
          <a:avLst/>
        </a:prstGeom>
        <a:blipFill>
          <a:blip xmlns:r="http://schemas.openxmlformats.org/officeDocument/2006/relationships" r:embed="rId5"/>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D9D3A1-7905-4A00-A828-89D485B745C3}">
      <dsp:nvSpPr>
        <dsp:cNvPr id="0" name=""/>
        <dsp:cNvSpPr/>
      </dsp:nvSpPr>
      <dsp:spPr>
        <a:xfrm>
          <a:off x="4968953" y="2071866"/>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Kurumsal Veri Değerlendirme Sistemi</a:t>
          </a:r>
        </a:p>
      </dsp:txBody>
      <dsp:txXfrm>
        <a:off x="4968953" y="2071866"/>
        <a:ext cx="2345877" cy="585155"/>
      </dsp:txXfrm>
    </dsp:sp>
    <dsp:sp modelId="{9CD804E4-AB2C-4471-82D8-834AF08858CC}">
      <dsp:nvSpPr>
        <dsp:cNvPr id="0" name=""/>
        <dsp:cNvSpPr/>
      </dsp:nvSpPr>
      <dsp:spPr>
        <a:xfrm>
          <a:off x="4383797" y="2762350"/>
          <a:ext cx="585155" cy="585155"/>
        </a:xfrm>
        <a:prstGeom prst="ellipse">
          <a:avLst/>
        </a:prstGeom>
        <a:blipFill>
          <a:blip xmlns:r="http://schemas.openxmlformats.org/officeDocument/2006/relationships" r:embed="rId6"/>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2892186-646A-4B0B-9E6E-2AB0992D1973}">
      <dsp:nvSpPr>
        <dsp:cNvPr id="0" name=""/>
        <dsp:cNvSpPr/>
      </dsp:nvSpPr>
      <dsp:spPr>
        <a:xfrm>
          <a:off x="4968953" y="2762350"/>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SKS Bilgi Sistemi</a:t>
          </a:r>
        </a:p>
      </dsp:txBody>
      <dsp:txXfrm>
        <a:off x="4968953" y="2762350"/>
        <a:ext cx="2345877" cy="585155"/>
      </dsp:txXfrm>
    </dsp:sp>
    <dsp:sp modelId="{3CD56311-B96F-4770-A0C4-620E7DD55E8F}">
      <dsp:nvSpPr>
        <dsp:cNvPr id="0" name=""/>
        <dsp:cNvSpPr/>
      </dsp:nvSpPr>
      <dsp:spPr>
        <a:xfrm>
          <a:off x="4383797" y="3452833"/>
          <a:ext cx="585155" cy="585155"/>
        </a:xfrm>
        <a:prstGeom prst="ellipse">
          <a:avLst/>
        </a:prstGeom>
        <a:blipFill>
          <a:blip xmlns:r="http://schemas.openxmlformats.org/officeDocument/2006/relationships" r:embed="rId7"/>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D0333FB-1203-4757-A971-56E54B208B6B}">
      <dsp:nvSpPr>
        <dsp:cNvPr id="0" name=""/>
        <dsp:cNvSpPr/>
      </dsp:nvSpPr>
      <dsp:spPr>
        <a:xfrm>
          <a:off x="4968953" y="3452833"/>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Stratejik Yönetim Bilgi Sistemi</a:t>
          </a:r>
        </a:p>
      </dsp:txBody>
      <dsp:txXfrm>
        <a:off x="4968953" y="3452833"/>
        <a:ext cx="2345877" cy="585155"/>
      </dsp:txXfrm>
    </dsp:sp>
    <dsp:sp modelId="{FA94F2D6-3FE2-46B0-898F-827578428AAD}">
      <dsp:nvSpPr>
        <dsp:cNvPr id="0" name=""/>
        <dsp:cNvSpPr/>
      </dsp:nvSpPr>
      <dsp:spPr>
        <a:xfrm>
          <a:off x="4383797" y="4143317"/>
          <a:ext cx="585155" cy="585155"/>
        </a:xfrm>
        <a:prstGeom prst="ellipse">
          <a:avLst/>
        </a:prstGeom>
        <a:blipFill>
          <a:blip xmlns:r="http://schemas.openxmlformats.org/officeDocument/2006/relationships" r:embed="rId8"/>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B31554-32F8-4957-9D75-6F646305BB3E}">
      <dsp:nvSpPr>
        <dsp:cNvPr id="0" name=""/>
        <dsp:cNvSpPr/>
      </dsp:nvSpPr>
      <dsp:spPr>
        <a:xfrm>
          <a:off x="4968953" y="4143317"/>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Süreç Yönetimi Bilgi Sistemi</a:t>
          </a:r>
        </a:p>
      </dsp:txBody>
      <dsp:txXfrm>
        <a:off x="4968953" y="4143317"/>
        <a:ext cx="2345877" cy="585155"/>
      </dsp:txXfrm>
    </dsp:sp>
    <dsp:sp modelId="{805AE464-5D16-46B4-B77C-E63FA61B3AEB}">
      <dsp:nvSpPr>
        <dsp:cNvPr id="0" name=""/>
        <dsp:cNvSpPr/>
      </dsp:nvSpPr>
      <dsp:spPr>
        <a:xfrm>
          <a:off x="4383797" y="4833801"/>
          <a:ext cx="585155" cy="585155"/>
        </a:xfrm>
        <a:prstGeom prst="ellipse">
          <a:avLst/>
        </a:prstGeom>
        <a:blipFill>
          <a:blip xmlns:r="http://schemas.openxmlformats.org/officeDocument/2006/relationships" r:embed="rId9"/>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D0CBCB-0E8A-406A-A8CC-DC0558FE9342}">
      <dsp:nvSpPr>
        <dsp:cNvPr id="0" name=""/>
        <dsp:cNvSpPr/>
      </dsp:nvSpPr>
      <dsp:spPr>
        <a:xfrm>
          <a:off x="4968953" y="4833801"/>
          <a:ext cx="2345877" cy="58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tr-TR" sz="1900" kern="1200"/>
            <a:t>Yönetici Bilgi Sistem</a:t>
          </a:r>
        </a:p>
      </dsp:txBody>
      <dsp:txXfrm>
        <a:off x="4968953" y="4833801"/>
        <a:ext cx="2345877" cy="585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E76E2-CA27-4F03-AA20-F2619021F5B0}">
      <dsp:nvSpPr>
        <dsp:cNvPr id="0" name=""/>
        <dsp:cNvSpPr/>
      </dsp:nvSpPr>
      <dsp:spPr>
        <a:xfrm>
          <a:off x="743333" y="293657"/>
          <a:ext cx="3096361" cy="4134123"/>
        </a:xfrm>
        <a:prstGeom prst="roundRect">
          <a:avLst/>
        </a:prstGeom>
        <a:blipFill>
          <a:blip xmlns:r="http://schemas.openxmlformats.org/officeDocument/2006/relationships" r:embed="rId1"/>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C20932E-4799-4828-B455-EBC3EFB6CEA6}">
      <dsp:nvSpPr>
        <dsp:cNvPr id="0" name=""/>
        <dsp:cNvSpPr/>
      </dsp:nvSpPr>
      <dsp:spPr>
        <a:xfrm>
          <a:off x="1105719" y="2020712"/>
          <a:ext cx="2973853" cy="2955725"/>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tr-TR" sz="6500" kern="1200"/>
        </a:p>
      </dsp:txBody>
      <dsp:txXfrm>
        <a:off x="1105719" y="2020712"/>
        <a:ext cx="2973853" cy="2955725"/>
      </dsp:txXfrm>
    </dsp:sp>
    <dsp:sp modelId="{7AD3932E-ECBA-445C-8AAD-A75318A4EDA5}">
      <dsp:nvSpPr>
        <dsp:cNvPr id="0" name=""/>
        <dsp:cNvSpPr/>
      </dsp:nvSpPr>
      <dsp:spPr>
        <a:xfrm>
          <a:off x="4553925" y="967"/>
          <a:ext cx="518911" cy="518911"/>
        </a:xfrm>
        <a:prstGeom prst="ellipse">
          <a:avLst/>
        </a:prstGeom>
        <a:blipFill>
          <a:blip xmlns:r="http://schemas.openxmlformats.org/officeDocument/2006/relationships" r:embed="rId2"/>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0EE9ED6-AD2C-4AC4-BEC5-C57BB6F0D381}">
      <dsp:nvSpPr>
        <dsp:cNvPr id="0" name=""/>
        <dsp:cNvSpPr/>
      </dsp:nvSpPr>
      <dsp:spPr>
        <a:xfrm>
          <a:off x="5072837" y="967"/>
          <a:ext cx="2104988"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dirty="0"/>
            <a:t>Akademik Teşvik Bilgi Sistemi</a:t>
          </a:r>
        </a:p>
      </dsp:txBody>
      <dsp:txXfrm>
        <a:off x="5072837" y="967"/>
        <a:ext cx="2104988" cy="518911"/>
      </dsp:txXfrm>
    </dsp:sp>
    <dsp:sp modelId="{C6CCE768-D2C0-4954-A24D-ACDEF57048F8}">
      <dsp:nvSpPr>
        <dsp:cNvPr id="0" name=""/>
        <dsp:cNvSpPr/>
      </dsp:nvSpPr>
      <dsp:spPr>
        <a:xfrm>
          <a:off x="4553925" y="613282"/>
          <a:ext cx="518911" cy="518911"/>
        </a:xfrm>
        <a:prstGeom prst="ellipse">
          <a:avLst/>
        </a:prstGeom>
        <a:blipFill>
          <a:blip xmlns:r="http://schemas.openxmlformats.org/officeDocument/2006/relationships" r:embed="rId3"/>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A135539-B146-457E-BEF3-2960216F1345}">
      <dsp:nvSpPr>
        <dsp:cNvPr id="0" name=""/>
        <dsp:cNvSpPr/>
      </dsp:nvSpPr>
      <dsp:spPr>
        <a:xfrm>
          <a:off x="5072837" y="613282"/>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a:t>BAP Bilgi Sistemi</a:t>
          </a:r>
        </a:p>
      </dsp:txBody>
      <dsp:txXfrm>
        <a:off x="5072837" y="613282"/>
        <a:ext cx="2082332" cy="518911"/>
      </dsp:txXfrm>
    </dsp:sp>
    <dsp:sp modelId="{2B622912-56C4-4032-B4FE-EEA652717F88}">
      <dsp:nvSpPr>
        <dsp:cNvPr id="0" name=""/>
        <dsp:cNvSpPr/>
      </dsp:nvSpPr>
      <dsp:spPr>
        <a:xfrm>
          <a:off x="4553925" y="1225598"/>
          <a:ext cx="518911" cy="51891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964F5C-B34E-4F21-A66C-050F81E3E453}">
      <dsp:nvSpPr>
        <dsp:cNvPr id="0" name=""/>
        <dsp:cNvSpPr/>
      </dsp:nvSpPr>
      <dsp:spPr>
        <a:xfrm>
          <a:off x="5072837" y="1225598"/>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dirty="0"/>
            <a:t>Doküman Yönetim Sistemi</a:t>
          </a:r>
        </a:p>
      </dsp:txBody>
      <dsp:txXfrm>
        <a:off x="5072837" y="1225598"/>
        <a:ext cx="2082332" cy="518911"/>
      </dsp:txXfrm>
    </dsp:sp>
    <dsp:sp modelId="{1EA776C3-610D-4576-A70D-82826016E5C3}">
      <dsp:nvSpPr>
        <dsp:cNvPr id="0" name=""/>
        <dsp:cNvSpPr/>
      </dsp:nvSpPr>
      <dsp:spPr>
        <a:xfrm>
          <a:off x="4553925" y="1837914"/>
          <a:ext cx="518911" cy="518911"/>
        </a:xfrm>
        <a:prstGeom prst="ellipse">
          <a:avLst/>
        </a:prstGeom>
        <a:blipFill>
          <a:blip xmlns:r="http://schemas.openxmlformats.org/officeDocument/2006/relationships" r:embed="rId5"/>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90B7A8-D89B-4E6B-9523-CC7AC433DE7F}">
      <dsp:nvSpPr>
        <dsp:cNvPr id="0" name=""/>
        <dsp:cNvSpPr/>
      </dsp:nvSpPr>
      <dsp:spPr>
        <a:xfrm>
          <a:off x="5072837" y="1837914"/>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a:t>GCRIS Akademik Arşiv Veritabanı</a:t>
          </a:r>
        </a:p>
      </dsp:txBody>
      <dsp:txXfrm>
        <a:off x="5072837" y="1837914"/>
        <a:ext cx="2082332" cy="518911"/>
      </dsp:txXfrm>
    </dsp:sp>
    <dsp:sp modelId="{36A46626-C7EA-48AA-8294-4B884ECE3599}">
      <dsp:nvSpPr>
        <dsp:cNvPr id="0" name=""/>
        <dsp:cNvSpPr/>
      </dsp:nvSpPr>
      <dsp:spPr>
        <a:xfrm>
          <a:off x="4553925" y="2450230"/>
          <a:ext cx="518911" cy="518911"/>
        </a:xfrm>
        <a:prstGeom prst="ellipse">
          <a:avLst/>
        </a:prstGeom>
        <a:blipFill>
          <a:blip xmlns:r="http://schemas.openxmlformats.org/officeDocument/2006/relationships" r:embed="rId6"/>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43F2516-5D51-4985-9583-ECC72B2C0B79}">
      <dsp:nvSpPr>
        <dsp:cNvPr id="0" name=""/>
        <dsp:cNvSpPr/>
      </dsp:nvSpPr>
      <dsp:spPr>
        <a:xfrm>
          <a:off x="5072837" y="2450230"/>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a:t>Personel Bilgi Sistemi</a:t>
          </a:r>
        </a:p>
      </dsp:txBody>
      <dsp:txXfrm>
        <a:off x="5072837" y="2450230"/>
        <a:ext cx="2082332" cy="518911"/>
      </dsp:txXfrm>
    </dsp:sp>
    <dsp:sp modelId="{92AA7AF4-A046-482A-B649-71AAFFBA04BA}">
      <dsp:nvSpPr>
        <dsp:cNvPr id="0" name=""/>
        <dsp:cNvSpPr/>
      </dsp:nvSpPr>
      <dsp:spPr>
        <a:xfrm>
          <a:off x="4553925" y="3062545"/>
          <a:ext cx="518911" cy="518911"/>
        </a:xfrm>
        <a:prstGeom prst="ellipse">
          <a:avLst/>
        </a:prstGeom>
        <a:blipFill>
          <a:blip xmlns:r="http://schemas.openxmlformats.org/officeDocument/2006/relationships" r:embed="rId7"/>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8E36D22-C5B2-4945-A36C-E01169E9706A}">
      <dsp:nvSpPr>
        <dsp:cNvPr id="0" name=""/>
        <dsp:cNvSpPr/>
      </dsp:nvSpPr>
      <dsp:spPr>
        <a:xfrm>
          <a:off x="5072837" y="3062545"/>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a:t>Proje Bilgi Sistemi</a:t>
          </a:r>
        </a:p>
      </dsp:txBody>
      <dsp:txXfrm>
        <a:off x="5072837" y="3062545"/>
        <a:ext cx="2082332" cy="518911"/>
      </dsp:txXfrm>
    </dsp:sp>
    <dsp:sp modelId="{FBB4BCC5-EE11-45E3-865F-B15E5D9C659B}">
      <dsp:nvSpPr>
        <dsp:cNvPr id="0" name=""/>
        <dsp:cNvSpPr/>
      </dsp:nvSpPr>
      <dsp:spPr>
        <a:xfrm>
          <a:off x="4553925" y="3674861"/>
          <a:ext cx="518911" cy="518911"/>
        </a:xfrm>
        <a:prstGeom prst="ellipse">
          <a:avLst/>
        </a:prstGeom>
        <a:blipFill>
          <a:blip xmlns:r="http://schemas.openxmlformats.org/officeDocument/2006/relationships" r:embed="rId8"/>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7A01433-A4EF-4821-B840-F573FACBC932}">
      <dsp:nvSpPr>
        <dsp:cNvPr id="0" name=""/>
        <dsp:cNvSpPr/>
      </dsp:nvSpPr>
      <dsp:spPr>
        <a:xfrm>
          <a:off x="5072837" y="3674861"/>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a:t>Pümdersan</a:t>
          </a:r>
        </a:p>
      </dsp:txBody>
      <dsp:txXfrm>
        <a:off x="5072837" y="3674861"/>
        <a:ext cx="2082332" cy="518911"/>
      </dsp:txXfrm>
    </dsp:sp>
    <dsp:sp modelId="{8CEEF6D6-0E71-4BED-AC24-6F5B1B50C48E}">
      <dsp:nvSpPr>
        <dsp:cNvPr id="0" name=""/>
        <dsp:cNvSpPr/>
      </dsp:nvSpPr>
      <dsp:spPr>
        <a:xfrm>
          <a:off x="4553925" y="4287177"/>
          <a:ext cx="518911" cy="518911"/>
        </a:xfrm>
        <a:prstGeom prst="ellipse">
          <a:avLst/>
        </a:prstGeom>
        <a:blipFill>
          <a:blip xmlns:r="http://schemas.openxmlformats.org/officeDocument/2006/relationships" r:embed="rId9"/>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0C5DC8-63FA-469A-8616-BFB694A9979E}">
      <dsp:nvSpPr>
        <dsp:cNvPr id="0" name=""/>
        <dsp:cNvSpPr/>
      </dsp:nvSpPr>
      <dsp:spPr>
        <a:xfrm>
          <a:off x="5072837" y="4287177"/>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a:t>Toplantı Bilgi Sistemi</a:t>
          </a:r>
        </a:p>
      </dsp:txBody>
      <dsp:txXfrm>
        <a:off x="5072837" y="4287177"/>
        <a:ext cx="2082332" cy="518911"/>
      </dsp:txXfrm>
    </dsp:sp>
    <dsp:sp modelId="{7EDB37AD-36D3-4E4E-81A2-2918B947FB8B}">
      <dsp:nvSpPr>
        <dsp:cNvPr id="0" name=""/>
        <dsp:cNvSpPr/>
      </dsp:nvSpPr>
      <dsp:spPr>
        <a:xfrm>
          <a:off x="4553925" y="4899493"/>
          <a:ext cx="518911" cy="518911"/>
        </a:xfrm>
        <a:prstGeom prst="ellipse">
          <a:avLst/>
        </a:prstGeom>
        <a:blipFill>
          <a:blip xmlns:r="http://schemas.openxmlformats.org/officeDocument/2006/relationships" r:embed="rId10"/>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85E9E7E-7316-4901-BDBD-E7D85A687F47}">
      <dsp:nvSpPr>
        <dsp:cNvPr id="0" name=""/>
        <dsp:cNvSpPr/>
      </dsp:nvSpPr>
      <dsp:spPr>
        <a:xfrm>
          <a:off x="5072837" y="4899493"/>
          <a:ext cx="2082332" cy="51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pPr>
          <a:r>
            <a:rPr lang="tr-TR" sz="1700" kern="1200"/>
            <a:t>Ulaştırma ve İdari Hizmetler Bilgi Sistemi</a:t>
          </a:r>
        </a:p>
      </dsp:txBody>
      <dsp:txXfrm>
        <a:off x="5072837" y="4899493"/>
        <a:ext cx="2082332" cy="518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83CDE-F32B-4655-852B-213B6B53917F}">
      <dsp:nvSpPr>
        <dsp:cNvPr id="0" name=""/>
        <dsp:cNvSpPr/>
      </dsp:nvSpPr>
      <dsp:spPr>
        <a:xfrm>
          <a:off x="184022" y="197414"/>
          <a:ext cx="2938825" cy="3748501"/>
        </a:xfrm>
        <a:prstGeom prst="roundRect">
          <a:avLst/>
        </a:prstGeom>
        <a:blipFill>
          <a:blip xmlns:r="http://schemas.openxmlformats.org/officeDocument/2006/relationships" r:embed="rId1"/>
          <a:srcRect/>
          <a:stretch>
            <a:fillRect t="-3000" b="-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ECCEBB-8F16-4EBB-9A70-917E0A42FD21}">
      <dsp:nvSpPr>
        <dsp:cNvPr id="0" name=""/>
        <dsp:cNvSpPr/>
      </dsp:nvSpPr>
      <dsp:spPr>
        <a:xfrm>
          <a:off x="1088417" y="1630804"/>
          <a:ext cx="2262895" cy="2249100"/>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tr-TR" sz="6500" kern="1200"/>
        </a:p>
      </dsp:txBody>
      <dsp:txXfrm>
        <a:off x="1088417" y="1630804"/>
        <a:ext cx="2262895" cy="2249100"/>
      </dsp:txXfrm>
    </dsp:sp>
    <dsp:sp modelId="{0C8A3D15-82E3-4984-A3A7-7EA77AEA6E4A}">
      <dsp:nvSpPr>
        <dsp:cNvPr id="0" name=""/>
        <dsp:cNvSpPr/>
      </dsp:nvSpPr>
      <dsp:spPr>
        <a:xfrm>
          <a:off x="3403641" y="93918"/>
          <a:ext cx="1012095" cy="1012095"/>
        </a:xfrm>
        <a:prstGeom prst="ellipse">
          <a:avLst/>
        </a:prstGeom>
        <a:blipFill>
          <a:blip xmlns:r="http://schemas.openxmlformats.org/officeDocument/2006/relationships" r:embed="rId2"/>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B6A785-FFCD-46FD-8B5A-55867AB5BE32}">
      <dsp:nvSpPr>
        <dsp:cNvPr id="0" name=""/>
        <dsp:cNvSpPr/>
      </dsp:nvSpPr>
      <dsp:spPr>
        <a:xfrm>
          <a:off x="4415736" y="93918"/>
          <a:ext cx="2699564" cy="101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lvl="0" indent="0" algn="l" defTabSz="1466850">
            <a:lnSpc>
              <a:spcPct val="90000"/>
            </a:lnSpc>
            <a:spcBef>
              <a:spcPct val="0"/>
            </a:spcBef>
            <a:spcAft>
              <a:spcPct val="35000"/>
            </a:spcAft>
            <a:buNone/>
          </a:pPr>
          <a:r>
            <a:rPr lang="tr-TR" altLang="tr-TR" sz="3300" b="0" i="0" kern="1200">
              <a:latin typeface="+mn-lt"/>
            </a:rPr>
            <a:t>F1 Bildirim Takip Sistemi </a:t>
          </a:r>
          <a:endParaRPr lang="tr-TR" sz="3300" b="0" i="0" kern="1200"/>
        </a:p>
      </dsp:txBody>
      <dsp:txXfrm>
        <a:off x="4415736" y="93918"/>
        <a:ext cx="2699564" cy="1012095"/>
      </dsp:txXfrm>
    </dsp:sp>
    <dsp:sp modelId="{C6CCE768-D2C0-4954-A24D-ACDEF57048F8}">
      <dsp:nvSpPr>
        <dsp:cNvPr id="0" name=""/>
        <dsp:cNvSpPr/>
      </dsp:nvSpPr>
      <dsp:spPr>
        <a:xfrm>
          <a:off x="3403641" y="1288191"/>
          <a:ext cx="1012095" cy="1012095"/>
        </a:xfrm>
        <a:prstGeom prst="ellipse">
          <a:avLst/>
        </a:prstGeom>
        <a:blipFill>
          <a:blip xmlns:r="http://schemas.openxmlformats.org/officeDocument/2006/relationships" r:embed="rId3"/>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A135539-B146-457E-BEF3-2960216F1345}">
      <dsp:nvSpPr>
        <dsp:cNvPr id="0" name=""/>
        <dsp:cNvSpPr/>
      </dsp:nvSpPr>
      <dsp:spPr>
        <a:xfrm>
          <a:off x="4415736" y="1288191"/>
          <a:ext cx="2699564" cy="101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lvl="0" indent="0" algn="l" defTabSz="1466850">
            <a:lnSpc>
              <a:spcPct val="90000"/>
            </a:lnSpc>
            <a:spcBef>
              <a:spcPct val="0"/>
            </a:spcBef>
            <a:spcAft>
              <a:spcPct val="35000"/>
            </a:spcAft>
            <a:buNone/>
          </a:pPr>
          <a:r>
            <a:rPr lang="tr-TR" sz="3300" kern="1200"/>
            <a:t>Genel Bildirim (Öneri) Sistemi</a:t>
          </a:r>
        </a:p>
      </dsp:txBody>
      <dsp:txXfrm>
        <a:off x="4415736" y="1288191"/>
        <a:ext cx="2699564" cy="1012095"/>
      </dsp:txXfrm>
    </dsp:sp>
    <dsp:sp modelId="{14B79156-BE21-41B0-8100-8204880CA5BE}">
      <dsp:nvSpPr>
        <dsp:cNvPr id="0" name=""/>
        <dsp:cNvSpPr/>
      </dsp:nvSpPr>
      <dsp:spPr>
        <a:xfrm>
          <a:off x="3403641" y="2482463"/>
          <a:ext cx="1012095" cy="1012095"/>
        </a:xfrm>
        <a:prstGeom prst="ellipse">
          <a:avLst/>
        </a:prstGeom>
        <a:blipFill>
          <a:blip xmlns:r="http://schemas.openxmlformats.org/officeDocument/2006/relationships" r:embed="rId4"/>
          <a:srcRect/>
          <a:stretch>
            <a:fillRect l="-13000" r="-1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880835B-D66E-4950-ABD9-801B63E71601}">
      <dsp:nvSpPr>
        <dsp:cNvPr id="0" name=""/>
        <dsp:cNvSpPr/>
      </dsp:nvSpPr>
      <dsp:spPr>
        <a:xfrm>
          <a:off x="4415736" y="2482463"/>
          <a:ext cx="2699564" cy="101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marL="0" lvl="0" indent="0" algn="l" defTabSz="1466850">
            <a:lnSpc>
              <a:spcPct val="90000"/>
            </a:lnSpc>
            <a:spcBef>
              <a:spcPct val="0"/>
            </a:spcBef>
            <a:spcAft>
              <a:spcPct val="35000"/>
            </a:spcAft>
            <a:buNone/>
          </a:pPr>
          <a:r>
            <a:rPr lang="tr-TR" sz="3300" kern="1200"/>
            <a:t>Mesaj Merkezi</a:t>
          </a:r>
        </a:p>
      </dsp:txBody>
      <dsp:txXfrm>
        <a:off x="4415736" y="2482463"/>
        <a:ext cx="2699564" cy="1012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161C1-076A-4B76-A0C0-C2D953CFAAF0}">
      <dsp:nvSpPr>
        <dsp:cNvPr id="0" name=""/>
        <dsp:cNvSpPr/>
      </dsp:nvSpPr>
      <dsp:spPr>
        <a:xfrm>
          <a:off x="38367" y="0"/>
          <a:ext cx="3862147" cy="4926209"/>
        </a:xfrm>
        <a:prstGeom prst="roundRect">
          <a:avLst/>
        </a:prstGeom>
        <a:blipFill>
          <a:blip xmlns:r="http://schemas.openxmlformats.org/officeDocument/2006/relationships" r:embed="rId1"/>
          <a:srcRect/>
          <a:stretch>
            <a:fillRect t="-3000" b="-3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FADE6CA-B36A-4769-BE82-72B135B95828}">
      <dsp:nvSpPr>
        <dsp:cNvPr id="0" name=""/>
        <dsp:cNvSpPr/>
      </dsp:nvSpPr>
      <dsp:spPr>
        <a:xfrm>
          <a:off x="434778" y="2023557"/>
          <a:ext cx="2973853" cy="2955725"/>
        </a:xfrm>
        <a:prstGeom prst="rect">
          <a:avLst/>
        </a:prstGeom>
        <a:noFill/>
        <a:ln>
          <a:noFill/>
        </a:ln>
        <a:effectLst>
          <a:outerShdw blurRad="50800" dist="381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tr-TR" sz="6500" kern="1200"/>
        </a:p>
      </dsp:txBody>
      <dsp:txXfrm>
        <a:off x="434778" y="2023557"/>
        <a:ext cx="2973853" cy="2955725"/>
      </dsp:txXfrm>
    </dsp:sp>
    <dsp:sp modelId="{9E58D59D-964A-4C3F-AF2F-94F8027FEE91}">
      <dsp:nvSpPr>
        <dsp:cNvPr id="0" name=""/>
        <dsp:cNvSpPr/>
      </dsp:nvSpPr>
      <dsp:spPr>
        <a:xfrm>
          <a:off x="3931044" y="3811"/>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A20295-2D46-460A-8CF9-8DC639F3B4FE}">
      <dsp:nvSpPr>
        <dsp:cNvPr id="0" name=""/>
        <dsp:cNvSpPr/>
      </dsp:nvSpPr>
      <dsp:spPr>
        <a:xfrm>
          <a:off x="4353837" y="3811"/>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Maaş-Tahakkuk Sistemi </a:t>
          </a:r>
        </a:p>
      </dsp:txBody>
      <dsp:txXfrm>
        <a:off x="4353837" y="3811"/>
        <a:ext cx="3885064" cy="422792"/>
      </dsp:txXfrm>
    </dsp:sp>
    <dsp:sp modelId="{878BE450-CD99-434D-96C6-F4A6C50A1520}">
      <dsp:nvSpPr>
        <dsp:cNvPr id="0" name=""/>
        <dsp:cNvSpPr/>
      </dsp:nvSpPr>
      <dsp:spPr>
        <a:xfrm>
          <a:off x="3931044" y="502707"/>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B7E392B-3363-47C2-8728-3094AA2C99CD}">
      <dsp:nvSpPr>
        <dsp:cNvPr id="0" name=""/>
        <dsp:cNvSpPr/>
      </dsp:nvSpPr>
      <dsp:spPr>
        <a:xfrm>
          <a:off x="4353837" y="502707"/>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Tez Paylaşım ve Arşiv  Sistemi</a:t>
          </a:r>
        </a:p>
      </dsp:txBody>
      <dsp:txXfrm>
        <a:off x="4353837" y="502707"/>
        <a:ext cx="3885064" cy="422792"/>
      </dsp:txXfrm>
    </dsp:sp>
    <dsp:sp modelId="{2CCC2F60-B510-4E4A-B315-AD0C674423E0}">
      <dsp:nvSpPr>
        <dsp:cNvPr id="0" name=""/>
        <dsp:cNvSpPr/>
      </dsp:nvSpPr>
      <dsp:spPr>
        <a:xfrm>
          <a:off x="3931044" y="1001602"/>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3BAD87-B9AA-4CE3-8A04-6BA5B2309BCA}">
      <dsp:nvSpPr>
        <dsp:cNvPr id="0" name=""/>
        <dsp:cNvSpPr/>
      </dsp:nvSpPr>
      <dsp:spPr>
        <a:xfrm>
          <a:off x="4353837" y="1001602"/>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Akbisv2 Bilgi Sistemi </a:t>
          </a:r>
        </a:p>
      </dsp:txBody>
      <dsp:txXfrm>
        <a:off x="4353837" y="1001602"/>
        <a:ext cx="3885064" cy="422792"/>
      </dsp:txXfrm>
    </dsp:sp>
    <dsp:sp modelId="{0C4950B9-333D-494C-96BD-0833ED862A0A}">
      <dsp:nvSpPr>
        <dsp:cNvPr id="0" name=""/>
        <dsp:cNvSpPr/>
      </dsp:nvSpPr>
      <dsp:spPr>
        <a:xfrm>
          <a:off x="3931044" y="1500498"/>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379605-C1B0-4147-A920-2EBDFC2603E0}">
      <dsp:nvSpPr>
        <dsp:cNvPr id="0" name=""/>
        <dsp:cNvSpPr/>
      </dsp:nvSpPr>
      <dsp:spPr>
        <a:xfrm>
          <a:off x="4353837" y="1500498"/>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İLTAM Analiz Bilgi Sistemi </a:t>
          </a:r>
          <a:endParaRPr lang="en-US" sz="2100" kern="1200" dirty="0"/>
        </a:p>
      </dsp:txBody>
      <dsp:txXfrm>
        <a:off x="4353837" y="1500498"/>
        <a:ext cx="3885064" cy="422792"/>
      </dsp:txXfrm>
    </dsp:sp>
    <dsp:sp modelId="{8BA3D22E-FCDA-4079-A25E-603FCE24F5E1}">
      <dsp:nvSpPr>
        <dsp:cNvPr id="0" name=""/>
        <dsp:cNvSpPr/>
      </dsp:nvSpPr>
      <dsp:spPr>
        <a:xfrm>
          <a:off x="3931044" y="1999393"/>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463411-88B9-4800-A20C-46C653A494E3}">
      <dsp:nvSpPr>
        <dsp:cNvPr id="0" name=""/>
        <dsp:cNvSpPr/>
      </dsp:nvSpPr>
      <dsp:spPr>
        <a:xfrm>
          <a:off x="4353837" y="1999393"/>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Etkinlik Salon Rezervasyon Sistemi </a:t>
          </a:r>
        </a:p>
      </dsp:txBody>
      <dsp:txXfrm>
        <a:off x="4353837" y="1999393"/>
        <a:ext cx="3885064" cy="422792"/>
      </dsp:txXfrm>
    </dsp:sp>
    <dsp:sp modelId="{EBE22449-6F54-4D5B-B2ED-61329CDFD91D}">
      <dsp:nvSpPr>
        <dsp:cNvPr id="0" name=""/>
        <dsp:cNvSpPr/>
      </dsp:nvSpPr>
      <dsp:spPr>
        <a:xfrm>
          <a:off x="3931044" y="2498289"/>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394370-F191-427F-82A2-40E9D1CE8156}">
      <dsp:nvSpPr>
        <dsp:cNvPr id="0" name=""/>
        <dsp:cNvSpPr/>
      </dsp:nvSpPr>
      <dsp:spPr>
        <a:xfrm>
          <a:off x="4353837" y="2498289"/>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Ekonomi Yaz Seminerleri </a:t>
          </a:r>
        </a:p>
      </dsp:txBody>
      <dsp:txXfrm>
        <a:off x="4353837" y="2498289"/>
        <a:ext cx="3885064" cy="422792"/>
      </dsp:txXfrm>
    </dsp:sp>
    <dsp:sp modelId="{590B2D82-0263-42AD-8BAD-35EB5671D2B0}">
      <dsp:nvSpPr>
        <dsp:cNvPr id="0" name=""/>
        <dsp:cNvSpPr/>
      </dsp:nvSpPr>
      <dsp:spPr>
        <a:xfrm>
          <a:off x="3931044" y="2997185"/>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B60650-FCE5-4050-A8DE-20812B5FBCE8}">
      <dsp:nvSpPr>
        <dsp:cNvPr id="0" name=""/>
        <dsp:cNvSpPr/>
      </dsp:nvSpPr>
      <dsp:spPr>
        <a:xfrm>
          <a:off x="4353837" y="2997185"/>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Dinamik Form Sistemi </a:t>
          </a:r>
          <a:endParaRPr lang="en-US" sz="2100" kern="1200" dirty="0"/>
        </a:p>
      </dsp:txBody>
      <dsp:txXfrm>
        <a:off x="4353837" y="2997185"/>
        <a:ext cx="3885064" cy="422792"/>
      </dsp:txXfrm>
    </dsp:sp>
    <dsp:sp modelId="{C9805D9A-5AE9-47CA-8C9D-93D23325F6CB}">
      <dsp:nvSpPr>
        <dsp:cNvPr id="0" name=""/>
        <dsp:cNvSpPr/>
      </dsp:nvSpPr>
      <dsp:spPr>
        <a:xfrm>
          <a:off x="3931044" y="3496080"/>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D9D3A1-7905-4A00-A828-89D485B745C3}">
      <dsp:nvSpPr>
        <dsp:cNvPr id="0" name=""/>
        <dsp:cNvSpPr/>
      </dsp:nvSpPr>
      <dsp:spPr>
        <a:xfrm>
          <a:off x="4353837" y="3496080"/>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Plaka Tanıma Sistemi </a:t>
          </a:r>
        </a:p>
      </dsp:txBody>
      <dsp:txXfrm>
        <a:off x="4353837" y="3496080"/>
        <a:ext cx="3885064" cy="422792"/>
      </dsp:txXfrm>
    </dsp:sp>
    <dsp:sp modelId="{9CD804E4-AB2C-4471-82D8-834AF08858CC}">
      <dsp:nvSpPr>
        <dsp:cNvPr id="0" name=""/>
        <dsp:cNvSpPr/>
      </dsp:nvSpPr>
      <dsp:spPr>
        <a:xfrm>
          <a:off x="3931044" y="3994976"/>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2892186-646A-4B0B-9E6E-2AB0992D1973}">
      <dsp:nvSpPr>
        <dsp:cNvPr id="0" name=""/>
        <dsp:cNvSpPr/>
      </dsp:nvSpPr>
      <dsp:spPr>
        <a:xfrm>
          <a:off x="4353837" y="3994976"/>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Hız Tespit Sistemi </a:t>
          </a:r>
        </a:p>
      </dsp:txBody>
      <dsp:txXfrm>
        <a:off x="4353837" y="3994976"/>
        <a:ext cx="3885064" cy="422792"/>
      </dsp:txXfrm>
    </dsp:sp>
    <dsp:sp modelId="{4E4B9558-76BB-47F3-A0B2-EFC907E90497}">
      <dsp:nvSpPr>
        <dsp:cNvPr id="0" name=""/>
        <dsp:cNvSpPr/>
      </dsp:nvSpPr>
      <dsp:spPr>
        <a:xfrm>
          <a:off x="3931044" y="4493871"/>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FAAEF5A-07E5-4FC8-986C-81BAD0AB39A9}">
      <dsp:nvSpPr>
        <dsp:cNvPr id="0" name=""/>
        <dsp:cNvSpPr/>
      </dsp:nvSpPr>
      <dsp:spPr>
        <a:xfrm>
          <a:off x="4353837" y="4493871"/>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Mobil Uygulamalar </a:t>
          </a:r>
        </a:p>
      </dsp:txBody>
      <dsp:txXfrm>
        <a:off x="4353837" y="4493871"/>
        <a:ext cx="3885064" cy="422792"/>
      </dsp:txXfrm>
    </dsp:sp>
    <dsp:sp modelId="{3CD56311-B96F-4770-A0C4-620E7DD55E8F}">
      <dsp:nvSpPr>
        <dsp:cNvPr id="0" name=""/>
        <dsp:cNvSpPr/>
      </dsp:nvSpPr>
      <dsp:spPr>
        <a:xfrm>
          <a:off x="3931044" y="4992767"/>
          <a:ext cx="422792" cy="422792"/>
        </a:xfrm>
        <a:prstGeom prst="ellipse">
          <a:avLst/>
        </a:prstGeom>
        <a:blipFill>
          <a:blip xmlns:r="http://schemas.openxmlformats.org/officeDocument/2006/relationships" r:embed="rId2"/>
          <a:srcRect/>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D0333FB-1203-4757-A971-56E54B208B6B}">
      <dsp:nvSpPr>
        <dsp:cNvPr id="0" name=""/>
        <dsp:cNvSpPr/>
      </dsp:nvSpPr>
      <dsp:spPr>
        <a:xfrm>
          <a:off x="4353837" y="4992767"/>
          <a:ext cx="3885064" cy="42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tr-TR" sz="2100" kern="1200" dirty="0"/>
            <a:t>PADAM POBİS Öğrenci Bilgi Sistemi </a:t>
          </a:r>
        </a:p>
      </dsp:txBody>
      <dsp:txXfrm>
        <a:off x="4353837" y="4992767"/>
        <a:ext cx="3885064" cy="422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3435-E4DD-4CDE-BE46-9B11DF5A4174}">
      <dsp:nvSpPr>
        <dsp:cNvPr id="0" name=""/>
        <dsp:cNvSpPr/>
      </dsp:nvSpPr>
      <dsp:spPr>
        <a:xfrm>
          <a:off x="-6127778" y="-937531"/>
          <a:ext cx="7294435" cy="7294435"/>
        </a:xfrm>
        <a:prstGeom prst="blockArc">
          <a:avLst>
            <a:gd name="adj1" fmla="val 18900000"/>
            <a:gd name="adj2" fmla="val 2700000"/>
            <a:gd name="adj3" fmla="val 296"/>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CEA47-C59D-4A28-961C-176FA56D8D59}">
      <dsp:nvSpPr>
        <dsp:cNvPr id="0" name=""/>
        <dsp:cNvSpPr/>
      </dsp:nvSpPr>
      <dsp:spPr>
        <a:xfrm>
          <a:off x="610583" y="416641"/>
          <a:ext cx="7441882" cy="83371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762" tIns="101600" rIns="101600" bIns="101600" numCol="1" spcCol="1270" anchor="ctr" anchorCtr="0">
          <a:noAutofit/>
        </a:bodyPr>
        <a:lstStyle/>
        <a:p>
          <a:pPr marL="0" lvl="0" indent="0" algn="l" defTabSz="1778000">
            <a:lnSpc>
              <a:spcPct val="90000"/>
            </a:lnSpc>
            <a:spcBef>
              <a:spcPct val="0"/>
            </a:spcBef>
            <a:spcAft>
              <a:spcPct val="35000"/>
            </a:spcAft>
            <a:buNone/>
          </a:pPr>
          <a:r>
            <a:rPr lang="tr-TR" sz="4000" kern="1200"/>
            <a:t>Sunucu ve Yedekleme Sistemleri </a:t>
          </a:r>
        </a:p>
      </dsp:txBody>
      <dsp:txXfrm>
        <a:off x="610583" y="416641"/>
        <a:ext cx="7441882" cy="833716"/>
      </dsp:txXfrm>
    </dsp:sp>
    <dsp:sp modelId="{9299A6BC-16E2-4383-8F86-DDD499817144}">
      <dsp:nvSpPr>
        <dsp:cNvPr id="0" name=""/>
        <dsp:cNvSpPr/>
      </dsp:nvSpPr>
      <dsp:spPr>
        <a:xfrm>
          <a:off x="103298" y="319325"/>
          <a:ext cx="1042145" cy="1042145"/>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9591A-42AE-43EE-84CE-D853023C9048}">
      <dsp:nvSpPr>
        <dsp:cNvPr id="0" name=""/>
        <dsp:cNvSpPr/>
      </dsp:nvSpPr>
      <dsp:spPr>
        <a:xfrm>
          <a:off x="1088571" y="1667432"/>
          <a:ext cx="6963894" cy="83371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762" tIns="101600" rIns="101600" bIns="101600" numCol="1" spcCol="1270" anchor="ctr" anchorCtr="0">
          <a:noAutofit/>
        </a:bodyPr>
        <a:lstStyle/>
        <a:p>
          <a:pPr marL="0" lvl="0" indent="0" algn="l" defTabSz="1778000">
            <a:lnSpc>
              <a:spcPct val="90000"/>
            </a:lnSpc>
            <a:spcBef>
              <a:spcPct val="0"/>
            </a:spcBef>
            <a:spcAft>
              <a:spcPct val="35000"/>
            </a:spcAft>
            <a:buNone/>
          </a:pPr>
          <a:r>
            <a:rPr lang="tr-TR" sz="4000" kern="1200">
              <a:latin typeface="+mn-lt"/>
            </a:rPr>
            <a:t>İnternet Altyapısı</a:t>
          </a:r>
        </a:p>
      </dsp:txBody>
      <dsp:txXfrm>
        <a:off x="1088571" y="1667432"/>
        <a:ext cx="6963894" cy="833716"/>
      </dsp:txXfrm>
    </dsp:sp>
    <dsp:sp modelId="{EF084B97-8C78-485A-B83E-AFE596F9A5D5}">
      <dsp:nvSpPr>
        <dsp:cNvPr id="0" name=""/>
        <dsp:cNvSpPr/>
      </dsp:nvSpPr>
      <dsp:spPr>
        <a:xfrm>
          <a:off x="567499" y="1563217"/>
          <a:ext cx="1042145" cy="1042145"/>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284984-B7F1-4D24-83BC-4640618CD2B5}">
      <dsp:nvSpPr>
        <dsp:cNvPr id="0" name=""/>
        <dsp:cNvSpPr/>
      </dsp:nvSpPr>
      <dsp:spPr>
        <a:xfrm>
          <a:off x="1088571" y="2918223"/>
          <a:ext cx="6963894" cy="83371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762" tIns="101600" rIns="101600" bIns="101600" numCol="1" spcCol="1270" anchor="ctr" anchorCtr="0">
          <a:noAutofit/>
        </a:bodyPr>
        <a:lstStyle/>
        <a:p>
          <a:pPr marL="0" lvl="0" indent="0" algn="l" defTabSz="1778000">
            <a:lnSpc>
              <a:spcPct val="90000"/>
            </a:lnSpc>
            <a:spcBef>
              <a:spcPct val="0"/>
            </a:spcBef>
            <a:spcAft>
              <a:spcPct val="35000"/>
            </a:spcAft>
            <a:buNone/>
          </a:pPr>
          <a:r>
            <a:rPr lang="tr-TR" sz="4000" kern="1200"/>
            <a:t>Güvenlik Kamera Sistemleri </a:t>
          </a:r>
        </a:p>
      </dsp:txBody>
      <dsp:txXfrm>
        <a:off x="1088571" y="2918223"/>
        <a:ext cx="6963894" cy="833716"/>
      </dsp:txXfrm>
    </dsp:sp>
    <dsp:sp modelId="{97F8C4D5-5BA4-40F6-A995-B786BD594609}">
      <dsp:nvSpPr>
        <dsp:cNvPr id="0" name=""/>
        <dsp:cNvSpPr/>
      </dsp:nvSpPr>
      <dsp:spPr>
        <a:xfrm>
          <a:off x="567499" y="2814008"/>
          <a:ext cx="1042145" cy="1042145"/>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3CF85-AB73-4F0D-9C82-CFC3A9D35CDD}">
      <dsp:nvSpPr>
        <dsp:cNvPr id="0" name=""/>
        <dsp:cNvSpPr/>
      </dsp:nvSpPr>
      <dsp:spPr>
        <a:xfrm>
          <a:off x="610583" y="4169014"/>
          <a:ext cx="7441882" cy="83371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762" tIns="101600" rIns="101600" bIns="101600" numCol="1" spcCol="1270" anchor="ctr" anchorCtr="0">
          <a:noAutofit/>
        </a:bodyPr>
        <a:lstStyle/>
        <a:p>
          <a:pPr marL="0" lvl="0" indent="0" algn="l" defTabSz="1778000">
            <a:lnSpc>
              <a:spcPct val="90000"/>
            </a:lnSpc>
            <a:spcBef>
              <a:spcPct val="0"/>
            </a:spcBef>
            <a:spcAft>
              <a:spcPct val="35000"/>
            </a:spcAft>
            <a:buNone/>
          </a:pPr>
          <a:r>
            <a:rPr lang="tr-TR" sz="4000" kern="1200"/>
            <a:t>Siber Güvenliğin Arttırılması</a:t>
          </a:r>
        </a:p>
      </dsp:txBody>
      <dsp:txXfrm>
        <a:off x="610583" y="4169014"/>
        <a:ext cx="7441882" cy="833716"/>
      </dsp:txXfrm>
    </dsp:sp>
    <dsp:sp modelId="{48A12B1A-3035-4B07-B334-84495D9673A4}">
      <dsp:nvSpPr>
        <dsp:cNvPr id="0" name=""/>
        <dsp:cNvSpPr/>
      </dsp:nvSpPr>
      <dsp:spPr>
        <a:xfrm>
          <a:off x="89510" y="4064799"/>
          <a:ext cx="1042145" cy="1042145"/>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ltbilgi Yer Tutucusu 3"/>
          <p:cNvSpPr>
            <a:spLocks noGrp="1"/>
          </p:cNvSpPr>
          <p:nvPr>
            <p:ph type="ftr" sz="quarter" idx="2"/>
          </p:nvPr>
        </p:nvSpPr>
        <p:spPr>
          <a:xfrm>
            <a:off x="0" y="9720263"/>
            <a:ext cx="3079750" cy="514350"/>
          </a:xfrm>
          <a:prstGeom prst="rect">
            <a:avLst/>
          </a:prstGeom>
        </p:spPr>
        <p:txBody>
          <a:bodyPr vert="horz" lIns="86859" tIns="43429" rIns="86859" bIns="43429" rtlCol="0" anchor="b"/>
          <a:lstStyle>
            <a:lvl1pPr algn="l">
              <a:defRPr sz="1100" smtClean="0"/>
            </a:lvl1pPr>
          </a:lstStyle>
          <a:p>
            <a:pPr>
              <a:defRPr/>
            </a:pPr>
            <a:r>
              <a:rPr lang="tr-TR"/>
              <a:t>Bilgi İşlem Yönetimi - B.İ.D.B.</a:t>
            </a:r>
          </a:p>
        </p:txBody>
      </p:sp>
      <p:sp>
        <p:nvSpPr>
          <p:cNvPr id="5" name="Slayt Numarası Yer Tutucusu 4"/>
          <p:cNvSpPr>
            <a:spLocks noGrp="1"/>
          </p:cNvSpPr>
          <p:nvPr>
            <p:ph type="sldNum" sz="quarter" idx="3"/>
          </p:nvPr>
        </p:nvSpPr>
        <p:spPr>
          <a:xfrm>
            <a:off x="4022725" y="9720263"/>
            <a:ext cx="3079750" cy="514350"/>
          </a:xfrm>
          <a:prstGeom prst="rect">
            <a:avLst/>
          </a:prstGeom>
        </p:spPr>
        <p:txBody>
          <a:bodyPr vert="horz" lIns="86859" tIns="43429" rIns="86859" bIns="43429" rtlCol="0" anchor="b"/>
          <a:lstStyle>
            <a:lvl1pPr algn="r">
              <a:defRPr sz="1100" smtClean="0"/>
            </a:lvl1pPr>
          </a:lstStyle>
          <a:p>
            <a:pPr>
              <a:defRPr/>
            </a:pPr>
            <a:fld id="{2BFD5465-D18D-4364-8F64-3F0CFA0303A2}" type="slidenum">
              <a:rPr lang="tr-TR"/>
              <a:pPr>
                <a:defRPr/>
              </a:pPr>
              <a:t>‹#›</a:t>
            </a:fld>
            <a:endParaRPr lang="tr-TR"/>
          </a:p>
        </p:txBody>
      </p:sp>
    </p:spTree>
    <p:extLst>
      <p:ext uri="{BB962C8B-B14F-4D97-AF65-F5344CB8AC3E}">
        <p14:creationId xmlns:p14="http://schemas.microsoft.com/office/powerpoint/2010/main" val="875695965"/>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7" name="AutoShape 2"/>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8" name="AutoShape 3"/>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9" name="Rectangle 4"/>
          <p:cNvSpPr>
            <a:spLocks noGrp="1" noRot="1" noChangeAspect="1" noChangeArrowheads="1"/>
          </p:cNvSpPr>
          <p:nvPr>
            <p:ph type="sldImg"/>
          </p:nvPr>
        </p:nvSpPr>
        <p:spPr bwMode="auto">
          <a:xfrm>
            <a:off x="144463" y="777875"/>
            <a:ext cx="6808787" cy="383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709613" y="4860925"/>
            <a:ext cx="5678487"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tr-TR" altLang="tr-TR" noProof="0"/>
          </a:p>
        </p:txBody>
      </p:sp>
      <p:sp>
        <p:nvSpPr>
          <p:cNvPr id="6151" name="Text Box 6"/>
          <p:cNvSpPr txBox="1">
            <a:spLocks noChangeArrowheads="1"/>
          </p:cNvSpPr>
          <p:nvPr/>
        </p:nvSpPr>
        <p:spPr bwMode="auto">
          <a:xfrm>
            <a:off x="0" y="0"/>
            <a:ext cx="30813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52" name="Text Box 7"/>
          <p:cNvSpPr txBox="1">
            <a:spLocks noChangeArrowheads="1"/>
          </p:cNvSpPr>
          <p:nvPr/>
        </p:nvSpPr>
        <p:spPr bwMode="auto">
          <a:xfrm>
            <a:off x="4021138" y="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53" name="Text Box 8"/>
          <p:cNvSpPr txBox="1">
            <a:spLocks noChangeArrowheads="1"/>
          </p:cNvSpPr>
          <p:nvPr/>
        </p:nvSpPr>
        <p:spPr bwMode="auto">
          <a:xfrm>
            <a:off x="0" y="9721850"/>
            <a:ext cx="30813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 name="Rectangle 9"/>
          <p:cNvSpPr>
            <a:spLocks noGrp="1" noChangeArrowheads="1"/>
          </p:cNvSpPr>
          <p:nvPr>
            <p:ph type="sldNum"/>
          </p:nvPr>
        </p:nvSpPr>
        <p:spPr bwMode="auto">
          <a:xfrm>
            <a:off x="4021138" y="9721850"/>
            <a:ext cx="307657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25246" algn="l"/>
                <a:tab pos="852001" algn="l"/>
                <a:tab pos="1278755" algn="l"/>
                <a:tab pos="1705510" algn="l"/>
                <a:tab pos="2132264" algn="l"/>
                <a:tab pos="2559019" algn="l"/>
                <a:tab pos="2985773" algn="l"/>
                <a:tab pos="3412528" algn="l"/>
                <a:tab pos="3839282" algn="l"/>
                <a:tab pos="4266037" algn="l"/>
                <a:tab pos="4692791" algn="l"/>
                <a:tab pos="5119546" algn="l"/>
                <a:tab pos="5546300" algn="l"/>
                <a:tab pos="5973055" algn="l"/>
                <a:tab pos="6399809" algn="l"/>
                <a:tab pos="6826564" algn="l"/>
                <a:tab pos="7253318" algn="l"/>
                <a:tab pos="7680073" algn="l"/>
                <a:tab pos="8106827" algn="l"/>
                <a:tab pos="8533581" algn="l"/>
              </a:tabLst>
              <a:defRPr sz="1300">
                <a:solidFill>
                  <a:srgbClr val="000000"/>
                </a:solidFill>
                <a:latin typeface="Times New Roman" panose="02020603050405020304" pitchFamily="18" charset="0"/>
                <a:cs typeface="Arial Unicode MS" panose="020B0604020202020204" pitchFamily="34" charset="-128"/>
              </a:defRPr>
            </a:lvl1pPr>
          </a:lstStyle>
          <a:p>
            <a:pPr>
              <a:defRPr/>
            </a:pPr>
            <a:fld id="{BFE8FF2C-594C-4705-840B-5C461CA0D42E}" type="slidenum">
              <a:rPr lang="tr-TR" altLang="tr-TR"/>
              <a:pPr>
                <a:defRPr/>
              </a:pPr>
              <a:t>‹#›</a:t>
            </a:fld>
            <a:endParaRPr lang="tr-TR" altLang="tr-TR"/>
          </a:p>
        </p:txBody>
      </p:sp>
    </p:spTree>
    <p:extLst>
      <p:ext uri="{BB962C8B-B14F-4D97-AF65-F5344CB8AC3E}">
        <p14:creationId xmlns:p14="http://schemas.microsoft.com/office/powerpoint/2010/main" val="1926389427"/>
      </p:ext>
    </p:extLst>
  </p:cSld>
  <p:clrMap bg1="lt1" tx1="dk1" bg2="lt2" tx2="dk2" accent1="accent1" accent2="accent2" accent3="accent3" accent4="accent4" accent5="accent5" accent6="accent6" hlink="hlink" folHlink="folHlink"/>
  <p:hf sldNum="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9"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4115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B1CDA7A-67C5-4A9B-8B74-3052C61C4858}" type="slidenum">
              <a:rPr lang="tr-TR" altLang="tr-TR" sz="1300">
                <a:cs typeface="Arial Unicode MS" pitchFamily="32" charset="0"/>
              </a:rPr>
              <a:pPr algn="r" eaLnBrk="1">
                <a:lnSpc>
                  <a:spcPct val="95000"/>
                </a:lnSpc>
                <a:spcBef>
                  <a:spcPct val="0"/>
                </a:spcBef>
                <a:buClrTx/>
                <a:buFontTx/>
                <a:buNone/>
              </a:pPr>
              <a:t>10</a:t>
            </a:fld>
            <a:endParaRPr lang="tr-TR" altLang="tr-TR" sz="1300">
              <a:cs typeface="Arial Unicode MS" pitchFamily="32" charset="0"/>
            </a:endParaRPr>
          </a:p>
        </p:txBody>
      </p:sp>
      <p:sp>
        <p:nvSpPr>
          <p:cNvPr id="27652"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23623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633E30B-1EBD-4D1A-B537-74D899E33C2D}" type="slidenum">
              <a:rPr lang="tr-TR" altLang="tr-TR" sz="1300">
                <a:cs typeface="Arial Unicode MS" pitchFamily="32" charset="0"/>
              </a:rPr>
              <a:pPr algn="r" eaLnBrk="1">
                <a:lnSpc>
                  <a:spcPct val="95000"/>
                </a:lnSpc>
                <a:spcBef>
                  <a:spcPct val="0"/>
                </a:spcBef>
                <a:buClrTx/>
                <a:buFontTx/>
                <a:buNone/>
              </a:pPr>
              <a:t>11</a:t>
            </a:fld>
            <a:endParaRPr lang="tr-TR" altLang="tr-TR" sz="1300">
              <a:cs typeface="Arial Unicode MS" pitchFamily="32" charset="0"/>
            </a:endParaRPr>
          </a:p>
        </p:txBody>
      </p:sp>
      <p:sp>
        <p:nvSpPr>
          <p:cNvPr id="2970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0076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633E30B-1EBD-4D1A-B537-74D899E33C2D}" type="slidenum">
              <a:rPr lang="tr-TR" altLang="tr-TR" sz="1300">
                <a:cs typeface="Arial Unicode MS" pitchFamily="32" charset="0"/>
              </a:rPr>
              <a:pPr algn="r" eaLnBrk="1">
                <a:lnSpc>
                  <a:spcPct val="95000"/>
                </a:lnSpc>
                <a:spcBef>
                  <a:spcPct val="0"/>
                </a:spcBef>
                <a:buClrTx/>
                <a:buFontTx/>
                <a:buNone/>
              </a:pPr>
              <a:t>12</a:t>
            </a:fld>
            <a:endParaRPr lang="tr-TR" altLang="tr-TR" sz="1300">
              <a:cs typeface="Arial Unicode MS" pitchFamily="32" charset="0"/>
            </a:endParaRPr>
          </a:p>
        </p:txBody>
      </p:sp>
      <p:sp>
        <p:nvSpPr>
          <p:cNvPr id="2970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24757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B73C323-BAF7-43D0-87E3-293F66E7781B}" type="slidenum">
              <a:rPr lang="tr-TR" altLang="tr-TR" sz="1300">
                <a:cs typeface="Arial Unicode MS" pitchFamily="32" charset="0"/>
              </a:rPr>
              <a:pPr algn="r" eaLnBrk="1">
                <a:lnSpc>
                  <a:spcPct val="95000"/>
                </a:lnSpc>
                <a:spcBef>
                  <a:spcPct val="0"/>
                </a:spcBef>
                <a:buClrTx/>
                <a:buFontTx/>
                <a:buNone/>
              </a:pPr>
              <a:t>13</a:t>
            </a:fld>
            <a:endParaRPr lang="tr-TR" altLang="tr-TR" sz="1300">
              <a:cs typeface="Arial Unicode MS" pitchFamily="32" charset="0"/>
            </a:endParaRPr>
          </a:p>
        </p:txBody>
      </p:sp>
      <p:sp>
        <p:nvSpPr>
          <p:cNvPr id="3174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54067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1FA1CDD-C344-46EF-93B2-2A305BEA7589}" type="slidenum">
              <a:rPr lang="tr-TR" altLang="tr-TR" sz="1300">
                <a:cs typeface="Arial Unicode MS" pitchFamily="32" charset="0"/>
              </a:rPr>
              <a:pPr algn="r" eaLnBrk="1">
                <a:lnSpc>
                  <a:spcPct val="95000"/>
                </a:lnSpc>
                <a:spcBef>
                  <a:spcPct val="0"/>
                </a:spcBef>
                <a:buClrTx/>
                <a:buFontTx/>
                <a:buNone/>
              </a:pPr>
              <a:t>14</a:t>
            </a:fld>
            <a:endParaRPr lang="tr-TR" altLang="tr-TR" sz="1300">
              <a:cs typeface="Arial Unicode MS" pitchFamily="32" charset="0"/>
            </a:endParaRPr>
          </a:p>
        </p:txBody>
      </p:sp>
      <p:sp>
        <p:nvSpPr>
          <p:cNvPr id="3584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819223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591414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2" name="Not Yer Tutucusu 1">
            <a:extLst>
              <a:ext uri="{FF2B5EF4-FFF2-40B4-BE49-F238E27FC236}">
                <a16:creationId xmlns:a16="http://schemas.microsoft.com/office/drawing/2014/main" id="{74936A53-B565-4679-B765-92D0B51E8122}"/>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15638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7BE24F1-7233-4E5D-88B3-A3AF039C4D4D}" type="slidenum">
              <a:rPr lang="tr-TR" altLang="tr-TR" sz="1300">
                <a:cs typeface="Arial Unicode MS" pitchFamily="32" charset="0"/>
              </a:rPr>
              <a:pPr algn="r" eaLnBrk="1">
                <a:lnSpc>
                  <a:spcPct val="95000"/>
                </a:lnSpc>
                <a:spcBef>
                  <a:spcPct val="0"/>
                </a:spcBef>
                <a:buClrTx/>
                <a:buFontTx/>
                <a:buNone/>
              </a:pPr>
              <a:t>17</a:t>
            </a:fld>
            <a:endParaRPr lang="tr-TR" altLang="tr-TR" sz="1300">
              <a:cs typeface="Arial Unicode MS" pitchFamily="32" charset="0"/>
            </a:endParaRPr>
          </a:p>
        </p:txBody>
      </p:sp>
      <p:sp>
        <p:nvSpPr>
          <p:cNvPr id="6451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991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242756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7BE24F1-7233-4E5D-88B3-A3AF039C4D4D}" type="slidenum">
              <a:rPr lang="tr-TR" altLang="tr-TR" sz="1300">
                <a:cs typeface="Arial Unicode MS" pitchFamily="32" charset="0"/>
              </a:rPr>
              <a:pPr algn="r" eaLnBrk="1">
                <a:lnSpc>
                  <a:spcPct val="95000"/>
                </a:lnSpc>
                <a:spcBef>
                  <a:spcPct val="0"/>
                </a:spcBef>
                <a:buClrTx/>
                <a:buFontTx/>
                <a:buNone/>
              </a:pPr>
              <a:t>19</a:t>
            </a:fld>
            <a:endParaRPr lang="tr-TR" altLang="tr-TR" sz="1300">
              <a:cs typeface="Arial Unicode MS" pitchFamily="32" charset="0"/>
            </a:endParaRPr>
          </a:p>
        </p:txBody>
      </p:sp>
      <p:sp>
        <p:nvSpPr>
          <p:cNvPr id="6451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6632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8222008-E227-4F1F-A982-8C5F9C763CD3}" type="slidenum">
              <a:rPr lang="tr-TR" altLang="tr-TR" sz="1300">
                <a:cs typeface="Arial Unicode MS" pitchFamily="32" charset="0"/>
              </a:rPr>
              <a:pPr algn="r" eaLnBrk="1">
                <a:lnSpc>
                  <a:spcPct val="95000"/>
                </a:lnSpc>
                <a:spcBef>
                  <a:spcPct val="0"/>
                </a:spcBef>
                <a:buClrTx/>
                <a:buFontTx/>
                <a:buNone/>
              </a:pPr>
              <a:t>2</a:t>
            </a:fld>
            <a:endParaRPr lang="tr-TR" altLang="tr-TR" sz="1300">
              <a:cs typeface="Arial Unicode MS" pitchFamily="32" charset="0"/>
            </a:endParaRPr>
          </a:p>
        </p:txBody>
      </p:sp>
      <p:sp>
        <p:nvSpPr>
          <p:cNvPr id="1126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456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672E5B0-53CB-49F8-813D-D86CBBBDFD63}" type="slidenum">
              <a:rPr lang="tr-TR" altLang="tr-TR" sz="1300">
                <a:cs typeface="Arial Unicode MS" pitchFamily="32" charset="0"/>
              </a:rPr>
              <a:pPr algn="r" eaLnBrk="1">
                <a:lnSpc>
                  <a:spcPct val="95000"/>
                </a:lnSpc>
                <a:spcBef>
                  <a:spcPct val="0"/>
                </a:spcBef>
                <a:buClrTx/>
                <a:buFontTx/>
                <a:buNone/>
              </a:pPr>
              <a:t>20</a:t>
            </a:fld>
            <a:endParaRPr lang="tr-TR" altLang="tr-TR" sz="1300">
              <a:cs typeface="Arial Unicode MS" pitchFamily="32" charset="0"/>
            </a:endParaRPr>
          </a:p>
        </p:txBody>
      </p:sp>
      <p:sp>
        <p:nvSpPr>
          <p:cNvPr id="6656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22853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71CB213-3C0D-456F-B72F-8BED6776D9A4}" type="slidenum">
              <a:rPr lang="tr-TR" altLang="tr-TR" sz="1300">
                <a:cs typeface="Arial Unicode MS" pitchFamily="32" charset="0"/>
              </a:rPr>
              <a:pPr algn="r" eaLnBrk="1">
                <a:lnSpc>
                  <a:spcPct val="95000"/>
                </a:lnSpc>
                <a:spcBef>
                  <a:spcPct val="0"/>
                </a:spcBef>
                <a:buClrTx/>
                <a:buFontTx/>
                <a:buNone/>
              </a:pPr>
              <a:t>21</a:t>
            </a:fld>
            <a:endParaRPr lang="tr-TR" altLang="tr-TR" sz="1300">
              <a:cs typeface="Arial Unicode MS" pitchFamily="32" charset="0"/>
            </a:endParaRPr>
          </a:p>
        </p:txBody>
      </p:sp>
      <p:sp>
        <p:nvSpPr>
          <p:cNvPr id="6861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968675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538D3B4-97C8-437A-814F-69B6B2FFB09D}" type="slidenum">
              <a:rPr lang="tr-TR" altLang="tr-TR" sz="1300">
                <a:cs typeface="Arial Unicode MS" pitchFamily="32" charset="0"/>
              </a:rPr>
              <a:pPr algn="r" eaLnBrk="1">
                <a:lnSpc>
                  <a:spcPct val="95000"/>
                </a:lnSpc>
                <a:spcBef>
                  <a:spcPct val="0"/>
                </a:spcBef>
                <a:buClrTx/>
                <a:buFontTx/>
                <a:buNone/>
              </a:pPr>
              <a:t>22</a:t>
            </a:fld>
            <a:endParaRPr lang="tr-TR" altLang="tr-TR" sz="1300">
              <a:cs typeface="Arial Unicode MS" pitchFamily="32" charset="0"/>
            </a:endParaRPr>
          </a:p>
        </p:txBody>
      </p:sp>
      <p:sp>
        <p:nvSpPr>
          <p:cNvPr id="7066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94030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F311A22-B0C8-4737-938A-E1DB3A333B81}" type="slidenum">
              <a:rPr lang="tr-TR" altLang="tr-TR" sz="1300">
                <a:cs typeface="Arial Unicode MS" pitchFamily="32" charset="0"/>
              </a:rPr>
              <a:pPr algn="r" eaLnBrk="1">
                <a:lnSpc>
                  <a:spcPct val="95000"/>
                </a:lnSpc>
                <a:spcBef>
                  <a:spcPct val="0"/>
                </a:spcBef>
                <a:buClrTx/>
                <a:buFontTx/>
                <a:buNone/>
              </a:pPr>
              <a:t>23</a:t>
            </a:fld>
            <a:endParaRPr lang="tr-TR" altLang="tr-TR" sz="1300">
              <a:cs typeface="Arial Unicode MS" pitchFamily="32" charset="0"/>
            </a:endParaRPr>
          </a:p>
        </p:txBody>
      </p:sp>
      <p:sp>
        <p:nvSpPr>
          <p:cNvPr id="7270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265861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AF114B8-2EA2-43EA-A1CE-08F93F1DD36E}" type="slidenum">
              <a:rPr lang="tr-TR" altLang="tr-TR" sz="1300">
                <a:cs typeface="Arial Unicode MS" pitchFamily="32" charset="0"/>
              </a:rPr>
              <a:pPr algn="r" eaLnBrk="1">
                <a:lnSpc>
                  <a:spcPct val="95000"/>
                </a:lnSpc>
                <a:spcBef>
                  <a:spcPct val="0"/>
                </a:spcBef>
                <a:buClrTx/>
                <a:buFontTx/>
                <a:buNone/>
              </a:pPr>
              <a:t>24</a:t>
            </a:fld>
            <a:endParaRPr lang="tr-TR" altLang="tr-TR" sz="1300">
              <a:cs typeface="Arial Unicode MS" pitchFamily="32" charset="0"/>
            </a:endParaRPr>
          </a:p>
        </p:txBody>
      </p:sp>
      <p:sp>
        <p:nvSpPr>
          <p:cNvPr id="7475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8154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25</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193887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0EF2B65-EFA1-4F18-8172-24D4C8F4C4A1}" type="slidenum">
              <a:rPr lang="tr-TR" altLang="tr-TR" sz="1300">
                <a:cs typeface="Arial Unicode MS" pitchFamily="32" charset="0"/>
              </a:rPr>
              <a:pPr algn="r" eaLnBrk="1">
                <a:lnSpc>
                  <a:spcPct val="95000"/>
                </a:lnSpc>
                <a:spcBef>
                  <a:spcPct val="0"/>
                </a:spcBef>
                <a:buClrTx/>
                <a:buFontTx/>
                <a:buNone/>
              </a:pPr>
              <a:t>26</a:t>
            </a:fld>
            <a:endParaRPr lang="tr-TR" altLang="tr-TR" sz="1300">
              <a:cs typeface="Arial Unicode MS" pitchFamily="32" charset="0"/>
            </a:endParaRPr>
          </a:p>
        </p:txBody>
      </p:sp>
      <p:sp>
        <p:nvSpPr>
          <p:cNvPr id="7680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401087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2DFB9DE-DA7B-42CB-A9FE-A9203311FEB3}" type="slidenum">
              <a:rPr lang="tr-TR" altLang="tr-TR" sz="1300">
                <a:cs typeface="Arial Unicode MS" pitchFamily="32" charset="0"/>
              </a:rPr>
              <a:pPr algn="r" eaLnBrk="1">
                <a:lnSpc>
                  <a:spcPct val="95000"/>
                </a:lnSpc>
                <a:spcBef>
                  <a:spcPct val="0"/>
                </a:spcBef>
                <a:buClrTx/>
                <a:buFontTx/>
                <a:buNone/>
              </a:pPr>
              <a:t>27</a:t>
            </a:fld>
            <a:endParaRPr lang="tr-TR" altLang="tr-TR" sz="1300">
              <a:cs typeface="Arial Unicode MS" pitchFamily="32" charset="0"/>
            </a:endParaRPr>
          </a:p>
        </p:txBody>
      </p:sp>
      <p:sp>
        <p:nvSpPr>
          <p:cNvPr id="7885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877473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774654F-4FA7-43BF-870A-5DB6E66217EA}" type="slidenum">
              <a:rPr lang="tr-TR" altLang="tr-TR" sz="1300">
                <a:cs typeface="Arial Unicode MS" pitchFamily="32" charset="0"/>
              </a:rPr>
              <a:pPr algn="r" eaLnBrk="1">
                <a:lnSpc>
                  <a:spcPct val="95000"/>
                </a:lnSpc>
                <a:spcBef>
                  <a:spcPct val="0"/>
                </a:spcBef>
                <a:buClrTx/>
                <a:buFontTx/>
                <a:buNone/>
              </a:pPr>
              <a:t>28</a:t>
            </a:fld>
            <a:endParaRPr lang="tr-TR" altLang="tr-TR" sz="1300">
              <a:cs typeface="Arial Unicode MS" pitchFamily="32" charset="0"/>
            </a:endParaRPr>
          </a:p>
        </p:txBody>
      </p:sp>
      <p:sp>
        <p:nvSpPr>
          <p:cNvPr id="8090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508943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29</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87069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D4B0F6C-6DF1-472C-B614-C79DF88AA247}" type="slidenum">
              <a:rPr lang="tr-TR" altLang="tr-TR" sz="1300">
                <a:cs typeface="Arial Unicode MS" pitchFamily="32" charset="0"/>
              </a:rPr>
              <a:pPr algn="r" eaLnBrk="1">
                <a:lnSpc>
                  <a:spcPct val="95000"/>
                </a:lnSpc>
                <a:spcBef>
                  <a:spcPct val="0"/>
                </a:spcBef>
                <a:buClrTx/>
                <a:buFontTx/>
                <a:buNone/>
              </a:pPr>
              <a:t>3</a:t>
            </a:fld>
            <a:endParaRPr lang="tr-TR" altLang="tr-TR" sz="1300">
              <a:cs typeface="Arial Unicode MS" pitchFamily="32" charset="0"/>
            </a:endParaRPr>
          </a:p>
        </p:txBody>
      </p:sp>
      <p:sp>
        <p:nvSpPr>
          <p:cNvPr id="13316"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94010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9C67925-EAB4-4A17-9C2E-216EE102EBAA}" type="slidenum">
              <a:rPr lang="tr-TR" altLang="tr-TR" sz="1300">
                <a:cs typeface="Arial Unicode MS" pitchFamily="32" charset="0"/>
              </a:rPr>
              <a:pPr algn="r" eaLnBrk="1">
                <a:lnSpc>
                  <a:spcPct val="95000"/>
                </a:lnSpc>
                <a:spcBef>
                  <a:spcPct val="0"/>
                </a:spcBef>
                <a:buClrTx/>
                <a:buFontTx/>
                <a:buNone/>
              </a:pPr>
              <a:t>30</a:t>
            </a:fld>
            <a:endParaRPr lang="tr-TR" altLang="tr-TR" sz="1300">
              <a:cs typeface="Arial Unicode MS" pitchFamily="32" charset="0"/>
            </a:endParaRPr>
          </a:p>
        </p:txBody>
      </p:sp>
      <p:sp>
        <p:nvSpPr>
          <p:cNvPr id="8499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7595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478697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C65996E-50FA-4EFC-8B28-C4D105502F90}" type="slidenum">
              <a:rPr lang="tr-TR" altLang="tr-TR" sz="1300">
                <a:cs typeface="Arial Unicode MS" pitchFamily="32" charset="0"/>
              </a:rPr>
              <a:pPr algn="r" eaLnBrk="1">
                <a:lnSpc>
                  <a:spcPct val="95000"/>
                </a:lnSpc>
                <a:spcBef>
                  <a:spcPct val="0"/>
                </a:spcBef>
                <a:buClrTx/>
                <a:buFontTx/>
                <a:buNone/>
              </a:pPr>
              <a:t>32</a:t>
            </a:fld>
            <a:endParaRPr lang="tr-TR" altLang="tr-TR" sz="1300">
              <a:cs typeface="Arial Unicode MS" pitchFamily="32" charset="0"/>
            </a:endParaRPr>
          </a:p>
        </p:txBody>
      </p:sp>
      <p:sp>
        <p:nvSpPr>
          <p:cNvPr id="399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40712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EC64842-2064-4AE3-9750-E3F077CA0CFA}" type="slidenum">
              <a:rPr lang="tr-TR" altLang="tr-TR" sz="1300">
                <a:cs typeface="Arial Unicode MS" pitchFamily="32" charset="0"/>
              </a:rPr>
              <a:pPr algn="r" eaLnBrk="1">
                <a:lnSpc>
                  <a:spcPct val="95000"/>
                </a:lnSpc>
                <a:spcBef>
                  <a:spcPct val="0"/>
                </a:spcBef>
                <a:buClrTx/>
                <a:buFontTx/>
                <a:buNone/>
              </a:pPr>
              <a:t>33</a:t>
            </a:fld>
            <a:endParaRPr lang="tr-TR" altLang="tr-TR" sz="1300">
              <a:cs typeface="Arial Unicode MS" pitchFamily="32" charset="0"/>
            </a:endParaRPr>
          </a:p>
        </p:txBody>
      </p:sp>
      <p:sp>
        <p:nvSpPr>
          <p:cNvPr id="4403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20888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34</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495375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7DF7D95-B3EE-4ED2-BBF7-2AC41D7D1E0E}" type="slidenum">
              <a:rPr lang="tr-TR" altLang="tr-TR" sz="1300">
                <a:cs typeface="Arial Unicode MS" pitchFamily="32" charset="0"/>
              </a:rPr>
              <a:pPr algn="r" eaLnBrk="1">
                <a:lnSpc>
                  <a:spcPct val="95000"/>
                </a:lnSpc>
                <a:spcBef>
                  <a:spcPct val="0"/>
                </a:spcBef>
                <a:buClrTx/>
                <a:buFontTx/>
                <a:buNone/>
              </a:pPr>
              <a:t>35</a:t>
            </a:fld>
            <a:endParaRPr lang="tr-TR" altLang="tr-TR" sz="1300">
              <a:cs typeface="Arial Unicode MS" pitchFamily="32" charset="0"/>
            </a:endParaRPr>
          </a:p>
        </p:txBody>
      </p:sp>
      <p:sp>
        <p:nvSpPr>
          <p:cNvPr id="9318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907719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166475D-9769-4246-9E96-9F00DE7D9D8B}" type="slidenum">
              <a:rPr lang="tr-TR" altLang="tr-TR" sz="1300">
                <a:cs typeface="Arial Unicode MS" pitchFamily="32" charset="0"/>
              </a:rPr>
              <a:pPr algn="r" eaLnBrk="1">
                <a:lnSpc>
                  <a:spcPct val="95000"/>
                </a:lnSpc>
                <a:spcBef>
                  <a:spcPct val="0"/>
                </a:spcBef>
                <a:buClrTx/>
                <a:buFontTx/>
                <a:buNone/>
              </a:pPr>
              <a:t>36</a:t>
            </a:fld>
            <a:endParaRPr lang="tr-TR" altLang="tr-TR" sz="1300">
              <a:cs typeface="Arial Unicode MS" pitchFamily="32" charset="0"/>
            </a:endParaRPr>
          </a:p>
        </p:txBody>
      </p:sp>
      <p:sp>
        <p:nvSpPr>
          <p:cNvPr id="8294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46961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78B31B0-5124-4717-9950-CA303ACB237B}" type="slidenum">
              <a:rPr lang="tr-TR" altLang="tr-TR" sz="1300">
                <a:cs typeface="Arial Unicode MS" pitchFamily="32" charset="0"/>
              </a:rPr>
              <a:pPr algn="r" eaLnBrk="1">
                <a:lnSpc>
                  <a:spcPct val="95000"/>
                </a:lnSpc>
                <a:spcBef>
                  <a:spcPct val="0"/>
                </a:spcBef>
                <a:buClrTx/>
                <a:buFontTx/>
                <a:buNone/>
              </a:pPr>
              <a:t>37</a:t>
            </a:fld>
            <a:endParaRPr lang="tr-TR" altLang="tr-TR" sz="1300">
              <a:cs typeface="Arial Unicode MS" pitchFamily="32" charset="0"/>
            </a:endParaRPr>
          </a:p>
        </p:txBody>
      </p:sp>
      <p:sp>
        <p:nvSpPr>
          <p:cNvPr id="5427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67651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6354E73-34D3-4AC0-8BD7-EF30C64AC88C}" type="slidenum">
              <a:rPr lang="tr-TR" altLang="tr-TR" sz="1300">
                <a:cs typeface="Arial Unicode MS" pitchFamily="32" charset="0"/>
              </a:rPr>
              <a:pPr algn="r" eaLnBrk="1">
                <a:lnSpc>
                  <a:spcPct val="95000"/>
                </a:lnSpc>
                <a:spcBef>
                  <a:spcPct val="0"/>
                </a:spcBef>
                <a:buClrTx/>
                <a:buFontTx/>
                <a:buNone/>
              </a:pPr>
              <a:t>38</a:t>
            </a:fld>
            <a:endParaRPr lang="tr-TR" altLang="tr-TR" sz="1300">
              <a:cs typeface="Arial Unicode MS" pitchFamily="32" charset="0"/>
            </a:endParaRPr>
          </a:p>
        </p:txBody>
      </p:sp>
      <p:sp>
        <p:nvSpPr>
          <p:cNvPr id="5222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095931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39</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74016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A402268-9B3E-470A-AC68-66B1109E983B}" type="slidenum">
              <a:rPr lang="tr-TR" altLang="tr-TR" sz="1300">
                <a:cs typeface="Arial Unicode MS" pitchFamily="32" charset="0"/>
              </a:rPr>
              <a:pPr algn="r" eaLnBrk="1">
                <a:lnSpc>
                  <a:spcPct val="95000"/>
                </a:lnSpc>
                <a:spcBef>
                  <a:spcPct val="0"/>
                </a:spcBef>
                <a:buClrTx/>
                <a:buFontTx/>
                <a:buNone/>
              </a:pPr>
              <a:t>4</a:t>
            </a:fld>
            <a:endParaRPr lang="tr-TR" altLang="tr-TR" sz="1300">
              <a:cs typeface="Arial Unicode MS" pitchFamily="32" charset="0"/>
            </a:endParaRPr>
          </a:p>
        </p:txBody>
      </p:sp>
      <p:sp>
        <p:nvSpPr>
          <p:cNvPr id="1536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15366" name="Not Yer Tutucusu 1"/>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1669930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37298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C65996E-50FA-4EFC-8B28-C4D105502F90}" type="slidenum">
              <a:rPr lang="tr-TR" altLang="tr-TR" sz="1300">
                <a:cs typeface="Arial Unicode MS" pitchFamily="32" charset="0"/>
              </a:rPr>
              <a:pPr algn="r" eaLnBrk="1">
                <a:lnSpc>
                  <a:spcPct val="95000"/>
                </a:lnSpc>
                <a:spcBef>
                  <a:spcPct val="0"/>
                </a:spcBef>
                <a:buClrTx/>
                <a:buFontTx/>
                <a:buNone/>
              </a:pPr>
              <a:t>41</a:t>
            </a:fld>
            <a:endParaRPr lang="tr-TR" altLang="tr-TR" sz="1300">
              <a:cs typeface="Arial Unicode MS" pitchFamily="32" charset="0"/>
            </a:endParaRPr>
          </a:p>
        </p:txBody>
      </p:sp>
      <p:sp>
        <p:nvSpPr>
          <p:cNvPr id="399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327068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C65996E-50FA-4EFC-8B28-C4D105502F90}" type="slidenum">
              <a:rPr lang="tr-TR" altLang="tr-TR" sz="1300">
                <a:cs typeface="Arial Unicode MS" pitchFamily="32" charset="0"/>
              </a:rPr>
              <a:pPr algn="r" eaLnBrk="1">
                <a:lnSpc>
                  <a:spcPct val="95000"/>
                </a:lnSpc>
                <a:spcBef>
                  <a:spcPct val="0"/>
                </a:spcBef>
                <a:buClrTx/>
                <a:buFontTx/>
                <a:buNone/>
              </a:pPr>
              <a:t>42</a:t>
            </a:fld>
            <a:endParaRPr lang="tr-TR" altLang="tr-TR" sz="1300">
              <a:cs typeface="Arial Unicode MS" pitchFamily="32" charset="0"/>
            </a:endParaRPr>
          </a:p>
        </p:txBody>
      </p:sp>
      <p:sp>
        <p:nvSpPr>
          <p:cNvPr id="399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05542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43</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79824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C65996E-50FA-4EFC-8B28-C4D105502F90}" type="slidenum">
              <a:rPr lang="tr-TR" altLang="tr-TR" sz="1300">
                <a:cs typeface="Arial Unicode MS" pitchFamily="32" charset="0"/>
              </a:rPr>
              <a:pPr algn="r" eaLnBrk="1">
                <a:lnSpc>
                  <a:spcPct val="95000"/>
                </a:lnSpc>
                <a:spcBef>
                  <a:spcPct val="0"/>
                </a:spcBef>
                <a:buClrTx/>
                <a:buFontTx/>
                <a:buNone/>
              </a:pPr>
              <a:t>44</a:t>
            </a:fld>
            <a:endParaRPr lang="tr-TR" altLang="tr-TR" sz="1300">
              <a:cs typeface="Arial Unicode MS" pitchFamily="32" charset="0"/>
            </a:endParaRPr>
          </a:p>
        </p:txBody>
      </p:sp>
      <p:sp>
        <p:nvSpPr>
          <p:cNvPr id="399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046147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2F20B13-2743-408E-8D47-010215C3A6EE}" type="slidenum">
              <a:rPr lang="tr-TR" altLang="tr-TR" sz="1300">
                <a:cs typeface="Arial Unicode MS" pitchFamily="32" charset="0"/>
              </a:rPr>
              <a:pPr algn="r" eaLnBrk="1">
                <a:lnSpc>
                  <a:spcPct val="95000"/>
                </a:lnSpc>
                <a:spcBef>
                  <a:spcPct val="0"/>
                </a:spcBef>
                <a:buClrTx/>
                <a:buFontTx/>
                <a:buNone/>
              </a:pPr>
              <a:t>45</a:t>
            </a:fld>
            <a:endParaRPr lang="tr-TR" altLang="tr-TR" sz="1300">
              <a:cs typeface="Arial Unicode MS" pitchFamily="32" charset="0"/>
            </a:endParaRPr>
          </a:p>
        </p:txBody>
      </p:sp>
      <p:sp>
        <p:nvSpPr>
          <p:cNvPr id="4813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42558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BEE9D17-6E81-4D53-88A9-C5ADC18A3C54}" type="slidenum">
              <a:rPr lang="tr-TR" altLang="tr-TR" sz="1300">
                <a:cs typeface="Arial Unicode MS" pitchFamily="32" charset="0"/>
              </a:rPr>
              <a:pPr algn="r" eaLnBrk="1">
                <a:lnSpc>
                  <a:spcPct val="95000"/>
                </a:lnSpc>
                <a:spcBef>
                  <a:spcPct val="0"/>
                </a:spcBef>
                <a:buClrTx/>
                <a:buFontTx/>
                <a:buNone/>
              </a:pPr>
              <a:t>46</a:t>
            </a:fld>
            <a:endParaRPr lang="tr-TR" altLang="tr-TR" sz="1300">
              <a:cs typeface="Arial Unicode MS" pitchFamily="32" charset="0"/>
            </a:endParaRPr>
          </a:p>
        </p:txBody>
      </p:sp>
      <p:sp>
        <p:nvSpPr>
          <p:cNvPr id="5018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80841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47</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681132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19BE0A4-8505-4BA9-B7C4-96F8F8C54A51}" type="slidenum">
              <a:rPr lang="tr-TR" altLang="tr-TR" sz="1300">
                <a:cs typeface="Arial Unicode MS" pitchFamily="32" charset="0"/>
              </a:rPr>
              <a:pPr algn="r" eaLnBrk="1">
                <a:lnSpc>
                  <a:spcPct val="95000"/>
                </a:lnSpc>
                <a:spcBef>
                  <a:spcPct val="0"/>
                </a:spcBef>
                <a:buClrTx/>
                <a:buFontTx/>
                <a:buNone/>
              </a:pPr>
              <a:t>48</a:t>
            </a:fld>
            <a:endParaRPr lang="tr-TR" altLang="tr-TR" sz="1300">
              <a:cs typeface="Arial Unicode MS" pitchFamily="32" charset="0"/>
            </a:endParaRPr>
          </a:p>
        </p:txBody>
      </p:sp>
      <p:sp>
        <p:nvSpPr>
          <p:cNvPr id="5632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265583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49</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6184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72032D4-9CF5-4775-B926-A5B8FB5539CE}" type="slidenum">
              <a:rPr lang="tr-TR" altLang="tr-TR" sz="1300">
                <a:cs typeface="Arial Unicode MS" pitchFamily="32" charset="0"/>
              </a:rPr>
              <a:pPr algn="r" eaLnBrk="1">
                <a:lnSpc>
                  <a:spcPct val="95000"/>
                </a:lnSpc>
                <a:spcBef>
                  <a:spcPct val="0"/>
                </a:spcBef>
                <a:buClrTx/>
                <a:buFontTx/>
                <a:buNone/>
              </a:pPr>
              <a:t>5</a:t>
            </a:fld>
            <a:endParaRPr lang="tr-TR" altLang="tr-TR" sz="1300">
              <a:cs typeface="Arial Unicode MS" pitchFamily="32" charset="0"/>
            </a:endParaRPr>
          </a:p>
        </p:txBody>
      </p:sp>
      <p:sp>
        <p:nvSpPr>
          <p:cNvPr id="17412"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153124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3931308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44C6570-5E38-40F8-A995-49A6854FEE5E}" type="slidenum">
              <a:rPr lang="tr-TR" altLang="tr-TR" sz="1300">
                <a:cs typeface="Arial Unicode MS" pitchFamily="32" charset="0"/>
              </a:rPr>
              <a:pPr algn="r" eaLnBrk="1">
                <a:lnSpc>
                  <a:spcPct val="95000"/>
                </a:lnSpc>
                <a:spcBef>
                  <a:spcPct val="0"/>
                </a:spcBef>
                <a:buClrTx/>
                <a:buFontTx/>
                <a:buNone/>
              </a:pPr>
              <a:t>51</a:t>
            </a:fld>
            <a:endParaRPr lang="tr-TR" altLang="tr-TR" sz="1300">
              <a:cs typeface="Arial Unicode MS" pitchFamily="32" charset="0"/>
            </a:endParaRPr>
          </a:p>
        </p:txBody>
      </p:sp>
      <p:sp>
        <p:nvSpPr>
          <p:cNvPr id="4198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594956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52</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933700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59163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150349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365583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9C67925-EAB4-4A17-9C2E-216EE102EBAA}" type="slidenum">
              <a:rPr lang="tr-TR" altLang="tr-TR" sz="1300">
                <a:cs typeface="Arial Unicode MS" pitchFamily="32" charset="0"/>
              </a:rPr>
              <a:pPr algn="r" eaLnBrk="1">
                <a:lnSpc>
                  <a:spcPct val="95000"/>
                </a:lnSpc>
                <a:spcBef>
                  <a:spcPct val="0"/>
                </a:spcBef>
                <a:buClrTx/>
                <a:buFontTx/>
                <a:buNone/>
              </a:pPr>
              <a:t>56</a:t>
            </a:fld>
            <a:endParaRPr lang="tr-TR" altLang="tr-TR" sz="1300">
              <a:cs typeface="Arial Unicode MS" pitchFamily="32" charset="0"/>
            </a:endParaRPr>
          </a:p>
        </p:txBody>
      </p:sp>
      <p:sp>
        <p:nvSpPr>
          <p:cNvPr id="8499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852719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58</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14460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9"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45425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60</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3334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179EE1B-52F2-48FF-8E78-9519CB6954DA}" type="slidenum">
              <a:rPr lang="tr-TR" altLang="tr-TR" sz="1300">
                <a:cs typeface="Arial Unicode MS" pitchFamily="32" charset="0"/>
              </a:rPr>
              <a:pPr algn="r" eaLnBrk="1">
                <a:lnSpc>
                  <a:spcPct val="95000"/>
                </a:lnSpc>
                <a:spcBef>
                  <a:spcPct val="0"/>
                </a:spcBef>
                <a:buClrTx/>
                <a:buFontTx/>
                <a:buNone/>
              </a:pPr>
              <a:t>6</a:t>
            </a:fld>
            <a:endParaRPr lang="tr-TR" altLang="tr-TR" sz="1300">
              <a:cs typeface="Arial Unicode MS" pitchFamily="32" charset="0"/>
            </a:endParaRPr>
          </a:p>
        </p:txBody>
      </p:sp>
      <p:sp>
        <p:nvSpPr>
          <p:cNvPr id="1946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37572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63</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181057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67</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548616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68</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328434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69</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274812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70</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844628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71</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4267911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9557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3193E17-BC35-4875-91CC-C9A3AB88E14B}" type="slidenum">
              <a:rPr lang="tr-TR" altLang="tr-TR" sz="1300">
                <a:cs typeface="Arial Unicode MS" pitchFamily="32" charset="0"/>
              </a:rPr>
              <a:pPr algn="r" eaLnBrk="1">
                <a:lnSpc>
                  <a:spcPct val="95000"/>
                </a:lnSpc>
                <a:spcBef>
                  <a:spcPct val="0"/>
                </a:spcBef>
                <a:buClrTx/>
                <a:buFontTx/>
                <a:buNone/>
              </a:pPr>
              <a:t>7</a:t>
            </a:fld>
            <a:endParaRPr lang="tr-TR" altLang="tr-TR" sz="1300">
              <a:cs typeface="Arial Unicode MS" pitchFamily="32" charset="0"/>
            </a:endParaRPr>
          </a:p>
        </p:txBody>
      </p:sp>
      <p:sp>
        <p:nvSpPr>
          <p:cNvPr id="2150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6478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B915AFF8-1E07-44BF-B21F-E78832C6CA12}" type="slidenum">
              <a:rPr lang="tr-TR" altLang="tr-TR" sz="1300">
                <a:cs typeface="Arial Unicode MS" pitchFamily="32" charset="0"/>
              </a:rPr>
              <a:pPr algn="r" eaLnBrk="1">
                <a:lnSpc>
                  <a:spcPct val="95000"/>
                </a:lnSpc>
                <a:spcBef>
                  <a:spcPct val="0"/>
                </a:spcBef>
                <a:buClrTx/>
                <a:buFontTx/>
                <a:buNone/>
              </a:pPr>
              <a:t>8</a:t>
            </a:fld>
            <a:endParaRPr lang="tr-TR" altLang="tr-TR" sz="1300">
              <a:cs typeface="Arial Unicode MS" pitchFamily="32" charset="0"/>
            </a:endParaRPr>
          </a:p>
        </p:txBody>
      </p:sp>
      <p:sp>
        <p:nvSpPr>
          <p:cNvPr id="23556"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55894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59B1D62-8A21-477B-9C00-0E8925361597}" type="slidenum">
              <a:rPr lang="tr-TR" altLang="tr-TR" sz="1300">
                <a:cs typeface="Arial Unicode MS" pitchFamily="32" charset="0"/>
              </a:rPr>
              <a:pPr algn="r" eaLnBrk="1">
                <a:lnSpc>
                  <a:spcPct val="95000"/>
                </a:lnSpc>
                <a:spcBef>
                  <a:spcPct val="0"/>
                </a:spcBef>
                <a:buClrTx/>
                <a:buFontTx/>
                <a:buNone/>
              </a:pPr>
              <a:t>9</a:t>
            </a:fld>
            <a:endParaRPr lang="tr-TR" altLang="tr-TR" sz="1300">
              <a:cs typeface="Arial Unicode MS" pitchFamily="32" charset="0"/>
            </a:endParaRPr>
          </a:p>
        </p:txBody>
      </p:sp>
      <p:sp>
        <p:nvSpPr>
          <p:cNvPr id="2560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5983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ctrTitle"/>
          </p:nvPr>
        </p:nvSpPr>
        <p:spPr>
          <a:xfrm>
            <a:off x="3962915" y="1964267"/>
            <a:ext cx="7198663" cy="2421464"/>
          </a:xfrm>
        </p:spPr>
        <p:txBody>
          <a:bodyPr anchor="b">
            <a:normAutofit/>
          </a:bodyPr>
          <a:lstStyle>
            <a:lvl1pPr algn="r">
              <a:defRPr sz="4800">
                <a:effectLst/>
              </a:defRPr>
            </a:lvl1pPr>
          </a:lstStyle>
          <a:p>
            <a:r>
              <a:rPr lang="tr-TR"/>
              <a:t>Asıl başlık stili için tıklatın</a:t>
            </a:r>
            <a:endParaRPr lang="en-US"/>
          </a:p>
        </p:txBody>
      </p:sp>
      <p:sp>
        <p:nvSpPr>
          <p:cNvPr id="3" name="Subtitle 2"/>
          <p:cNvSpPr>
            <a:spLocks noGrp="1"/>
          </p:cNvSpPr>
          <p:nvPr>
            <p:ph type="subTitle" idx="1"/>
          </p:nvPr>
        </p:nvSpPr>
        <p:spPr>
          <a:xfrm>
            <a:off x="3962915" y="4385733"/>
            <a:ext cx="7198663"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a:xfrm>
            <a:off x="8933722" y="5870576"/>
            <a:ext cx="1600408" cy="377825"/>
          </a:xfrm>
        </p:spPr>
        <p:txBody>
          <a:bodyPr/>
          <a:lstStyle/>
          <a:p>
            <a:fld id="{48A87A34-81AB-432B-8DAE-1953F412C126}" type="datetimeFigureOut">
              <a:rPr lang="en-US" smtClean="0"/>
              <a:t>1/2/2025</a:t>
            </a:fld>
            <a:endParaRPr lang="en-US"/>
          </a:p>
        </p:txBody>
      </p:sp>
      <p:sp>
        <p:nvSpPr>
          <p:cNvPr id="5" name="Footer Placeholder 4"/>
          <p:cNvSpPr>
            <a:spLocks noGrp="1"/>
          </p:cNvSpPr>
          <p:nvPr>
            <p:ph type="ftr" sz="quarter" idx="11"/>
          </p:nvPr>
        </p:nvSpPr>
        <p:spPr>
          <a:xfrm>
            <a:off x="3962915" y="5870576"/>
            <a:ext cx="4894595" cy="377825"/>
          </a:xfrm>
        </p:spPr>
        <p:txBody>
          <a:bodyPr/>
          <a:lstStyle/>
          <a:p>
            <a:endParaRPr lang="en-US"/>
          </a:p>
        </p:txBody>
      </p:sp>
      <p:sp>
        <p:nvSpPr>
          <p:cNvPr id="6" name="Slide Number Placeholder 5"/>
          <p:cNvSpPr>
            <a:spLocks noGrp="1"/>
          </p:cNvSpPr>
          <p:nvPr>
            <p:ph type="sldNum" sz="quarter" idx="12"/>
          </p:nvPr>
        </p:nvSpPr>
        <p:spPr>
          <a:xfrm>
            <a:off x="10610340" y="5870576"/>
            <a:ext cx="551239" cy="377825"/>
          </a:xfrm>
        </p:spPr>
        <p:txBody>
          <a:bodyPr/>
          <a:lstStyle/>
          <a:p>
            <a:pPr>
              <a:defRPr/>
            </a:pPr>
            <a:fld id="{6174511A-15FB-4136-868A-471F6D1CA8E7}" type="slidenum">
              <a:rPr lang="tr-TR" altLang="tr-TR" smtClean="0"/>
              <a:pPr>
                <a:defRPr/>
              </a:pPr>
              <a:t>‹#›</a:t>
            </a:fld>
            <a:endParaRPr lang="tr-TR" altLang="tr-TR"/>
          </a:p>
        </p:txBody>
      </p:sp>
    </p:spTree>
    <p:extLst>
      <p:ext uri="{BB962C8B-B14F-4D97-AF65-F5344CB8AC3E}">
        <p14:creationId xmlns:p14="http://schemas.microsoft.com/office/powerpoint/2010/main" val="39214382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4732865"/>
            <a:ext cx="1013274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1371779" y="932112"/>
            <a:ext cx="8760968"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685890" y="5299603"/>
            <a:ext cx="1013274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5C0DF6E-6404-46AA-A7A2-52955103A21F}" type="slidenum">
              <a:rPr lang="tr-TR" altLang="tr-TR" smtClean="0"/>
              <a:pPr>
                <a:defRPr/>
              </a:pPr>
              <a:t>‹#›</a:t>
            </a:fld>
            <a:endParaRPr lang="tr-TR" altLang="tr-TR"/>
          </a:p>
        </p:txBody>
      </p:sp>
    </p:spTree>
    <p:extLst>
      <p:ext uri="{BB962C8B-B14F-4D97-AF65-F5344CB8AC3E}">
        <p14:creationId xmlns:p14="http://schemas.microsoft.com/office/powerpoint/2010/main" val="3855656459"/>
      </p:ext>
    </p:extLst>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1" y="609602"/>
            <a:ext cx="10132747" cy="3124199"/>
          </a:xfrm>
        </p:spPr>
        <p:txBody>
          <a:bodyPr anchor="ctr">
            <a:normAutofit/>
          </a:bodyPr>
          <a:lstStyle>
            <a:lvl1pPr algn="l">
              <a:defRPr sz="3200" b="0" cap="none"/>
            </a:lvl1pPr>
          </a:lstStyle>
          <a:p>
            <a:r>
              <a:rPr lang="tr-TR"/>
              <a:t>Asıl başlık stili için tıklatın</a:t>
            </a:r>
            <a:endParaRPr lang="en-US"/>
          </a:p>
        </p:txBody>
      </p:sp>
      <p:sp>
        <p:nvSpPr>
          <p:cNvPr id="3" name="Text Placeholder 2"/>
          <p:cNvSpPr>
            <a:spLocks noGrp="1"/>
          </p:cNvSpPr>
          <p:nvPr>
            <p:ph type="body" idx="1"/>
          </p:nvPr>
        </p:nvSpPr>
        <p:spPr>
          <a:xfrm>
            <a:off x="685889" y="4343400"/>
            <a:ext cx="1013274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314552187"/>
      </p:ext>
    </p:extLst>
  </p:cSld>
  <p:clrMapOvr>
    <a:masterClrMapping/>
  </p:clrMapOvr>
  <p:transition spd="med">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13" name="TextBox 12"/>
          <p:cNvSpPr txBox="1"/>
          <p:nvPr/>
        </p:nvSpPr>
        <p:spPr>
          <a:xfrm>
            <a:off x="10239201" y="2743200"/>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339" y="823337"/>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397" y="609602"/>
            <a:ext cx="9551643" cy="2743199"/>
          </a:xfrm>
        </p:spPr>
        <p:txBody>
          <a:bodyPr anchor="ctr">
            <a:normAutofit/>
          </a:bodyPr>
          <a:lstStyle>
            <a:lvl1pPr algn="l">
              <a:defRPr sz="3200" b="0" cap="none">
                <a:solidFill>
                  <a:schemeClr val="tx1"/>
                </a:solidFill>
              </a:defRPr>
            </a:lvl1pPr>
          </a:lstStyle>
          <a:p>
            <a:r>
              <a:rPr lang="tr-TR"/>
              <a:t>Asıl başlık stili için tıklatın</a:t>
            </a:r>
            <a:endParaRPr lang="en-US"/>
          </a:p>
        </p:txBody>
      </p:sp>
      <p:sp>
        <p:nvSpPr>
          <p:cNvPr id="10" name="Text Placeholder 9"/>
          <p:cNvSpPr>
            <a:spLocks noGrp="1"/>
          </p:cNvSpPr>
          <p:nvPr>
            <p:ph type="body" sz="quarter" idx="13"/>
          </p:nvPr>
        </p:nvSpPr>
        <p:spPr>
          <a:xfrm>
            <a:off x="1098018" y="3352800"/>
            <a:ext cx="9340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7555" y="4343400"/>
            <a:ext cx="1015368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3581672268"/>
      </p:ext>
    </p:extLst>
  </p:cSld>
  <p:clrMapOvr>
    <a:masterClrMapping/>
  </p:clrMapOvr>
  <p:transition spd="med">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2" y="3308581"/>
            <a:ext cx="10132745" cy="1468800"/>
          </a:xfrm>
        </p:spPr>
        <p:txBody>
          <a:bodyPr anchor="b">
            <a:normAutofit/>
          </a:bodyPr>
          <a:lstStyle>
            <a:lvl1pPr algn="l">
              <a:defRPr sz="3200" b="0" cap="none"/>
            </a:lvl1pPr>
          </a:lstStyle>
          <a:p>
            <a:r>
              <a:rPr lang="tr-TR"/>
              <a:t>Asıl başlık stili için tıklatın</a:t>
            </a:r>
            <a:endParaRPr lang="en-US"/>
          </a:p>
        </p:txBody>
      </p:sp>
      <p:sp>
        <p:nvSpPr>
          <p:cNvPr id="3" name="Text Placeholder 2"/>
          <p:cNvSpPr>
            <a:spLocks noGrp="1"/>
          </p:cNvSpPr>
          <p:nvPr>
            <p:ph type="body" idx="1"/>
          </p:nvPr>
        </p:nvSpPr>
        <p:spPr>
          <a:xfrm>
            <a:off x="685890" y="4777381"/>
            <a:ext cx="1013274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853090257"/>
      </p:ext>
    </p:extLst>
  </p:cSld>
  <p:clrMapOvr>
    <a:masterClrMapping/>
  </p:clrMapOvr>
  <p:transition spd="med">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13" name="TextBox 12"/>
          <p:cNvSpPr txBox="1"/>
          <p:nvPr/>
        </p:nvSpPr>
        <p:spPr>
          <a:xfrm>
            <a:off x="10239201" y="2743200"/>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339" y="823337"/>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397" y="609602"/>
            <a:ext cx="9551643" cy="2743199"/>
          </a:xfrm>
        </p:spPr>
        <p:txBody>
          <a:bodyPr anchor="ctr">
            <a:normAutofit/>
          </a:bodyPr>
          <a:lstStyle>
            <a:lvl1pPr algn="l">
              <a:defRPr sz="3200" b="0" cap="none">
                <a:solidFill>
                  <a:schemeClr val="tx1"/>
                </a:solidFill>
              </a:defRPr>
            </a:lvl1pPr>
          </a:lstStyle>
          <a:p>
            <a:r>
              <a:rPr lang="tr-TR"/>
              <a:t>Asıl başlık stili için tıklatın</a:t>
            </a:r>
            <a:endParaRPr lang="en-US"/>
          </a:p>
        </p:txBody>
      </p:sp>
      <p:sp>
        <p:nvSpPr>
          <p:cNvPr id="10" name="Text Placeholder 9"/>
          <p:cNvSpPr>
            <a:spLocks noGrp="1"/>
          </p:cNvSpPr>
          <p:nvPr>
            <p:ph type="body" sz="quarter" idx="13"/>
          </p:nvPr>
        </p:nvSpPr>
        <p:spPr>
          <a:xfrm>
            <a:off x="685889" y="3886200"/>
            <a:ext cx="1013675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88" y="4775200"/>
            <a:ext cx="1013675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4146479131"/>
      </p:ext>
    </p:extLst>
  </p:cSld>
  <p:clrMapOvr>
    <a:masterClrMapping/>
  </p:clrMapOvr>
  <p:transition spd="med">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1" y="609602"/>
            <a:ext cx="10132747" cy="2743199"/>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a:p>
        </p:txBody>
      </p:sp>
      <p:sp>
        <p:nvSpPr>
          <p:cNvPr id="10" name="Text Placeholder 9"/>
          <p:cNvSpPr>
            <a:spLocks noGrp="1"/>
          </p:cNvSpPr>
          <p:nvPr>
            <p:ph type="body" sz="quarter" idx="13"/>
          </p:nvPr>
        </p:nvSpPr>
        <p:spPr>
          <a:xfrm>
            <a:off x="685890" y="3505200"/>
            <a:ext cx="1013274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89" y="4343400"/>
            <a:ext cx="1013274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676720259"/>
      </p:ext>
    </p:extLst>
  </p:cSld>
  <p:clrMapOvr>
    <a:masterClrMapping/>
  </p:clrMapOvr>
  <p:transition spd="med">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8" name="Title 1"/>
          <p:cNvSpPr>
            <a:spLocks noGrp="1"/>
          </p:cNvSpPr>
          <p:nvPr>
            <p:ph type="title"/>
          </p:nvPr>
        </p:nvSpPr>
        <p:spPr>
          <a:xfrm>
            <a:off x="685891" y="609601"/>
            <a:ext cx="10132745" cy="1456267"/>
          </a:xfrm>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5C0DF6E-6404-46AA-A7A2-52955103A21F}" type="slidenum">
              <a:rPr lang="tr-TR" altLang="tr-TR" smtClean="0"/>
              <a:pPr>
                <a:defRPr/>
              </a:pPr>
              <a:t>‹#›</a:t>
            </a:fld>
            <a:endParaRPr lang="tr-TR" altLang="tr-TR"/>
          </a:p>
        </p:txBody>
      </p:sp>
    </p:spTree>
    <p:extLst>
      <p:ext uri="{BB962C8B-B14F-4D97-AF65-F5344CB8AC3E}">
        <p14:creationId xmlns:p14="http://schemas.microsoft.com/office/powerpoint/2010/main" val="3685760545"/>
      </p:ext>
    </p:extLst>
  </p:cSld>
  <p:clrMapOvr>
    <a:masterClrMapping/>
  </p:clrMapOvr>
  <p:transition spd="med">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Vertical Title 1"/>
          <p:cNvSpPr>
            <a:spLocks noGrp="1"/>
          </p:cNvSpPr>
          <p:nvPr>
            <p:ph type="title" orient="vert"/>
          </p:nvPr>
        </p:nvSpPr>
        <p:spPr>
          <a:xfrm>
            <a:off x="8659803" y="609600"/>
            <a:ext cx="2158833" cy="5181601"/>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685889" y="609600"/>
            <a:ext cx="7833136"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87F04E2-7324-42CE-AF70-F028EAA659AD}" type="slidenum">
              <a:rPr lang="tr-TR" altLang="tr-TR" smtClean="0"/>
              <a:pPr>
                <a:defRPr/>
              </a:pPr>
              <a:t>‹#›</a:t>
            </a:fld>
            <a:endParaRPr lang="tr-TR" altLang="tr-TR"/>
          </a:p>
        </p:txBody>
      </p:sp>
    </p:spTree>
    <p:extLst>
      <p:ext uri="{BB962C8B-B14F-4D97-AF65-F5344CB8AC3E}">
        <p14:creationId xmlns:p14="http://schemas.microsoft.com/office/powerpoint/2010/main" val="399260862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12E259E-C608-47A8-BFC0-2E7DB670983B}" type="slidenum">
              <a:rPr lang="tr-TR" altLang="tr-TR" smtClean="0"/>
              <a:pPr>
                <a:defRPr/>
              </a:pPr>
              <a:t>‹#›</a:t>
            </a:fld>
            <a:endParaRPr lang="tr-TR" altLang="tr-TR"/>
          </a:p>
        </p:txBody>
      </p:sp>
    </p:spTree>
    <p:extLst>
      <p:ext uri="{BB962C8B-B14F-4D97-AF65-F5344CB8AC3E}">
        <p14:creationId xmlns:p14="http://schemas.microsoft.com/office/powerpoint/2010/main" val="124778659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3308581"/>
            <a:ext cx="10132747" cy="1468800"/>
          </a:xfrm>
        </p:spPr>
        <p:txBody>
          <a:bodyPr anchor="b"/>
          <a:lstStyle>
            <a:lvl1pPr algn="l">
              <a:defRPr sz="4000" b="0" cap="all"/>
            </a:lvl1pPr>
          </a:lstStyle>
          <a:p>
            <a:r>
              <a:rPr lang="tr-TR"/>
              <a:t>Asıl başlık stili için tıklatın</a:t>
            </a:r>
            <a:endParaRPr lang="en-US"/>
          </a:p>
        </p:txBody>
      </p:sp>
      <p:sp>
        <p:nvSpPr>
          <p:cNvPr id="3" name="Text Placeholder 2"/>
          <p:cNvSpPr>
            <a:spLocks noGrp="1"/>
          </p:cNvSpPr>
          <p:nvPr>
            <p:ph type="body" idx="1"/>
          </p:nvPr>
        </p:nvSpPr>
        <p:spPr>
          <a:xfrm>
            <a:off x="685888" y="4777381"/>
            <a:ext cx="1013274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29C80D9-9CBC-4544-A542-812269911872}" type="slidenum">
              <a:rPr lang="tr-TR" altLang="tr-TR" smtClean="0"/>
              <a:pPr>
                <a:defRPr/>
              </a:pPr>
              <a:t>‹#›</a:t>
            </a:fld>
            <a:endParaRPr lang="tr-TR" altLang="tr-TR"/>
          </a:p>
        </p:txBody>
      </p:sp>
    </p:spTree>
    <p:extLst>
      <p:ext uri="{BB962C8B-B14F-4D97-AF65-F5344CB8AC3E}">
        <p14:creationId xmlns:p14="http://schemas.microsoft.com/office/powerpoint/2010/main" val="2057426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685891" y="2142067"/>
            <a:ext cx="4995985"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5822653" y="2142068"/>
            <a:ext cx="4995983"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AF90F5E-67AC-4C3C-BAAD-DE61FAF405FF}" type="slidenum">
              <a:rPr lang="tr-TR" altLang="tr-TR" smtClean="0"/>
              <a:pPr>
                <a:defRPr/>
              </a:pPr>
              <a:t>‹#›</a:t>
            </a:fld>
            <a:endParaRPr lang="tr-TR" altLang="tr-TR"/>
          </a:p>
        </p:txBody>
      </p:sp>
    </p:spTree>
    <p:extLst>
      <p:ext uri="{BB962C8B-B14F-4D97-AF65-F5344CB8AC3E}">
        <p14:creationId xmlns:p14="http://schemas.microsoft.com/office/powerpoint/2010/main" val="24898897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hasCustomPrompt="1"/>
          </p:nvPr>
        </p:nvSpPr>
        <p:spPr>
          <a:xfrm>
            <a:off x="973797" y="2218267"/>
            <a:ext cx="4709667"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91" y="2870201"/>
            <a:ext cx="4997574"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hasCustomPrompt="1"/>
          </p:nvPr>
        </p:nvSpPr>
        <p:spPr>
          <a:xfrm>
            <a:off x="6096798" y="2226734"/>
            <a:ext cx="4723428"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4241" y="2870201"/>
            <a:ext cx="4995985"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pPr>
              <a:defRPr/>
            </a:pPr>
            <a:endParaRPr lang="tr-TR" altLang="tr-T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E9838AAC-63C6-4CE9-AE12-7D402F63BB2B}" type="slidenum">
              <a:rPr lang="tr-TR" altLang="tr-TR" smtClean="0"/>
              <a:pPr>
                <a:defRPr/>
              </a:pPr>
              <a:t>‹#›</a:t>
            </a:fld>
            <a:endParaRPr lang="tr-TR" altLang="tr-TR"/>
          </a:p>
        </p:txBody>
      </p:sp>
    </p:spTree>
    <p:extLst>
      <p:ext uri="{BB962C8B-B14F-4D97-AF65-F5344CB8AC3E}">
        <p14:creationId xmlns:p14="http://schemas.microsoft.com/office/powerpoint/2010/main" val="53099222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ltLang="tr-T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041DCC2C-20BA-4AA1-8CB3-CD040AD7D076}" type="slidenum">
              <a:rPr lang="tr-TR" altLang="tr-TR" smtClean="0"/>
              <a:pPr>
                <a:defRPr/>
              </a:pPr>
              <a:t>‹#›</a:t>
            </a:fld>
            <a:endParaRPr lang="tr-TR" altLang="tr-TR"/>
          </a:p>
        </p:txBody>
      </p:sp>
    </p:spTree>
    <p:extLst>
      <p:ext uri="{BB962C8B-B14F-4D97-AF65-F5344CB8AC3E}">
        <p14:creationId xmlns:p14="http://schemas.microsoft.com/office/powerpoint/2010/main" val="300127569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3D1E1F3-6AA5-4036-A6CC-665C123756EA}" type="slidenum">
              <a:rPr lang="tr-TR" altLang="tr-TR" smtClean="0"/>
              <a:pPr>
                <a:defRPr/>
              </a:pPr>
              <a:t>‹#›</a:t>
            </a:fld>
            <a:endParaRPr lang="tr-TR" altLang="tr-TR"/>
          </a:p>
        </p:txBody>
      </p:sp>
    </p:spTree>
    <p:extLst>
      <p:ext uri="{BB962C8B-B14F-4D97-AF65-F5344CB8AC3E}">
        <p14:creationId xmlns:p14="http://schemas.microsoft.com/office/powerpoint/2010/main" val="14196989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2074333"/>
            <a:ext cx="3681364" cy="1371600"/>
          </a:xfrm>
        </p:spPr>
        <p:txBody>
          <a:bodyPr anchor="b">
            <a:normAutofit/>
          </a:bodyPr>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4648806" y="609601"/>
            <a:ext cx="6169830"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685890" y="3445933"/>
            <a:ext cx="36813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ltLang="tr-T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1FF0F2C-C98C-4074-A0A8-2D11414546A3}" type="slidenum">
              <a:rPr lang="tr-TR" altLang="tr-TR" smtClean="0"/>
              <a:pPr>
                <a:defRPr/>
              </a:pPr>
              <a:t>‹#›</a:t>
            </a:fld>
            <a:endParaRPr lang="tr-TR" altLang="tr-TR"/>
          </a:p>
        </p:txBody>
      </p:sp>
    </p:spTree>
    <p:extLst>
      <p:ext uri="{BB962C8B-B14F-4D97-AF65-F5344CB8AC3E}">
        <p14:creationId xmlns:p14="http://schemas.microsoft.com/office/powerpoint/2010/main" val="13502632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1600200"/>
            <a:ext cx="6165456" cy="1371600"/>
          </a:xfrm>
        </p:spPr>
        <p:txBody>
          <a:bodyPr anchor="b">
            <a:normAutofit/>
          </a:bodyPr>
          <a:lstStyle>
            <a:lvl1pPr algn="l">
              <a:defRPr sz="2800" b="0"/>
            </a:lvl1pPr>
          </a:lstStyle>
          <a:p>
            <a:r>
              <a:rPr lang="tr-TR"/>
              <a:t>Asıl başlık stili için tıklatın</a:t>
            </a:r>
            <a:endParaRPr lang="en-US"/>
          </a:p>
        </p:txBody>
      </p:sp>
      <p:sp>
        <p:nvSpPr>
          <p:cNvPr id="14" name="Picture Placeholder 2"/>
          <p:cNvSpPr>
            <a:spLocks noGrp="1" noChangeAspect="1"/>
          </p:cNvSpPr>
          <p:nvPr>
            <p:ph type="pic" idx="1"/>
          </p:nvPr>
        </p:nvSpPr>
        <p:spPr>
          <a:xfrm>
            <a:off x="7537235" y="914400"/>
            <a:ext cx="328140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685890" y="2971800"/>
            <a:ext cx="6165456"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A4098A8-CD2E-4E96-BFBA-96A57CFC4A28}" type="slidenum">
              <a:rPr lang="tr-TR" altLang="tr-TR" smtClean="0"/>
              <a:pPr>
                <a:defRPr/>
              </a:pPr>
              <a:t>‹#›</a:t>
            </a:fld>
            <a:endParaRPr lang="tr-TR" altLang="tr-TR"/>
          </a:p>
        </p:txBody>
      </p:sp>
    </p:spTree>
    <p:extLst>
      <p:ext uri="{BB962C8B-B14F-4D97-AF65-F5344CB8AC3E}">
        <p14:creationId xmlns:p14="http://schemas.microsoft.com/office/powerpoint/2010/main" val="374042371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91" y="609601"/>
            <a:ext cx="10132745" cy="1456267"/>
          </a:xfrm>
          <a:prstGeom prst="rect">
            <a:avLst/>
          </a:prstGeom>
          <a:effectLst/>
        </p:spPr>
        <p:txBody>
          <a:bodyPr vert="horz" lIns="91440" tIns="45720" rIns="91440" bIns="45720" rtlCol="0" anchor="ctr">
            <a:normAutofit/>
          </a:bodyPr>
          <a:lstStyle/>
          <a:p>
            <a:r>
              <a:rPr lang="tr-TR"/>
              <a:t>Asıl başlık stili için tıklatın</a:t>
            </a:r>
            <a:endParaRPr lang="en-US"/>
          </a:p>
        </p:txBody>
      </p:sp>
      <p:sp>
        <p:nvSpPr>
          <p:cNvPr id="3" name="Text Placeholder 2"/>
          <p:cNvSpPr>
            <a:spLocks noGrp="1"/>
          </p:cNvSpPr>
          <p:nvPr>
            <p:ph type="body" idx="1"/>
          </p:nvPr>
        </p:nvSpPr>
        <p:spPr>
          <a:xfrm>
            <a:off x="685891" y="2142068"/>
            <a:ext cx="10132745"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8590779" y="5870576"/>
            <a:ext cx="1600408"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tr-TR" altLang="tr-TR"/>
          </a:p>
        </p:txBody>
      </p:sp>
      <p:sp>
        <p:nvSpPr>
          <p:cNvPr id="5" name="Footer Placeholder 4"/>
          <p:cNvSpPr>
            <a:spLocks noGrp="1"/>
          </p:cNvSpPr>
          <p:nvPr>
            <p:ph type="ftr" sz="quarter" idx="3"/>
          </p:nvPr>
        </p:nvSpPr>
        <p:spPr>
          <a:xfrm>
            <a:off x="685890" y="5870576"/>
            <a:ext cx="782867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7398" y="5870576"/>
            <a:ext cx="551239"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523880219"/>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Lst>
  <p:transition spd="med">
    <p:fade/>
  </p:transition>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chor="ctr" anchorCtr="0"/>
          <a:lstStyle/>
          <a:p>
            <a:pPr algn="ctr"/>
            <a:r>
              <a:rPr lang="tr-TR" b="1" dirty="0"/>
              <a:t>Bilgi İşlem Daire Başkanlığı</a:t>
            </a:r>
          </a:p>
        </p:txBody>
      </p:sp>
      <p:sp>
        <p:nvSpPr>
          <p:cNvPr id="5" name="Alt Başlık 4"/>
          <p:cNvSpPr>
            <a:spLocks noGrp="1"/>
          </p:cNvSpPr>
          <p:nvPr>
            <p:ph type="body" idx="1"/>
          </p:nvPr>
        </p:nvSpPr>
        <p:spPr/>
        <p:txBody>
          <a:bodyPr anchor="ctr" anchorCtr="0">
            <a:normAutofit/>
          </a:bodyPr>
          <a:lstStyle/>
          <a:p>
            <a:pPr algn="ctr"/>
            <a:r>
              <a:rPr lang="tr-TR" dirty="0"/>
              <a:t>BİLGİ İŞLEM YÖNETİMİ </a:t>
            </a:r>
          </a:p>
          <a:p>
            <a:pPr algn="ctr"/>
            <a:r>
              <a:rPr lang="tr-TR" sz="1400" dirty="0"/>
              <a:t>Ocak 2025</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809625" y="447675"/>
            <a:ext cx="10571163" cy="749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a:latin typeface="+mn-lt"/>
              </a:rPr>
              <a:t>Sunulan Hizmetler</a:t>
            </a:r>
          </a:p>
        </p:txBody>
      </p:sp>
      <p:sp>
        <p:nvSpPr>
          <p:cNvPr id="26627" name="Rectangle 2"/>
          <p:cNvSpPr>
            <a:spLocks noChangeArrowheads="1"/>
          </p:cNvSpPr>
          <p:nvPr/>
        </p:nvSpPr>
        <p:spPr bwMode="auto">
          <a:xfrm>
            <a:off x="819150" y="1557338"/>
            <a:ext cx="105537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marL="431800">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lvl="1" algn="just" eaLnBrk="1">
              <a:spcBef>
                <a:spcPct val="0"/>
              </a:spcBef>
              <a:buClrTx/>
            </a:pPr>
            <a:r>
              <a:rPr lang="tr-TR" altLang="tr-TR" sz="2000" i="1">
                <a:latin typeface="+mn-lt"/>
              </a:rPr>
              <a:t>4. Güvenlik, hız ihlal tespit ve plaka tanıma sistemlerinin yönetilmesi</a:t>
            </a:r>
          </a:p>
          <a:p>
            <a:pPr lvl="1" algn="just" eaLnBrk="1">
              <a:spcBef>
                <a:spcPct val="0"/>
              </a:spcBef>
              <a:buClrTx/>
              <a:buFontTx/>
              <a:buNone/>
            </a:pPr>
            <a:r>
              <a:rPr lang="tr-TR" altLang="tr-TR" sz="2000" b="0" i="1">
                <a:latin typeface="+mn-lt"/>
              </a:rPr>
              <a:t>   Üniversitemizin tüm yerleşkelerinde güvenlik kameralarının yönetilmesi, bakımı ve onarımı işlemleri yapılarak merkez yerleşkedeki hız ihlal tespit ve plaka tanıma sistemlerinin kurulumu, yönetimi ve sürekliliği sağlanmaktadır.</a:t>
            </a:r>
          </a:p>
          <a:p>
            <a:pPr lvl="1" algn="just" eaLnBrk="1">
              <a:spcBef>
                <a:spcPct val="0"/>
              </a:spcBef>
              <a:buClrTx/>
              <a:buFontTx/>
              <a:buNone/>
            </a:pPr>
            <a:endParaRPr lang="tr-TR" altLang="tr-TR" sz="2000" b="0" i="1">
              <a:latin typeface="+mn-lt"/>
            </a:endParaRPr>
          </a:p>
          <a:p>
            <a:pPr algn="just" eaLnBrk="1">
              <a:spcBef>
                <a:spcPct val="0"/>
              </a:spcBef>
              <a:buClrTx/>
              <a:buFontTx/>
              <a:buNone/>
            </a:pPr>
            <a:r>
              <a:rPr lang="tr-TR" altLang="tr-TR" sz="2000">
                <a:latin typeface="+mn-lt"/>
              </a:rPr>
              <a:t>	   5. Üniversitemiz web sayfasının tasarlanması, işletilmesi ve yönetilmesi</a:t>
            </a:r>
          </a:p>
          <a:p>
            <a:pPr lvl="2" indent="0" algn="just" eaLnBrk="1">
              <a:spcBef>
                <a:spcPct val="0"/>
              </a:spcBef>
              <a:buClrTx/>
            </a:pPr>
            <a:r>
              <a:rPr lang="tr-TR" altLang="tr-TR" sz="2000" i="1">
                <a:latin typeface="+mn-lt"/>
              </a:rPr>
              <a:t>Üniversitemiz web sayfasının hem Türkçe, hem de İngilizce olarak tasarımı, kodlanması yayınlanması, okul/idari birim/kulüp/etkinlik amaçlı web sitelerinin şablonlarının oluşturulması, web tabanlı yazılımların ara yüzlerinin oluşturulması işlemleri gerçekleştirilmektedir.</a:t>
            </a:r>
          </a:p>
          <a:p>
            <a:pPr lvl="2" indent="0" algn="just" eaLnBrk="1">
              <a:spcBef>
                <a:spcPct val="0"/>
              </a:spcBef>
              <a:buClrTx/>
            </a:pPr>
            <a:endParaRPr lang="tr-TR" altLang="tr-TR" sz="2000" i="1">
              <a:latin typeface="+mn-lt"/>
            </a:endParaRPr>
          </a:p>
          <a:p>
            <a:pPr lvl="1" algn="just" eaLnBrk="1">
              <a:spcBef>
                <a:spcPct val="0"/>
              </a:spcBef>
              <a:buClrTx/>
            </a:pPr>
            <a:r>
              <a:rPr lang="tr-TR" altLang="tr-TR" sz="2000" i="1">
                <a:latin typeface="+mn-lt"/>
              </a:rPr>
              <a:t>6. Bilişim teknolojilerinin kullanımına destek verilerek yaygınlaştırılması</a:t>
            </a:r>
          </a:p>
          <a:p>
            <a:pPr lvl="1" algn="just" eaLnBrk="1">
              <a:spcBef>
                <a:spcPct val="0"/>
              </a:spcBef>
              <a:buClrTx/>
              <a:buFontTx/>
              <a:buNone/>
            </a:pPr>
            <a:r>
              <a:rPr lang="tr-TR" altLang="tr-TR" sz="2000" b="0" i="1">
                <a:latin typeface="+mn-lt"/>
              </a:rPr>
              <a:t>   Üniversitemizin tüm akademik ve idari birimlerinin bilişim, donanım ve yazılım ihtiyaçları karşılanmakta, personele bu yazılım ve donanımların kullanımına dair eğitimler verilmektedir.</a:t>
            </a:r>
          </a:p>
          <a:p>
            <a:pPr algn="just" eaLnBrk="1">
              <a:spcBef>
                <a:spcPct val="0"/>
              </a:spcBef>
              <a:buClrTx/>
              <a:buFontTx/>
              <a:buNone/>
            </a:pPr>
            <a:r>
              <a:rPr lang="tr-TR" altLang="tr-TR" sz="2000"/>
              <a:t> </a:t>
            </a:r>
            <a:endParaRPr lang="tr-TR" altLang="tr-TR" sz="2000" b="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809625" y="447675"/>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a:latin typeface="+mn-lt"/>
              </a:rPr>
              <a:t>Sunulan Hizmetler</a:t>
            </a:r>
          </a:p>
        </p:txBody>
      </p:sp>
      <p:sp>
        <p:nvSpPr>
          <p:cNvPr id="28675" name="Rectangle 2"/>
          <p:cNvSpPr>
            <a:spLocks noChangeArrowheads="1"/>
          </p:cNvSpPr>
          <p:nvPr/>
        </p:nvSpPr>
        <p:spPr bwMode="auto">
          <a:xfrm>
            <a:off x="819150" y="1416050"/>
            <a:ext cx="10553700" cy="4245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sz="2000">
                <a:latin typeface="+mn-lt"/>
              </a:rPr>
              <a:t>7. Bilişim teknolojileri ürünlerine teknik hizmet desteğinin verilmesi</a:t>
            </a:r>
          </a:p>
          <a:p>
            <a:pPr lvl="1" algn="just" eaLnBrk="1">
              <a:spcBef>
                <a:spcPct val="0"/>
              </a:spcBef>
              <a:buClrTx/>
              <a:buFontTx/>
              <a:buNone/>
            </a:pPr>
            <a:r>
              <a:rPr lang="tr-TR" altLang="tr-TR" sz="2000" b="0" i="1">
                <a:latin typeface="+mn-lt"/>
              </a:rPr>
              <a:t>   Akademik ve idari birimlerde bulunan bilişim ürünlerinin arızaları giderilmekte ve garanti kapsamı dahilinde onarıma gönderilen ürünlerin takibi gerçekleştirilmektedir.</a:t>
            </a:r>
          </a:p>
          <a:p>
            <a:pPr lvl="1" algn="just" eaLnBrk="1">
              <a:spcBef>
                <a:spcPct val="0"/>
              </a:spcBef>
              <a:buClrTx/>
              <a:buFontTx/>
              <a:buNone/>
            </a:pPr>
            <a:endParaRPr lang="tr-TR" altLang="tr-TR" sz="2000" b="0" i="1">
              <a:latin typeface="+mn-lt"/>
            </a:endParaRPr>
          </a:p>
          <a:p>
            <a:pPr algn="just" eaLnBrk="1">
              <a:spcBef>
                <a:spcPct val="0"/>
              </a:spcBef>
              <a:buClrTx/>
              <a:buFontTx/>
              <a:buNone/>
            </a:pPr>
            <a:r>
              <a:rPr lang="tr-TR" altLang="tr-TR" sz="2000">
                <a:latin typeface="+mn-lt"/>
              </a:rPr>
              <a:t>8. Rektörlüğümüzce yapılan Bilişim Teknolojileri alımları ile ilgili  Taşınır Kayıt Kontrol İşlemlerinin  yürütülmesi</a:t>
            </a:r>
          </a:p>
          <a:p>
            <a:pPr lvl="1" algn="just" eaLnBrk="1">
              <a:spcBef>
                <a:spcPct val="0"/>
              </a:spcBef>
              <a:buClrTx/>
              <a:buFontTx/>
              <a:buNone/>
            </a:pPr>
            <a:r>
              <a:rPr lang="tr-TR" altLang="tr-TR" sz="2000" b="0" i="1">
                <a:latin typeface="+mn-lt"/>
              </a:rPr>
              <a:t>   Üniversitemiz akademik ve idari birimlerinin ihtiyaçları dikkate alınarak masaüstü bilgisayar, dizüstü bilgisayar, lazer yazıcı, </a:t>
            </a:r>
            <a:r>
              <a:rPr lang="tr-TR" altLang="tr-TR" sz="2000" b="0" i="1" err="1">
                <a:latin typeface="+mn-lt"/>
              </a:rPr>
              <a:t>switch</a:t>
            </a:r>
            <a:r>
              <a:rPr lang="tr-TR" altLang="tr-TR" sz="2000" b="0" i="1">
                <a:latin typeface="+mn-lt"/>
              </a:rPr>
              <a:t>, projeksiyon, akıllı tahta gibi bilişim ürünlerinin ilgili birimlere sevk ve teslimi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809625" y="447675"/>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a:latin typeface="+mn-lt"/>
              </a:rPr>
              <a:t>Sunulan Hizmetler</a:t>
            </a:r>
          </a:p>
        </p:txBody>
      </p:sp>
      <p:sp>
        <p:nvSpPr>
          <p:cNvPr id="28675" name="Rectangle 2"/>
          <p:cNvSpPr>
            <a:spLocks noChangeArrowheads="1"/>
          </p:cNvSpPr>
          <p:nvPr/>
        </p:nvSpPr>
        <p:spPr bwMode="auto">
          <a:xfrm>
            <a:off x="819150" y="1416050"/>
            <a:ext cx="10553700" cy="4749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sz="2000">
                <a:latin typeface="+mn-lt"/>
              </a:rPr>
              <a:t>9. Kurumun ihtiyaç duyduğu yazılımların planlanması, kodlanması ve geliştirilmesi </a:t>
            </a:r>
          </a:p>
          <a:p>
            <a:pPr lvl="1" algn="just" eaLnBrk="1">
              <a:spcBef>
                <a:spcPct val="0"/>
              </a:spcBef>
              <a:buClrTx/>
              <a:buFontTx/>
              <a:buNone/>
            </a:pPr>
            <a:r>
              <a:rPr lang="tr-TR" altLang="tr-TR" sz="1800" b="0" i="1">
                <a:latin typeface="+mn-lt"/>
              </a:rPr>
              <a:t>	</a:t>
            </a:r>
            <a:r>
              <a:rPr lang="tr-TR" altLang="tr-TR" sz="2000" b="0" i="1">
                <a:latin typeface="+mn-lt"/>
              </a:rPr>
              <a:t>Üniversitemizde ihtiyaç duyulan yazılımların tamamına yakını Başkanlığımızca geliştirilip kullanıma sunulmaktadır. İhtiyaç duyulan yazılımların belirlenmesi, analizinin ve tasarımının hazırlanması, ihtiyaca yönelik olarak kodlanması ve ilgili birim/kişilerin kullanımına sunulması, güvenliğinin sağlanması, problemlerinin giderilmesi ve sürekli olarak güncel tutulması için gerekli çalışmalar gerçekleştirilmektedir. </a:t>
            </a:r>
          </a:p>
          <a:p>
            <a:pPr lvl="1" algn="just" eaLnBrk="1">
              <a:spcBef>
                <a:spcPct val="0"/>
              </a:spcBef>
              <a:buClrTx/>
              <a:buFontTx/>
              <a:buNone/>
            </a:pPr>
            <a:endParaRPr lang="tr-TR" altLang="tr-TR" sz="2000" b="0" i="1">
              <a:latin typeface="+mn-lt"/>
            </a:endParaRPr>
          </a:p>
          <a:p>
            <a:pPr algn="just" eaLnBrk="1">
              <a:spcBef>
                <a:spcPct val="0"/>
              </a:spcBef>
              <a:buClrTx/>
              <a:buFontTx/>
              <a:buNone/>
            </a:pPr>
            <a:r>
              <a:rPr lang="tr-TR" altLang="tr-TR" sz="2000">
                <a:latin typeface="+mn-lt"/>
              </a:rPr>
              <a:t>10. Çağrı Merkezi ile tüm bilişim hizmetlerine destek verilmesi</a:t>
            </a:r>
          </a:p>
          <a:p>
            <a:pPr lvl="1" algn="just">
              <a:spcBef>
                <a:spcPct val="0"/>
              </a:spcBef>
              <a:buClrTx/>
            </a:pPr>
            <a:r>
              <a:rPr lang="tr-TR" altLang="tr-TR" sz="1800" b="0" i="1">
                <a:latin typeface="+mn-lt"/>
              </a:rPr>
              <a:t>	</a:t>
            </a:r>
            <a:r>
              <a:rPr lang="tr-TR" altLang="tr-TR" sz="2000" b="0" i="1">
                <a:latin typeface="+mn-lt"/>
              </a:rPr>
              <a:t>Pusula Bilgi Sistemi yazılımları, EDUROAM bağlantıları, şifre işlemleri ile ilgili tüm personel, öğrenciler, öğrenci adayları ve mezunlarımıza telefonla ya da yüz yüze destek verilmektedir. </a:t>
            </a:r>
          </a:p>
        </p:txBody>
      </p:sp>
    </p:spTree>
    <p:extLst>
      <p:ext uri="{BB962C8B-B14F-4D97-AF65-F5344CB8AC3E}">
        <p14:creationId xmlns:p14="http://schemas.microsoft.com/office/powerpoint/2010/main" val="219943954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809625" y="447675"/>
            <a:ext cx="10571163" cy="605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a:latin typeface="+mn-lt"/>
              </a:rPr>
              <a:t>Sunulan Hizmetler </a:t>
            </a:r>
          </a:p>
        </p:txBody>
      </p:sp>
      <p:sp>
        <p:nvSpPr>
          <p:cNvPr id="30723" name="Rectangle 2"/>
          <p:cNvSpPr>
            <a:spLocks noChangeArrowheads="1"/>
          </p:cNvSpPr>
          <p:nvPr/>
        </p:nvSpPr>
        <p:spPr bwMode="auto">
          <a:xfrm>
            <a:off x="647700" y="1439863"/>
            <a:ext cx="10553700" cy="5145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a:latin typeface="+mn-lt"/>
              </a:rPr>
              <a:t>Pusula Bilgi Sistemi</a:t>
            </a:r>
          </a:p>
          <a:p>
            <a:pPr algn="just" eaLnBrk="1">
              <a:spcBef>
                <a:spcPct val="0"/>
              </a:spcBef>
              <a:buClrTx/>
              <a:buFontTx/>
              <a:buNone/>
            </a:pPr>
            <a:r>
              <a:rPr lang="tr-TR" altLang="tr-TR" b="0">
                <a:latin typeface="+mn-lt"/>
              </a:rPr>
              <a:t> </a:t>
            </a:r>
          </a:p>
          <a:p>
            <a:pPr algn="just" eaLnBrk="1">
              <a:spcBef>
                <a:spcPct val="0"/>
              </a:spcBef>
              <a:buClrTx/>
              <a:buFontTx/>
              <a:buNone/>
            </a:pPr>
            <a:r>
              <a:rPr lang="tr-TR" altLang="tr-TR" b="0">
                <a:latin typeface="+mn-lt"/>
              </a:rPr>
              <a:t>Daire Başkanlığımız tarafından geliştirilen Pusula Bilgi Sistemi ile birçok idari ve akademik sürece destek verilmektedir.  Bütünleşik çalışan bilgi sistemleri ile ilgili istenilen format ve içeriklerde rapor ve istatistiki bilgi alınabilmektedir.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625850" y="2768600"/>
            <a:ext cx="7942263" cy="77908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93000"/>
              </a:lnSpc>
              <a:spcBef>
                <a:spcPct val="0"/>
              </a:spcBef>
              <a:buClrTx/>
              <a:buFontTx/>
              <a:buNone/>
            </a:pPr>
            <a:r>
              <a:rPr lang="tr-TR" altLang="tr-TR" sz="1800" b="0" i="0">
                <a:latin typeface="Microsoft YaHei"/>
                <a:ea typeface="宋体"/>
              </a:rPr>
              <a:t>İdari ve Akademik Yönetim birimlerince kullanılan ve çeşitli istatistik ve raporlama uygulamalarının da bulunduğu bilgi sistemlerini kapsar.</a:t>
            </a:r>
            <a:endParaRPr lang="tr-TR" altLang="tr-TR" sz="1800" b="0" i="0">
              <a:latin typeface="Microsoft YaHei" panose="020B0503020204020204" pitchFamily="34" charset="-122"/>
              <a:ea typeface="宋体" panose="02010600030101010101" pitchFamily="2" charset="-122"/>
            </a:endParaRPr>
          </a:p>
        </p:txBody>
      </p:sp>
      <p:sp>
        <p:nvSpPr>
          <p:cNvPr id="34819" name="Rectangle 2"/>
          <p:cNvSpPr>
            <a:spLocks noChangeArrowheads="1"/>
          </p:cNvSpPr>
          <p:nvPr/>
        </p:nvSpPr>
        <p:spPr bwMode="auto">
          <a:xfrm>
            <a:off x="3625850" y="3705415"/>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nSpc>
                <a:spcPct val="93000"/>
              </a:lnSpc>
              <a:spcBef>
                <a:spcPct val="0"/>
              </a:spcBef>
              <a:buClrTx/>
            </a:pPr>
            <a:r>
              <a:rPr lang="tr-TR" altLang="tr-TR" sz="1800" b="0" i="0">
                <a:latin typeface="Microsoft YaHei"/>
                <a:ea typeface="宋体"/>
              </a:rPr>
              <a:t>Üniversite personelinin kullanımında bulunan bilgi sistemlerini kapsar.</a:t>
            </a:r>
          </a:p>
        </p:txBody>
      </p:sp>
      <p:sp>
        <p:nvSpPr>
          <p:cNvPr id="34820" name="Rectangle 3"/>
          <p:cNvSpPr>
            <a:spLocks noChangeArrowheads="1"/>
          </p:cNvSpPr>
          <p:nvPr/>
        </p:nvSpPr>
        <p:spPr bwMode="auto">
          <a:xfrm>
            <a:off x="3625850" y="1930400"/>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nSpc>
                <a:spcPct val="93000"/>
              </a:lnSpc>
              <a:spcBef>
                <a:spcPct val="0"/>
              </a:spcBef>
              <a:buClrTx/>
            </a:pPr>
            <a:r>
              <a:rPr lang="tr-TR" altLang="tr-TR" sz="1800" b="0" i="0">
                <a:latin typeface="Microsoft YaHei" panose="020B0503020204020204" pitchFamily="34" charset="-122"/>
                <a:ea typeface="宋体" panose="02010600030101010101" pitchFamily="2" charset="-122"/>
              </a:rPr>
              <a:t>Öğretim Elemanları, Öğrenci İşleri Personeli ve Öğrencilerin kullandıkları bilgi sistemlerini kapsar.</a:t>
            </a:r>
          </a:p>
        </p:txBody>
      </p:sp>
      <p:sp>
        <p:nvSpPr>
          <p:cNvPr id="34821" name="AutoShape 4"/>
          <p:cNvSpPr>
            <a:spLocks noChangeArrowheads="1"/>
          </p:cNvSpPr>
          <p:nvPr/>
        </p:nvSpPr>
        <p:spPr bwMode="auto">
          <a:xfrm rot="-840000">
            <a:off x="-134938" y="2401888"/>
            <a:ext cx="3898901" cy="635000"/>
          </a:xfrm>
          <a:prstGeom prst="parallelogram">
            <a:avLst>
              <a:gd name="adj" fmla="val 24986"/>
            </a:avLst>
          </a:prstGeom>
          <a:solidFill>
            <a:schemeClr val="accent3">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a:lnSpc>
                <a:spcPct val="93000"/>
              </a:lnSpc>
              <a:spcBef>
                <a:spcPct val="0"/>
              </a:spcBef>
              <a:buClrTx/>
            </a:pPr>
            <a:r>
              <a:rPr lang="tr-TR" altLang="tr-TR" sz="1800" b="0" i="0">
                <a:latin typeface="Microsoft YaHei" panose="020B0503020204020204" pitchFamily="34" charset="-122"/>
                <a:ea typeface="宋体" panose="02010600030101010101" pitchFamily="2" charset="-122"/>
              </a:rPr>
              <a:t>Eğitim-Öğretim, Öğrenci Uygulamaları</a:t>
            </a:r>
          </a:p>
        </p:txBody>
      </p:sp>
      <p:sp>
        <p:nvSpPr>
          <p:cNvPr id="34822" name="AutoShape 5"/>
          <p:cNvSpPr>
            <a:spLocks noChangeArrowheads="1"/>
          </p:cNvSpPr>
          <p:nvPr/>
        </p:nvSpPr>
        <p:spPr bwMode="auto">
          <a:xfrm>
            <a:off x="3625850" y="1925859"/>
            <a:ext cx="920750" cy="664004"/>
          </a:xfrm>
          <a:prstGeom prst="homePlate">
            <a:avLst>
              <a:gd name="adj" fmla="val 40310"/>
            </a:avLst>
          </a:prstGeom>
          <a:solidFill>
            <a:schemeClr val="accent3">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1</a:t>
            </a:r>
          </a:p>
        </p:txBody>
      </p:sp>
      <p:sp>
        <p:nvSpPr>
          <p:cNvPr id="34823" name="AutoShape 6"/>
          <p:cNvSpPr>
            <a:spLocks noChangeArrowheads="1"/>
          </p:cNvSpPr>
          <p:nvPr/>
        </p:nvSpPr>
        <p:spPr bwMode="auto">
          <a:xfrm rot="-840000">
            <a:off x="-159941" y="3235769"/>
            <a:ext cx="3963021" cy="761503"/>
          </a:xfrm>
          <a:prstGeom prst="parallelogram">
            <a:avLst>
              <a:gd name="adj" fmla="val 24986"/>
            </a:avLst>
          </a:prstGeom>
          <a:solidFill>
            <a:schemeClr val="accent2">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a:latin typeface="Microsoft YaHei" panose="020B0503020204020204" pitchFamily="34" charset="-122"/>
                <a:ea typeface="宋体" panose="02010600030101010101" pitchFamily="2" charset="-122"/>
              </a:rPr>
              <a:t>Kurumsal Yönetim Uygulamaları</a:t>
            </a:r>
          </a:p>
        </p:txBody>
      </p:sp>
      <p:sp>
        <p:nvSpPr>
          <p:cNvPr id="34824" name="AutoShape 7"/>
          <p:cNvSpPr>
            <a:spLocks noChangeArrowheads="1"/>
          </p:cNvSpPr>
          <p:nvPr/>
        </p:nvSpPr>
        <p:spPr bwMode="auto">
          <a:xfrm>
            <a:off x="3616885" y="2773141"/>
            <a:ext cx="920750" cy="781610"/>
          </a:xfrm>
          <a:prstGeom prst="homePlate">
            <a:avLst>
              <a:gd name="adj" fmla="val 40310"/>
            </a:avLst>
          </a:prstGeom>
          <a:solidFill>
            <a:schemeClr val="accent2">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2</a:t>
            </a:r>
          </a:p>
        </p:txBody>
      </p:sp>
      <p:sp>
        <p:nvSpPr>
          <p:cNvPr id="34825" name="AutoShape 8"/>
          <p:cNvSpPr>
            <a:spLocks noChangeArrowheads="1"/>
          </p:cNvSpPr>
          <p:nvPr/>
        </p:nvSpPr>
        <p:spPr bwMode="auto">
          <a:xfrm rot="-840000">
            <a:off x="-134938" y="4176903"/>
            <a:ext cx="3898901" cy="635000"/>
          </a:xfrm>
          <a:prstGeom prst="parallelogram">
            <a:avLst>
              <a:gd name="adj" fmla="val 24986"/>
            </a:avLst>
          </a:prstGeom>
          <a:solidFill>
            <a:schemeClr val="accent4">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a:latin typeface="Microsoft YaHei" panose="020B0503020204020204" pitchFamily="34" charset="-122"/>
                <a:ea typeface="宋体" panose="02010600030101010101" pitchFamily="2" charset="-122"/>
              </a:rPr>
              <a:t>Personel Uygulamaları</a:t>
            </a:r>
          </a:p>
        </p:txBody>
      </p:sp>
      <p:sp>
        <p:nvSpPr>
          <p:cNvPr id="34826" name="AutoShape 9"/>
          <p:cNvSpPr>
            <a:spLocks noChangeArrowheads="1"/>
          </p:cNvSpPr>
          <p:nvPr/>
        </p:nvSpPr>
        <p:spPr bwMode="auto">
          <a:xfrm>
            <a:off x="3625850" y="3705415"/>
            <a:ext cx="920750" cy="664291"/>
          </a:xfrm>
          <a:prstGeom prst="homePlate">
            <a:avLst>
              <a:gd name="adj" fmla="val 40310"/>
            </a:avLst>
          </a:prstGeom>
          <a:solidFill>
            <a:schemeClr val="accent4">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3</a:t>
            </a:r>
          </a:p>
        </p:txBody>
      </p:sp>
      <p:sp>
        <p:nvSpPr>
          <p:cNvPr id="34827" name="Text Box 10"/>
          <p:cNvSpPr txBox="1">
            <a:spLocks noChangeArrowheads="1"/>
          </p:cNvSpPr>
          <p:nvPr/>
        </p:nvSpPr>
        <p:spPr bwMode="auto">
          <a:xfrm>
            <a:off x="1344266" y="188640"/>
            <a:ext cx="82296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ea typeface="宋体" panose="02010600030101010101" pitchFamily="2" charset="-122"/>
              </a:rPr>
              <a:t>Pusula Bilgi Sistemi</a:t>
            </a:r>
          </a:p>
        </p:txBody>
      </p:sp>
      <p:sp>
        <p:nvSpPr>
          <p:cNvPr id="12" name="Rectangle 2">
            <a:extLst>
              <a:ext uri="{FF2B5EF4-FFF2-40B4-BE49-F238E27FC236}">
                <a16:creationId xmlns:a16="http://schemas.microsoft.com/office/drawing/2014/main" id="{7CE5BAA1-0798-4F2E-846E-B45DA2729789}"/>
              </a:ext>
            </a:extLst>
          </p:cNvPr>
          <p:cNvSpPr>
            <a:spLocks noChangeArrowheads="1"/>
          </p:cNvSpPr>
          <p:nvPr/>
        </p:nvSpPr>
        <p:spPr bwMode="auto">
          <a:xfrm>
            <a:off x="3611123" y="4535727"/>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nSpc>
                <a:spcPct val="93000"/>
              </a:lnSpc>
              <a:spcBef>
                <a:spcPct val="0"/>
              </a:spcBef>
              <a:buClrTx/>
            </a:pPr>
            <a:r>
              <a:rPr lang="tr-TR" altLang="tr-TR" sz="1800" b="0" i="0">
                <a:latin typeface="Microsoft YaHei"/>
                <a:ea typeface="宋体"/>
              </a:rPr>
              <a:t>Bildirim Sistemlerinin bulunduğu bilgi sistemlerini kapsar.</a:t>
            </a:r>
          </a:p>
        </p:txBody>
      </p:sp>
      <p:sp>
        <p:nvSpPr>
          <p:cNvPr id="13" name="AutoShape 8">
            <a:extLst>
              <a:ext uri="{FF2B5EF4-FFF2-40B4-BE49-F238E27FC236}">
                <a16:creationId xmlns:a16="http://schemas.microsoft.com/office/drawing/2014/main" id="{47106A89-151C-4A9A-87DB-2979C91F1D83}"/>
              </a:ext>
            </a:extLst>
          </p:cNvPr>
          <p:cNvSpPr>
            <a:spLocks noChangeArrowheads="1"/>
          </p:cNvSpPr>
          <p:nvPr/>
        </p:nvSpPr>
        <p:spPr bwMode="auto">
          <a:xfrm rot="-840000">
            <a:off x="-149665" y="5007215"/>
            <a:ext cx="3898901" cy="635000"/>
          </a:xfrm>
          <a:prstGeom prst="parallelogram">
            <a:avLst>
              <a:gd name="adj" fmla="val 24986"/>
            </a:avLst>
          </a:prstGeom>
          <a:solidFill>
            <a:schemeClr val="accent1">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a:latin typeface="Microsoft YaHei" panose="020B0503020204020204" pitchFamily="34" charset="-122"/>
                <a:ea typeface="宋体" panose="02010600030101010101" pitchFamily="2" charset="-122"/>
              </a:rPr>
              <a:t>Bildirim Uygulamaları</a:t>
            </a:r>
          </a:p>
        </p:txBody>
      </p:sp>
      <p:sp>
        <p:nvSpPr>
          <p:cNvPr id="14" name="AutoShape 9">
            <a:extLst>
              <a:ext uri="{FF2B5EF4-FFF2-40B4-BE49-F238E27FC236}">
                <a16:creationId xmlns:a16="http://schemas.microsoft.com/office/drawing/2014/main" id="{F3FDFE6A-398C-464E-B326-2A343241B5E3}"/>
              </a:ext>
            </a:extLst>
          </p:cNvPr>
          <p:cNvSpPr>
            <a:spLocks noChangeArrowheads="1"/>
          </p:cNvSpPr>
          <p:nvPr/>
        </p:nvSpPr>
        <p:spPr bwMode="auto">
          <a:xfrm>
            <a:off x="3611123" y="4535727"/>
            <a:ext cx="920750" cy="657225"/>
          </a:xfrm>
          <a:prstGeom prst="homePlate">
            <a:avLst>
              <a:gd name="adj" fmla="val 40310"/>
            </a:avLst>
          </a:prstGeom>
          <a:solidFill>
            <a:schemeClr val="accent1">
              <a:lumMod val="75000"/>
            </a:schemeClr>
          </a:solidFill>
          <a:ln>
            <a:solidFill>
              <a:srgbClr val="A4D747"/>
            </a:solid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4</a:t>
            </a:r>
          </a:p>
        </p:txBody>
      </p:sp>
    </p:spTree>
    <p:extLst>
      <p:ext uri="{BB962C8B-B14F-4D97-AF65-F5344CB8AC3E}">
        <p14:creationId xmlns:p14="http://schemas.microsoft.com/office/powerpoint/2010/main" val="17780982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Text Box 21"/>
          <p:cNvSpPr txBox="1">
            <a:spLocks noChangeArrowheads="1"/>
          </p:cNvSpPr>
          <p:nvPr/>
        </p:nvSpPr>
        <p:spPr bwMode="auto">
          <a:xfrm>
            <a:off x="460497" y="251655"/>
            <a:ext cx="9404350"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Pusula Bilgi Sistemine Genel Bakış</a:t>
            </a:r>
          </a:p>
        </p:txBody>
      </p:sp>
      <p:graphicFrame>
        <p:nvGraphicFramePr>
          <p:cNvPr id="12" name="Diyagram 11">
            <a:extLst>
              <a:ext uri="{FF2B5EF4-FFF2-40B4-BE49-F238E27FC236}">
                <a16:creationId xmlns:a16="http://schemas.microsoft.com/office/drawing/2014/main" id="{4B189E45-DDC0-4EE5-BF3A-9561D63616E8}"/>
              </a:ext>
            </a:extLst>
          </p:cNvPr>
          <p:cNvGraphicFramePr/>
          <p:nvPr>
            <p:extLst>
              <p:ext uri="{D42A27DB-BD31-4B8C-83A1-F6EECF244321}">
                <p14:modId xmlns:p14="http://schemas.microsoft.com/office/powerpoint/2010/main" val="2463672550"/>
              </p:ext>
            </p:extLst>
          </p:nvPr>
        </p:nvGraphicFramePr>
        <p:xfrm>
          <a:off x="696193" y="652079"/>
          <a:ext cx="10563477" cy="5834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267015"/>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Text Box 21"/>
          <p:cNvSpPr txBox="1">
            <a:spLocks noChangeArrowheads="1"/>
          </p:cNvSpPr>
          <p:nvPr/>
        </p:nvSpPr>
        <p:spPr bwMode="auto">
          <a:xfrm>
            <a:off x="890803" y="162008"/>
            <a:ext cx="10637810"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dirty="0">
                <a:solidFill>
                  <a:srgbClr val="EBEBEB"/>
                </a:solidFill>
                <a:latin typeface="+mj-lt"/>
              </a:rPr>
              <a:t>Eğitim-Öğretim, Öğrenci Uygulamaları</a:t>
            </a:r>
          </a:p>
        </p:txBody>
      </p:sp>
      <p:graphicFrame>
        <p:nvGraphicFramePr>
          <p:cNvPr id="6" name="Diyagram 5">
            <a:extLst>
              <a:ext uri="{FF2B5EF4-FFF2-40B4-BE49-F238E27FC236}">
                <a16:creationId xmlns:a16="http://schemas.microsoft.com/office/drawing/2014/main" id="{F11761BA-BF74-4497-96A9-14A8C7AA2176}"/>
              </a:ext>
            </a:extLst>
          </p:cNvPr>
          <p:cNvGraphicFramePr/>
          <p:nvPr>
            <p:extLst>
              <p:ext uri="{D42A27DB-BD31-4B8C-83A1-F6EECF244321}">
                <p14:modId xmlns:p14="http://schemas.microsoft.com/office/powerpoint/2010/main" val="1070530908"/>
              </p:ext>
            </p:extLst>
          </p:nvPr>
        </p:nvGraphicFramePr>
        <p:xfrm>
          <a:off x="3067831" y="1033080"/>
          <a:ext cx="8129059" cy="541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11695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839788" y="260350"/>
            <a:ext cx="10178056"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32770"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Canlı Ders Sistemi </a:t>
            </a:r>
            <a:r>
              <a:rPr lang="tr-TR" altLang="tr-TR" sz="2200" b="1" i="1">
                <a:latin typeface="+mn-lt"/>
              </a:rPr>
              <a:t>	</a:t>
            </a:r>
          </a:p>
          <a:p>
            <a:pPr marL="342900" algn="just" eaLnBrk="1" hangingPunct="1">
              <a:spcBef>
                <a:spcPts val="1000"/>
              </a:spcBef>
              <a:buSzPct val="45000"/>
              <a:defRPr/>
            </a:pPr>
            <a:endParaRPr lang="tr-TR" altLang="tr-TR" sz="2200" b="1" i="1">
              <a:latin typeface="+mn-lt"/>
            </a:endParaRPr>
          </a:p>
          <a:p>
            <a:pPr marL="342900" algn="just">
              <a:spcBef>
                <a:spcPts val="1000"/>
              </a:spcBef>
              <a:buSzPct val="80000"/>
              <a:defRPr/>
            </a:pPr>
            <a:r>
              <a:rPr lang="tr-TR" altLang="tr-TR" sz="2200" b="1" i="1">
                <a:latin typeface="+mn-lt"/>
              </a:rPr>
              <a:t>	</a:t>
            </a:r>
            <a:r>
              <a:rPr lang="tr-TR" altLang="tr-TR" sz="2200" i="1">
                <a:latin typeface="+mn-lt"/>
              </a:rPr>
              <a:t>Öğrenci Bilgi Sistemine entegre olarak çalışan uzaktan eğitimde senkron derslerin yürütüldüğü sistemdir. Aynı zamanda derslere ait materyal paylaşımı ve ödev işlemlerinin yapılabildiği modülleri içerir.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1008464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a:spcBef>
                <a:spcPct val="0"/>
              </a:spcBef>
              <a:buClrTx/>
            </a:pPr>
            <a:r>
              <a:rPr lang="tr-TR" altLang="tr-TR" sz="4200" b="0" i="0">
                <a:solidFill>
                  <a:srgbClr val="EBEBEB"/>
                </a:solidFill>
                <a:latin typeface="+mj-lt"/>
              </a:rPr>
              <a:t>Eğitim-Öğretim, Öğrenci Uygulamaları</a:t>
            </a:r>
          </a:p>
        </p:txBody>
      </p:sp>
      <p:sp>
        <p:nvSpPr>
          <p:cNvPr id="48130" name="Text Box 2"/>
          <p:cNvSpPr txBox="1">
            <a:spLocks noChangeArrowheads="1"/>
          </p:cNvSpPr>
          <p:nvPr/>
        </p:nvSpPr>
        <p:spPr bwMode="auto">
          <a:xfrm>
            <a:off x="1103313" y="2052638"/>
            <a:ext cx="894715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Eğitim Destek Sistemi (EDS)</a:t>
            </a:r>
          </a:p>
          <a:p>
            <a:pPr marL="0" indent="0" eaLnBrk="1">
              <a:spcBef>
                <a:spcPts val="1000"/>
              </a:spcBef>
              <a:buClr>
                <a:srgbClr val="8AD0D6"/>
              </a:buClr>
              <a:buSzPct val="80000"/>
              <a:defRPr/>
            </a:pPr>
            <a:endParaRPr lang="tr-TR" altLang="tr-TR" sz="2400" b="1" i="1">
              <a:latin typeface="+mn-lt"/>
            </a:endParaRPr>
          </a:p>
          <a:p>
            <a:pPr marL="342900" algn="just" eaLnBrk="1">
              <a:spcBef>
                <a:spcPts val="1000"/>
              </a:spcBef>
              <a:buSzPct val="80000"/>
              <a:defRPr/>
            </a:pPr>
            <a:r>
              <a:rPr lang="tr-TR" altLang="tr-TR" sz="2200" b="1" i="1">
                <a:latin typeface="+mn-lt"/>
              </a:rPr>
              <a:t>	</a:t>
            </a:r>
            <a:r>
              <a:rPr lang="tr-TR" altLang="tr-TR" sz="2200" i="1">
                <a:latin typeface="+mn-lt"/>
              </a:rPr>
              <a:t>Öğrenci Bilgi Sistemi ile bütünleşik çalışan, dersle ilgili kaynak ve materyallere erişim, dosya paylaşımı, sanal sınıf uygulamaları, ödev, sınav gibi etkinliklere olanak tanıyan ve bunların değerlendirilmesini sağlayan, açık kaynak kodlu (</a:t>
            </a:r>
            <a:r>
              <a:rPr lang="tr-TR" altLang="tr-TR" sz="2200" i="1" err="1">
                <a:latin typeface="+mn-lt"/>
              </a:rPr>
              <a:t>moodle</a:t>
            </a:r>
            <a:r>
              <a:rPr lang="tr-TR" altLang="tr-TR" sz="2200" i="1">
                <a:latin typeface="+mn-lt"/>
              </a:rPr>
              <a:t>) uzaktan eğitim modülüdür.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839787" y="260350"/>
            <a:ext cx="9971647"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32770"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Eğitim Öğretim Bilgi Sistemi </a:t>
            </a:r>
            <a:r>
              <a:rPr lang="tr-TR" altLang="tr-TR" sz="2200" b="1" i="1">
                <a:latin typeface="+mn-lt"/>
              </a:rPr>
              <a:t>	</a:t>
            </a:r>
          </a:p>
          <a:p>
            <a:pPr marL="342900" algn="just" eaLnBrk="1" hangingPunct="1">
              <a:spcBef>
                <a:spcPts val="1000"/>
              </a:spcBef>
              <a:buSzPct val="45000"/>
              <a:defRPr/>
            </a:pPr>
            <a:endParaRPr lang="tr-TR" altLang="tr-TR" sz="2200" b="1" i="1">
              <a:latin typeface="+mn-lt"/>
            </a:endParaRPr>
          </a:p>
          <a:p>
            <a:pPr marL="342900" algn="just" eaLnBrk="1" hangingPunct="1">
              <a:spcBef>
                <a:spcPts val="1000"/>
              </a:spcBef>
              <a:buSzPct val="80000"/>
              <a:defRPr/>
            </a:pPr>
            <a:r>
              <a:rPr lang="tr-TR" altLang="tr-TR" sz="2200" b="1" i="1">
                <a:latin typeface="+mn-lt"/>
              </a:rPr>
              <a:t>	</a:t>
            </a:r>
            <a:r>
              <a:rPr lang="tr-TR" altLang="tr-TR" sz="2200" i="1">
                <a:latin typeface="+mn-lt"/>
              </a:rPr>
              <a:t>Bologna süreci kapsamında ders içerikleri, öğrenim kazanımı, program yeterlilikleri, eğitim-öğretim kılavuz girişleri, müfredat işlemleri ile AKTS iş yüklerinin girişi ve raporlanmasının yapıldığı, Türkiye Yükseköğrenim Yeterlilikler Çerçevesiyle (TYYÇ) ilişkisinin kurulduğu modüldür.</a:t>
            </a:r>
          </a:p>
          <a:p>
            <a:pPr marL="342900" algn="just" eaLnBrk="1" hangingPunct="1">
              <a:spcBef>
                <a:spcPts val="1000"/>
              </a:spcBef>
              <a:buSzPct val="80000"/>
              <a:defRPr/>
            </a:pPr>
            <a:r>
              <a:rPr lang="tr-TR" altLang="tr-TR" sz="2200" i="1">
                <a:latin typeface="+mn-lt"/>
              </a:rPr>
              <a:t>	Ders görevlendirmeleri, ders programları ve sınav programları bu modülde yer alan veriler ile oluşturulmaktadır.</a:t>
            </a:r>
          </a:p>
        </p:txBody>
      </p:sp>
    </p:spTree>
    <p:extLst>
      <p:ext uri="{BB962C8B-B14F-4D97-AF65-F5344CB8AC3E}">
        <p14:creationId xmlns:p14="http://schemas.microsoft.com/office/powerpoint/2010/main" val="78799288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825500" y="200025"/>
            <a:ext cx="855345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a:solidFill>
                  <a:srgbClr val="FEFEFE"/>
                </a:solidFill>
                <a:latin typeface="Calibri" panose="020F0502020204030204" pitchFamily="34" charset="0"/>
                <a:cs typeface="Calibri" panose="020F0502020204030204" pitchFamily="34" charset="0"/>
              </a:rPr>
              <a:t>SUNUŞ</a:t>
            </a:r>
          </a:p>
        </p:txBody>
      </p:sp>
      <p:sp>
        <p:nvSpPr>
          <p:cNvPr id="10243" name="Rectangle 2"/>
          <p:cNvSpPr>
            <a:spLocks noChangeArrowheads="1"/>
          </p:cNvSpPr>
          <p:nvPr/>
        </p:nvSpPr>
        <p:spPr bwMode="auto">
          <a:xfrm>
            <a:off x="619125" y="1844675"/>
            <a:ext cx="10748963" cy="486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b="0">
                <a:latin typeface="Calibri" panose="020F0502020204030204" pitchFamily="34" charset="0"/>
                <a:cs typeface="Calibri" panose="020F0502020204030204" pitchFamily="34" charset="0"/>
              </a:rPr>
              <a:t>Günümüzde bilişim teknolojilerinde sunulan imkanlar üniversitelerin en önemli tercih sebeplerinden birisi durumundadır. Üniversitemiz hem sistem bilişim altyapısı, hem de yazılım ve donanım alanlarında yaptığı yatırımlar ile ülkemizin sayılı kurumlarından birisi durumundadır.</a:t>
            </a:r>
          </a:p>
          <a:p>
            <a:pPr algn="just" eaLnBrk="1">
              <a:spcBef>
                <a:spcPct val="0"/>
              </a:spcBef>
              <a:buClrTx/>
              <a:buFontTx/>
              <a:buNone/>
            </a:pPr>
            <a:endParaRPr lang="tr-TR" altLang="tr-TR" b="0" i="0">
              <a:latin typeface="Calibri" panose="020F0502020204030204" pitchFamily="34" charset="0"/>
              <a:cs typeface="Calibri" panose="020F0502020204030204" pitchFamily="34" charset="0"/>
            </a:endParaRPr>
          </a:p>
          <a:p>
            <a:pPr algn="just" eaLnBrk="1">
              <a:spcBef>
                <a:spcPct val="0"/>
              </a:spcBef>
              <a:buClrTx/>
              <a:buFontTx/>
              <a:buNone/>
            </a:pPr>
            <a:r>
              <a:rPr lang="tr-TR" altLang="tr-TR" b="0">
                <a:latin typeface="Calibri" panose="020F0502020204030204" pitchFamily="34" charset="0"/>
                <a:cs typeface="Calibri" panose="020F0502020204030204" pitchFamily="34" charset="0"/>
              </a:rPr>
              <a:t>Bilgi çağının önemine inanan ve kurumsal gücü ile paydaşlarını memnun etmeyi hedefleyen Üniversitemizin bilgi teknolojilerinden en üst düzeyde yararlanması için, bu alandaki gelişmeler başkanlığımızca sürekli izlenmektedir. </a:t>
            </a:r>
          </a:p>
          <a:p>
            <a:pPr algn="just" eaLnBrk="1">
              <a:spcBef>
                <a:spcPct val="0"/>
              </a:spcBef>
              <a:buClrTx/>
              <a:buFontTx/>
              <a:buNone/>
            </a:pPr>
            <a:endParaRPr lang="tr-TR" altLang="tr-TR" b="0" i="0">
              <a:latin typeface="Calibri" panose="020F0502020204030204" pitchFamily="34" charset="0"/>
              <a:cs typeface="Calibri" panose="020F0502020204030204" pitchFamily="34" charset="0"/>
            </a:endParaRPr>
          </a:p>
          <a:p>
            <a:pPr algn="just" eaLnBrk="1">
              <a:spcBef>
                <a:spcPct val="0"/>
              </a:spcBef>
              <a:buClrTx/>
              <a:buFontTx/>
              <a:buNone/>
            </a:pPr>
            <a:r>
              <a:rPr lang="tr-TR" altLang="tr-TR" b="0">
                <a:latin typeface="Calibri" panose="020F0502020204030204" pitchFamily="34" charset="0"/>
                <a:cs typeface="Calibri" panose="020F0502020204030204" pitchFamily="34" charset="0"/>
              </a:rPr>
              <a:t>Bilişim alanında tüm akademisyenlerimizin ve öğrencilerimizin, ulusal ve uluslararası standartlarda eğitim-öğretim, araştırma, geliştirme ve uygulama-hizmet süreçlerini destekleyecek en son teknolojilerden yararlanmaları sağlanmaktadır.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839787" y="260351"/>
            <a:ext cx="10115083"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33794" name="Text Box 2"/>
          <p:cNvSpPr txBox="1">
            <a:spLocks noChangeArrowheads="1"/>
          </p:cNvSpPr>
          <p:nvPr/>
        </p:nvSpPr>
        <p:spPr bwMode="auto">
          <a:xfrm>
            <a:off x="1103312" y="2052638"/>
            <a:ext cx="99620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Eğitim Yönetim Bilgi Sistemi</a:t>
            </a:r>
            <a:r>
              <a:rPr lang="tr-TR" altLang="tr-TR" sz="2200" b="1" i="1">
                <a:latin typeface="+mn-lt"/>
              </a:rPr>
              <a:t>	</a:t>
            </a:r>
          </a:p>
          <a:p>
            <a:pPr marL="342900" algn="just" eaLnBrk="1" hangingPunct="1">
              <a:spcBef>
                <a:spcPts val="1000"/>
              </a:spcBef>
              <a:buSzPct val="80000"/>
              <a:defRPr/>
            </a:pPr>
            <a:endParaRPr lang="tr-TR" altLang="tr-TR" sz="2200" b="1" i="1">
              <a:latin typeface="+mn-lt"/>
            </a:endParaRPr>
          </a:p>
          <a:p>
            <a:pPr marL="342900" algn="just" eaLnBrk="1" hangingPunct="1">
              <a:spcBef>
                <a:spcPts val="1000"/>
              </a:spcBef>
              <a:buSzPct val="80000"/>
              <a:defRPr/>
            </a:pPr>
            <a:r>
              <a:rPr lang="tr-TR" altLang="tr-TR" sz="2200" b="1" i="1">
                <a:latin typeface="+mn-lt"/>
              </a:rPr>
              <a:t>	</a:t>
            </a:r>
            <a:r>
              <a:rPr lang="tr-TR" altLang="tr-TR" sz="2200" i="1">
                <a:latin typeface="+mn-lt"/>
              </a:rPr>
              <a:t>Ders programı için zaman çizelgelerinin oluşturulması, uygun dersliklerin tanımlanması, ders programlarının girişi, sınav tarih girişi, sınav oturma planlarının oluşturulması, sınav kağıt ücretlerinin hesaplanması ve bu işlemlerin raporlanması için geliştirilmiş modüldür.</a:t>
            </a:r>
          </a:p>
          <a:p>
            <a:pPr marL="342900" algn="just" eaLnBrk="1" hangingPunct="1">
              <a:spcBef>
                <a:spcPts val="1000"/>
              </a:spcBef>
              <a:buSzPct val="80000"/>
              <a:defRPr/>
            </a:pPr>
            <a:r>
              <a:rPr lang="tr-TR" altLang="tr-TR" sz="2200" b="1" i="1">
                <a:latin typeface="+mn-lt"/>
              </a:rPr>
              <a:t>	</a:t>
            </a:r>
            <a:r>
              <a:rPr lang="tr-TR" altLang="tr-TR" sz="2200" i="1">
                <a:latin typeface="+mn-lt"/>
              </a:rPr>
              <a:t>Ders veren personel tarafından ek ders onaylama, telafi dersi görüntüleme, ders programı görüntüleme gibi işlemlerin yapıldığı, tahakkuk işlemleri ile ilgili personel tarafından gerekli rapor ve onay işlemlerinin gerçekleştirildiği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839787" y="260350"/>
            <a:ext cx="10197667"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34818" name="Text Box 2"/>
          <p:cNvSpPr txBox="1">
            <a:spLocks noChangeArrowheads="1"/>
          </p:cNvSpPr>
          <p:nvPr/>
        </p:nvSpPr>
        <p:spPr bwMode="auto">
          <a:xfrm>
            <a:off x="1103312" y="2052638"/>
            <a:ext cx="993414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Enstitü Bilgi Sistemi</a:t>
            </a:r>
            <a:r>
              <a:rPr lang="tr-TR" altLang="tr-TR" sz="2200" b="1" i="1">
                <a:latin typeface="+mn-lt"/>
              </a:rPr>
              <a:t>	</a:t>
            </a:r>
          </a:p>
          <a:p>
            <a:pPr marL="342900" algn="just" eaLnBrk="1" hangingPunct="1">
              <a:spcBef>
                <a:spcPts val="1000"/>
              </a:spcBef>
              <a:buSzPct val="45000"/>
              <a:defRPr/>
            </a:pPr>
            <a:endParaRPr lang="tr-TR" altLang="tr-TR" sz="2200" b="1" i="1">
              <a:latin typeface="+mn-lt"/>
            </a:endParaRPr>
          </a:p>
          <a:p>
            <a:pPr marL="342900" algn="just" eaLnBrk="1" hangingPunct="1">
              <a:spcBef>
                <a:spcPts val="1000"/>
              </a:spcBef>
              <a:buSzPct val="80000"/>
              <a:defRPr/>
            </a:pPr>
            <a:r>
              <a:rPr lang="tr-TR" altLang="tr-TR" sz="2200" b="1" i="1">
                <a:latin typeface="+mn-lt"/>
              </a:rPr>
              <a:t>	</a:t>
            </a:r>
            <a:r>
              <a:rPr lang="tr-TR" altLang="tr-TR" sz="2400" i="1">
                <a:latin typeface="+mn-lt"/>
              </a:rPr>
              <a:t>Enstitülere dönemlik öğrenci başvurularının alınması, takibi ve ilan edilmesi, jüri işlemleri, Yönetim Kurulu Kararı işlemlerinin gerçekleştirilmesi ve Doktora işlemleri ile ilgili tüm aşamaların takip edildiği ve raporlama işlemlerinin, gerçekleştirildiği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839787" y="260350"/>
            <a:ext cx="10106049"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3584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ea typeface="Microsoft YaHei"/>
              </a:rPr>
              <a:t>Erasmus+ Bilgi Sistemi</a:t>
            </a:r>
            <a:r>
              <a:rPr lang="tr-TR" altLang="tr-TR" sz="2200" b="1" i="1">
                <a:latin typeface="+mn-lt"/>
                <a:ea typeface="Microsoft YaHei"/>
              </a:rPr>
              <a:t>	</a:t>
            </a:r>
            <a:endParaRPr lang="en-US">
              <a:ea typeface="Microsoft YaHei"/>
            </a:endParaRPr>
          </a:p>
          <a:p>
            <a:pPr marL="342900" indent="-337820" algn="just" eaLnBrk="1" hangingPunct="1">
              <a:spcBef>
                <a:spcPts val="1000"/>
              </a:spcBef>
              <a:buSzPct val="45000"/>
              <a:defRPr/>
            </a:pPr>
            <a:endParaRPr lang="tr-TR" altLang="tr-TR" sz="2200" b="1" i="1">
              <a:latin typeface="+mn-lt"/>
              <a:cs typeface="Calibri"/>
            </a:endParaRPr>
          </a:p>
          <a:p>
            <a:pPr lvl="1" indent="-337820" algn="just">
              <a:spcBef>
                <a:spcPts val="1000"/>
              </a:spcBef>
              <a:buSzPct val="80000"/>
              <a:defRPr/>
            </a:pPr>
            <a:r>
              <a:rPr lang="tr-TR" altLang="tr-TR" sz="2200" b="1" i="1">
                <a:latin typeface="+mn-lt"/>
                <a:ea typeface="Microsoft YaHei"/>
              </a:rPr>
              <a:t> 	</a:t>
            </a:r>
            <a:r>
              <a:rPr lang="tr-TR" altLang="tr-TR" sz="2200">
                <a:latin typeface="+mn-lt"/>
                <a:ea typeface="Microsoft YaHei"/>
              </a:rPr>
              <a:t>KA131 ve KA171 programı kapsamında anlaşma ve kontenjan girişleri, öğrenci ve personel başvuruları ile yerleştirme işlemlerinin, gelen öğrenci kayıtlarının ve koordinatör işlemlerinin gerçekleştirildiği ve raporlandığı modüldür. </a:t>
            </a:r>
            <a:endParaRPr lang="tr-TR" altLang="tr-TR" sz="2200">
              <a:latin typeface="+mn-lt"/>
              <a:ea typeface="Microsoft YaHei"/>
              <a:cs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839788" y="260350"/>
            <a:ext cx="10240588"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71683"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a:latin typeface="+mn-lt"/>
              </a:rPr>
              <a:t>Formasyon Bilgi Sistemi</a:t>
            </a:r>
          </a:p>
          <a:p>
            <a:pPr algn="just" eaLnBrk="1" hangingPunct="1">
              <a:buClrTx/>
              <a:buFontTx/>
              <a:buNone/>
            </a:pPr>
            <a:r>
              <a:rPr lang="tr-TR" altLang="tr-TR" sz="2400">
                <a:latin typeface="+mn-lt"/>
              </a:rPr>
              <a:t>	</a:t>
            </a:r>
            <a:r>
              <a:rPr lang="tr-TR" altLang="tr-TR" b="0" i="0">
                <a:latin typeface="+mn-lt"/>
              </a:rPr>
              <a:t>Eğitim Fakültesi tarafından yürütülen formasyon programları için kontenjan işlemleri, başvuruların alınması, şartları sağlayan öğrencilerin kabulü ve kayıt işlemlerinin gerçekleştirildiği modüldür. Formasyon programı dahilinde açılan derslerin belirlenmesi, şubelerin açılması, görevlendirmelerin yapılması ve not giriş işlemleri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839787" y="260350"/>
            <a:ext cx="10267483"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37890" name="Text Box 2"/>
          <p:cNvSpPr txBox="1">
            <a:spLocks noChangeArrowheads="1"/>
          </p:cNvSpPr>
          <p:nvPr/>
        </p:nvSpPr>
        <p:spPr bwMode="auto">
          <a:xfrm>
            <a:off x="1103312" y="19891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Hazırlık Bilgi Sistemi</a:t>
            </a:r>
            <a:r>
              <a:rPr lang="tr-TR" altLang="tr-TR" sz="2200" b="1" i="1">
                <a:latin typeface="+mn-lt"/>
              </a:rPr>
              <a:t>	</a:t>
            </a:r>
          </a:p>
          <a:p>
            <a:pPr marL="342900" algn="just" eaLnBrk="1" hangingPunct="1">
              <a:spcBef>
                <a:spcPts val="1000"/>
              </a:spcBef>
              <a:buSzPct val="45000"/>
              <a:defRPr/>
            </a:pPr>
            <a:endParaRPr lang="tr-TR" altLang="tr-TR" sz="2200" b="1" i="1">
              <a:latin typeface="+mn-lt"/>
            </a:endParaRPr>
          </a:p>
          <a:p>
            <a:pPr lvl="1" algn="just" eaLnBrk="1" hangingPunct="1">
              <a:spcBef>
                <a:spcPts val="1000"/>
              </a:spcBef>
              <a:buSzPct val="80000"/>
              <a:defRPr/>
            </a:pPr>
            <a:r>
              <a:rPr lang="tr-TR" altLang="tr-TR" sz="2200" b="1" i="1">
                <a:latin typeface="+mn-lt"/>
              </a:rPr>
              <a:t>	</a:t>
            </a:r>
            <a:r>
              <a:rPr lang="tr-TR" altLang="tr-TR" sz="2200" i="1">
                <a:latin typeface="+mn-lt"/>
              </a:rPr>
              <a:t>İlahiyat Fakültesi ve Yabancı Diller Yüksekokulu’ </a:t>
            </a:r>
            <a:r>
              <a:rPr lang="tr-TR" altLang="tr-TR" sz="2200" i="1" err="1">
                <a:latin typeface="+mn-lt"/>
              </a:rPr>
              <a:t>nun</a:t>
            </a:r>
            <a:r>
              <a:rPr lang="tr-TR" altLang="tr-TR" sz="2200" i="1">
                <a:latin typeface="+mn-lt"/>
              </a:rPr>
              <a:t> hazırlık programlarının ortaklaşa kullandığı modüler sistem yapısı ile kurgulanmış dönem/düzey/modül/sınıf tanımlamadan öğrencilerin not işlemlerine, görevlendirme işlemlerinden sertifika işlemlerine kadar tüm yetkilendirme ve görüntülemelerin parametrik yapıldığı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1"/>
            <a:ext cx="9404350" cy="1152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Eğitim-Öğretim Süreç Yazılımları</a:t>
            </a:r>
          </a:p>
        </p:txBody>
      </p:sp>
      <p:sp>
        <p:nvSpPr>
          <p:cNvPr id="25602" name="Text Box 2"/>
          <p:cNvSpPr txBox="1">
            <a:spLocks noChangeArrowheads="1"/>
          </p:cNvSpPr>
          <p:nvPr/>
        </p:nvSpPr>
        <p:spPr bwMode="auto">
          <a:xfrm>
            <a:off x="1103312" y="2052638"/>
            <a:ext cx="10106049" cy="36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Kütüphane Bilgi Sistemi</a:t>
            </a:r>
            <a:endParaRPr lang="tr-TR" altLang="tr-TR" sz="2200" b="1" i="1">
              <a:latin typeface="+mn-lt"/>
            </a:endParaRPr>
          </a:p>
          <a:p>
            <a:pPr marL="342900" algn="just" eaLnBrk="1" hangingPunct="1">
              <a:spcBef>
                <a:spcPts val="1000"/>
              </a:spcBef>
              <a:buSzPct val="45000"/>
              <a:defRPr/>
            </a:pPr>
            <a:endParaRPr lang="tr-TR" altLang="tr-TR" sz="900" b="1" i="1">
              <a:latin typeface="+mn-lt"/>
            </a:endParaRPr>
          </a:p>
          <a:p>
            <a:pPr marL="342900" algn="just">
              <a:spcBef>
                <a:spcPts val="1000"/>
              </a:spcBef>
              <a:buSzPct val="80000"/>
              <a:defRPr/>
            </a:pPr>
            <a:r>
              <a:rPr lang="tr-TR" altLang="tr-TR" sz="2200" i="1">
                <a:solidFill>
                  <a:schemeClr val="tx1"/>
                </a:solidFill>
                <a:latin typeface="+mn-lt"/>
              </a:rPr>
              <a:t>	</a:t>
            </a:r>
            <a:r>
              <a:rPr lang="tr-TR" sz="2200" i="1">
                <a:latin typeface="+mn-lt"/>
              </a:rPr>
              <a:t>Kütüphaneye ait basılı ve online yayın sayıları, kütüphaneler arası ödünç verme sayıları ve lisansüstü programlarda tez teslim işlemleri yürütülmektedir.</a:t>
            </a:r>
            <a:endParaRPr lang="tr-TR" altLang="tr-TR" sz="2200" i="1">
              <a:latin typeface="+mn-lt"/>
            </a:endParaRPr>
          </a:p>
          <a:p>
            <a:pPr marL="342900" algn="just" eaLnBrk="1" hangingPunct="1">
              <a:spcBef>
                <a:spcPts val="1000"/>
              </a:spcBef>
              <a:buSzPct val="45000"/>
              <a:defRPr/>
            </a:pPr>
            <a:endParaRPr lang="tr-TR" altLang="tr-TR" sz="2200" i="1">
              <a:solidFill>
                <a:schemeClr val="accent6">
                  <a:lumMod val="75000"/>
                </a:schemeClr>
              </a:solidFill>
              <a:latin typeface="+mn-lt"/>
            </a:endParaRPr>
          </a:p>
        </p:txBody>
      </p:sp>
    </p:spTree>
    <p:extLst>
      <p:ext uri="{BB962C8B-B14F-4D97-AF65-F5344CB8AC3E}">
        <p14:creationId xmlns:p14="http://schemas.microsoft.com/office/powerpoint/2010/main" val="115340607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839788" y="260350"/>
            <a:ext cx="10025436"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38914" name="Text Box 2"/>
          <p:cNvSpPr txBox="1">
            <a:spLocks noChangeArrowheads="1"/>
          </p:cNvSpPr>
          <p:nvPr/>
        </p:nvSpPr>
        <p:spPr bwMode="auto">
          <a:xfrm>
            <a:off x="1103312" y="2052638"/>
            <a:ext cx="10106049" cy="3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ea typeface="Microsoft YaHei"/>
              </a:rPr>
              <a:t>Mezun İzleme Sistemi</a:t>
            </a:r>
            <a:endParaRPr lang="tr-TR" altLang="tr-TR" sz="2200" b="1" i="1">
              <a:latin typeface="+mn-lt"/>
              <a:ea typeface="Microsoft YaHei"/>
              <a:cs typeface="Calibri"/>
            </a:endParaRPr>
          </a:p>
          <a:p>
            <a:pPr marL="342900" indent="-337820" algn="just" eaLnBrk="1" hangingPunct="1">
              <a:spcBef>
                <a:spcPts val="1000"/>
              </a:spcBef>
              <a:buSzPct val="45000"/>
              <a:defRPr/>
            </a:pPr>
            <a:endParaRPr lang="tr-TR" altLang="tr-TR" sz="2200" b="1" i="1">
              <a:latin typeface="+mn-lt"/>
              <a:cs typeface="Calibri"/>
            </a:endParaRPr>
          </a:p>
          <a:p>
            <a:pPr lvl="1" indent="-337820" algn="just" eaLnBrk="1" hangingPunct="1">
              <a:spcBef>
                <a:spcPts val="1000"/>
              </a:spcBef>
              <a:buSzPct val="80000"/>
              <a:defRPr/>
            </a:pPr>
            <a:r>
              <a:rPr lang="tr-TR" altLang="tr-TR" sz="2200" b="1" i="1">
                <a:latin typeface="+mn-lt"/>
                <a:ea typeface="Microsoft YaHei"/>
              </a:rPr>
              <a:t>	</a:t>
            </a:r>
            <a:r>
              <a:rPr lang="tr-TR" altLang="tr-TR" sz="2200" i="1">
                <a:latin typeface="+mn-lt"/>
                <a:ea typeface="Microsoft YaHei"/>
              </a:rPr>
              <a:t>	Mezun ve aktif öğrencilerin portala kayıt olarak iş ve staj imkanlarından faydalanacağı  aynı zamanda özgeçmiş oluşturma, ilan sorgulama modülleri mevcuttur.</a:t>
            </a:r>
            <a:endParaRPr lang="tr-TR" altLang="tr-TR" sz="2200" i="1">
              <a:latin typeface="+mn-lt"/>
              <a:ea typeface="Microsoft YaHei"/>
              <a:cs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839788" y="260351"/>
            <a:ext cx="9404350" cy="720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Süreçleri Yazılımları</a:t>
            </a:r>
          </a:p>
        </p:txBody>
      </p:sp>
      <p:sp>
        <p:nvSpPr>
          <p:cNvPr id="39938" name="Text Box 2"/>
          <p:cNvSpPr txBox="1">
            <a:spLocks noChangeArrowheads="1"/>
          </p:cNvSpPr>
          <p:nvPr/>
        </p:nvSpPr>
        <p:spPr bwMode="auto">
          <a:xfrm>
            <a:off x="1103312" y="1124744"/>
            <a:ext cx="10106049"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ea typeface="Microsoft YaHei"/>
              </a:rPr>
              <a:t>Öğrenci Bilgi Sistemi</a:t>
            </a:r>
            <a:r>
              <a:rPr lang="tr-TR" altLang="tr-TR" sz="2200" b="1" i="1">
                <a:latin typeface="+mn-lt"/>
                <a:ea typeface="Microsoft YaHei"/>
              </a:rPr>
              <a:t>	</a:t>
            </a:r>
            <a:endParaRPr lang="en-US">
              <a:ea typeface="Microsoft YaHei"/>
            </a:endParaRPr>
          </a:p>
          <a:p>
            <a:pPr lvl="1" indent="-337820" algn="just" eaLnBrk="1" hangingPunct="1">
              <a:spcBef>
                <a:spcPts val="1000"/>
              </a:spcBef>
              <a:buSzPct val="80000"/>
              <a:defRPr/>
            </a:pPr>
            <a:r>
              <a:rPr lang="tr-TR" altLang="tr-TR" sz="2200" i="1">
                <a:latin typeface="+mn-lt"/>
                <a:ea typeface="Microsoft YaHei"/>
              </a:rPr>
              <a:t>	</a:t>
            </a:r>
            <a:r>
              <a:rPr lang="tr-TR" altLang="tr-TR" sz="2200" i="1" err="1">
                <a:latin typeface="+mn-lt"/>
                <a:ea typeface="Microsoft YaHei"/>
              </a:rPr>
              <a:t>Önlisans</a:t>
            </a:r>
            <a:r>
              <a:rPr lang="tr-TR" altLang="tr-TR" sz="2200" i="1">
                <a:latin typeface="+mn-lt"/>
                <a:ea typeface="Microsoft YaHei"/>
              </a:rPr>
              <a:t> ve lisans düzeyindeki aday öğrenciler, öğrenciler ve öğretim elemanları tarafından kullanılan, eğitim öğretim süreçlerindeki ders kayıt, not giriş ve görüntüleme, katalog işlemleri, danışmanlık vb. işlemlerin yürütüldüğü  ve izlendiği modüldür. </a:t>
            </a:r>
            <a:endParaRPr lang="tr-TR" altLang="tr-TR" sz="2200" i="1">
              <a:latin typeface="+mn-lt"/>
              <a:ea typeface="Microsoft YaHei"/>
              <a:cs typeface="Calibri"/>
            </a:endParaRPr>
          </a:p>
          <a:p>
            <a:pPr lvl="1" indent="-337820" algn="just" eaLnBrk="1" hangingPunct="1">
              <a:spcBef>
                <a:spcPts val="1000"/>
              </a:spcBef>
              <a:buSzPct val="80000"/>
              <a:defRPr/>
            </a:pPr>
            <a:endParaRPr lang="tr-TR" altLang="tr-TR" sz="1050" i="1">
              <a:latin typeface="+mn-lt"/>
              <a:cs typeface="Calibri"/>
            </a:endParaRPr>
          </a:p>
          <a:p>
            <a:pPr marL="1147445"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a:latin typeface="+mn-lt"/>
                <a:ea typeface="Microsoft YaHei"/>
              </a:rPr>
              <a:t>Anketler</a:t>
            </a:r>
            <a:endParaRPr lang="tr-TR" altLang="tr-TR" i="1">
              <a:latin typeface="+mn-lt"/>
              <a:ea typeface="Microsoft YaHei"/>
              <a:cs typeface="Calibri"/>
            </a:endParaRPr>
          </a:p>
          <a:p>
            <a:pPr marL="1147445"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a:latin typeface="+mn-lt"/>
                <a:ea typeface="Microsoft YaHei"/>
              </a:rPr>
              <a:t>Farabi İşlemleri</a:t>
            </a:r>
            <a:endParaRPr lang="tr-TR" altLang="tr-TR" i="1">
              <a:latin typeface="+mn-lt"/>
              <a:ea typeface="Microsoft YaHei"/>
              <a:cs typeface="Calibri"/>
            </a:endParaRPr>
          </a:p>
          <a:p>
            <a:pPr marL="1147445"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a:latin typeface="+mn-lt"/>
                <a:ea typeface="Microsoft YaHei"/>
              </a:rPr>
              <a:t>İşyeri Eğitimi</a:t>
            </a:r>
            <a:endParaRPr lang="tr-TR" altLang="tr-TR" i="1">
              <a:latin typeface="+mn-lt"/>
              <a:ea typeface="Microsoft YaHei"/>
              <a:cs typeface="Calibri"/>
            </a:endParaRPr>
          </a:p>
          <a:p>
            <a:pPr marL="1147445"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a:latin typeface="+mn-lt"/>
                <a:ea typeface="Microsoft YaHei"/>
              </a:rPr>
              <a:t>Staj işlemleri</a:t>
            </a:r>
            <a:endParaRPr lang="tr-TR" altLang="tr-TR" i="1">
              <a:latin typeface="+mn-lt"/>
              <a:ea typeface="Microsoft YaHei"/>
              <a:cs typeface="Calibri"/>
            </a:endParaRPr>
          </a:p>
          <a:p>
            <a:pPr marL="1147445"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a:latin typeface="+mn-lt"/>
                <a:ea typeface="Microsoft YaHei"/>
              </a:rPr>
              <a:t>Özel Yetenek Başvuru ve Değerlendirme</a:t>
            </a:r>
            <a:endParaRPr lang="tr-TR" altLang="tr-TR" i="1">
              <a:latin typeface="+mn-lt"/>
              <a:ea typeface="Microsoft YaHei"/>
              <a:cs typeface="Calibri"/>
            </a:endParaRPr>
          </a:p>
          <a:p>
            <a:pPr marL="1147445"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a:latin typeface="+mn-lt"/>
                <a:ea typeface="Microsoft YaHei"/>
              </a:rPr>
              <a:t>Öğrenci Temsilcilik Seçimleri</a:t>
            </a:r>
            <a:endParaRPr lang="tr-TR" altLang="tr-TR" i="1">
              <a:latin typeface="+mn-lt"/>
              <a:ea typeface="Microsoft YaHei"/>
              <a:cs typeface="Calibri"/>
            </a:endParaRPr>
          </a:p>
          <a:p>
            <a:pPr marL="1147445" lvl="2" indent="-342900" algn="just">
              <a:spcBef>
                <a:spcPts val="1000"/>
              </a:spcBef>
              <a:buClr>
                <a:schemeClr val="accent4">
                  <a:lumMod val="60000"/>
                  <a:lumOff val="40000"/>
                </a:schemeClr>
              </a:buClr>
              <a:buSzPct val="80000"/>
              <a:buFont typeface="Wingdings 3" panose="05040102010807070707" pitchFamily="18" charset="2"/>
              <a:buChar char="u"/>
              <a:defRPr/>
            </a:pPr>
            <a:r>
              <a:rPr lang="tr-TR" altLang="tr-TR" i="1">
                <a:latin typeface="+mn-lt"/>
                <a:ea typeface="Microsoft YaHei"/>
              </a:rPr>
              <a:t>Yurt Dışı Öğrenci Başvuru ve Değerlendirme</a:t>
            </a:r>
            <a:endParaRPr lang="tr-TR" altLang="tr-TR" b="1" i="1">
              <a:latin typeface="+mn-lt"/>
              <a:ea typeface="Microsoft YaHei"/>
              <a:cs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839787" y="260351"/>
            <a:ext cx="9693741" cy="1080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Süreç Yazılımları</a:t>
            </a:r>
          </a:p>
        </p:txBody>
      </p:sp>
      <p:sp>
        <p:nvSpPr>
          <p:cNvPr id="40962" name="Text Box 2"/>
          <p:cNvSpPr txBox="1">
            <a:spLocks noChangeArrowheads="1"/>
          </p:cNvSpPr>
          <p:nvPr/>
        </p:nvSpPr>
        <p:spPr bwMode="auto">
          <a:xfrm>
            <a:off x="838531" y="1103784"/>
            <a:ext cx="11015522" cy="489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ea typeface="Microsoft YaHei"/>
              </a:rPr>
              <a:t>Öğrenci İşleri Bilgi Sistemi</a:t>
            </a:r>
            <a:r>
              <a:rPr lang="tr-TR" altLang="tr-TR" sz="2200" b="1" i="1" dirty="0">
                <a:latin typeface="+mn-lt"/>
                <a:ea typeface="Microsoft YaHei"/>
              </a:rPr>
              <a:t>	</a:t>
            </a:r>
            <a:endParaRPr lang="tr-TR" dirty="0">
              <a:ea typeface="Microsoft YaHei"/>
            </a:endParaRPr>
          </a:p>
          <a:p>
            <a:pPr marL="342900" indent="-337820" algn="just" eaLnBrk="1" hangingPunct="1">
              <a:spcBef>
                <a:spcPts val="1000"/>
              </a:spcBef>
              <a:buSzPct val="45000"/>
              <a:defRPr/>
            </a:pPr>
            <a:endParaRPr lang="tr-TR" altLang="tr-TR" sz="2200" b="1" i="1">
              <a:latin typeface="+mn-lt"/>
              <a:cs typeface="Calibri"/>
            </a:endParaRPr>
          </a:p>
          <a:p>
            <a:pPr lvl="1" indent="-337820" algn="just" eaLnBrk="1" hangingPunct="1">
              <a:spcBef>
                <a:spcPts val="1000"/>
              </a:spcBef>
              <a:buSzPct val="80000"/>
              <a:defRPr/>
            </a:pPr>
            <a:r>
              <a:rPr lang="tr-TR" altLang="tr-TR" sz="2200" b="1" i="1" dirty="0">
                <a:latin typeface="+mn-lt"/>
                <a:ea typeface="Microsoft YaHei"/>
              </a:rPr>
              <a:t>	</a:t>
            </a:r>
            <a:r>
              <a:rPr lang="tr-TR" altLang="tr-TR" sz="2400" i="1" dirty="0">
                <a:latin typeface="+mn-lt"/>
                <a:ea typeface="Microsoft YaHei"/>
              </a:rPr>
              <a:t>Öğrencilerin Üniversitemize ilk kayıtlarından mezun oluncaya kadar öğrenci işleri personeli tarafından, kayıt, öğrenim harç işlemleri, kurul kararları, katalog düzenleme, diploma basımı, yatay geçiş işlemleri, akademik takvim giriş ve yetkilendirme gibi tüm işlemlerinin yürütüldüğü modüldür. Modül ayrıca YÖKSİS ile bütünleşik çalışmaktadır. </a:t>
            </a:r>
            <a:endParaRPr lang="tr-TR" altLang="tr-TR" sz="2400" i="1" dirty="0">
              <a:latin typeface="+mn-lt"/>
              <a:ea typeface="Microsoft YaHei"/>
              <a:cs typeface="Calibri"/>
            </a:endParaRPr>
          </a:p>
          <a:p>
            <a:pPr lvl="1" indent="-337820" algn="just" eaLnBrk="1" hangingPunct="1">
              <a:spcBef>
                <a:spcPts val="1000"/>
              </a:spcBef>
              <a:buSzPct val="80000"/>
              <a:defRPr/>
            </a:pPr>
            <a:r>
              <a:rPr lang="tr-TR" altLang="tr-TR" sz="2400" i="1" dirty="0">
                <a:latin typeface="+mn-lt"/>
                <a:ea typeface="Microsoft YaHei"/>
              </a:rPr>
              <a:t>	Bu modülde yer alan veriler, Eğitim Öğretim ve Eğitim Yönetim Bilgi Sistemlerinde kullanılmaktadır.</a:t>
            </a:r>
            <a:endParaRPr lang="tr-TR" altLang="tr-TR" sz="2400" i="1" dirty="0">
              <a:latin typeface="+mn-lt"/>
              <a:ea typeface="Microsoft YaHei"/>
              <a:cs typeface="Calibri"/>
            </a:endParaRPr>
          </a:p>
          <a:p>
            <a:pPr lvl="1" indent="-337820" algn="just">
              <a:spcBef>
                <a:spcPts val="1000"/>
              </a:spcBef>
              <a:defRPr/>
            </a:pPr>
            <a:r>
              <a:rPr lang="tr-TR" sz="2400" i="1" dirty="0">
                <a:latin typeface="Calibri"/>
                <a:ea typeface="Calibri"/>
                <a:cs typeface="Calibri"/>
              </a:rPr>
              <a:t>   Öğrenci İşleri Bilgi Sistemi üzerinde ayrıca Üniversitemize kayıt yaptıran tüm öğrencilerin ilk kayıt aşamasından mezun olana kadar tüm belgeleri taranarak öğrenci bazlı e-arşiv sistemi oluşturulmaktadır. Öğrenci dosyalarına erişim konusunda zaman kayıpları engellenmiş olup fiziksel alan konusunda kazançlar sağlanmıştır.</a:t>
            </a:r>
            <a:endParaRPr lang="tr-TR" dirty="0">
              <a:cs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1"/>
            <a:ext cx="9404350" cy="1152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Eğitim-Öğretim Süreç Yazılımları</a:t>
            </a:r>
          </a:p>
        </p:txBody>
      </p:sp>
      <p:sp>
        <p:nvSpPr>
          <p:cNvPr id="25602" name="Text Box 2"/>
          <p:cNvSpPr txBox="1">
            <a:spLocks noChangeArrowheads="1"/>
          </p:cNvSpPr>
          <p:nvPr/>
        </p:nvSpPr>
        <p:spPr bwMode="auto">
          <a:xfrm>
            <a:off x="1103312" y="2052638"/>
            <a:ext cx="10106049" cy="36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PDREM Randevu Sistemi</a:t>
            </a:r>
            <a:r>
              <a:rPr lang="tr-TR" altLang="tr-TR" sz="2200" b="1" i="1">
                <a:latin typeface="+mn-lt"/>
              </a:rPr>
              <a:t>	</a:t>
            </a:r>
          </a:p>
          <a:p>
            <a:pPr marL="342900" algn="just" eaLnBrk="1" hangingPunct="1">
              <a:spcBef>
                <a:spcPts val="1000"/>
              </a:spcBef>
              <a:buSzPct val="45000"/>
              <a:defRPr/>
            </a:pPr>
            <a:endParaRPr lang="tr-TR" altLang="tr-TR" sz="900" b="1" i="1">
              <a:latin typeface="+mn-lt"/>
            </a:endParaRPr>
          </a:p>
          <a:p>
            <a:pPr marL="342900" algn="just">
              <a:spcBef>
                <a:spcPts val="1000"/>
              </a:spcBef>
              <a:buSzPct val="45000"/>
              <a:defRPr/>
            </a:pPr>
            <a:r>
              <a:rPr lang="tr-TR" altLang="tr-TR" sz="2200" i="1">
                <a:solidFill>
                  <a:schemeClr val="tx1"/>
                </a:solidFill>
                <a:latin typeface="+mn-lt"/>
              </a:rPr>
              <a:t>	Psikolojik Danışma ve Rehberlik Eğitim, Araştırma ve Uygulama Merkezi tarafından öğrencilere ve personele verilen psikolojik danışma ve rehberlik hizmetlerinin tanımlamalarının yapıldığı, sekretarya işlemlerinin yürütülerek gerekli çizelgelerin ve anket/formların hazırlandığı, randevu, başvuru ve kayıt işlemlerinin sistem üzerinden takibine olanak sağlayan kullanıcı ara yüzlerine sahip bütünleşik bir sistemdir.</a:t>
            </a:r>
          </a:p>
          <a:p>
            <a:pPr marL="342900" algn="just" eaLnBrk="1" hangingPunct="1">
              <a:spcBef>
                <a:spcPts val="1000"/>
              </a:spcBef>
              <a:buSzPct val="45000"/>
              <a:defRPr/>
            </a:pPr>
            <a:endParaRPr lang="tr-TR" altLang="tr-TR" sz="2200" i="1">
              <a:solidFill>
                <a:schemeClr val="accent6">
                  <a:lumMod val="75000"/>
                </a:schemeClr>
              </a:solidFill>
              <a:latin typeface="+mn-lt"/>
            </a:endParaRPr>
          </a:p>
        </p:txBody>
      </p:sp>
    </p:spTree>
    <p:extLst>
      <p:ext uri="{BB962C8B-B14F-4D97-AF65-F5344CB8AC3E}">
        <p14:creationId xmlns:p14="http://schemas.microsoft.com/office/powerpoint/2010/main" val="62052694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a:solidFill>
                  <a:srgbClr val="FEFEFE"/>
                </a:solidFill>
                <a:latin typeface="+mn-lt"/>
              </a:rPr>
              <a:t>1. TARİHÇE</a:t>
            </a:r>
          </a:p>
        </p:txBody>
      </p:sp>
      <p:sp>
        <p:nvSpPr>
          <p:cNvPr id="12291" name="Rectangle 2"/>
          <p:cNvSpPr>
            <a:spLocks noChangeArrowheads="1"/>
          </p:cNvSpPr>
          <p:nvPr/>
        </p:nvSpPr>
        <p:spPr bwMode="auto">
          <a:xfrm>
            <a:off x="819150" y="2222500"/>
            <a:ext cx="10702925" cy="416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b="0">
                <a:latin typeface="Calibri" panose="020F0502020204030204" pitchFamily="34" charset="0"/>
                <a:cs typeface="Calibri" panose="020F0502020204030204" pitchFamily="34" charset="0"/>
              </a:rPr>
              <a:t>Üniversitemizin 1992 yılında kurulumu ile birlikte 8 adet daire başkanlığından birisi olarak faaliyetlerine başlamıştır.</a:t>
            </a:r>
          </a:p>
          <a:p>
            <a:pPr algn="just" eaLnBrk="1">
              <a:spcBef>
                <a:spcPct val="0"/>
              </a:spcBef>
              <a:buClrTx/>
              <a:buFontTx/>
              <a:buNone/>
            </a:pPr>
            <a:endParaRPr lang="tr-TR" altLang="tr-TR" b="0">
              <a:latin typeface="Calibri" panose="020F0502020204030204" pitchFamily="34" charset="0"/>
              <a:cs typeface="Calibri" panose="020F0502020204030204" pitchFamily="34" charset="0"/>
            </a:endParaRPr>
          </a:p>
          <a:p>
            <a:pPr algn="just" eaLnBrk="1">
              <a:spcBef>
                <a:spcPct val="0"/>
              </a:spcBef>
              <a:buClrTx/>
              <a:buFontTx/>
              <a:buNone/>
            </a:pPr>
            <a:r>
              <a:rPr lang="tr-TR" altLang="tr-TR" b="0">
                <a:latin typeface="Calibri" panose="020F0502020204030204" pitchFamily="34" charset="0"/>
                <a:cs typeface="Calibri" panose="020F0502020204030204" pitchFamily="34" charset="0"/>
              </a:rPr>
              <a:t>Bilgi İşlem Daire Başkanlığının görevleri, Yükseköğretim Üst Kuruluşları İle Yükseköğretim Kurumlarının İdari Teşkilatı  Hakkındaki 124 Sayılı Kanun Hükmünde Kararnamenin 34. Maddesince belirlenmiştir.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839788" y="260351"/>
            <a:ext cx="1005233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solidFill>
                  <a:srgbClr val="EBEBEB"/>
                </a:solidFill>
                <a:latin typeface="+mj-lt"/>
              </a:rPr>
              <a:t>Eğitim-Öğretim, Öğrenci Uygulamaları</a:t>
            </a:r>
          </a:p>
        </p:txBody>
      </p:sp>
      <p:sp>
        <p:nvSpPr>
          <p:cNvPr id="83971" name="Text Box 2"/>
          <p:cNvSpPr txBox="1">
            <a:spLocks noChangeArrowheads="1"/>
          </p:cNvSpPr>
          <p:nvPr/>
        </p:nvSpPr>
        <p:spPr bwMode="auto">
          <a:xfrm>
            <a:off x="1103313" y="2052638"/>
            <a:ext cx="931386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a:latin typeface="+mn-lt"/>
              </a:rPr>
              <a:t>Tıp Fakültesi Bilgi Sistemi</a:t>
            </a:r>
            <a:r>
              <a:rPr lang="tr-TR" altLang="tr-TR">
                <a:latin typeface="+mn-lt"/>
              </a:rPr>
              <a:t>	</a:t>
            </a:r>
          </a:p>
          <a:p>
            <a:pPr lvl="1" algn="just" eaLnBrk="1" hangingPunct="1">
              <a:buClrTx/>
              <a:buSzPct val="45000"/>
              <a:buFontTx/>
              <a:buNone/>
            </a:pPr>
            <a:endParaRPr lang="tr-TR" altLang="tr-TR">
              <a:latin typeface="+mn-lt"/>
            </a:endParaRPr>
          </a:p>
          <a:p>
            <a:pPr lvl="1" algn="just" eaLnBrk="1" hangingPunct="1">
              <a:buClrTx/>
              <a:buSzPct val="45000"/>
              <a:buFontTx/>
              <a:buNone/>
            </a:pPr>
            <a:r>
              <a:rPr lang="tr-TR" altLang="tr-TR">
                <a:latin typeface="+mn-lt"/>
              </a:rPr>
              <a:t>	</a:t>
            </a:r>
            <a:r>
              <a:rPr lang="tr-TR" altLang="tr-TR" b="0" i="1">
                <a:latin typeface="+mn-lt"/>
              </a:rPr>
              <a:t>Tıp Fakültesi lisans, tıpta uzmanlık, diş hekimliği uzmanlık ders </a:t>
            </a:r>
            <a:r>
              <a:rPr lang="tr-TR" altLang="tr-TR" b="0" i="1" err="1">
                <a:latin typeface="+mn-lt"/>
              </a:rPr>
              <a:t>şubelendirme</a:t>
            </a:r>
            <a:r>
              <a:rPr lang="tr-TR" altLang="tr-TR" b="0" i="1">
                <a:latin typeface="+mn-lt"/>
              </a:rPr>
              <a:t>, görevlendirme ve program giriş işlemlerinin yapıldığı, öğrenci kayıt onay işlemlerinin yapıldığı ve öğrenci ders notlarının işlendiği modüldür. </a:t>
            </a:r>
          </a:p>
        </p:txBody>
      </p:sp>
    </p:spTree>
    <p:extLst>
      <p:ext uri="{BB962C8B-B14F-4D97-AF65-F5344CB8AC3E}">
        <p14:creationId xmlns:p14="http://schemas.microsoft.com/office/powerpoint/2010/main" val="339544327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Text Box 21"/>
          <p:cNvSpPr txBox="1">
            <a:spLocks noChangeArrowheads="1"/>
          </p:cNvSpPr>
          <p:nvPr/>
        </p:nvSpPr>
        <p:spPr bwMode="auto">
          <a:xfrm>
            <a:off x="1168712" y="117185"/>
            <a:ext cx="9404350"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j-lt"/>
              </a:rPr>
              <a:t>Kurumsal Yönetim Uygulamaları</a:t>
            </a:r>
          </a:p>
        </p:txBody>
      </p:sp>
      <p:graphicFrame>
        <p:nvGraphicFramePr>
          <p:cNvPr id="6" name="Diyagram 5">
            <a:extLst>
              <a:ext uri="{FF2B5EF4-FFF2-40B4-BE49-F238E27FC236}">
                <a16:creationId xmlns:a16="http://schemas.microsoft.com/office/drawing/2014/main" id="{F11761BA-BF74-4497-96A9-14A8C7AA2176}"/>
              </a:ext>
            </a:extLst>
          </p:cNvPr>
          <p:cNvGraphicFramePr/>
          <p:nvPr>
            <p:extLst>
              <p:ext uri="{D42A27DB-BD31-4B8C-83A1-F6EECF244321}">
                <p14:modId xmlns:p14="http://schemas.microsoft.com/office/powerpoint/2010/main" val="724831362"/>
              </p:ext>
            </p:extLst>
          </p:nvPr>
        </p:nvGraphicFramePr>
        <p:xfrm>
          <a:off x="1969511" y="1104796"/>
          <a:ext cx="8129059" cy="541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92212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39788" y="260351"/>
            <a:ext cx="9404350" cy="878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Kurumsal Yönetim Uygulamaları</a:t>
            </a:r>
          </a:p>
        </p:txBody>
      </p:sp>
      <p:sp>
        <p:nvSpPr>
          <p:cNvPr id="38915" name="Text Box 2"/>
          <p:cNvSpPr txBox="1">
            <a:spLocks noChangeArrowheads="1"/>
          </p:cNvSpPr>
          <p:nvPr/>
        </p:nvSpPr>
        <p:spPr bwMode="auto">
          <a:xfrm>
            <a:off x="1103312" y="1052736"/>
            <a:ext cx="10106049" cy="5195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a:latin typeface="+mn-lt"/>
              </a:rPr>
              <a:t>Alt Yapı Bilgi Sistemi </a:t>
            </a:r>
            <a:r>
              <a:rPr lang="tr-TR" altLang="tr-TR">
                <a:latin typeface="+mn-lt"/>
              </a:rPr>
              <a:t>	</a:t>
            </a:r>
          </a:p>
          <a:p>
            <a:pPr lvl="1" algn="just" eaLnBrk="1" hangingPunct="1">
              <a:buClrTx/>
              <a:buSzPct val="45000"/>
              <a:buFontTx/>
              <a:buNone/>
            </a:pPr>
            <a:r>
              <a:rPr lang="tr-TR" altLang="tr-TR" sz="900" i="1">
                <a:latin typeface="+mn-lt"/>
              </a:rPr>
              <a:t>	</a:t>
            </a:r>
          </a:p>
          <a:p>
            <a:pPr lvl="1" algn="just" eaLnBrk="1" hangingPunct="1">
              <a:buClrTx/>
              <a:buSzPct val="45000"/>
              <a:buFontTx/>
              <a:buNone/>
            </a:pPr>
            <a:r>
              <a:rPr lang="tr-TR" altLang="tr-TR" i="1">
                <a:latin typeface="+mn-lt"/>
              </a:rPr>
              <a:t>	</a:t>
            </a:r>
            <a:r>
              <a:rPr lang="tr-TR" altLang="tr-TR" b="0" i="1">
                <a:latin typeface="+mn-lt"/>
              </a:rPr>
              <a:t>Üniversitemize ait tüm kapalı ve açık alanların (yerleşke, bina, yeşil alan, otopark, spor alanları, derslik, laboratuvar vb.) kullanım durumları, kapasite bilgileri, teknolojik imkanları, iç mekan özellikleri ile birlikte sisteme aktarılmasını sağlayan modüldür. </a:t>
            </a:r>
          </a:p>
          <a:p>
            <a:pPr lvl="1" algn="just" eaLnBrk="1" hangingPunct="1">
              <a:buClrTx/>
              <a:buSzPct val="45000"/>
              <a:buFontTx/>
              <a:buNone/>
            </a:pPr>
            <a:r>
              <a:rPr lang="tr-TR" altLang="tr-TR" b="0" i="1">
                <a:latin typeface="+mn-lt"/>
              </a:rPr>
              <a:t>	Ayrıca sistem, Yapı İşleri ve Teknik Dairesi Başkanlığının birimlerden gelen arıza bildirimlerini takip ettiği bir alt modülü içermektedir.</a:t>
            </a:r>
          </a:p>
          <a:p>
            <a:pPr lvl="1" algn="just" eaLnBrk="1" hangingPunct="1">
              <a:buClrTx/>
              <a:buSzPct val="45000"/>
              <a:buFontTx/>
              <a:buNone/>
            </a:pPr>
            <a:r>
              <a:rPr lang="tr-TR" altLang="tr-TR" b="0" i="1">
                <a:latin typeface="+mn-lt"/>
              </a:rPr>
              <a:t>	Bu modüldeki veriler ders - sınav programı girişlerinde de kullanılmaktadır.</a:t>
            </a:r>
          </a:p>
          <a:p>
            <a:pPr marL="1274762" lvl="2" indent="-342900" algn="just" eaLnBrk="1" hangingPunct="1">
              <a:buClrTx/>
              <a:buSzPct val="45000"/>
              <a:buFont typeface="Wingdings" panose="05000000000000000000" pitchFamily="2" charset="2"/>
              <a:buChar char="Ø"/>
            </a:pPr>
            <a:r>
              <a:rPr lang="tr-TR" altLang="tr-TR" b="0" i="1">
                <a:latin typeface="+mn-lt"/>
              </a:rPr>
              <a:t>Derslik kullanım oranları </a:t>
            </a:r>
          </a:p>
          <a:p>
            <a:pPr marL="1274762" lvl="2" indent="-342900" algn="just" eaLnBrk="1" hangingPunct="1">
              <a:buClrTx/>
              <a:buSzPct val="45000"/>
              <a:buFont typeface="Wingdings" panose="05000000000000000000" pitchFamily="2" charset="2"/>
              <a:buChar char="Ø"/>
            </a:pPr>
            <a:r>
              <a:rPr lang="tr-TR" altLang="tr-TR" i="1">
                <a:latin typeface="+mn-lt"/>
              </a:rPr>
              <a:t>Derslik kapasiteleri</a:t>
            </a:r>
          </a:p>
          <a:p>
            <a:pPr marL="1274762" lvl="2" indent="-342900" algn="just" eaLnBrk="1" hangingPunct="1">
              <a:buClrTx/>
              <a:buSzPct val="45000"/>
              <a:buFont typeface="Wingdings" panose="05000000000000000000" pitchFamily="2" charset="2"/>
              <a:buChar char="Ø"/>
            </a:pPr>
            <a:r>
              <a:rPr lang="tr-TR" altLang="tr-TR" b="0" i="1">
                <a:latin typeface="+mn-lt"/>
              </a:rPr>
              <a:t>Sınav oturma planları vb. raporlar		</a:t>
            </a:r>
          </a:p>
        </p:txBody>
      </p:sp>
    </p:spTree>
    <p:extLst>
      <p:ext uri="{BB962C8B-B14F-4D97-AF65-F5344CB8AC3E}">
        <p14:creationId xmlns:p14="http://schemas.microsoft.com/office/powerpoint/2010/main" val="170241898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Kurumsal Yönetim Uygulamaları</a:t>
            </a:r>
          </a:p>
        </p:txBody>
      </p:sp>
      <p:sp>
        <p:nvSpPr>
          <p:cNvPr id="24578"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Bukalemun Web İçerik Yönetimi Bilgi Sistemi</a:t>
            </a:r>
          </a:p>
          <a:p>
            <a:pPr marL="342900" algn="just" eaLnBrk="1" hangingPunct="1">
              <a:spcBef>
                <a:spcPts val="1000"/>
              </a:spcBef>
              <a:buSzPct val="80000"/>
              <a:defRPr/>
            </a:pPr>
            <a:r>
              <a:rPr lang="tr-TR" altLang="tr-TR" sz="900" b="1" i="1">
                <a:latin typeface="+mn-lt"/>
              </a:rPr>
              <a:t>	</a:t>
            </a:r>
          </a:p>
          <a:p>
            <a:pPr marL="342900" algn="just" eaLnBrk="1" hangingPunct="1">
              <a:spcBef>
                <a:spcPts val="1000"/>
              </a:spcBef>
              <a:buSzPct val="80000"/>
              <a:defRPr/>
            </a:pPr>
            <a:r>
              <a:rPr lang="tr-TR" altLang="tr-TR" sz="2200" b="1" i="1">
                <a:latin typeface="+mn-lt"/>
              </a:rPr>
              <a:t>	</a:t>
            </a:r>
            <a:r>
              <a:rPr lang="tr-TR" altLang="tr-TR" sz="2200" i="1">
                <a:latin typeface="+mn-lt"/>
              </a:rPr>
              <a:t>Üniversite bünyesindeki bölüm, fakülte, enstitü, araştırma merkezleri, idari birimlerin ya da akademik ve idari personelin bilgi paylaşmak, tanıtım yapmak, etkinlik haberi vermek gibi amaçlarla kullanmak istedikleri web sitelerinin, bir programcı veya tasarımcıya ihtiyaç duymaksızın yönetimini, güncellenmesini ve yayınlanmasını sağlayan içerik yönetim sistemdir.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759105" y="260648"/>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Kurumsal Yönetim Uygulamaları</a:t>
            </a:r>
          </a:p>
        </p:txBody>
      </p:sp>
      <p:sp>
        <p:nvSpPr>
          <p:cNvPr id="25602" name="Text Box 2"/>
          <p:cNvSpPr txBox="1">
            <a:spLocks noChangeArrowheads="1"/>
          </p:cNvSpPr>
          <p:nvPr/>
        </p:nvSpPr>
        <p:spPr bwMode="auto">
          <a:xfrm>
            <a:off x="1103312" y="2052638"/>
            <a:ext cx="10106049" cy="4544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Faaliyet Bilgi Sistemi</a:t>
            </a:r>
            <a:endParaRPr lang="tr-TR" altLang="tr-TR" sz="2200" b="1" i="1">
              <a:latin typeface="+mn-lt"/>
            </a:endParaRPr>
          </a:p>
          <a:p>
            <a:pPr marL="342900" algn="just" eaLnBrk="1" hangingPunct="1">
              <a:spcBef>
                <a:spcPts val="1000"/>
              </a:spcBef>
              <a:buSzPct val="45000"/>
              <a:defRPr/>
            </a:pPr>
            <a:endParaRPr lang="tr-TR" altLang="tr-TR" sz="900" b="1" i="1">
              <a:latin typeface="+mn-lt"/>
            </a:endParaRPr>
          </a:p>
          <a:p>
            <a:pPr marL="342900" algn="just">
              <a:spcBef>
                <a:spcPts val="1000"/>
              </a:spcBef>
              <a:buSzPct val="45000"/>
              <a:defRPr/>
            </a:pPr>
            <a:r>
              <a:rPr lang="tr-TR" altLang="tr-TR" sz="2200" i="1">
                <a:solidFill>
                  <a:schemeClr val="tx1"/>
                </a:solidFill>
                <a:latin typeface="+mn-lt"/>
              </a:rPr>
              <a:t>	</a:t>
            </a:r>
            <a:r>
              <a:rPr lang="tr-TR" sz="2200" i="1">
                <a:latin typeface="+mn-lt"/>
              </a:rPr>
              <a:t>Pamukkale Üniversitesi ve alt birimleri tarafından planlanan ve koordine edilen faaliyetlerin sistem üzerinden girişi, yetkilendirmesi işlemlerinin yürütüldüğü ve bu faaliyetlere ait istatistiklerin izlendiği modüldür.</a:t>
            </a:r>
            <a:endParaRPr lang="tr-TR" altLang="tr-TR" sz="2200" i="1">
              <a:latin typeface="+mn-lt"/>
            </a:endParaRPr>
          </a:p>
          <a:p>
            <a:pPr marL="342900" algn="just">
              <a:spcBef>
                <a:spcPts val="1000"/>
              </a:spcBef>
              <a:buSzPct val="45000"/>
              <a:defRPr/>
            </a:pPr>
            <a:endParaRPr lang="tr-TR" altLang="tr-TR" sz="2200" i="1">
              <a:solidFill>
                <a:schemeClr val="tx1"/>
              </a:solidFill>
              <a:latin typeface="+mn-lt"/>
            </a:endParaRPr>
          </a:p>
        </p:txBody>
      </p:sp>
    </p:spTree>
    <p:extLst>
      <p:ext uri="{BB962C8B-B14F-4D97-AF65-F5344CB8AC3E}">
        <p14:creationId xmlns:p14="http://schemas.microsoft.com/office/powerpoint/2010/main" val="47149955"/>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839788" y="260351"/>
            <a:ext cx="9404350" cy="792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Kurumsal Yönetim Uygulamaları</a:t>
            </a:r>
          </a:p>
        </p:txBody>
      </p:sp>
      <p:sp>
        <p:nvSpPr>
          <p:cNvPr id="92163" name="Text Box 2"/>
          <p:cNvSpPr txBox="1">
            <a:spLocks noChangeArrowheads="1"/>
          </p:cNvSpPr>
          <p:nvPr/>
        </p:nvSpPr>
        <p:spPr bwMode="auto">
          <a:xfrm>
            <a:off x="844974" y="2052638"/>
            <a:ext cx="1060142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1pPr>
            <a:lvl2pPr marL="431800" indent="-211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pPr>
            <a:r>
              <a:rPr lang="tr-TR" altLang="tr-TR" sz="2400" b="1" i="1" dirty="0">
                <a:solidFill>
                  <a:srgbClr val="FFFFFF"/>
                </a:solidFill>
                <a:latin typeface="+mn-lt"/>
                <a:ea typeface="Microsoft YaHei"/>
              </a:rPr>
              <a:t>Kurumsal Veri Değerlendirme Sistemi</a:t>
            </a:r>
            <a:endParaRPr lang="tr-TR">
              <a:ea typeface="Microsoft YaHei"/>
            </a:endParaRPr>
          </a:p>
          <a:p>
            <a:pPr lvl="1" indent="-210820" algn="just" eaLnBrk="1" hangingPunct="1">
              <a:spcBef>
                <a:spcPts val="1000"/>
              </a:spcBef>
              <a:buSzPct val="45000"/>
            </a:pPr>
            <a:endParaRPr lang="tr-TR" altLang="tr-TR" sz="2200" b="1">
              <a:solidFill>
                <a:srgbClr val="FFFFFF"/>
              </a:solidFill>
              <a:latin typeface="+mn-lt"/>
              <a:cs typeface="Calibri"/>
            </a:endParaRPr>
          </a:p>
          <a:p>
            <a:pPr lvl="1" indent="-210820" algn="just">
              <a:spcBef>
                <a:spcPts val="1000"/>
              </a:spcBef>
              <a:buSzPct val="45000"/>
            </a:pPr>
            <a:r>
              <a:rPr lang="tr-TR" altLang="tr-TR" sz="2200" b="1" dirty="0">
                <a:solidFill>
                  <a:srgbClr val="FFFFFF"/>
                </a:solidFill>
                <a:latin typeface="+mn-lt"/>
                <a:ea typeface="Microsoft YaHei"/>
              </a:rPr>
              <a:t>	</a:t>
            </a:r>
            <a:r>
              <a:rPr lang="tr-TR" altLang="tr-TR" sz="2200" i="1" dirty="0">
                <a:solidFill>
                  <a:srgbClr val="FFFFFF"/>
                </a:solidFill>
                <a:latin typeface="+mn-lt"/>
                <a:ea typeface="Microsoft YaHei"/>
              </a:rPr>
              <a:t>Pusula Bilgi Sistemi içindeki tüm bilgi sistemlerinden güncel ve ya geriye dönük veriler ile istatistiki bilgilerin farklı formatlarda raporlandığı modüldür. Yetki dahilinde görülen raporlarla birlikte genel  kullanıma açık raporları da içermektedir.</a:t>
            </a:r>
            <a:endParaRPr lang="tr-TR" altLang="tr-TR" sz="2200" i="1" dirty="0">
              <a:solidFill>
                <a:srgbClr val="FFFFFF"/>
              </a:solidFill>
              <a:latin typeface="+mn-lt"/>
              <a:ea typeface="Microsoft YaHei"/>
              <a:cs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839788" y="260350"/>
            <a:ext cx="9404350" cy="1075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Kurumsal Yönetim Uygulamaları</a:t>
            </a:r>
          </a:p>
        </p:txBody>
      </p:sp>
      <p:sp>
        <p:nvSpPr>
          <p:cNvPr id="41986" name="Text Box 2"/>
          <p:cNvSpPr txBox="1">
            <a:spLocks noChangeArrowheads="1"/>
          </p:cNvSpPr>
          <p:nvPr/>
        </p:nvSpPr>
        <p:spPr bwMode="auto">
          <a:xfrm>
            <a:off x="1103313" y="2052638"/>
            <a:ext cx="10288900" cy="3536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431800" indent="-211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SKS Bilgi Sistemi</a:t>
            </a:r>
            <a:r>
              <a:rPr lang="tr-TR" altLang="tr-TR" sz="2200" b="1" i="1">
                <a:latin typeface="+mn-lt"/>
              </a:rPr>
              <a:t>	</a:t>
            </a:r>
          </a:p>
          <a:p>
            <a:pPr marL="342900" algn="just" eaLnBrk="1" hangingPunct="1">
              <a:spcBef>
                <a:spcPts val="1000"/>
              </a:spcBef>
              <a:buSzPct val="45000"/>
              <a:defRPr/>
            </a:pPr>
            <a:endParaRPr lang="tr-TR" altLang="tr-TR" sz="2200" b="1" i="1">
              <a:latin typeface="+mn-lt"/>
            </a:endParaRPr>
          </a:p>
          <a:p>
            <a:pPr lvl="1" algn="just" eaLnBrk="1" hangingPunct="1">
              <a:spcBef>
                <a:spcPts val="1000"/>
              </a:spcBef>
              <a:buSzPct val="45000"/>
              <a:defRPr/>
            </a:pPr>
            <a:r>
              <a:rPr lang="tr-TR" altLang="tr-TR" sz="2200" b="1" i="1">
                <a:latin typeface="+mn-lt"/>
              </a:rPr>
              <a:t>	</a:t>
            </a:r>
            <a:r>
              <a:rPr lang="tr-TR" altLang="tr-TR" sz="2200" i="1">
                <a:latin typeface="+mn-lt"/>
              </a:rPr>
              <a:t>Öğrencilerin kısmi zamanlı çalışma ve yemek bursu başvuruları için kontenjanların belirlendiği, değerlendirildiği, sonuçlarının ilan edildiği modül ile öğrenci topluluklarının yönetimi, etkinlik işlemleri ve takibinin yapıldığı modüllerden oluşmaktadır.</a:t>
            </a:r>
          </a:p>
          <a:p>
            <a:pPr lvl="1" algn="just" eaLnBrk="1" hangingPunct="1">
              <a:spcBef>
                <a:spcPts val="1000"/>
              </a:spcBef>
              <a:buSzPct val="45000"/>
              <a:defRPr/>
            </a:pPr>
            <a:r>
              <a:rPr lang="tr-TR" altLang="tr-TR" sz="2200" i="1">
                <a:latin typeface="+mn-lt"/>
              </a:rPr>
              <a:t>	</a:t>
            </a:r>
          </a:p>
        </p:txBody>
      </p:sp>
    </p:spTree>
    <p:extLst>
      <p:ext uri="{BB962C8B-B14F-4D97-AF65-F5344CB8AC3E}">
        <p14:creationId xmlns:p14="http://schemas.microsoft.com/office/powerpoint/2010/main" val="54560658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272258" y="188640"/>
            <a:ext cx="9404350" cy="720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Kurumsal Yönetim Uygulamaları</a:t>
            </a:r>
          </a:p>
        </p:txBody>
      </p:sp>
      <p:sp>
        <p:nvSpPr>
          <p:cNvPr id="29698" name="Text Box 2"/>
          <p:cNvSpPr txBox="1">
            <a:spLocks noChangeArrowheads="1"/>
          </p:cNvSpPr>
          <p:nvPr/>
        </p:nvSpPr>
        <p:spPr bwMode="auto">
          <a:xfrm>
            <a:off x="1128242" y="1484784"/>
            <a:ext cx="10009112" cy="511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Stratejik Yönetim Bilgi Sistemi</a:t>
            </a:r>
            <a:r>
              <a:rPr lang="tr-TR" altLang="tr-TR" sz="2200" b="1" i="1">
                <a:latin typeface="+mn-lt"/>
              </a:rPr>
              <a:t>	</a:t>
            </a:r>
          </a:p>
          <a:p>
            <a:pPr marL="342900" algn="just" eaLnBrk="1" hangingPunct="1">
              <a:spcBef>
                <a:spcPts val="1000"/>
              </a:spcBef>
              <a:buSzPct val="45000"/>
              <a:defRPr/>
            </a:pPr>
            <a:endParaRPr lang="tr-TR" altLang="tr-TR" sz="2200" b="1" i="1">
              <a:latin typeface="+mn-lt"/>
            </a:endParaRPr>
          </a:p>
          <a:p>
            <a:pPr marL="342900" algn="just">
              <a:spcBef>
                <a:spcPts val="1000"/>
              </a:spcBef>
              <a:buSzPct val="45000"/>
              <a:defRPr/>
            </a:pPr>
            <a:r>
              <a:rPr lang="tr-TR" altLang="tr-TR" sz="2200" b="1" i="1">
                <a:latin typeface="+mn-lt"/>
              </a:rPr>
              <a:t>	S</a:t>
            </a:r>
            <a:r>
              <a:rPr lang="tr-TR" altLang="tr-TR" sz="2000" i="1">
                <a:latin typeface="+mn-lt"/>
              </a:rPr>
              <a:t>tratejik plan hazırlama, performans izleme ve bütçe işlemleri ile stratejik planın ilişkilendirilmesi işlemlerinin gerçekleştirildiği modüldür. Halen geliştirilmesi ile ilgili çalışmalar devam etmektedir.</a:t>
            </a:r>
          </a:p>
          <a:p>
            <a:pPr marL="342900" algn="just" eaLnBrk="1" hangingPunct="1">
              <a:spcBef>
                <a:spcPts val="1000"/>
              </a:spcBef>
              <a:buSzPct val="45000"/>
              <a:defRPr/>
            </a:pPr>
            <a:r>
              <a:rPr lang="tr-TR" altLang="tr-TR" sz="2000" i="1">
                <a:latin typeface="+mn-lt"/>
              </a:rPr>
              <a:t>	Strateji Daire Başkanlığı ve birimlerde Strateji Daire Başkanlığı tarafından yetkilendirilen veri girişinden sorumlu personel tarafından kullanılmaktadır.</a:t>
            </a:r>
          </a:p>
          <a:p>
            <a:pPr marL="342900" algn="just">
              <a:spcBef>
                <a:spcPts val="1000"/>
              </a:spcBef>
              <a:buSzPct val="45000"/>
              <a:defRPr/>
            </a:pPr>
            <a:r>
              <a:rPr lang="tr-TR" altLang="tr-TR" sz="2000" i="1">
                <a:latin typeface="+mn-lt"/>
              </a:rPr>
              <a:t>	Ayrıca bu bilgi sistemi altında yer alan Kurum İç Değerlendirme Raporu(KİDR) hazırlanması için gerekli verilerin  hazırlandığı ve «Belge/Doküman Paylaşım Modülü» ile tek bir belge üzerinde yetkilendirilen birden çok kişinin aynı anda belgeye erişerek değişiklik önerisinde bulunabileceği bir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839788" y="260351"/>
            <a:ext cx="9404350" cy="1191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Kurumsal Yönetim Uygulamaları</a:t>
            </a:r>
          </a:p>
        </p:txBody>
      </p:sp>
      <p:sp>
        <p:nvSpPr>
          <p:cNvPr id="28674" name="Text Box 2"/>
          <p:cNvSpPr txBox="1">
            <a:spLocks noChangeArrowheads="1"/>
          </p:cNvSpPr>
          <p:nvPr/>
        </p:nvSpPr>
        <p:spPr bwMode="auto">
          <a:xfrm>
            <a:off x="1103312" y="2052638"/>
            <a:ext cx="10034041" cy="3536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Süreç Yönetimi Bilgi Sistemi</a:t>
            </a:r>
            <a:r>
              <a:rPr lang="tr-TR" altLang="tr-TR" sz="2200" b="1" i="1">
                <a:latin typeface="+mn-lt"/>
              </a:rPr>
              <a:t>	</a:t>
            </a:r>
          </a:p>
          <a:p>
            <a:pPr marL="341313" algn="just" eaLnBrk="1" hangingPunct="1">
              <a:spcBef>
                <a:spcPts val="1000"/>
              </a:spcBef>
              <a:buSzPct val="80000"/>
              <a:defRPr/>
            </a:pPr>
            <a:endParaRPr lang="tr-TR" altLang="tr-TR" sz="900" b="1" i="1">
              <a:latin typeface="+mn-lt"/>
            </a:endParaRPr>
          </a:p>
          <a:p>
            <a:pPr marL="342900" algn="just" eaLnBrk="1" hangingPunct="1">
              <a:spcBef>
                <a:spcPts val="1000"/>
              </a:spcBef>
              <a:buSzPct val="80000"/>
              <a:defRPr/>
            </a:pPr>
            <a:r>
              <a:rPr lang="tr-TR" altLang="tr-TR" sz="2200" b="1" i="1">
                <a:latin typeface="+mn-lt"/>
              </a:rPr>
              <a:t>	</a:t>
            </a:r>
            <a:r>
              <a:rPr lang="tr-TR" altLang="tr-TR" sz="2200" i="1">
                <a:latin typeface="+mn-lt"/>
              </a:rPr>
              <a:t>Üniversitedeki süreçlerin ve iş analizlerinin tanımlanması, kontrolü, onaylanması, organizasyon ve pozisyon şemasının tanımlanıp oluşturulması ile ilgili formların hazırlandığı modüldür.</a:t>
            </a:r>
          </a:p>
          <a:p>
            <a:pPr marL="342900" algn="just" eaLnBrk="1" hangingPunct="1">
              <a:spcBef>
                <a:spcPts val="1000"/>
              </a:spcBef>
              <a:buSzPct val="80000"/>
              <a:defRPr/>
            </a:pPr>
            <a:r>
              <a:rPr lang="tr-TR" altLang="tr-TR" sz="2200" i="1">
                <a:latin typeface="+mn-lt"/>
              </a:rPr>
              <a:t>	Hazırlayan birimlerde, süreçleri tanımlamakla yetkilendirilen  personel ve onaylayan amirler tarafından kullanılmaktadır.</a:t>
            </a:r>
            <a:r>
              <a:rPr lang="tr-TR" altLang="tr-TR" sz="2200" b="1" i="1">
                <a:latin typeface="+mn-lt"/>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0"/>
            <a:ext cx="9404350" cy="1120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Kurumsal Yönetim Uygulamaları</a:t>
            </a:r>
          </a:p>
        </p:txBody>
      </p:sp>
      <p:sp>
        <p:nvSpPr>
          <p:cNvPr id="25602" name="Text Box 2"/>
          <p:cNvSpPr txBox="1">
            <a:spLocks noChangeArrowheads="1"/>
          </p:cNvSpPr>
          <p:nvPr/>
        </p:nvSpPr>
        <p:spPr bwMode="auto">
          <a:xfrm>
            <a:off x="1103312" y="2052638"/>
            <a:ext cx="10106049" cy="389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Yönetici Bilgi Sistemi</a:t>
            </a:r>
            <a:r>
              <a:rPr lang="tr-TR" altLang="tr-TR" sz="2200" b="1" i="1">
                <a:latin typeface="+mn-lt"/>
              </a:rPr>
              <a:t>	</a:t>
            </a:r>
          </a:p>
          <a:p>
            <a:pPr marL="342900" algn="just" eaLnBrk="1" hangingPunct="1">
              <a:spcBef>
                <a:spcPts val="1000"/>
              </a:spcBef>
              <a:buSzPct val="45000"/>
              <a:defRPr/>
            </a:pPr>
            <a:endParaRPr lang="tr-TR" altLang="tr-TR" sz="900" b="1" i="1">
              <a:latin typeface="+mn-lt"/>
            </a:endParaRPr>
          </a:p>
          <a:p>
            <a:pPr marL="342900" algn="just">
              <a:spcBef>
                <a:spcPts val="1000"/>
              </a:spcBef>
              <a:buSzPct val="45000"/>
              <a:defRPr/>
            </a:pPr>
            <a:r>
              <a:rPr lang="tr-TR" altLang="tr-TR" sz="2200" i="1">
                <a:latin typeface="+mn-lt"/>
              </a:rPr>
              <a:t>	</a:t>
            </a:r>
            <a:r>
              <a:rPr lang="tr-TR" altLang="tr-TR" sz="2200" i="1">
                <a:solidFill>
                  <a:schemeClr val="tx1"/>
                </a:solidFill>
                <a:latin typeface="+mn-lt"/>
              </a:rPr>
              <a:t>Pamukkale Üniversitesi üst yönetiminin tüm bilgi sistemlerine dair talep ettikleri raporlama bilgilerine ve grafiklerine kolayca erişmesini sağlamak, verilerin yıllara, dönemlere veya yönetim tarafından belirlenmiş kriterlere  göre değişimini grafiklerle izleyerek sorunları önceden görüp önlem almasını kolaylaştırmak amacıyla tasarlanmış bir yönetim ve raporlama sistemidir.</a:t>
            </a:r>
          </a:p>
          <a:p>
            <a:pPr marL="342900" algn="just">
              <a:spcBef>
                <a:spcPts val="1000"/>
              </a:spcBef>
              <a:buSzPct val="45000"/>
              <a:defRPr/>
            </a:pPr>
            <a:r>
              <a:rPr lang="tr-TR" altLang="tr-TR" sz="2200" i="1">
                <a:solidFill>
                  <a:schemeClr val="tx1"/>
                </a:solidFill>
                <a:latin typeface="+mn-lt"/>
              </a:rPr>
              <a:t>	Sistem, istatistiki bilgiler ve etkileşimli grafikler ile  canlı olarak verilerin izlenmesini sağlamaktadır.</a:t>
            </a:r>
          </a:p>
        </p:txBody>
      </p:sp>
    </p:spTree>
    <p:extLst>
      <p:ext uri="{BB962C8B-B14F-4D97-AF65-F5344CB8AC3E}">
        <p14:creationId xmlns:p14="http://schemas.microsoft.com/office/powerpoint/2010/main" val="413794230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809625" y="272534"/>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a:solidFill>
                  <a:srgbClr val="FEFEFE"/>
                </a:solidFill>
                <a:latin typeface="+mn-lt"/>
              </a:rPr>
              <a:t>2. ORGANİZASYON YAPISI</a:t>
            </a:r>
          </a:p>
        </p:txBody>
      </p:sp>
      <p:sp>
        <p:nvSpPr>
          <p:cNvPr id="14339" name="Rectangle 2"/>
          <p:cNvSpPr>
            <a:spLocks noChangeArrowheads="1"/>
          </p:cNvSpPr>
          <p:nvPr/>
        </p:nvSpPr>
        <p:spPr bwMode="auto">
          <a:xfrm>
            <a:off x="415951" y="943572"/>
            <a:ext cx="6523425" cy="2762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738188" indent="-28098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b="0">
                <a:latin typeface="Calibri"/>
                <a:ea typeface="Calibri"/>
                <a:cs typeface="Calibri"/>
              </a:rPr>
              <a:t>Daire Başkanlığımız organizasyon şemasında Genel Sekreterliğe bağlıdır.</a:t>
            </a:r>
          </a:p>
          <a:p>
            <a:pPr marL="800100" lvl="1" indent="-342900" eaLnBrk="1">
              <a:spcBef>
                <a:spcPct val="0"/>
              </a:spcBef>
              <a:buClr>
                <a:schemeClr val="accent4">
                  <a:lumMod val="75000"/>
                </a:schemeClr>
              </a:buClr>
              <a:buFont typeface="Wingdings 3" panose="05040102010807070707" pitchFamily="18" charset="2"/>
              <a:buChar char=""/>
            </a:pPr>
            <a:r>
              <a:rPr lang="tr-TR" altLang="tr-TR" b="0" i="1">
                <a:latin typeface="Calibri"/>
                <a:ea typeface="Calibri"/>
                <a:cs typeface="Calibri"/>
              </a:rPr>
              <a:t>Sistem ve Bilişim Ağları Şube Müdürlüğü, </a:t>
            </a:r>
          </a:p>
          <a:p>
            <a:pPr marL="800100" lvl="1" indent="-342900" eaLnBrk="1">
              <a:spcBef>
                <a:spcPct val="0"/>
              </a:spcBef>
              <a:buClr>
                <a:schemeClr val="accent4">
                  <a:lumMod val="75000"/>
                </a:schemeClr>
              </a:buClr>
              <a:buFont typeface="Wingdings 3" panose="05040102010807070707" pitchFamily="18" charset="2"/>
              <a:buChar char=""/>
            </a:pPr>
            <a:r>
              <a:rPr lang="tr-TR" altLang="tr-TR" b="0" i="1">
                <a:latin typeface="Calibri"/>
                <a:ea typeface="Calibri"/>
                <a:cs typeface="Calibri"/>
              </a:rPr>
              <a:t>Analiz ve Eğitim Şube Müdürlüğü,</a:t>
            </a:r>
          </a:p>
          <a:p>
            <a:pPr marL="800100" lvl="1" indent="-342900" eaLnBrk="1">
              <a:spcBef>
                <a:spcPct val="0"/>
              </a:spcBef>
              <a:buClr>
                <a:schemeClr val="accent4">
                  <a:lumMod val="75000"/>
                </a:schemeClr>
              </a:buClr>
              <a:buFont typeface="Wingdings 3" panose="05040102010807070707" pitchFamily="18" charset="2"/>
              <a:buChar char=""/>
            </a:pPr>
            <a:r>
              <a:rPr lang="tr-TR" altLang="tr-TR" b="0" i="1">
                <a:latin typeface="Calibri"/>
                <a:ea typeface="Calibri"/>
                <a:cs typeface="Calibri"/>
              </a:rPr>
              <a:t>Yazılım Teknolojileri Şube Müdürlüğü,</a:t>
            </a:r>
          </a:p>
          <a:p>
            <a:pPr marL="800100" lvl="1" indent="-342900" eaLnBrk="1">
              <a:spcBef>
                <a:spcPct val="0"/>
              </a:spcBef>
              <a:buClr>
                <a:schemeClr val="accent4">
                  <a:lumMod val="75000"/>
                </a:schemeClr>
              </a:buClr>
              <a:buFont typeface="Wingdings 3" panose="05040102010807070707" pitchFamily="18" charset="2"/>
              <a:buChar char=""/>
            </a:pPr>
            <a:r>
              <a:rPr lang="tr-TR" altLang="tr-TR" b="0" i="1">
                <a:latin typeface="Calibri"/>
                <a:ea typeface="Calibri"/>
                <a:cs typeface="Calibri"/>
              </a:rPr>
              <a:t>Teknik Destek Şube Müdürlüğü, </a:t>
            </a:r>
          </a:p>
          <a:p>
            <a:pPr eaLnBrk="1">
              <a:spcBef>
                <a:spcPct val="0"/>
              </a:spcBef>
              <a:buClrTx/>
              <a:buFontTx/>
              <a:buNone/>
            </a:pPr>
            <a:r>
              <a:rPr lang="tr-TR" altLang="tr-TR" b="0">
                <a:latin typeface="Calibri"/>
                <a:ea typeface="Calibri"/>
                <a:cs typeface="Calibri"/>
              </a:rPr>
              <a:t>olmak üzere 4 adet şube müdürlüğünden oluşmaktadır.</a:t>
            </a:r>
          </a:p>
        </p:txBody>
      </p:sp>
      <p:pic>
        <p:nvPicPr>
          <p:cNvPr id="4" name="Picture 2" descr="http://bukalemun.pau.edu.tr/upload/BIYS/siteler/bidb/editor/OrgSem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528" y="1200790"/>
            <a:ext cx="4783687" cy="27535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06D17667-7796-7804-AB89-FE61C32EBEAC}"/>
              </a:ext>
            </a:extLst>
          </p:cNvPr>
          <p:cNvSpPr>
            <a:spLocks noChangeArrowheads="1"/>
          </p:cNvSpPr>
          <p:nvPr/>
        </p:nvSpPr>
        <p:spPr bwMode="auto">
          <a:xfrm>
            <a:off x="445189" y="3805955"/>
            <a:ext cx="10578183" cy="1844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738188" indent="-28098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spcBef>
                <a:spcPct val="0"/>
              </a:spcBef>
              <a:buClr>
                <a:srgbClr val="FFFFFF"/>
              </a:buClr>
            </a:pPr>
            <a:r>
              <a:rPr lang="tr-TR" altLang="tr-TR" b="0">
                <a:latin typeface="Calibri"/>
                <a:ea typeface="Calibri"/>
                <a:cs typeface="Calibri"/>
              </a:rPr>
              <a:t>     Başkanlığımız, 1 Daire Başkan, 2 Şube Müdür Vekili, 11 Akademik Personel, 18 İdari Personel, 5 Sözleşmeli Personel, 1 Daimi İşçi, 12 Sürekli İşçi, 1 Geçici Personel ile faaliyetlerine devam etmektedir.</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Text Box 21"/>
          <p:cNvSpPr txBox="1">
            <a:spLocks noChangeArrowheads="1"/>
          </p:cNvSpPr>
          <p:nvPr/>
        </p:nvSpPr>
        <p:spPr bwMode="auto">
          <a:xfrm>
            <a:off x="1034239" y="135115"/>
            <a:ext cx="9404350"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dirty="0">
                <a:solidFill>
                  <a:srgbClr val="EBEBEB"/>
                </a:solidFill>
                <a:latin typeface="+mj-lt"/>
              </a:rPr>
              <a:t>Personel Uygulamaları</a:t>
            </a:r>
          </a:p>
        </p:txBody>
      </p:sp>
      <p:graphicFrame>
        <p:nvGraphicFramePr>
          <p:cNvPr id="6" name="Diyagram 5">
            <a:extLst>
              <a:ext uri="{FF2B5EF4-FFF2-40B4-BE49-F238E27FC236}">
                <a16:creationId xmlns:a16="http://schemas.microsoft.com/office/drawing/2014/main" id="{F11761BA-BF74-4497-96A9-14A8C7AA2176}"/>
              </a:ext>
            </a:extLst>
          </p:cNvPr>
          <p:cNvGraphicFramePr/>
          <p:nvPr>
            <p:extLst>
              <p:ext uri="{D42A27DB-BD31-4B8C-83A1-F6EECF244321}">
                <p14:modId xmlns:p14="http://schemas.microsoft.com/office/powerpoint/2010/main" val="3512178101"/>
              </p:ext>
            </p:extLst>
          </p:nvPr>
        </p:nvGraphicFramePr>
        <p:xfrm>
          <a:off x="1969511" y="1104796"/>
          <a:ext cx="8129059" cy="541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57855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39788" y="260350"/>
            <a:ext cx="9404350" cy="1236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Personel Uygulamaları</a:t>
            </a:r>
          </a:p>
        </p:txBody>
      </p:sp>
      <p:sp>
        <p:nvSpPr>
          <p:cNvPr id="38915" name="Text Box 2"/>
          <p:cNvSpPr txBox="1">
            <a:spLocks noChangeArrowheads="1"/>
          </p:cNvSpPr>
          <p:nvPr/>
        </p:nvSpPr>
        <p:spPr bwMode="auto">
          <a:xfrm>
            <a:off x="1043769" y="2164360"/>
            <a:ext cx="10106049" cy="3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a:latin typeface="+mn-lt"/>
              </a:rPr>
              <a:t>Akademik Teşvik Bilgi Sistemi </a:t>
            </a:r>
            <a:r>
              <a:rPr lang="tr-TR" altLang="tr-TR">
                <a:latin typeface="+mn-lt"/>
              </a:rPr>
              <a:t>	</a:t>
            </a:r>
          </a:p>
          <a:p>
            <a:pPr marL="0" indent="0" algn="just">
              <a:buClr>
                <a:schemeClr val="accent4">
                  <a:lumMod val="75000"/>
                </a:schemeClr>
              </a:buClr>
              <a:buSzPct val="80000"/>
            </a:pPr>
            <a:endParaRPr lang="tr-TR" altLang="tr-TR" b="0">
              <a:latin typeface="+mn-lt"/>
            </a:endParaRPr>
          </a:p>
          <a:p>
            <a:pPr marL="0" indent="0" algn="just">
              <a:buClr>
                <a:schemeClr val="accent4">
                  <a:lumMod val="75000"/>
                </a:schemeClr>
              </a:buClr>
              <a:buSzPct val="80000"/>
            </a:pPr>
            <a:r>
              <a:rPr lang="tr-TR" altLang="tr-TR" b="0">
                <a:latin typeface="+mn-lt"/>
              </a:rPr>
              <a:t>	Pamukkale Üniversitesi akademik personelinin akademik teşvik başvuruları kapsamında akademik takvim, komisyon oluşturma, başvuru yapma, başvuruların birim ve üst komisyonlarca değerlendirilmesi ve raporlanması işlemlerinin yürütüldüğü modüldür.</a:t>
            </a:r>
          </a:p>
          <a:p>
            <a:pPr lvl="1" algn="just" eaLnBrk="1" hangingPunct="1">
              <a:buClrTx/>
              <a:buSzPct val="45000"/>
              <a:buFontTx/>
              <a:buNone/>
            </a:pPr>
            <a:r>
              <a:rPr lang="tr-TR" altLang="tr-TR" sz="900" b="0" i="1">
                <a:latin typeface="+mn-lt"/>
              </a:rPr>
              <a:t>	</a:t>
            </a:r>
          </a:p>
          <a:p>
            <a:pPr lvl="1" algn="just" eaLnBrk="1" hangingPunct="1">
              <a:buClrTx/>
              <a:buSzPct val="45000"/>
              <a:buFontTx/>
              <a:buNone/>
            </a:pPr>
            <a:r>
              <a:rPr lang="tr-TR" altLang="tr-TR" i="1">
                <a:latin typeface="+mn-lt"/>
              </a:rPr>
              <a:t>	</a:t>
            </a:r>
            <a:r>
              <a:rPr lang="tr-TR" altLang="tr-TR" b="0" i="1">
                <a:latin typeface="+mn-lt"/>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39788" y="260350"/>
            <a:ext cx="9404350" cy="1236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Personel Uygulamaları</a:t>
            </a:r>
          </a:p>
        </p:txBody>
      </p:sp>
      <p:sp>
        <p:nvSpPr>
          <p:cNvPr id="38915" name="Text Box 2"/>
          <p:cNvSpPr txBox="1">
            <a:spLocks noChangeArrowheads="1"/>
          </p:cNvSpPr>
          <p:nvPr/>
        </p:nvSpPr>
        <p:spPr bwMode="auto">
          <a:xfrm>
            <a:off x="1043769" y="2164360"/>
            <a:ext cx="10106049" cy="3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a:latin typeface="+mn-lt"/>
              </a:rPr>
              <a:t>BAP Bilgi Sistemi </a:t>
            </a:r>
            <a:r>
              <a:rPr lang="tr-TR" altLang="tr-TR">
                <a:latin typeface="+mn-lt"/>
              </a:rPr>
              <a:t>	</a:t>
            </a:r>
          </a:p>
          <a:p>
            <a:pPr marL="0" indent="0" algn="just">
              <a:buClr>
                <a:schemeClr val="accent4">
                  <a:lumMod val="75000"/>
                </a:schemeClr>
              </a:buClr>
              <a:buSzPct val="80000"/>
            </a:pPr>
            <a:endParaRPr lang="tr-TR" altLang="tr-TR" b="0">
              <a:latin typeface="+mn-lt"/>
            </a:endParaRPr>
          </a:p>
          <a:p>
            <a:pPr lvl="1" algn="just">
              <a:buClrTx/>
              <a:buSzPct val="45000"/>
              <a:buFontTx/>
              <a:buNone/>
            </a:pPr>
            <a:r>
              <a:rPr lang="tr-TR" altLang="tr-TR" b="0" i="1">
                <a:latin typeface="+mn-lt"/>
              </a:rPr>
              <a:t>Daire Başkanlığımız dışında geliştirilen BAP Bilgi Sistemi, Pusula Bilgi Sistemi ile entegre çalışmaktadır. Bilimsel Araştırma Projeleri Koordinatörlüğü tarafından yönetilen sistem ile BAP proje başvuruları ve takibi yapılabilmektedir.</a:t>
            </a:r>
          </a:p>
          <a:p>
            <a:pPr lvl="1" algn="just">
              <a:buClrTx/>
              <a:buSzPct val="45000"/>
              <a:buFontTx/>
              <a:buNone/>
            </a:pPr>
            <a:r>
              <a:rPr lang="tr-TR" altLang="tr-TR" b="0" i="1">
                <a:latin typeface="+mn-lt"/>
              </a:rPr>
              <a:t>		</a:t>
            </a:r>
          </a:p>
        </p:txBody>
      </p:sp>
    </p:spTree>
    <p:extLst>
      <p:ext uri="{BB962C8B-B14F-4D97-AF65-F5344CB8AC3E}">
        <p14:creationId xmlns:p14="http://schemas.microsoft.com/office/powerpoint/2010/main" val="3004701955"/>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Personel Uygulamaları</a:t>
            </a:r>
          </a:p>
        </p:txBody>
      </p:sp>
      <p:sp>
        <p:nvSpPr>
          <p:cNvPr id="25602" name="Text Box 2"/>
          <p:cNvSpPr txBox="1">
            <a:spLocks noChangeArrowheads="1"/>
          </p:cNvSpPr>
          <p:nvPr/>
        </p:nvSpPr>
        <p:spPr bwMode="auto">
          <a:xfrm>
            <a:off x="1103312" y="2052638"/>
            <a:ext cx="10106049" cy="4544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ea typeface="Microsoft YaHei"/>
              </a:rPr>
              <a:t>Doküman Yönetim Sistemi (DYS) </a:t>
            </a:r>
            <a:r>
              <a:rPr lang="tr-TR" altLang="tr-TR" sz="2200" b="1" i="1">
                <a:highlight>
                  <a:srgbClr val="FF0000"/>
                </a:highlight>
                <a:latin typeface="+mn-lt"/>
                <a:ea typeface="Microsoft YaHei"/>
              </a:rPr>
              <a:t>	</a:t>
            </a:r>
            <a:endParaRPr lang="tr-TR">
              <a:highlight>
                <a:srgbClr val="FF0000"/>
              </a:highlight>
              <a:ea typeface="Microsoft YaHei"/>
            </a:endParaRPr>
          </a:p>
          <a:p>
            <a:pPr marL="342900" indent="-337820" algn="just" eaLnBrk="1" hangingPunct="1">
              <a:spcBef>
                <a:spcPts val="1000"/>
              </a:spcBef>
              <a:buSzPct val="45000"/>
              <a:defRPr/>
            </a:pPr>
            <a:endParaRPr lang="tr-TR" altLang="tr-TR" sz="900" b="1" i="1">
              <a:latin typeface="+mn-lt"/>
              <a:cs typeface="Calibri"/>
            </a:endParaRPr>
          </a:p>
          <a:p>
            <a:pPr marL="342900" indent="-337820" algn="just" eaLnBrk="1" hangingPunct="1">
              <a:spcBef>
                <a:spcPts val="1000"/>
              </a:spcBef>
              <a:buSzPct val="45000"/>
              <a:defRPr/>
            </a:pPr>
            <a:r>
              <a:rPr lang="tr-TR" altLang="tr-TR" sz="2200" i="1">
                <a:latin typeface="+mn-lt"/>
                <a:ea typeface="Microsoft YaHei"/>
              </a:rPr>
              <a:t>	Üniversitemizin her türlü resmi yazışmalarına ait dokümanlarının mevzuata uygun olarak; oluşturulması, işlem yapılması (paraflanması, e-imza veya ıslak imza ile imzalanması), dosyalanması, arşivlenmesi, imha edilmesi ve Kayıtlı Elektronik Posta (KEP) entegrasyon işlemlerinin elektronik ortamda gerçekleştirildiği modüldür.</a:t>
            </a:r>
            <a:endParaRPr lang="tr-TR" altLang="tr-TR" sz="2200" i="1">
              <a:latin typeface="+mn-lt"/>
              <a:ea typeface="Microsoft YaHei"/>
              <a:cs typeface="Calibri"/>
            </a:endParaRPr>
          </a:p>
          <a:p>
            <a:pPr marL="342900" indent="-337820" algn="just" eaLnBrk="1" hangingPunct="1">
              <a:spcBef>
                <a:spcPts val="1000"/>
              </a:spcBef>
              <a:buSzPct val="45000"/>
              <a:defRPr/>
            </a:pPr>
            <a:r>
              <a:rPr lang="tr-TR" altLang="tr-TR" sz="2200" i="1">
                <a:latin typeface="+mn-lt"/>
                <a:ea typeface="Microsoft YaHei"/>
              </a:rPr>
              <a:t>	Bu sistemde Başkanlığımız alınan yazılımın Personel Bilgi Sistemi ile entegrasyon çalışmalarını (kullanıcı, unvan, birim, vekalet vb.) üstlenmiştir.</a:t>
            </a:r>
            <a:endParaRPr lang="tr-TR" altLang="tr-TR" sz="2200" i="1">
              <a:latin typeface="+mn-lt"/>
              <a:ea typeface="Microsoft YaHei"/>
              <a:cs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39788" y="260350"/>
            <a:ext cx="9404350" cy="1236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Personel Uygulamaları</a:t>
            </a:r>
          </a:p>
        </p:txBody>
      </p:sp>
      <p:sp>
        <p:nvSpPr>
          <p:cNvPr id="38915" name="Text Box 2"/>
          <p:cNvSpPr txBox="1">
            <a:spLocks noChangeArrowheads="1"/>
          </p:cNvSpPr>
          <p:nvPr/>
        </p:nvSpPr>
        <p:spPr bwMode="auto">
          <a:xfrm>
            <a:off x="1043769" y="2164360"/>
            <a:ext cx="10106049" cy="3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a:buClr>
                <a:schemeClr val="accent4">
                  <a:lumMod val="75000"/>
                </a:schemeClr>
              </a:buClr>
              <a:buSzPct val="80000"/>
              <a:buFont typeface="Wingdings 3" panose="05040102010807070707" pitchFamily="18" charset="2"/>
              <a:buChar char=""/>
            </a:pPr>
            <a:r>
              <a:rPr lang="tr-TR" altLang="tr-TR" sz="2400">
                <a:latin typeface="+mn-lt"/>
              </a:rPr>
              <a:t>GCRIS Akademik Arşiv </a:t>
            </a:r>
            <a:r>
              <a:rPr lang="tr-TR" altLang="tr-TR" sz="2400" err="1">
                <a:latin typeface="+mn-lt"/>
              </a:rPr>
              <a:t>Veritabanı</a:t>
            </a:r>
            <a:r>
              <a:rPr lang="tr-TR" altLang="tr-TR">
                <a:latin typeface="+mn-lt"/>
              </a:rPr>
              <a:t>	</a:t>
            </a:r>
          </a:p>
          <a:p>
            <a:pPr marL="0" indent="0" algn="just">
              <a:buClr>
                <a:schemeClr val="accent4">
                  <a:lumMod val="75000"/>
                </a:schemeClr>
              </a:buClr>
              <a:buSzPct val="80000"/>
            </a:pPr>
            <a:endParaRPr lang="tr-TR" altLang="tr-TR" b="0">
              <a:latin typeface="+mn-lt"/>
            </a:endParaRPr>
          </a:p>
          <a:p>
            <a:pPr lvl="1" algn="just">
              <a:buClrTx/>
              <a:buSzPct val="45000"/>
              <a:buFontTx/>
              <a:buNone/>
            </a:pPr>
            <a:r>
              <a:rPr lang="tr-TR" altLang="tr-TR" b="0" i="1">
                <a:latin typeface="+mn-lt"/>
              </a:rPr>
              <a:t>Daire Başkanlığımız dışında geliştirilen akademik arşiv veri tabanı, Pusula Bilgi Sistemi ile entegre çalışmaktadır. Kütüphane ve Dokümantasyon Daire Başkanlığı tarafından yönetilmektedir.</a:t>
            </a:r>
          </a:p>
          <a:p>
            <a:pPr lvl="1" algn="just">
              <a:buClrTx/>
              <a:buSzPct val="45000"/>
              <a:buFontTx/>
              <a:buNone/>
            </a:pPr>
            <a:r>
              <a:rPr lang="tr-TR" altLang="tr-TR" b="0" i="1">
                <a:latin typeface="+mn-lt"/>
              </a:rPr>
              <a:t>		</a:t>
            </a:r>
          </a:p>
        </p:txBody>
      </p:sp>
    </p:spTree>
    <p:extLst>
      <p:ext uri="{BB962C8B-B14F-4D97-AF65-F5344CB8AC3E}">
        <p14:creationId xmlns:p14="http://schemas.microsoft.com/office/powerpoint/2010/main" val="401996275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Personel Uygulamaları</a:t>
            </a:r>
          </a:p>
        </p:txBody>
      </p:sp>
      <p:sp>
        <p:nvSpPr>
          <p:cNvPr id="26626" name="Text Box 2"/>
          <p:cNvSpPr txBox="1">
            <a:spLocks noChangeArrowheads="1"/>
          </p:cNvSpPr>
          <p:nvPr/>
        </p:nvSpPr>
        <p:spPr bwMode="auto">
          <a:xfrm>
            <a:off x="1103312" y="2052638"/>
            <a:ext cx="99620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Personel Bilgi Sistemi </a:t>
            </a:r>
            <a:r>
              <a:rPr lang="tr-TR" altLang="tr-TR" sz="2200" b="1" i="1">
                <a:latin typeface="+mn-lt"/>
              </a:rPr>
              <a:t>	</a:t>
            </a:r>
          </a:p>
          <a:p>
            <a:pPr marL="342900" algn="just" eaLnBrk="1" hangingPunct="1">
              <a:spcBef>
                <a:spcPts val="1000"/>
              </a:spcBef>
              <a:buSzPct val="45000"/>
              <a:defRPr/>
            </a:pPr>
            <a:endParaRPr lang="tr-TR" altLang="tr-TR" sz="900" b="1" i="1">
              <a:latin typeface="+mn-lt"/>
            </a:endParaRPr>
          </a:p>
          <a:p>
            <a:pPr lvl="1" algn="just" eaLnBrk="1" hangingPunct="1">
              <a:spcBef>
                <a:spcPts val="1000"/>
              </a:spcBef>
              <a:buSzPct val="45000"/>
              <a:defRPr/>
            </a:pPr>
            <a:r>
              <a:rPr lang="tr-TR" altLang="tr-TR" sz="2200" b="1" i="1">
                <a:latin typeface="+mn-lt"/>
              </a:rPr>
              <a:t>	</a:t>
            </a:r>
            <a:r>
              <a:rPr lang="tr-TR" altLang="tr-TR" sz="2200" i="1">
                <a:latin typeface="+mn-lt"/>
              </a:rPr>
              <a:t>Personel Modülü, tüm personelin Kadro, Atama, Terfi, Sicil, Birim Değişikliği, İzin, Görevlendirme, Öğrenim İntibak, Hizmet Değerlendirme, Hizmet Belgesi, Emeklilik İşlemleri, Giyim Yardımı gibi tüm işlemlerinin yürütüldüğü uygulama yazılımlarını ve SGK (HİTAP) ile DYS entegrasyonlarını kapsamaktadır. </a:t>
            </a:r>
          </a:p>
          <a:p>
            <a:pPr lvl="1" algn="just" eaLnBrk="1" hangingPunct="1">
              <a:spcBef>
                <a:spcPts val="1000"/>
              </a:spcBef>
              <a:buSzPct val="45000"/>
              <a:defRPr/>
            </a:pPr>
            <a:r>
              <a:rPr lang="tr-TR" altLang="tr-TR" sz="2200" i="1">
                <a:latin typeface="+mn-lt"/>
              </a:rPr>
              <a:t>	Personel Bilgi Sisteminde yer alan veriler tüm bilgi sistemleri ile bütünleşik çalışmaktadır.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Personel Uygulamaları</a:t>
            </a:r>
          </a:p>
        </p:txBody>
      </p:sp>
      <p:sp>
        <p:nvSpPr>
          <p:cNvPr id="27650" name="Text Box 2"/>
          <p:cNvSpPr txBox="1">
            <a:spLocks noChangeArrowheads="1"/>
          </p:cNvSpPr>
          <p:nvPr/>
        </p:nvSpPr>
        <p:spPr bwMode="auto">
          <a:xfrm>
            <a:off x="1200250" y="2060848"/>
            <a:ext cx="9818017" cy="3744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Proje Bilgi Sistemi </a:t>
            </a:r>
            <a:r>
              <a:rPr lang="tr-TR" altLang="tr-TR" sz="2200" b="1" i="1">
                <a:latin typeface="+mn-lt"/>
              </a:rPr>
              <a:t>	</a:t>
            </a:r>
          </a:p>
          <a:p>
            <a:pPr lvl="1" algn="just" eaLnBrk="1" hangingPunct="1">
              <a:spcBef>
                <a:spcPts val="1000"/>
              </a:spcBef>
              <a:buSzPct val="45000"/>
              <a:defRPr/>
            </a:pPr>
            <a:endParaRPr lang="tr-TR" altLang="tr-TR" sz="2200" b="1" i="1">
              <a:latin typeface="+mn-lt"/>
            </a:endParaRPr>
          </a:p>
          <a:p>
            <a:pPr lvl="1" algn="just" eaLnBrk="1" hangingPunct="1">
              <a:spcBef>
                <a:spcPts val="1000"/>
              </a:spcBef>
              <a:buSzPct val="45000"/>
              <a:defRPr/>
            </a:pPr>
            <a:r>
              <a:rPr lang="tr-TR" altLang="tr-TR" sz="2200" i="1">
                <a:latin typeface="+mn-lt"/>
              </a:rPr>
              <a:t>	Akademik personelin proje başvurularının ve takibinin (proje onay, proje güncellenmesi, ve raporlarının alınması işlemleri) yapıldığı modüldür. </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a:latin typeface="+mn-lt"/>
              </a:rPr>
              <a:t>Dış Kaynaklı Projeler</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err="1">
                <a:latin typeface="+mn-lt"/>
              </a:rPr>
              <a:t>Mentör</a:t>
            </a:r>
            <a:r>
              <a:rPr lang="tr-TR" altLang="tr-TR" sz="2200" i="1">
                <a:latin typeface="+mn-lt"/>
              </a:rPr>
              <a:t> –</a:t>
            </a:r>
            <a:r>
              <a:rPr lang="tr-TR" altLang="tr-TR" sz="2200" i="1" err="1">
                <a:latin typeface="+mn-lt"/>
              </a:rPr>
              <a:t>Mentee</a:t>
            </a:r>
            <a:r>
              <a:rPr lang="tr-TR" altLang="tr-TR" sz="2200" i="1">
                <a:latin typeface="+mn-lt"/>
              </a:rPr>
              <a:t> Başvuruları</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a:latin typeface="+mn-lt"/>
              </a:rPr>
              <a:t>Döner Sermaye Projeleri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Personel Uygulamaları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PÜMDERSAN Bilgi Sistemi</a:t>
            </a:r>
          </a:p>
          <a:p>
            <a:pPr marL="342900" algn="just" eaLnBrk="1" hangingPunct="1">
              <a:spcBef>
                <a:spcPts val="1000"/>
              </a:spcBef>
              <a:buSzPct val="45000"/>
              <a:defRPr/>
            </a:pPr>
            <a:r>
              <a:rPr lang="tr-TR" altLang="tr-TR" sz="2200" b="1" i="1">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a:latin typeface="+mn-lt"/>
              </a:rPr>
              <a:t>	</a:t>
            </a:r>
            <a:r>
              <a:rPr lang="tr-TR" altLang="tr-TR" sz="2200" i="1">
                <a:latin typeface="+mn-lt"/>
              </a:rPr>
              <a:t>Personel Sandığı işlemlerinin takibi ve kullanıcıların bilgilerini görüntülediği uygulamadır. Kullanıcılar tarafından aidat ve kredi ödeme takipleri ve aidat ödeme değişiklikleri güncellenebilmektedir. Yönetici yetkisindeki kişiler ise kredi başlatma, aidat güncelleme, ödeme takipleri ve istatistikler ile üye bilgilerini güncelleme işlemlerini gerçekleştirmekte, banka raporu alarak bankaya ödeme kesintilerini gönderip, bankadan gelen kesinti verilerini sisteme aktararak güncelleme işlemini yapabilmektedirler.</a:t>
            </a:r>
          </a:p>
        </p:txBody>
      </p:sp>
    </p:spTree>
    <p:extLst>
      <p:ext uri="{BB962C8B-B14F-4D97-AF65-F5344CB8AC3E}">
        <p14:creationId xmlns:p14="http://schemas.microsoft.com/office/powerpoint/2010/main" val="2237572816"/>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Personel Uygulamaları</a:t>
            </a:r>
          </a:p>
        </p:txBody>
      </p:sp>
      <p:sp>
        <p:nvSpPr>
          <p:cNvPr id="30722" name="Text Box 2"/>
          <p:cNvSpPr txBox="1">
            <a:spLocks noChangeArrowheads="1"/>
          </p:cNvSpPr>
          <p:nvPr/>
        </p:nvSpPr>
        <p:spPr bwMode="auto">
          <a:xfrm>
            <a:off x="1103312" y="2052638"/>
            <a:ext cx="10106049" cy="454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Toplantı Bilgi Sistemi</a:t>
            </a:r>
          </a:p>
          <a:p>
            <a:pPr marL="342900" algn="just" eaLnBrk="1" hangingPunct="1">
              <a:spcBef>
                <a:spcPts val="1000"/>
              </a:spcBef>
              <a:buSzPct val="45000"/>
              <a:defRPr/>
            </a:pPr>
            <a:r>
              <a:rPr lang="tr-TR" altLang="tr-TR" sz="2200" b="1" i="1">
                <a:latin typeface="+mn-lt"/>
              </a:rPr>
              <a:t>	</a:t>
            </a:r>
          </a:p>
          <a:p>
            <a:pPr marL="342900" algn="just" eaLnBrk="1" hangingPunct="1">
              <a:spcBef>
                <a:spcPts val="1000"/>
              </a:spcBef>
              <a:buSzPct val="45000"/>
              <a:defRPr/>
            </a:pPr>
            <a:r>
              <a:rPr lang="tr-TR" altLang="tr-TR" sz="2200" b="1" i="1">
                <a:latin typeface="+mn-lt"/>
              </a:rPr>
              <a:t>	</a:t>
            </a:r>
            <a:r>
              <a:rPr lang="tr-TR" altLang="tr-TR" sz="2200" i="1">
                <a:latin typeface="+mn-lt"/>
              </a:rPr>
              <a:t>Komisyon ve kurul oluşturma, üye girişi, toplantıya davet, toplantı takvimi oluşturma, toplantı gündem, karar ve  tutanak işlemlerinin yapıldığı modüldür. </a:t>
            </a:r>
          </a:p>
          <a:p>
            <a:pPr marL="342900" algn="just">
              <a:spcBef>
                <a:spcPts val="1000"/>
              </a:spcBef>
              <a:buSzPct val="45000"/>
              <a:defRPr/>
            </a:pPr>
            <a:r>
              <a:rPr lang="tr-TR" altLang="tr-TR" sz="2200" i="1">
                <a:latin typeface="+mn-lt"/>
              </a:rPr>
              <a:t>	Bilgi Sistemi ile katılımcılara, sistem üzerinden hazırlanan davet ve toplantı öncesi gündem tutanağı, toplantı sonrası karar tutanakları e-posta ile gönderilmekte böylece kurum içinde yapılan tüm toplantıların kayıt altına alınması amaçlanmaktadır.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Personel Uygulamaları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Ulaştırma Hizmetleri Bilgi Sistemi</a:t>
            </a:r>
          </a:p>
          <a:p>
            <a:pPr marL="342900" algn="just" eaLnBrk="1" hangingPunct="1">
              <a:spcBef>
                <a:spcPts val="1000"/>
              </a:spcBef>
              <a:buSzPct val="45000"/>
              <a:defRPr/>
            </a:pPr>
            <a:r>
              <a:rPr lang="tr-TR" altLang="tr-TR" sz="2200" b="1" i="1">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a:latin typeface="+mn-lt"/>
              </a:rPr>
              <a:t>	</a:t>
            </a:r>
            <a:r>
              <a:rPr lang="tr-TR" altLang="tr-TR" sz="2200" i="1">
                <a:latin typeface="+mn-lt"/>
              </a:rPr>
              <a:t>Teknik gezi programları, personelimizin şehir içi ve şehir dışı görevlendirmeleri gibi aktiviteler için kurum tarafından temin edilecek araç talep işlemlerinin gerçekleştirildiği bilgi sistemidir. Talep işlemi sonrasında İdari ve Mali İşler Daire Başkanlığı tarafından onay ve araç rezervasyon işlemleri gerçekleştirilmekte ve rezervasyonlar, Genel Sekreterlik ve İdari ve Mali İşler Daire Başkanlığı tarafından çeşitli raporlarla değerlendirilebilmektedir. </a:t>
            </a:r>
          </a:p>
        </p:txBody>
      </p:sp>
    </p:spTree>
    <p:extLst>
      <p:ext uri="{BB962C8B-B14F-4D97-AF65-F5344CB8AC3E}">
        <p14:creationId xmlns:p14="http://schemas.microsoft.com/office/powerpoint/2010/main" val="116996179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endParaRPr lang="tr-TR" altLang="tr-TR" sz="1800" b="0" i="0">
              <a:solidFill>
                <a:srgbClr val="000000"/>
              </a:solidFill>
              <a:latin typeface="Arial" panose="020B0604020202020204" pitchFamily="34" charset="0"/>
            </a:endParaRPr>
          </a:p>
          <a:p>
            <a:pPr eaLnBrk="1">
              <a:spcBef>
                <a:spcPct val="0"/>
              </a:spcBef>
              <a:buClrTx/>
              <a:buFontTx/>
              <a:buNone/>
            </a:pPr>
            <a:r>
              <a:rPr lang="tr-TR" altLang="tr-TR" sz="4000" i="0">
                <a:solidFill>
                  <a:srgbClr val="FEFEFE"/>
                </a:solidFill>
              </a:rPr>
              <a:t>3. GÖREV, YETKİ VE SORUMLULUKLAR</a:t>
            </a:r>
          </a:p>
        </p:txBody>
      </p:sp>
      <p:sp>
        <p:nvSpPr>
          <p:cNvPr id="16387" name="Rectangle 2"/>
          <p:cNvSpPr>
            <a:spLocks noChangeArrowheads="1"/>
          </p:cNvSpPr>
          <p:nvPr/>
        </p:nvSpPr>
        <p:spPr bwMode="auto">
          <a:xfrm>
            <a:off x="819150" y="2222500"/>
            <a:ext cx="11061700" cy="363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42900">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2200" b="1" i="1">
                <a:solidFill>
                  <a:srgbClr val="FFFFFF"/>
                </a:solidFill>
                <a:latin typeface="Century Gothic" panose="020B0502020202020204" pitchFamily="34" charset="0"/>
                <a:cs typeface="DejaVu Sans" charset="0"/>
              </a:defRPr>
            </a:lvl1pPr>
            <a:lvl2pPr marL="738188" indent="-280988">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9pPr>
          </a:lstStyle>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a:latin typeface="Calibri"/>
                <a:ea typeface="Calibri"/>
                <a:cs typeface="Calibri"/>
              </a:rPr>
              <a:t> (124 sayılı KHK, 34.Madde) </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a:latin typeface="Calibri"/>
                <a:ea typeface="Calibri"/>
                <a:cs typeface="Calibri"/>
              </a:rPr>
              <a:t> Üniversitedeki bilgi işlem sistemini işletmek, eğitim, öğretim ve araştırmalara  destek olmak,</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a:latin typeface="Calibri"/>
                <a:ea typeface="Calibri"/>
                <a:cs typeface="Calibri"/>
              </a:rPr>
              <a:t> Üniversitenin ihtiyaç duyduğu diğer bilgi işlem hizmetlerini yerine getirmek.</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a:latin typeface="Calibri"/>
                <a:ea typeface="Calibri"/>
                <a:cs typeface="Calibri"/>
              </a:rPr>
              <a:t> İdari, mali ve resmi işlemlerde genel sekretere, karar alma ve teknik işlemlerde Rektör ve Rektör Yardımcılarına karşı sorumludur.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Text Box 21"/>
          <p:cNvSpPr txBox="1">
            <a:spLocks noChangeArrowheads="1"/>
          </p:cNvSpPr>
          <p:nvPr/>
        </p:nvSpPr>
        <p:spPr bwMode="auto">
          <a:xfrm>
            <a:off x="1132852" y="153045"/>
            <a:ext cx="7222254"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dirty="0">
                <a:solidFill>
                  <a:srgbClr val="EBEBEB"/>
                </a:solidFill>
                <a:latin typeface="+mj-lt"/>
              </a:rPr>
              <a:t>Bildirim Uygulamaları</a:t>
            </a:r>
          </a:p>
        </p:txBody>
      </p:sp>
      <p:graphicFrame>
        <p:nvGraphicFramePr>
          <p:cNvPr id="6" name="Diyagram 5">
            <a:extLst>
              <a:ext uri="{FF2B5EF4-FFF2-40B4-BE49-F238E27FC236}">
                <a16:creationId xmlns:a16="http://schemas.microsoft.com/office/drawing/2014/main" id="{F11761BA-BF74-4497-96A9-14A8C7AA2176}"/>
              </a:ext>
            </a:extLst>
          </p:cNvPr>
          <p:cNvGraphicFramePr/>
          <p:nvPr>
            <p:extLst>
              <p:ext uri="{D42A27DB-BD31-4B8C-83A1-F6EECF244321}">
                <p14:modId xmlns:p14="http://schemas.microsoft.com/office/powerpoint/2010/main" val="3916790969"/>
              </p:ext>
            </p:extLst>
          </p:nvPr>
        </p:nvGraphicFramePr>
        <p:xfrm>
          <a:off x="2187761" y="1281953"/>
          <a:ext cx="8086165" cy="412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52678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Bildirim Uygulamaları</a:t>
            </a:r>
          </a:p>
        </p:txBody>
      </p:sp>
      <p:sp>
        <p:nvSpPr>
          <p:cNvPr id="23554" name="Text Box 2"/>
          <p:cNvSpPr txBox="1">
            <a:spLocks noChangeArrowheads="1"/>
          </p:cNvSpPr>
          <p:nvPr/>
        </p:nvSpPr>
        <p:spPr bwMode="auto">
          <a:xfrm>
            <a:off x="1128242" y="1682261"/>
            <a:ext cx="10009112" cy="3690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F1 Bildirim Takip Sistemi </a:t>
            </a:r>
            <a:r>
              <a:rPr lang="tr-TR" altLang="tr-TR" sz="2200" b="1" i="1">
                <a:latin typeface="+mn-lt"/>
              </a:rPr>
              <a:t>	</a:t>
            </a:r>
          </a:p>
          <a:p>
            <a:pPr marL="342900" algn="just" eaLnBrk="1" hangingPunct="1">
              <a:spcBef>
                <a:spcPts val="1000"/>
              </a:spcBef>
              <a:buSzPct val="45000"/>
              <a:defRPr/>
            </a:pPr>
            <a:r>
              <a:rPr lang="tr-TR" altLang="tr-TR" sz="900" b="1" i="1">
                <a:latin typeface="+mn-lt"/>
              </a:rPr>
              <a:t>	</a:t>
            </a:r>
          </a:p>
          <a:p>
            <a:pPr lvl="1" algn="just" eaLnBrk="1" hangingPunct="1">
              <a:spcBef>
                <a:spcPts val="1000"/>
              </a:spcBef>
              <a:buSzPct val="80000"/>
              <a:defRPr/>
            </a:pPr>
            <a:r>
              <a:rPr lang="tr-TR" altLang="tr-TR" sz="2200" b="1" i="1">
                <a:latin typeface="+mn-lt"/>
              </a:rPr>
              <a:t> 	</a:t>
            </a:r>
            <a:r>
              <a:rPr lang="tr-TR" altLang="tr-TR" sz="2200" i="1">
                <a:latin typeface="+mn-lt"/>
              </a:rPr>
              <a:t>Daire Başkanlığımızdan alınan tüm hizmetler için, taleplerin ve takip aşamalarının kayıt altına alınarak daha kaliteli çözümler sunma amaçlı bir iş takip sistemidir. Üniversitemizdeki tüm idari ve akademik personelimiz F1 Bildirim Takip Sistemi üzerinden iyileştirme, hata, yeni istek, bilgi taleplerini Başkanlığımıza ileterek takibini yapabilmektedirler.</a:t>
            </a:r>
          </a:p>
          <a:p>
            <a:pPr lvl="1" algn="just" eaLnBrk="1" hangingPunct="1">
              <a:spcBef>
                <a:spcPts val="1000"/>
              </a:spcBef>
              <a:buSzPct val="80000"/>
              <a:defRPr/>
            </a:pPr>
            <a:r>
              <a:rPr lang="tr-TR" altLang="tr-TR" sz="2200" i="1">
                <a:latin typeface="+mn-lt"/>
              </a:rPr>
              <a:t>	</a:t>
            </a:r>
            <a:endParaRPr lang="tr-TR" altLang="tr-TR" sz="2200" i="1">
              <a:solidFill>
                <a:schemeClr val="accent6">
                  <a:lumMod val="75000"/>
                </a:schemeClr>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606705" y="341033"/>
            <a:ext cx="9404350" cy="120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Bildirim Uygulamaları</a:t>
            </a:r>
          </a:p>
        </p:txBody>
      </p:sp>
      <p:sp>
        <p:nvSpPr>
          <p:cNvPr id="25602" name="Text Box 2"/>
          <p:cNvSpPr txBox="1">
            <a:spLocks noChangeArrowheads="1"/>
          </p:cNvSpPr>
          <p:nvPr/>
        </p:nvSpPr>
        <p:spPr bwMode="auto">
          <a:xfrm>
            <a:off x="1103312" y="2052638"/>
            <a:ext cx="10106049" cy="4544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Genel Bildirim (Öneri) Sistemi</a:t>
            </a:r>
            <a:r>
              <a:rPr lang="tr-TR" altLang="tr-TR" sz="2200" b="1" i="1">
                <a:latin typeface="+mn-lt"/>
              </a:rPr>
              <a:t>	</a:t>
            </a:r>
          </a:p>
          <a:p>
            <a:pPr marL="342900" algn="just" eaLnBrk="1" hangingPunct="1">
              <a:spcBef>
                <a:spcPts val="1000"/>
              </a:spcBef>
              <a:buSzPct val="45000"/>
              <a:defRPr/>
            </a:pPr>
            <a:endParaRPr lang="tr-TR" altLang="tr-TR" sz="900" b="1" i="1">
              <a:latin typeface="+mn-lt"/>
            </a:endParaRPr>
          </a:p>
          <a:p>
            <a:pPr marL="342900" algn="just">
              <a:spcBef>
                <a:spcPts val="1000"/>
              </a:spcBef>
              <a:buSzPct val="45000"/>
              <a:defRPr/>
            </a:pPr>
            <a:r>
              <a:rPr lang="tr-TR" altLang="tr-TR" sz="2200" i="1">
                <a:solidFill>
                  <a:schemeClr val="tx1"/>
                </a:solidFill>
                <a:latin typeface="+mn-lt"/>
              </a:rPr>
              <a:t>	Öneri sistemleri kurum ve kuruluşlarda paydaşların fikirlerini iletmede kolaylık sağlamayı, kurum ve kuruluş için aksaklıkların giderilerek mevcut durumun iyileşmesini ve hizmet kalitesini artırmayı amaçlayan sistemlerdir. </a:t>
            </a:r>
          </a:p>
          <a:p>
            <a:pPr marL="342900" algn="just">
              <a:spcBef>
                <a:spcPts val="1000"/>
              </a:spcBef>
              <a:buSzPct val="45000"/>
              <a:defRPr/>
            </a:pPr>
            <a:r>
              <a:rPr lang="tr-TR" altLang="tr-TR" sz="2200" i="1">
                <a:solidFill>
                  <a:schemeClr val="tx1"/>
                </a:solidFill>
                <a:latin typeface="+mn-lt"/>
              </a:rPr>
              <a:t>	Genel Bildirim (Öneri) Sistemi ile üniversite personeli ve öğrencilerden gelen dilek, öneri, memnuniyet ve şikâyetlerin bilgi sistemi aracılığı ile alınıp, ilgili birime iletilerek takip edilmesi ve hızlı bir şekilde çözüme kavuşturulup, cevabının ilgili kişiye hızlı bir şekilde bildirilmesi amaçlanmıştır. Bilgi sistemine ait raporlamalar ve istatistiksel veriler alınabilmektedir.</a:t>
            </a:r>
          </a:p>
        </p:txBody>
      </p:sp>
    </p:spTree>
    <p:extLst>
      <p:ext uri="{BB962C8B-B14F-4D97-AF65-F5344CB8AC3E}">
        <p14:creationId xmlns:p14="http://schemas.microsoft.com/office/powerpoint/2010/main" val="274620252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94043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rPr>
              <a:t>Bildirim Uygulamaları</a:t>
            </a:r>
          </a:p>
        </p:txBody>
      </p:sp>
      <p:sp>
        <p:nvSpPr>
          <p:cNvPr id="48130" name="Text Box 2"/>
          <p:cNvSpPr txBox="1">
            <a:spLocks noChangeArrowheads="1"/>
          </p:cNvSpPr>
          <p:nvPr/>
        </p:nvSpPr>
        <p:spPr bwMode="auto">
          <a:xfrm>
            <a:off x="1103313" y="2052638"/>
            <a:ext cx="974287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Mesaj Merkezi</a:t>
            </a:r>
          </a:p>
          <a:p>
            <a:pPr marL="0" indent="0" eaLnBrk="1">
              <a:spcBef>
                <a:spcPts val="1000"/>
              </a:spcBef>
              <a:buClr>
                <a:srgbClr val="8AD0D6"/>
              </a:buClr>
              <a:buSzPct val="80000"/>
              <a:defRPr/>
            </a:pPr>
            <a:endParaRPr lang="tr-TR" altLang="tr-TR" sz="2400" b="1" i="1">
              <a:latin typeface="+mn-lt"/>
            </a:endParaRPr>
          </a:p>
          <a:p>
            <a:pPr marL="342900" algn="just">
              <a:spcBef>
                <a:spcPts val="1000"/>
              </a:spcBef>
              <a:buSzPct val="80000"/>
              <a:defRPr/>
            </a:pPr>
            <a:r>
              <a:rPr lang="tr-TR" altLang="tr-TR" sz="2200" b="1" i="1">
                <a:latin typeface="+mn-lt"/>
              </a:rPr>
              <a:t>	</a:t>
            </a:r>
            <a:r>
              <a:rPr lang="tr-TR" altLang="tr-TR" sz="2200" i="1">
                <a:latin typeface="+mn-lt"/>
              </a:rPr>
              <a:t>Tüm öğrencilerimizin danışmanlarına, Bölüm/Enstitü </a:t>
            </a:r>
            <a:r>
              <a:rPr lang="tr-TR" altLang="tr-TR" sz="2200" i="1" err="1">
                <a:latin typeface="+mn-lt"/>
              </a:rPr>
              <a:t>Anabilimdalı</a:t>
            </a:r>
            <a:r>
              <a:rPr lang="tr-TR" altLang="tr-TR" sz="2200" i="1">
                <a:latin typeface="+mn-lt"/>
              </a:rPr>
              <a:t> başkanlarına, Bölüm Başkan Yardımcılarına, </a:t>
            </a:r>
            <a:r>
              <a:rPr lang="tr-TR" altLang="tr-TR" sz="2200" i="1" err="1">
                <a:latin typeface="+mn-lt"/>
              </a:rPr>
              <a:t>Erasmus</a:t>
            </a:r>
            <a:r>
              <a:rPr lang="tr-TR" altLang="tr-TR" sz="2200" i="1">
                <a:latin typeface="+mn-lt"/>
              </a:rPr>
              <a:t>/Farabi/Staj Koordinatörlerine ve akademik birim sekreterlerine sorunlarını iletebildikleri bilgi sistemidir. İlgili kişilere sistem üzerinden mesaj ve e-posta gönderilir. Üst Yönetim tarafından izlenebilmektedir.</a:t>
            </a:r>
          </a:p>
        </p:txBody>
      </p:sp>
    </p:spTree>
    <p:extLst>
      <p:ext uri="{BB962C8B-B14F-4D97-AF65-F5344CB8AC3E}">
        <p14:creationId xmlns:p14="http://schemas.microsoft.com/office/powerpoint/2010/main" val="15644978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Text Box 21"/>
          <p:cNvSpPr txBox="1">
            <a:spLocks noChangeArrowheads="1"/>
          </p:cNvSpPr>
          <p:nvPr/>
        </p:nvSpPr>
        <p:spPr bwMode="auto">
          <a:xfrm>
            <a:off x="326026" y="117185"/>
            <a:ext cx="11488915"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solidFill>
                  <a:srgbClr val="EBEBEB"/>
                </a:solidFill>
                <a:latin typeface="+mj-lt"/>
              </a:rPr>
              <a:t>Pusula Bilgi Sistemi Dışından Erişilen Yazılımlar</a:t>
            </a:r>
          </a:p>
        </p:txBody>
      </p:sp>
      <p:graphicFrame>
        <p:nvGraphicFramePr>
          <p:cNvPr id="6" name="Diyagram 5">
            <a:extLst>
              <a:ext uri="{FF2B5EF4-FFF2-40B4-BE49-F238E27FC236}">
                <a16:creationId xmlns:a16="http://schemas.microsoft.com/office/drawing/2014/main" id="{F11761BA-BF74-4497-96A9-14A8C7AA2176}"/>
              </a:ext>
            </a:extLst>
          </p:cNvPr>
          <p:cNvGraphicFramePr/>
          <p:nvPr>
            <p:extLst>
              <p:ext uri="{D42A27DB-BD31-4B8C-83A1-F6EECF244321}">
                <p14:modId xmlns:p14="http://schemas.microsoft.com/office/powerpoint/2010/main" val="3413647830"/>
              </p:ext>
            </p:extLst>
          </p:nvPr>
        </p:nvGraphicFramePr>
        <p:xfrm>
          <a:off x="1969511" y="1104796"/>
          <a:ext cx="8519195" cy="541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1587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99548" y="1844824"/>
            <a:ext cx="987776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Maaş-Tahakkuk Sistemi </a:t>
            </a:r>
          </a:p>
          <a:p>
            <a:pPr marL="0" indent="0" eaLnBrk="1">
              <a:spcBef>
                <a:spcPts val="1000"/>
              </a:spcBef>
              <a:buClr>
                <a:srgbClr val="8AD0D6"/>
              </a:buClr>
              <a:buSzPct val="80000"/>
              <a:defRPr/>
            </a:pPr>
            <a:endParaRPr lang="tr-TR" altLang="tr-TR" sz="2400" b="1" i="1">
              <a:latin typeface="+mn-lt"/>
            </a:endParaRPr>
          </a:p>
          <a:p>
            <a:pPr marL="342900" algn="just" eaLnBrk="1">
              <a:spcBef>
                <a:spcPts val="1000"/>
              </a:spcBef>
              <a:buSzPct val="80000"/>
              <a:defRPr/>
            </a:pPr>
            <a:r>
              <a:rPr lang="tr-TR" altLang="tr-TR" sz="2200" b="1" i="1">
                <a:latin typeface="+mn-lt"/>
              </a:rPr>
              <a:t>	</a:t>
            </a:r>
            <a:r>
              <a:rPr lang="tr-TR" altLang="tr-TR" sz="2200" i="1">
                <a:latin typeface="+mn-lt"/>
              </a:rPr>
              <a:t>Üniversitemizdeki 4-c’li, 4-b’li, İşçi, döner sermayeden maaş alan çalışanlara ve kısmi zamanlı öğrencilere ait maaş bilgilerinin tanımlandığı ve tüm maaş hesaplamalarının yapıldığı, icmal ve bordro gibi raporların alınmasına olanak sağlayan modüldür.</a:t>
            </a:r>
          </a:p>
        </p:txBody>
      </p:sp>
      <p:sp>
        <p:nvSpPr>
          <p:cNvPr id="4" name="Text Box 7"/>
          <p:cNvSpPr txBox="1">
            <a:spLocks noChangeArrowheads="1"/>
          </p:cNvSpPr>
          <p:nvPr/>
        </p:nvSpPr>
        <p:spPr bwMode="auto">
          <a:xfrm>
            <a:off x="308465" y="269613"/>
            <a:ext cx="11576658"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latin typeface="+mj-lt"/>
              </a:rPr>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2"/>
          <p:cNvSpPr txBox="1">
            <a:spLocks noChangeArrowheads="1"/>
          </p:cNvSpPr>
          <p:nvPr/>
        </p:nvSpPr>
        <p:spPr bwMode="auto">
          <a:xfrm>
            <a:off x="1128242" y="1556792"/>
            <a:ext cx="964907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marL="337820" indent="-337820" algn="just" eaLnBrk="1" hangingPunct="1">
              <a:buClr>
                <a:schemeClr val="accent4">
                  <a:lumMod val="75000"/>
                </a:schemeClr>
              </a:buClr>
              <a:buSzPct val="80000"/>
              <a:buFont typeface="Wingdings 3" panose="05040102010807070707" pitchFamily="18" charset="2"/>
              <a:buChar char=""/>
            </a:pPr>
            <a:r>
              <a:rPr lang="tr-TR" altLang="tr-TR" sz="2400">
                <a:latin typeface="+mn-lt"/>
              </a:rPr>
              <a:t>Tez Paylaşım ve Arşiv  Sistemi</a:t>
            </a:r>
            <a:r>
              <a:rPr lang="tr-TR" altLang="tr-TR">
                <a:latin typeface="+mn-lt"/>
              </a:rPr>
              <a:t>	</a:t>
            </a:r>
            <a:endParaRPr lang="tr-TR"/>
          </a:p>
          <a:p>
            <a:pPr lvl="1" indent="-210820" algn="just" eaLnBrk="1" hangingPunct="1">
              <a:buClrTx/>
              <a:buSzPct val="45000"/>
              <a:buFontTx/>
              <a:buNone/>
            </a:pPr>
            <a:endParaRPr lang="tr-TR" altLang="tr-TR">
              <a:latin typeface="+mn-lt"/>
              <a:ea typeface="Calibri"/>
            </a:endParaRPr>
          </a:p>
          <a:p>
            <a:pPr lvl="1" indent="-210820" algn="just" eaLnBrk="1" hangingPunct="1">
              <a:buClrTx/>
              <a:buSzPct val="45000"/>
              <a:buFontTx/>
              <a:buNone/>
            </a:pPr>
            <a:r>
              <a:rPr lang="tr-TR" altLang="tr-TR">
                <a:latin typeface="+mn-lt"/>
              </a:rPr>
              <a:t>	</a:t>
            </a:r>
            <a:r>
              <a:rPr lang="tr-TR" altLang="tr-TR" b="0">
                <a:latin typeface="+mn-lt"/>
              </a:rPr>
              <a:t>Lisansüstü programlara ait interaktif olarak yapılan tez savunması ve tez izleme toplantılarının kayıtlarının tutulduğu ve enstitülerle paylaşıldığı sistemdir.</a:t>
            </a:r>
            <a:endParaRPr lang="tr-TR" altLang="tr-TR" b="0" i="1">
              <a:latin typeface="+mn-lt"/>
              <a:ea typeface="Calibri"/>
            </a:endParaRPr>
          </a:p>
        </p:txBody>
      </p:sp>
      <p:sp>
        <p:nvSpPr>
          <p:cNvPr id="3" name="Text Box 1">
            <a:extLst>
              <a:ext uri="{FF2B5EF4-FFF2-40B4-BE49-F238E27FC236}">
                <a16:creationId xmlns:a16="http://schemas.microsoft.com/office/drawing/2014/main" id="{89762257-C88A-6F58-7431-FA575AEBC9E4}"/>
              </a:ext>
            </a:extLst>
          </p:cNvPr>
          <p:cNvSpPr txBox="1">
            <a:spLocks noChangeArrowheads="1"/>
          </p:cNvSpPr>
          <p:nvPr/>
        </p:nvSpPr>
        <p:spPr bwMode="auto">
          <a:xfrm>
            <a:off x="322729" y="260350"/>
            <a:ext cx="11645153"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84225" y="1844824"/>
            <a:ext cx="979308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Akbisv2 Bilgi Sistemi</a:t>
            </a:r>
          </a:p>
          <a:p>
            <a:pPr marL="0" indent="0" eaLnBrk="1">
              <a:spcBef>
                <a:spcPts val="1000"/>
              </a:spcBef>
              <a:buClr>
                <a:srgbClr val="8AD0D6"/>
              </a:buClr>
              <a:buSzPct val="80000"/>
              <a:defRPr/>
            </a:pPr>
            <a:endParaRPr lang="tr-TR" altLang="tr-TR" sz="2400" b="1" i="1">
              <a:latin typeface="+mn-lt"/>
            </a:endParaRPr>
          </a:p>
          <a:p>
            <a:pPr marL="342900" algn="just" eaLnBrk="1">
              <a:spcBef>
                <a:spcPts val="1000"/>
              </a:spcBef>
              <a:buSzPct val="80000"/>
              <a:defRPr/>
            </a:pPr>
            <a:r>
              <a:rPr lang="tr-TR" altLang="tr-TR" sz="2200" b="1" i="1">
                <a:latin typeface="+mn-lt"/>
              </a:rPr>
              <a:t>	</a:t>
            </a:r>
            <a:r>
              <a:rPr lang="tr-TR" altLang="tr-TR" sz="2200" i="1" err="1">
                <a:latin typeface="+mn-lt"/>
              </a:rPr>
              <a:t>YÖKSİS</a:t>
            </a:r>
            <a:r>
              <a:rPr lang="tr-TR" altLang="tr-TR" sz="2200" i="1">
                <a:latin typeface="+mn-lt"/>
              </a:rPr>
              <a:t> Bilgi sistemi ile entegre olan modülde üniversitemizdeki akademik personel ve araştırmacıların makale, atıf, bildiri, proje, başarı ve ödül bilgileri görüntülenmektedir. </a:t>
            </a:r>
          </a:p>
        </p:txBody>
      </p:sp>
      <p:sp>
        <p:nvSpPr>
          <p:cNvPr id="3" name="Text Box 7"/>
          <p:cNvSpPr txBox="1">
            <a:spLocks noChangeArrowheads="1"/>
          </p:cNvSpPr>
          <p:nvPr/>
        </p:nvSpPr>
        <p:spPr bwMode="auto">
          <a:xfrm>
            <a:off x="308465" y="341604"/>
            <a:ext cx="11576658"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t>Pusula Bilgi Sistemi Dışından Erişilen Yazılımlar</a:t>
            </a:r>
          </a:p>
        </p:txBody>
      </p:sp>
    </p:spTree>
    <p:extLst>
      <p:ext uri="{BB962C8B-B14F-4D97-AF65-F5344CB8AC3E}">
        <p14:creationId xmlns:p14="http://schemas.microsoft.com/office/powerpoint/2010/main" val="1969288588"/>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İLTAM Analiz Bilgi Sistemi</a:t>
            </a:r>
          </a:p>
          <a:p>
            <a:pPr marL="342900" algn="just" eaLnBrk="1" hangingPunct="1">
              <a:spcBef>
                <a:spcPts val="1000"/>
              </a:spcBef>
              <a:buSzPct val="45000"/>
              <a:defRPr/>
            </a:pPr>
            <a:r>
              <a:rPr lang="tr-TR" altLang="tr-TR" sz="2200" b="1" i="1">
                <a:latin typeface="+mn-lt"/>
              </a:rPr>
              <a:t>	</a:t>
            </a:r>
          </a:p>
          <a:p>
            <a:pPr marL="342900" algn="just" eaLnBrk="1" hangingPunct="1">
              <a:spcBef>
                <a:spcPts val="1000"/>
              </a:spcBef>
              <a:buSzPct val="45000"/>
              <a:defRPr/>
            </a:pPr>
            <a:r>
              <a:rPr lang="tr-TR" altLang="tr-TR" sz="2200" b="1" i="1">
                <a:latin typeface="+mn-lt"/>
              </a:rPr>
              <a:t>	</a:t>
            </a:r>
            <a:r>
              <a:rPr lang="tr-TR" altLang="tr-TR" sz="2200" i="1">
                <a:latin typeface="+mn-lt"/>
              </a:rPr>
              <a:t>İLTAM bünyesinde yapılacak olan bilimsel analizler için kullanılacak laboratuvarlarda rezervasyon talep tabanlı bir modüldür.</a:t>
            </a:r>
          </a:p>
          <a:p>
            <a:pPr marL="342900" algn="just" eaLnBrk="1" hangingPunct="1">
              <a:spcBef>
                <a:spcPts val="1000"/>
              </a:spcBef>
              <a:buSzPct val="45000"/>
              <a:defRPr/>
            </a:pPr>
            <a:r>
              <a:rPr lang="tr-TR" altLang="tr-TR" sz="2200" i="1">
                <a:latin typeface="+mn-lt"/>
              </a:rPr>
              <a:t>	Laboratuvar analizleri  ve eğitimler için üniversite içi ya da dışından başvurular alınarak, analiz </a:t>
            </a:r>
            <a:r>
              <a:rPr lang="tr-TR" altLang="tr-TR" sz="2200" i="1" err="1">
                <a:latin typeface="+mn-lt"/>
              </a:rPr>
              <a:t>maliyetlendirme</a:t>
            </a:r>
            <a:r>
              <a:rPr lang="tr-TR" altLang="tr-TR" sz="2200" i="1">
                <a:latin typeface="+mn-lt"/>
              </a:rPr>
              <a:t> ve ödemelerin takibi, örnek analiz işlemlerinin yapılması, takibi ve sonuçların raporlanması  işlemlerinin gerçekleştirildiği modüldür.</a:t>
            </a:r>
          </a:p>
        </p:txBody>
      </p:sp>
      <p:sp>
        <p:nvSpPr>
          <p:cNvPr id="4" name="Text Box 7"/>
          <p:cNvSpPr txBox="1">
            <a:spLocks noChangeArrowheads="1"/>
          </p:cNvSpPr>
          <p:nvPr/>
        </p:nvSpPr>
        <p:spPr bwMode="auto">
          <a:xfrm>
            <a:off x="158602" y="278287"/>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t>Pusula Bilgi Sistemi Dışından Erişilen Yazılımlar</a:t>
            </a:r>
          </a:p>
        </p:txBody>
      </p:sp>
    </p:spTree>
    <p:extLst>
      <p:ext uri="{BB962C8B-B14F-4D97-AF65-F5344CB8AC3E}">
        <p14:creationId xmlns:p14="http://schemas.microsoft.com/office/powerpoint/2010/main" val="367345388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12218" y="1988840"/>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Etkinlik Salon Rezervasyon Sistemi </a:t>
            </a:r>
          </a:p>
          <a:p>
            <a:pPr marL="0" indent="0" eaLnBrk="1">
              <a:spcBef>
                <a:spcPts val="1000"/>
              </a:spcBef>
              <a:buClr>
                <a:srgbClr val="8AD0D6"/>
              </a:buClr>
              <a:buSzPct val="80000"/>
              <a:defRPr/>
            </a:pPr>
            <a:endParaRPr lang="tr-TR" altLang="tr-TR" sz="2400" b="1" i="1">
              <a:latin typeface="+mn-lt"/>
            </a:endParaRPr>
          </a:p>
          <a:p>
            <a:pPr marL="342900" algn="just" eaLnBrk="1">
              <a:spcBef>
                <a:spcPts val="1000"/>
              </a:spcBef>
              <a:buSzPct val="80000"/>
              <a:defRPr/>
            </a:pPr>
            <a:r>
              <a:rPr lang="tr-TR" altLang="tr-TR" sz="2200" b="1" i="1">
                <a:latin typeface="+mn-lt"/>
              </a:rPr>
              <a:t>	</a:t>
            </a:r>
            <a:r>
              <a:rPr lang="tr-TR" altLang="tr-TR" sz="2200" i="1">
                <a:latin typeface="+mn-lt"/>
              </a:rPr>
              <a:t>Üniversitenin fiziki alanlarında yapılacak etkinlikler için üniversite içinden veya dışından rezervasyon talebinde bulunulan, bu taleplerin birim yetkilileri tarafından değerlendirildiği ve fiziki alanların uygunluk durumlarının izlendiği modüldür.</a:t>
            </a:r>
          </a:p>
        </p:txBody>
      </p:sp>
      <p:sp>
        <p:nvSpPr>
          <p:cNvPr id="4" name="Text Box 7"/>
          <p:cNvSpPr txBox="1">
            <a:spLocks noChangeArrowheads="1"/>
          </p:cNvSpPr>
          <p:nvPr/>
        </p:nvSpPr>
        <p:spPr bwMode="auto">
          <a:xfrm>
            <a:off x="231723" y="197588"/>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000" i="0">
                <a:solidFill>
                  <a:srgbClr val="FEFEFE"/>
                </a:solidFill>
              </a:rPr>
              <a:t>2. MİSYON ve VİZYON</a:t>
            </a:r>
          </a:p>
        </p:txBody>
      </p:sp>
      <p:sp>
        <p:nvSpPr>
          <p:cNvPr id="18435" name="Rectangle 2"/>
          <p:cNvSpPr>
            <a:spLocks noChangeArrowheads="1"/>
          </p:cNvSpPr>
          <p:nvPr/>
        </p:nvSpPr>
        <p:spPr bwMode="auto">
          <a:xfrm>
            <a:off x="809625" y="1628800"/>
            <a:ext cx="10553700" cy="455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u="sng">
                <a:latin typeface="+mn-lt"/>
              </a:rPr>
              <a:t>Misyon</a:t>
            </a:r>
          </a:p>
          <a:p>
            <a:pPr algn="just" eaLnBrk="1">
              <a:spcBef>
                <a:spcPct val="0"/>
              </a:spcBef>
              <a:buClrTx/>
              <a:buFontTx/>
              <a:buNone/>
            </a:pPr>
            <a:endParaRPr lang="tr-TR" altLang="tr-TR" b="0" i="0">
              <a:latin typeface="+mn-lt"/>
            </a:endParaRPr>
          </a:p>
          <a:p>
            <a:pPr algn="just" eaLnBrk="1">
              <a:spcBef>
                <a:spcPct val="0"/>
              </a:spcBef>
              <a:buClrTx/>
              <a:buFontTx/>
              <a:buNone/>
            </a:pPr>
            <a:r>
              <a:rPr lang="tr-TR" altLang="tr-TR" b="0">
                <a:latin typeface="+mn-lt"/>
              </a:rPr>
              <a:t>Üniversitemizin, hızla artan öğrenci ve personel sayısı ile birlikte ihtiyaç duyduğu ağ ve internet altyapısını geliştirecek çalışmaları yapmak, yazılım, donanım ve diğer bilişim hizmetleri konusundaki ihtiyaçlarını karşılamak, bu işler için gerekli uzman kadroları oluşturarak toplam kalite ilkeleri doğrultusunda Bilgi Teknolojilerinden en üst düzeyde ve yaygın olarak faydalanmasını sağlamak.</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Ekonomi Yaz Seminerleri</a:t>
            </a:r>
          </a:p>
          <a:p>
            <a:pPr marL="342900" algn="just" eaLnBrk="1" hangingPunct="1">
              <a:spcBef>
                <a:spcPts val="1000"/>
              </a:spcBef>
              <a:buSzPct val="45000"/>
              <a:defRPr/>
            </a:pPr>
            <a:r>
              <a:rPr lang="tr-TR" altLang="tr-TR" sz="2200" b="1" i="1">
                <a:latin typeface="+mn-lt"/>
              </a:rPr>
              <a:t>	</a:t>
            </a:r>
          </a:p>
          <a:p>
            <a:pPr marL="342900" algn="just">
              <a:spcBef>
                <a:spcPts val="1000"/>
              </a:spcBef>
              <a:buSzPct val="45000"/>
              <a:defRPr/>
            </a:pPr>
            <a:r>
              <a:rPr lang="tr-TR" altLang="tr-TR" sz="2200" b="1" i="1">
                <a:latin typeface="+mn-lt"/>
              </a:rPr>
              <a:t>	</a:t>
            </a:r>
            <a:r>
              <a:rPr lang="tr-TR" altLang="tr-TR" sz="2200" i="1">
                <a:latin typeface="+mn-lt"/>
              </a:rPr>
              <a:t>Pamukkale Üniversitesi bünyesinde her yıl yaz döneminde İktisadi ve İdari Bilimler Fakültesi Ekonometri Bölümü’nün ev sahipliği yaptığı Ekonomi Yaz Seminerleri için katılımcıların çevrimiçi sisteme kayıt yaptırdığı, ders görevlendirmelerinin ve ders kayıtlarının yapılarak raporlama işlemlerinin yürütüldüğü bir bilgi sistemi tasarlanarak 2015 yılından itibaren kullanıma açılmıştır. </a:t>
            </a:r>
          </a:p>
        </p:txBody>
      </p:sp>
      <p:sp>
        <p:nvSpPr>
          <p:cNvPr id="4" name="Text Box 7"/>
          <p:cNvSpPr txBox="1">
            <a:spLocks noChangeArrowheads="1"/>
          </p:cNvSpPr>
          <p:nvPr/>
        </p:nvSpPr>
        <p:spPr bwMode="auto">
          <a:xfrm>
            <a:off x="335496" y="215534"/>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t>Pusula Bilgi Sistemi Dışından Erişilen Yazılımlar</a:t>
            </a:r>
          </a:p>
        </p:txBody>
      </p:sp>
    </p:spTree>
    <p:extLst>
      <p:ext uri="{BB962C8B-B14F-4D97-AF65-F5344CB8AC3E}">
        <p14:creationId xmlns:p14="http://schemas.microsoft.com/office/powerpoint/2010/main" val="4154512085"/>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35496" y="242428"/>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t>Pusula Bilgi Sistemi Dışından Erişilen Yazılımlar</a:t>
            </a:r>
          </a:p>
        </p:txBody>
      </p:sp>
      <p:sp>
        <p:nvSpPr>
          <p:cNvPr id="3" name="Text Box 2"/>
          <p:cNvSpPr txBox="1">
            <a:spLocks noChangeArrowheads="1"/>
          </p:cNvSpPr>
          <p:nvPr/>
        </p:nvSpPr>
        <p:spPr bwMode="auto">
          <a:xfrm>
            <a:off x="867975" y="1691843"/>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ea typeface="Microsoft YaHei"/>
              </a:rPr>
              <a:t>Dinamik Form Sistemi</a:t>
            </a:r>
            <a:endParaRPr lang="tr-TR" altLang="tr-TR" sz="2400" b="1" i="1">
              <a:latin typeface="+mn-lt"/>
              <a:ea typeface="Microsoft YaHei"/>
              <a:cs typeface="Calibri"/>
            </a:endParaRPr>
          </a:p>
          <a:p>
            <a:pPr marL="342900" indent="-337820" algn="just" eaLnBrk="1" hangingPunct="1">
              <a:spcBef>
                <a:spcPts val="1000"/>
              </a:spcBef>
              <a:buSzPct val="45000"/>
              <a:defRPr/>
            </a:pPr>
            <a:r>
              <a:rPr lang="tr-TR" altLang="tr-TR" sz="2200" b="1" i="1">
                <a:latin typeface="+mn-lt"/>
                <a:ea typeface="Microsoft YaHei"/>
              </a:rPr>
              <a:t>	</a:t>
            </a:r>
            <a:endParaRPr lang="tr-TR" altLang="tr-TR" sz="2200" b="1" i="1">
              <a:latin typeface="+mn-lt"/>
              <a:ea typeface="Microsoft YaHei"/>
              <a:cs typeface="Calibri"/>
            </a:endParaRPr>
          </a:p>
          <a:p>
            <a:pPr marL="342900" indent="-337820" algn="just">
              <a:spcBef>
                <a:spcPts val="1000"/>
              </a:spcBef>
              <a:buSzPct val="45000"/>
              <a:defRPr/>
            </a:pPr>
            <a:r>
              <a:rPr lang="tr-TR" altLang="tr-TR" sz="2200" b="1" i="1">
                <a:solidFill>
                  <a:schemeClr val="accent6">
                    <a:lumMod val="75000"/>
                  </a:schemeClr>
                </a:solidFill>
                <a:latin typeface="+mn-lt"/>
                <a:ea typeface="Microsoft YaHei"/>
              </a:rPr>
              <a:t>	</a:t>
            </a:r>
            <a:r>
              <a:rPr lang="tr-TR" sz="2200">
                <a:latin typeface="+mn-lt"/>
                <a:ea typeface="Microsoft YaHei"/>
              </a:rPr>
              <a:t>Birim ve süreç bazlı form/anket işlemlerinin oluşturulup yönetildiği sistemdir</a:t>
            </a:r>
            <a:r>
              <a:rPr lang="tr-TR">
                <a:latin typeface="Arial"/>
                <a:ea typeface="Microsoft YaHei"/>
                <a:cs typeface="Arial"/>
              </a:rPr>
              <a:t>.</a:t>
            </a:r>
            <a:endParaRPr lang="tr-TR" altLang="tr-TR" sz="2200" i="1">
              <a:solidFill>
                <a:schemeClr val="tx1"/>
              </a:solidFill>
              <a:latin typeface="Arial"/>
              <a:ea typeface="Microsoft YaHei"/>
              <a:cs typeface="Arial"/>
            </a:endParaRPr>
          </a:p>
        </p:txBody>
      </p:sp>
    </p:spTree>
    <p:extLst>
      <p:ext uri="{BB962C8B-B14F-4D97-AF65-F5344CB8AC3E}">
        <p14:creationId xmlns:p14="http://schemas.microsoft.com/office/powerpoint/2010/main" val="710900174"/>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35496" y="260358"/>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t>Pusula Bilgi Sistemi Dışından Erişilen Yazılımlar</a:t>
            </a:r>
          </a:p>
        </p:txBody>
      </p:sp>
      <p:sp>
        <p:nvSpPr>
          <p:cNvPr id="3" name="Text Box 2"/>
          <p:cNvSpPr txBox="1">
            <a:spLocks noChangeArrowheads="1"/>
          </p:cNvSpPr>
          <p:nvPr/>
        </p:nvSpPr>
        <p:spPr bwMode="auto">
          <a:xfrm>
            <a:off x="816441" y="1738874"/>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ea typeface="Microsoft YaHei"/>
              </a:rPr>
              <a:t>Plaka Tanıma Sistemi</a:t>
            </a:r>
            <a:endParaRPr lang="tr-TR" altLang="tr-TR" sz="2400" b="1" i="1">
              <a:latin typeface="+mn-lt"/>
              <a:ea typeface="Microsoft YaHei"/>
              <a:cs typeface="Calibri"/>
            </a:endParaRPr>
          </a:p>
          <a:p>
            <a:pPr marL="342900" indent="-337820" algn="just" eaLnBrk="1" hangingPunct="1">
              <a:spcBef>
                <a:spcPts val="1000"/>
              </a:spcBef>
              <a:buSzPct val="45000"/>
              <a:defRPr/>
            </a:pPr>
            <a:r>
              <a:rPr lang="tr-TR" altLang="tr-TR" sz="2200" b="1" i="1">
                <a:latin typeface="+mn-lt"/>
                <a:ea typeface="Microsoft YaHei"/>
              </a:rPr>
              <a:t>	</a:t>
            </a:r>
            <a:endParaRPr lang="tr-TR" altLang="tr-TR" sz="2200" b="1" i="1">
              <a:latin typeface="+mn-lt"/>
              <a:ea typeface="Microsoft YaHei"/>
              <a:cs typeface="Calibri"/>
            </a:endParaRPr>
          </a:p>
          <a:p>
            <a:pPr marL="342900" indent="-337820" algn="just">
              <a:spcBef>
                <a:spcPts val="1000"/>
              </a:spcBef>
              <a:buSzPct val="45000"/>
              <a:defRPr/>
            </a:pPr>
            <a:r>
              <a:rPr lang="tr-TR" altLang="tr-TR" sz="2200" b="1" i="1">
                <a:solidFill>
                  <a:schemeClr val="accent6">
                    <a:lumMod val="75000"/>
                  </a:schemeClr>
                </a:solidFill>
                <a:latin typeface="+mn-lt"/>
                <a:ea typeface="Microsoft YaHei"/>
              </a:rPr>
              <a:t>	</a:t>
            </a:r>
            <a:r>
              <a:rPr lang="tr-TR" altLang="tr-TR" sz="2200" i="1">
                <a:solidFill>
                  <a:schemeClr val="tx1"/>
                </a:solidFill>
                <a:latin typeface="+mn-lt"/>
                <a:ea typeface="Microsoft YaHei"/>
              </a:rPr>
              <a:t>Pamukkale Üniversitesi Kınıklı yerleşkesinde araç giriş ve çıkışlarını daha güvenli hale getirmek amacıyla kurulmuş plaka tanıma sistemi, personel bilgi sistemi ve hız tespit sistemleri ile entegre çalışmaktadır.</a:t>
            </a:r>
            <a:endParaRPr lang="tr-TR" altLang="tr-TR" sz="2200" i="1">
              <a:solidFill>
                <a:schemeClr val="tx1"/>
              </a:solidFill>
              <a:latin typeface="+mn-lt"/>
              <a:ea typeface="Microsoft YaHei"/>
              <a:cs typeface="Calibri"/>
            </a:endParaRPr>
          </a:p>
          <a:p>
            <a:pPr marL="342900" indent="-337820" algn="just">
              <a:spcBef>
                <a:spcPts val="1000"/>
              </a:spcBef>
              <a:buSzPct val="45000"/>
              <a:defRPr/>
            </a:pPr>
            <a:r>
              <a:rPr lang="tr-TR" altLang="tr-TR" sz="2200" i="1">
                <a:solidFill>
                  <a:schemeClr val="tx1"/>
                </a:solidFill>
                <a:latin typeface="+mn-lt"/>
                <a:ea typeface="Microsoft YaHei"/>
              </a:rPr>
              <a:t>	Araç Geçiş ve Otopark Sistemleri Uygulama Yönergesi ve Trafik (Ulaşım) Güvenliği Usul ve Esaslarına göre belirlenmiş kurallara göre  sistem kontrollerini çalıştırmakta ve araç girişlerini denetlemektedir.</a:t>
            </a:r>
            <a:endParaRPr lang="tr-TR" altLang="tr-TR" sz="2200" i="1">
              <a:solidFill>
                <a:schemeClr val="tx1"/>
              </a:solidFill>
              <a:latin typeface="+mn-lt"/>
              <a:ea typeface="Microsoft YaHei"/>
              <a:cs typeface="Calibri"/>
            </a:endParaRPr>
          </a:p>
        </p:txBody>
      </p:sp>
    </p:spTree>
    <p:extLst>
      <p:ext uri="{BB962C8B-B14F-4D97-AF65-F5344CB8AC3E}">
        <p14:creationId xmlns:p14="http://schemas.microsoft.com/office/powerpoint/2010/main" val="1022863922"/>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82533" y="1340768"/>
            <a:ext cx="5491304" cy="4680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Hız Tespit Sistemi</a:t>
            </a:r>
          </a:p>
          <a:p>
            <a:pPr marL="342900" algn="just" eaLnBrk="1" hangingPunct="1">
              <a:spcBef>
                <a:spcPts val="1000"/>
              </a:spcBef>
              <a:buSzPct val="45000"/>
              <a:defRPr/>
            </a:pPr>
            <a:r>
              <a:rPr lang="tr-TR" altLang="tr-TR" sz="2200" b="1" i="1">
                <a:latin typeface="+mn-lt"/>
              </a:rPr>
              <a:t>	</a:t>
            </a:r>
          </a:p>
          <a:p>
            <a:pPr marL="342900" algn="just">
              <a:spcBef>
                <a:spcPts val="1000"/>
              </a:spcBef>
              <a:buSzPct val="45000"/>
              <a:defRPr/>
            </a:pPr>
            <a:r>
              <a:rPr lang="tr-TR" altLang="tr-TR" sz="2200" b="1" i="1">
                <a:solidFill>
                  <a:schemeClr val="tx1"/>
                </a:solidFill>
                <a:latin typeface="+mn-lt"/>
              </a:rPr>
              <a:t>	</a:t>
            </a:r>
            <a:r>
              <a:rPr lang="tr-TR" altLang="tr-TR" sz="2200" i="1">
                <a:solidFill>
                  <a:schemeClr val="tx1"/>
                </a:solidFill>
                <a:latin typeface="+mn-lt"/>
              </a:rPr>
              <a:t>Pamukkale Üniversitesi Kınıklı yerleşkesinde, daha güvenli trafik akışını sağlamak, can ve mal güvenliğini korumak amacıyla belirlenmiş kuralları uygulayabilmek amacıyla yerleşke içinde kamera ile hız tespit sistemi kurulmuştur. Usul ve Esaslara uygun kuralların uygulanabilmesini sağlamak amacıyla sistem Personel Bilgi Sistemi ve Plaka Tanıma Sistemi ile entegre çalışacak şekilde kurgulanmıştır. </a:t>
            </a:r>
          </a:p>
        </p:txBody>
      </p:sp>
      <p:sp>
        <p:nvSpPr>
          <p:cNvPr id="4"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latin typeface="+mn-lt"/>
              </a:rPr>
              <a:t>Pusula Bilgi Sistemi Dışından Erişilen Yazılımlar</a:t>
            </a:r>
          </a:p>
        </p:txBody>
      </p:sp>
      <p:pic>
        <p:nvPicPr>
          <p:cNvPr id="5" name="Resim 4"/>
          <p:cNvPicPr>
            <a:picLocks noChangeAspect="1"/>
          </p:cNvPicPr>
          <p:nvPr/>
        </p:nvPicPr>
        <p:blipFill>
          <a:blip r:embed="rId3"/>
          <a:stretch>
            <a:fillRect/>
          </a:stretch>
        </p:blipFill>
        <p:spPr>
          <a:xfrm>
            <a:off x="6415313" y="2409682"/>
            <a:ext cx="5579923" cy="3191018"/>
          </a:xfrm>
          <a:prstGeom prst="rect">
            <a:avLst/>
          </a:prstGeom>
        </p:spPr>
      </p:pic>
    </p:spTree>
    <p:extLst>
      <p:ext uri="{BB962C8B-B14F-4D97-AF65-F5344CB8AC3E}">
        <p14:creationId xmlns:p14="http://schemas.microsoft.com/office/powerpoint/2010/main" val="364750931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5187" y="162036"/>
            <a:ext cx="11738907"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a:latin typeface="+mj-lt"/>
              </a:rPr>
              <a:t>Pusula Bilgi Sistemi Dışından Erişilen Yazılımlar</a:t>
            </a:r>
          </a:p>
        </p:txBody>
      </p:sp>
      <p:sp>
        <p:nvSpPr>
          <p:cNvPr id="3" name="Text Box 2"/>
          <p:cNvSpPr txBox="1">
            <a:spLocks noChangeArrowheads="1"/>
          </p:cNvSpPr>
          <p:nvPr/>
        </p:nvSpPr>
        <p:spPr bwMode="auto">
          <a:xfrm>
            <a:off x="840210" y="1412776"/>
            <a:ext cx="10106049" cy="3464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a:latin typeface="+mn-lt"/>
              </a:rPr>
              <a:t>PADAM POBİS Öğrenci Bilgi Sistemi</a:t>
            </a:r>
          </a:p>
          <a:p>
            <a:pPr marL="342900" algn="just" eaLnBrk="1" hangingPunct="1">
              <a:spcBef>
                <a:spcPts val="1000"/>
              </a:spcBef>
              <a:buSzPct val="45000"/>
              <a:defRPr/>
            </a:pPr>
            <a:r>
              <a:rPr lang="tr-TR" altLang="tr-TR" sz="2200" b="1" i="1">
                <a:latin typeface="+mn-lt"/>
              </a:rPr>
              <a:t>	</a:t>
            </a:r>
          </a:p>
          <a:p>
            <a:pPr marL="342900" algn="just">
              <a:spcBef>
                <a:spcPts val="1000"/>
              </a:spcBef>
              <a:buSzPct val="45000"/>
              <a:defRPr/>
            </a:pPr>
            <a:r>
              <a:rPr lang="tr-TR" altLang="tr-TR" sz="2200" b="1" i="1">
                <a:solidFill>
                  <a:schemeClr val="tx1"/>
                </a:solidFill>
                <a:latin typeface="+mn-lt"/>
              </a:rPr>
              <a:t>	</a:t>
            </a:r>
            <a:r>
              <a:rPr lang="tr-TR" altLang="tr-TR" sz="2200" i="1">
                <a:solidFill>
                  <a:schemeClr val="tx1"/>
                </a:solidFill>
                <a:latin typeface="+mn-lt"/>
              </a:rPr>
              <a:t>PAU Dil Öğretimi ve Uygulama Araştırma Merkezi kurs yönetim sistemidir.</a:t>
            </a:r>
          </a:p>
        </p:txBody>
      </p:sp>
    </p:spTree>
    <p:extLst>
      <p:ext uri="{BB962C8B-B14F-4D97-AF65-F5344CB8AC3E}">
        <p14:creationId xmlns:p14="http://schemas.microsoft.com/office/powerpoint/2010/main" val="293103069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2218" y="1140260"/>
            <a:ext cx="4464495" cy="502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lgn="just">
              <a:spcBef>
                <a:spcPts val="1000"/>
              </a:spcBef>
              <a:buClr>
                <a:schemeClr val="accent4">
                  <a:lumMod val="75000"/>
                </a:schemeClr>
              </a:buClr>
              <a:buSzPct val="80000"/>
              <a:defRPr/>
            </a:pPr>
            <a:r>
              <a:rPr lang="tr-TR" sz="1600" i="1">
                <a:latin typeface="+mn-lt"/>
                <a:cs typeface="Arial" panose="020B0604020202020204" pitchFamily="34" charset="0"/>
              </a:rPr>
              <a:t>Bilişim teknolojilerinin çok hızlı geliştiği bilgi çağında teknolojik gelişmelerin gerisinde kalmak istemeyen üniversitemiz mobil uygulama projesini hayata geçirmiştir.</a:t>
            </a:r>
          </a:p>
          <a:p>
            <a:pPr marL="0" indent="0" algn="just">
              <a:spcBef>
                <a:spcPts val="1000"/>
              </a:spcBef>
              <a:buClr>
                <a:schemeClr val="accent4">
                  <a:lumMod val="75000"/>
                </a:schemeClr>
              </a:buClr>
              <a:buSzPct val="80000"/>
              <a:defRPr/>
            </a:pPr>
            <a:r>
              <a:rPr lang="tr-TR" sz="1600" i="1">
                <a:latin typeface="+mn-lt"/>
                <a:cs typeface="Arial" panose="020B0604020202020204" pitchFamily="34" charset="0"/>
              </a:rPr>
              <a:t>Üniversitemiz manuel olarak yürütülen bütün işlemleri tam entegrasyonu sağlanmış öğrenci ve personel bilgi sistemlerini içeren web tabanlı üniversite bilgi yönetim sistemi aracılığıyla şeffaf ve etkin olarak yürütmesinin yanı sıra  mobil uygulama ile birçok işlemi telefon haricinde başka bir cihaza gereksinim duymadan gerçekleştirmektedir.</a:t>
            </a:r>
          </a:p>
          <a:p>
            <a:pPr marL="0" indent="0" algn="just">
              <a:spcBef>
                <a:spcPts val="1000"/>
              </a:spcBef>
              <a:buClr>
                <a:schemeClr val="accent4">
                  <a:lumMod val="75000"/>
                </a:schemeClr>
              </a:buClr>
              <a:buSzPct val="80000"/>
              <a:defRPr/>
            </a:pPr>
            <a:r>
              <a:rPr lang="tr-TR" sz="1600" i="1">
                <a:latin typeface="+mn-lt"/>
                <a:cs typeface="Arial" panose="020B0604020202020204" pitchFamily="34" charset="0"/>
              </a:rPr>
              <a:t>Dijital dönüşüm projesi kapsamında Pamukkale Üniversitesi’ne özel olarak geliştirilmiş olan mobil uygulama üniversite öğrencilerimizin ve personelimizin üniversite işlemlerine daha kolay ve hızlı erişmesini sağlayarak zaman ve maliyet açısından daha etkin bir kullanım sağlamaktadır.</a:t>
            </a:r>
          </a:p>
        </p:txBody>
      </p:sp>
      <p:sp>
        <p:nvSpPr>
          <p:cNvPr id="3" name="Text Box 7"/>
          <p:cNvSpPr txBox="1">
            <a:spLocks noChangeArrowheads="1"/>
          </p:cNvSpPr>
          <p:nvPr/>
        </p:nvSpPr>
        <p:spPr bwMode="auto">
          <a:xfrm>
            <a:off x="768203" y="188640"/>
            <a:ext cx="8856984"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defPPr>
              <a:defRPr lang="en-US"/>
            </a:defPPr>
            <a:lvl1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r>
              <a:rPr lang="tr-TR" altLang="tr-TR"/>
              <a:t>Mobil Uygulamalar</a:t>
            </a:r>
          </a:p>
        </p:txBody>
      </p:sp>
      <p:pic>
        <p:nvPicPr>
          <p:cNvPr id="7" name="Resim 6" descr="metin, ekran görüntüsü, diyagram, yazı tipi içeren bir resim&#10;&#10;Açıklama otomatik olarak oluşturuldu">
            <a:extLst>
              <a:ext uri="{FF2B5EF4-FFF2-40B4-BE49-F238E27FC236}">
                <a16:creationId xmlns:a16="http://schemas.microsoft.com/office/drawing/2014/main" id="{242AA130-943E-3371-44A4-FEAFFE3FE8F9}"/>
              </a:ext>
            </a:extLst>
          </p:cNvPr>
          <p:cNvPicPr>
            <a:picLocks noChangeAspect="1"/>
          </p:cNvPicPr>
          <p:nvPr/>
        </p:nvPicPr>
        <p:blipFill>
          <a:blip r:embed="rId2"/>
          <a:stretch>
            <a:fillRect/>
          </a:stretch>
        </p:blipFill>
        <p:spPr>
          <a:xfrm>
            <a:off x="5463293" y="367186"/>
            <a:ext cx="2161547" cy="4677407"/>
          </a:xfrm>
          <a:prstGeom prst="rect">
            <a:avLst/>
          </a:prstGeom>
        </p:spPr>
      </p:pic>
      <p:pic>
        <p:nvPicPr>
          <p:cNvPr id="8" name="Resim 7" descr="metin, ekran görüntüsü, sayı, numara, yazı tipi içeren bir resim&#10;&#10;Açıklama otomatik olarak oluşturuldu">
            <a:extLst>
              <a:ext uri="{FF2B5EF4-FFF2-40B4-BE49-F238E27FC236}">
                <a16:creationId xmlns:a16="http://schemas.microsoft.com/office/drawing/2014/main" id="{EB072764-B004-1226-CA25-A68386AD9046}"/>
              </a:ext>
            </a:extLst>
          </p:cNvPr>
          <p:cNvPicPr>
            <a:picLocks noChangeAspect="1"/>
          </p:cNvPicPr>
          <p:nvPr/>
        </p:nvPicPr>
        <p:blipFill>
          <a:blip r:embed="rId3"/>
          <a:stretch>
            <a:fillRect/>
          </a:stretch>
        </p:blipFill>
        <p:spPr>
          <a:xfrm>
            <a:off x="7736081" y="1037738"/>
            <a:ext cx="2025739" cy="4570706"/>
          </a:xfrm>
          <a:prstGeom prst="rect">
            <a:avLst/>
          </a:prstGeom>
        </p:spPr>
      </p:pic>
      <p:pic>
        <p:nvPicPr>
          <p:cNvPr id="9" name="Resim 8" descr="metin, ekran görüntüsü, sayı, numara, yazı tipi içeren bir resim&#10;&#10;Açıklama otomatik olarak oluşturuldu">
            <a:extLst>
              <a:ext uri="{FF2B5EF4-FFF2-40B4-BE49-F238E27FC236}">
                <a16:creationId xmlns:a16="http://schemas.microsoft.com/office/drawing/2014/main" id="{9A080639-5F3A-5D2B-2FF4-B937BE805B1D}"/>
              </a:ext>
            </a:extLst>
          </p:cNvPr>
          <p:cNvPicPr>
            <a:picLocks noChangeAspect="1"/>
          </p:cNvPicPr>
          <p:nvPr/>
        </p:nvPicPr>
        <p:blipFill>
          <a:blip r:embed="rId4"/>
          <a:stretch>
            <a:fillRect/>
          </a:stretch>
        </p:blipFill>
        <p:spPr>
          <a:xfrm>
            <a:off x="9892447" y="1673921"/>
            <a:ext cx="2025739" cy="4493105"/>
          </a:xfrm>
          <a:prstGeom prst="rect">
            <a:avLst/>
          </a:prstGeom>
        </p:spPr>
      </p:pic>
    </p:spTree>
    <p:extLst>
      <p:ext uri="{BB962C8B-B14F-4D97-AF65-F5344CB8AC3E}">
        <p14:creationId xmlns:p14="http://schemas.microsoft.com/office/powerpoint/2010/main" val="3421280237"/>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9BEEA75-6269-92E8-CD24-462F2F0A375C}"/>
              </a:ext>
            </a:extLst>
          </p:cNvPr>
          <p:cNvSpPr txBox="1"/>
          <p:nvPr/>
        </p:nvSpPr>
        <p:spPr>
          <a:xfrm>
            <a:off x="399476" y="227527"/>
            <a:ext cx="982028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4200">
                <a:solidFill>
                  <a:srgbClr val="EBEBEB"/>
                </a:solidFill>
                <a:latin typeface="Century Gothic"/>
              </a:rPr>
              <a:t>İnternet Erişimi ve Sunucu Yönetimi</a:t>
            </a:r>
            <a:endParaRPr lang="en-US"/>
          </a:p>
        </p:txBody>
      </p:sp>
      <p:graphicFrame>
        <p:nvGraphicFramePr>
          <p:cNvPr id="2" name="Diyagram 1">
            <a:extLst>
              <a:ext uri="{FF2B5EF4-FFF2-40B4-BE49-F238E27FC236}">
                <a16:creationId xmlns:a16="http://schemas.microsoft.com/office/drawing/2014/main" id="{B2D3F4B1-8F29-4683-8730-928A8C0A613C}"/>
              </a:ext>
            </a:extLst>
          </p:cNvPr>
          <p:cNvGraphicFramePr/>
          <p:nvPr>
            <p:extLst>
              <p:ext uri="{D42A27DB-BD31-4B8C-83A1-F6EECF244321}">
                <p14:modId xmlns:p14="http://schemas.microsoft.com/office/powerpoint/2010/main" val="3167388740"/>
              </p:ext>
            </p:extLst>
          </p:nvPr>
        </p:nvGraphicFramePr>
        <p:xfrm>
          <a:off x="1714375" y="1096893"/>
          <a:ext cx="8129059" cy="541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923028"/>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9012" y="1228855"/>
            <a:ext cx="7436296" cy="2520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r>
              <a:rPr lang="tr-TR" i="1">
                <a:latin typeface="+mn-lt"/>
              </a:rPr>
              <a:t>	Personel ve öğrencilerimize verilen bilişim hizmetlerinin çalıştığı 5 adet bütünleşik, 4 adet </a:t>
            </a:r>
            <a:r>
              <a:rPr lang="tr-TR" i="1" err="1">
                <a:latin typeface="+mn-lt"/>
              </a:rPr>
              <a:t>blade</a:t>
            </a:r>
            <a:r>
              <a:rPr lang="tr-TR" i="1">
                <a:latin typeface="+mn-lt"/>
              </a:rPr>
              <a:t> sunucu ile verilen hizmetlerin daha hızlı ve kesintisiz çalışması amaçlanmıştır.</a:t>
            </a:r>
          </a:p>
          <a:p>
            <a:pPr algn="just"/>
            <a:r>
              <a:rPr lang="tr-TR" b="1" i="1">
                <a:latin typeface="+mn-lt"/>
              </a:rPr>
              <a:t> </a:t>
            </a:r>
            <a:endParaRPr lang="tr-TR" i="1">
              <a:latin typeface="+mn-lt"/>
            </a:endParaRPr>
          </a:p>
          <a:p>
            <a:pPr lvl="0" algn="just"/>
            <a:r>
              <a:rPr lang="tr-TR" b="1" i="1">
                <a:latin typeface="+mn-lt"/>
              </a:rPr>
              <a:t>	Yedekleme Alt Yapısının Oluşturulması</a:t>
            </a:r>
            <a:endParaRPr lang="tr-TR" i="1">
              <a:latin typeface="+mn-lt"/>
            </a:endParaRPr>
          </a:p>
          <a:p>
            <a:pPr algn="just"/>
            <a:r>
              <a:rPr lang="tr-TR" i="1">
                <a:latin typeface="+mn-lt"/>
              </a:rPr>
              <a:t>	Mevcut sunucuların yedeklerinin sistem odaları dışında başka bir </a:t>
            </a:r>
            <a:r>
              <a:rPr lang="tr-TR" i="1" err="1">
                <a:latin typeface="+mn-lt"/>
              </a:rPr>
              <a:t>lokasyonda</a:t>
            </a:r>
            <a:r>
              <a:rPr lang="tr-TR" i="1">
                <a:latin typeface="+mn-lt"/>
              </a:rPr>
              <a:t> düzenli ve uzun süreli olarak yedeklerinin alınması amacı ile yedekleme sistemi çalışmaktadır.</a:t>
            </a:r>
          </a:p>
          <a:p>
            <a:endParaRPr lang="tr-TR" sz="1000"/>
          </a:p>
          <a:p>
            <a:endParaRPr lang="tr-TR" sz="1000"/>
          </a:p>
        </p:txBody>
      </p:sp>
      <p:sp>
        <p:nvSpPr>
          <p:cNvPr id="2" name="Metin kutusu 1"/>
          <p:cNvSpPr txBox="1"/>
          <p:nvPr/>
        </p:nvSpPr>
        <p:spPr>
          <a:xfrm>
            <a:off x="3072458" y="5877272"/>
            <a:ext cx="184731" cy="369332"/>
          </a:xfrm>
          <a:prstGeom prst="rect">
            <a:avLst/>
          </a:prstGeom>
          <a:noFill/>
        </p:spPr>
        <p:txBody>
          <a:bodyPr wrap="none" rtlCol="0">
            <a:spAutoFit/>
          </a:bodyPr>
          <a:lstStyle/>
          <a:p>
            <a:endParaRPr lang="tr-TR"/>
          </a:p>
        </p:txBody>
      </p:sp>
      <p:pic>
        <p:nvPicPr>
          <p:cNvPr id="6"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486" y="3350796"/>
            <a:ext cx="3907904" cy="3233564"/>
          </a:xfrm>
          <a:prstGeom prst="rect">
            <a:avLst/>
          </a:prstGeom>
          <a:noFill/>
          <a:ln>
            <a:noFill/>
          </a:ln>
        </p:spPr>
      </p:pic>
      <p:pic>
        <p:nvPicPr>
          <p:cNvPr id="7"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9042" y="404664"/>
            <a:ext cx="3024336" cy="6006400"/>
          </a:xfrm>
          <a:prstGeom prst="rect">
            <a:avLst/>
          </a:prstGeom>
          <a:noFill/>
          <a:ln>
            <a:noFill/>
          </a:ln>
        </p:spPr>
      </p:pic>
      <p:sp>
        <p:nvSpPr>
          <p:cNvPr id="8" name="Text Box 7">
            <a:extLst>
              <a:ext uri="{FF2B5EF4-FFF2-40B4-BE49-F238E27FC236}">
                <a16:creationId xmlns:a16="http://schemas.microsoft.com/office/drawing/2014/main" id="{1B54A3F9-514D-476F-96B0-0A58FB1CE5E3}"/>
              </a:ext>
            </a:extLst>
          </p:cNvPr>
          <p:cNvSpPr txBox="1">
            <a:spLocks noChangeArrowheads="1"/>
          </p:cNvSpPr>
          <p:nvPr/>
        </p:nvSpPr>
        <p:spPr bwMode="auto">
          <a:xfrm>
            <a:off x="200848" y="135586"/>
            <a:ext cx="9820976"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latin typeface="+mj-lt"/>
              </a:rPr>
              <a:t>Sunucu Sistemleri ve Yedekleme</a:t>
            </a:r>
          </a:p>
        </p:txBody>
      </p:sp>
    </p:spTree>
    <p:extLst>
      <p:ext uri="{BB962C8B-B14F-4D97-AF65-F5344CB8AC3E}">
        <p14:creationId xmlns:p14="http://schemas.microsoft.com/office/powerpoint/2010/main" val="401568029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652794" y="10231"/>
            <a:ext cx="2599136" cy="5474568"/>
          </a:xfrm>
          <a:prstGeom prst="rect">
            <a:avLst/>
          </a:prstGeom>
          <a:noFill/>
          <a:ln>
            <a:noFill/>
          </a:ln>
        </p:spPr>
      </p:pic>
      <p:sp>
        <p:nvSpPr>
          <p:cNvPr id="30722" name="Text Box 2"/>
          <p:cNvSpPr txBox="1">
            <a:spLocks noChangeArrowheads="1"/>
          </p:cNvSpPr>
          <p:nvPr/>
        </p:nvSpPr>
        <p:spPr bwMode="auto">
          <a:xfrm>
            <a:off x="697174" y="1447947"/>
            <a:ext cx="6770426" cy="4934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337820" indent="-337820"/>
            <a:r>
              <a:rPr lang="tr-TR" sz="1600">
                <a:latin typeface="+mn-lt"/>
                <a:ea typeface="Microsoft YaHei"/>
              </a:rPr>
              <a:t>Üniversitemizde bulunan internet bağlantı hızları</a:t>
            </a:r>
            <a:endParaRPr lang="tr-TR" sz="1600">
              <a:latin typeface="+mn-lt"/>
              <a:ea typeface="Microsoft YaHei"/>
              <a:cs typeface="Calibri"/>
            </a:endParaRPr>
          </a:p>
          <a:p>
            <a:pPr marL="337820" indent="-337820"/>
            <a:r>
              <a:rPr lang="tr-TR" sz="1600">
                <a:latin typeface="+mn-lt"/>
                <a:ea typeface="Microsoft YaHei"/>
              </a:rPr>
              <a:t>Üniversitemiz ana internet bağlantı hızı 4000 Mbps, </a:t>
            </a:r>
            <a:endParaRPr lang="tr-TR" sz="1600">
              <a:latin typeface="+mn-lt"/>
              <a:ea typeface="Microsoft YaHei"/>
              <a:cs typeface="Calibri"/>
            </a:endParaRPr>
          </a:p>
          <a:p>
            <a:pPr marL="337820" indent="-337820"/>
            <a:r>
              <a:rPr lang="tr-TR" sz="1600">
                <a:latin typeface="+mn-lt"/>
                <a:ea typeface="Microsoft YaHei"/>
              </a:rPr>
              <a:t>Acıpayam Meslek Yüksek Okulu 50 Mbps, 	</a:t>
            </a:r>
            <a:endParaRPr lang="tr-TR" sz="1600">
              <a:latin typeface="+mn-lt"/>
              <a:ea typeface="Microsoft YaHei"/>
              <a:cs typeface="Calibri"/>
            </a:endParaRPr>
          </a:p>
          <a:p>
            <a:pPr marL="337820" indent="-337820"/>
            <a:r>
              <a:rPr lang="tr-TR" sz="1600">
                <a:latin typeface="+mn-lt"/>
                <a:ea typeface="Microsoft YaHei"/>
              </a:rPr>
              <a:t>Bekilli Meslek </a:t>
            </a:r>
            <a:r>
              <a:rPr lang="tr-TR" sz="1600" err="1">
                <a:latin typeface="+mn-lt"/>
                <a:ea typeface="Microsoft YaHei"/>
              </a:rPr>
              <a:t>Yüksokulu</a:t>
            </a:r>
            <a:r>
              <a:rPr lang="tr-TR" sz="1600">
                <a:latin typeface="+mn-lt"/>
                <a:ea typeface="Microsoft YaHei"/>
              </a:rPr>
              <a:t> 70 </a:t>
            </a:r>
            <a:r>
              <a:rPr lang="tr-TR" sz="1600" err="1">
                <a:latin typeface="+mn-lt"/>
                <a:ea typeface="Microsoft YaHei"/>
              </a:rPr>
              <a:t>Mbps</a:t>
            </a:r>
            <a:r>
              <a:rPr lang="tr-TR" sz="1600">
                <a:latin typeface="+mn-lt"/>
                <a:ea typeface="Microsoft YaHei"/>
              </a:rPr>
              <a:t>,</a:t>
            </a:r>
            <a:endParaRPr lang="tr-TR" sz="1600">
              <a:latin typeface="+mn-lt"/>
              <a:ea typeface="Microsoft YaHei"/>
              <a:cs typeface="Calibri"/>
            </a:endParaRPr>
          </a:p>
          <a:p>
            <a:pPr marL="337820" indent="-337820"/>
            <a:r>
              <a:rPr lang="tr-TR" sz="1600">
                <a:latin typeface="+mn-lt"/>
                <a:ea typeface="Microsoft YaHei"/>
              </a:rPr>
              <a:t>Buldan Meslek Yüksek Okulu 80 </a:t>
            </a:r>
            <a:r>
              <a:rPr lang="tr-TR" sz="1600" err="1">
                <a:latin typeface="+mn-lt"/>
                <a:ea typeface="Microsoft YaHei"/>
              </a:rPr>
              <a:t>Mbps</a:t>
            </a:r>
            <a:r>
              <a:rPr lang="tr-TR" sz="1600">
                <a:latin typeface="+mn-lt"/>
                <a:ea typeface="Microsoft YaHei"/>
              </a:rPr>
              <a:t>,</a:t>
            </a:r>
          </a:p>
          <a:p>
            <a:pPr marL="337820" indent="-337820"/>
            <a:r>
              <a:rPr lang="tr-TR" sz="1600">
                <a:latin typeface="+mn-lt"/>
                <a:ea typeface="Microsoft YaHei"/>
              </a:rPr>
              <a:t>Bozkurt Meslek Yüksek Okulu’na 40 </a:t>
            </a:r>
            <a:r>
              <a:rPr lang="tr-TR" sz="1600" err="1">
                <a:latin typeface="+mn-lt"/>
                <a:ea typeface="Microsoft YaHei"/>
              </a:rPr>
              <a:t>Mbps</a:t>
            </a:r>
            <a:r>
              <a:rPr lang="tr-TR" sz="1600">
                <a:latin typeface="+mn-lt"/>
                <a:ea typeface="Microsoft YaHei"/>
              </a:rPr>
              <a:t>,</a:t>
            </a:r>
            <a:endParaRPr lang="tr-TR" sz="1600">
              <a:latin typeface="+mn-lt"/>
              <a:ea typeface="Microsoft YaHei"/>
              <a:cs typeface="Calibri"/>
            </a:endParaRPr>
          </a:p>
          <a:p>
            <a:pPr marL="337820" indent="-337820"/>
            <a:r>
              <a:rPr lang="tr-TR" sz="1600">
                <a:latin typeface="+mn-lt"/>
                <a:ea typeface="Microsoft YaHei"/>
              </a:rPr>
              <a:t>Çal MYO Yerleşkesi 60 </a:t>
            </a:r>
            <a:r>
              <a:rPr lang="tr-TR" sz="1600" err="1">
                <a:latin typeface="+mn-lt"/>
                <a:ea typeface="Microsoft YaHei"/>
              </a:rPr>
              <a:t>MBps</a:t>
            </a:r>
            <a:r>
              <a:rPr lang="tr-TR" sz="1600">
                <a:latin typeface="+mn-lt"/>
                <a:ea typeface="Microsoft YaHei"/>
              </a:rPr>
              <a:t>,</a:t>
            </a:r>
          </a:p>
          <a:p>
            <a:pPr marL="337820" indent="-337820"/>
            <a:r>
              <a:rPr lang="tr-TR" sz="1600">
                <a:latin typeface="+mn-lt"/>
                <a:ea typeface="Microsoft YaHei"/>
              </a:rPr>
              <a:t>Çameli MYO Yerleşkesi 40 </a:t>
            </a:r>
            <a:r>
              <a:rPr lang="tr-TR" sz="1600" err="1">
                <a:latin typeface="+mn-lt"/>
                <a:ea typeface="Microsoft YaHei"/>
              </a:rPr>
              <a:t>Mbps</a:t>
            </a:r>
            <a:r>
              <a:rPr lang="tr-TR" sz="1600">
                <a:latin typeface="+mn-lt"/>
                <a:ea typeface="Microsoft YaHei"/>
              </a:rPr>
              <a:t>,</a:t>
            </a:r>
          </a:p>
          <a:p>
            <a:pPr marL="337820" indent="-337820"/>
            <a:r>
              <a:rPr lang="tr-TR" sz="1600">
                <a:latin typeface="+mn-lt"/>
                <a:ea typeface="Microsoft YaHei"/>
              </a:rPr>
              <a:t>Çardak Organize Sanayi Bölgesi Meslek Yüksekokulu 40 </a:t>
            </a:r>
            <a:r>
              <a:rPr lang="tr-TR" sz="1600" err="1">
                <a:latin typeface="+mn-lt"/>
                <a:ea typeface="Microsoft YaHei"/>
              </a:rPr>
              <a:t>Mbps</a:t>
            </a:r>
            <a:r>
              <a:rPr lang="tr-TR" sz="1600">
                <a:latin typeface="+mn-lt"/>
                <a:ea typeface="Microsoft YaHei"/>
              </a:rPr>
              <a:t>,</a:t>
            </a:r>
            <a:endParaRPr lang="tr-TR" sz="1600">
              <a:latin typeface="+mn-lt"/>
              <a:ea typeface="Microsoft YaHei"/>
              <a:cs typeface="Calibri"/>
            </a:endParaRPr>
          </a:p>
          <a:p>
            <a:pPr marL="337820" indent="-337820"/>
            <a:r>
              <a:rPr lang="tr-TR" sz="1600">
                <a:latin typeface="+mn-lt"/>
                <a:ea typeface="Microsoft YaHei"/>
              </a:rPr>
              <a:t>Çivril Kampüsü 150 Mbps, </a:t>
            </a:r>
          </a:p>
          <a:p>
            <a:pPr marL="337820" indent="-337820"/>
            <a:r>
              <a:rPr lang="tr-TR" sz="1600">
                <a:latin typeface="+mn-lt"/>
                <a:ea typeface="Microsoft YaHei"/>
              </a:rPr>
              <a:t>Denizli Teknik Bilimler Meslek Yüksek Okulu 100 </a:t>
            </a:r>
            <a:r>
              <a:rPr lang="tr-TR" sz="1600" err="1">
                <a:latin typeface="+mn-lt"/>
                <a:ea typeface="Microsoft YaHei"/>
              </a:rPr>
              <a:t>Mbps</a:t>
            </a:r>
            <a:r>
              <a:rPr lang="tr-TR" sz="1600">
                <a:latin typeface="+mn-lt"/>
                <a:ea typeface="Microsoft YaHei"/>
              </a:rPr>
              <a:t>,</a:t>
            </a:r>
            <a:endParaRPr lang="tr-TR" sz="1600">
              <a:latin typeface="+mn-lt"/>
              <a:ea typeface="Microsoft YaHei"/>
              <a:cs typeface="Calibri"/>
            </a:endParaRPr>
          </a:p>
          <a:p>
            <a:pPr marL="337820" indent="-337820"/>
            <a:r>
              <a:rPr lang="tr-TR" sz="1600">
                <a:latin typeface="+mn-lt"/>
                <a:ea typeface="Microsoft YaHei"/>
              </a:rPr>
              <a:t>Honaz Meslek Yüksek Okulu 150 </a:t>
            </a:r>
            <a:r>
              <a:rPr lang="tr-TR" sz="1600" err="1">
                <a:latin typeface="+mn-lt"/>
                <a:ea typeface="Microsoft YaHei"/>
              </a:rPr>
              <a:t>Mbps</a:t>
            </a:r>
            <a:r>
              <a:rPr lang="tr-TR" sz="1600">
                <a:latin typeface="+mn-lt"/>
                <a:ea typeface="Microsoft YaHei"/>
              </a:rPr>
              <a:t>,</a:t>
            </a:r>
          </a:p>
          <a:p>
            <a:pPr marL="337820" indent="-337820"/>
            <a:r>
              <a:rPr lang="tr-TR" sz="1600">
                <a:latin typeface="+mn-lt"/>
                <a:ea typeface="Microsoft YaHei"/>
              </a:rPr>
              <a:t>İslami İlimler Enstitüsü’ne 20 </a:t>
            </a:r>
            <a:r>
              <a:rPr lang="tr-TR" sz="1600" err="1">
                <a:latin typeface="+mn-lt"/>
                <a:ea typeface="Microsoft YaHei"/>
              </a:rPr>
              <a:t>Mbps</a:t>
            </a:r>
            <a:r>
              <a:rPr lang="tr-TR" sz="1600">
                <a:latin typeface="+mn-lt"/>
                <a:ea typeface="Microsoft YaHei"/>
              </a:rPr>
              <a:t>, 	</a:t>
            </a:r>
            <a:endParaRPr lang="tr-TR" sz="1600">
              <a:latin typeface="+mn-lt"/>
              <a:ea typeface="Microsoft YaHei"/>
              <a:cs typeface="Calibri"/>
            </a:endParaRPr>
          </a:p>
          <a:p>
            <a:pPr marL="337820" indent="-337820"/>
            <a:r>
              <a:rPr lang="tr-TR" sz="1600">
                <a:latin typeface="+mn-lt"/>
                <a:ea typeface="Microsoft YaHei"/>
              </a:rPr>
              <a:t>Kale Meslek Yüksek Okulu 60 </a:t>
            </a:r>
            <a:r>
              <a:rPr lang="tr-TR" sz="1600" err="1">
                <a:latin typeface="+mn-lt"/>
                <a:ea typeface="Microsoft YaHei"/>
              </a:rPr>
              <a:t>Mbps</a:t>
            </a:r>
            <a:r>
              <a:rPr lang="tr-TR" sz="1600">
                <a:latin typeface="+mn-lt"/>
                <a:ea typeface="Microsoft YaHei"/>
              </a:rPr>
              <a:t>,</a:t>
            </a:r>
          </a:p>
          <a:p>
            <a:pPr marL="337820" indent="-337820"/>
            <a:r>
              <a:rPr lang="tr-TR" sz="1600">
                <a:latin typeface="+mn-lt"/>
                <a:ea typeface="Microsoft YaHei"/>
              </a:rPr>
              <a:t>Ortak Sağlık ve Güvenlik Birimi 60 </a:t>
            </a:r>
            <a:r>
              <a:rPr lang="tr-TR" sz="1600" err="1">
                <a:latin typeface="+mn-lt"/>
                <a:ea typeface="Microsoft YaHei"/>
              </a:rPr>
              <a:t>Mbps</a:t>
            </a:r>
            <a:r>
              <a:rPr lang="tr-TR" sz="1600">
                <a:latin typeface="+mn-lt"/>
                <a:ea typeface="Microsoft YaHei"/>
              </a:rPr>
              <a:t>, </a:t>
            </a:r>
            <a:endParaRPr lang="tr-TR" sz="1600">
              <a:latin typeface="+mn-lt"/>
              <a:ea typeface="Microsoft YaHei"/>
              <a:cs typeface="Calibri"/>
            </a:endParaRPr>
          </a:p>
          <a:p>
            <a:pPr marL="337820" indent="-337820"/>
            <a:r>
              <a:rPr lang="tr-TR" sz="1600">
                <a:latin typeface="+mn-lt"/>
                <a:ea typeface="Microsoft YaHei"/>
              </a:rPr>
              <a:t>Sarayköy Meslek Yüksek Okulu 40 </a:t>
            </a:r>
            <a:r>
              <a:rPr lang="tr-TR" sz="1600" err="1">
                <a:latin typeface="+mn-lt"/>
                <a:ea typeface="Microsoft YaHei"/>
              </a:rPr>
              <a:t>Mbps</a:t>
            </a:r>
            <a:r>
              <a:rPr lang="tr-TR" sz="1600">
                <a:latin typeface="+mn-lt"/>
                <a:ea typeface="Microsoft YaHei"/>
              </a:rPr>
              <a:t> 	</a:t>
            </a:r>
            <a:endParaRPr lang="tr-TR" sz="1600">
              <a:latin typeface="+mn-lt"/>
              <a:ea typeface="Microsoft YaHei"/>
              <a:cs typeface="Calibri"/>
            </a:endParaRPr>
          </a:p>
          <a:p>
            <a:pPr marL="337820" indent="-337820"/>
            <a:r>
              <a:rPr lang="tr-TR" sz="1600">
                <a:latin typeface="+mn-lt"/>
                <a:ea typeface="Microsoft YaHei"/>
              </a:rPr>
              <a:t>Serinhisar Meslek Yüksek Okulu’na 60 </a:t>
            </a:r>
            <a:r>
              <a:rPr lang="tr-TR" sz="1600" err="1">
                <a:latin typeface="+mn-lt"/>
                <a:ea typeface="Microsoft YaHei"/>
              </a:rPr>
              <a:t>Mbps</a:t>
            </a:r>
            <a:r>
              <a:rPr lang="tr-TR" sz="1600">
                <a:latin typeface="+mn-lt"/>
                <a:ea typeface="Microsoft YaHei"/>
              </a:rPr>
              <a:t>,	</a:t>
            </a:r>
            <a:endParaRPr lang="tr-TR" sz="1600">
              <a:latin typeface="+mn-lt"/>
              <a:ea typeface="Microsoft YaHei"/>
              <a:cs typeface="Calibri"/>
            </a:endParaRPr>
          </a:p>
          <a:p>
            <a:pPr marL="337820" indent="-337820"/>
            <a:r>
              <a:rPr lang="tr-TR" sz="1600">
                <a:latin typeface="+mn-lt"/>
                <a:ea typeface="Microsoft YaHei"/>
              </a:rPr>
              <a:t>Tavas Meslek Yüksek Okulu 40 Mbps,	</a:t>
            </a:r>
            <a:endParaRPr lang="tr-TR" sz="1600">
              <a:latin typeface="+mn-lt"/>
              <a:ea typeface="Microsoft YaHei"/>
              <a:cs typeface="Calibri"/>
            </a:endParaRPr>
          </a:p>
          <a:p>
            <a:pPr marL="337820" indent="-337820"/>
            <a:r>
              <a:rPr lang="tr-TR" sz="1600">
                <a:latin typeface="+mn-lt"/>
                <a:ea typeface="Microsoft YaHei"/>
              </a:rPr>
              <a:t>Tavas Sağlık Hizmetleri Meslek Yüksekokulu 40 </a:t>
            </a:r>
            <a:r>
              <a:rPr lang="tr-TR" sz="1600" err="1">
                <a:latin typeface="+mn-lt"/>
                <a:ea typeface="Microsoft YaHei"/>
              </a:rPr>
              <a:t>Mbps</a:t>
            </a:r>
            <a:r>
              <a:rPr lang="tr-TR" sz="1600">
                <a:latin typeface="+mn-lt"/>
                <a:ea typeface="Microsoft YaHei"/>
              </a:rPr>
              <a:t>, şeklindedir.</a:t>
            </a:r>
            <a:endParaRPr lang="tr-TR" sz="1600">
              <a:latin typeface="+mn-lt"/>
              <a:ea typeface="Microsoft YaHei"/>
              <a:cs typeface="Calibri"/>
            </a:endParaRPr>
          </a:p>
        </p:txBody>
      </p:sp>
      <p:sp>
        <p:nvSpPr>
          <p:cNvPr id="2" name="Metin kutusu 1"/>
          <p:cNvSpPr txBox="1"/>
          <p:nvPr/>
        </p:nvSpPr>
        <p:spPr>
          <a:xfrm>
            <a:off x="3072458" y="5877272"/>
            <a:ext cx="184731" cy="369332"/>
          </a:xfrm>
          <a:prstGeom prst="rect">
            <a:avLst/>
          </a:prstGeom>
          <a:noFill/>
        </p:spPr>
        <p:txBody>
          <a:bodyPr wrap="none" rtlCol="0">
            <a:spAutoFit/>
          </a:bodyPr>
          <a:lstStyle/>
          <a:p>
            <a:endParaRPr lang="tr-TR"/>
          </a:p>
        </p:txBody>
      </p:sp>
      <p:sp>
        <p:nvSpPr>
          <p:cNvPr id="6" name="Text Box 7">
            <a:extLst>
              <a:ext uri="{FF2B5EF4-FFF2-40B4-BE49-F238E27FC236}">
                <a16:creationId xmlns:a16="http://schemas.microsoft.com/office/drawing/2014/main" id="{2FC339F8-BF7E-47FD-9D3E-635A77B028A1}"/>
              </a:ext>
            </a:extLst>
          </p:cNvPr>
          <p:cNvSpPr txBox="1">
            <a:spLocks noChangeArrowheads="1"/>
          </p:cNvSpPr>
          <p:nvPr/>
        </p:nvSpPr>
        <p:spPr bwMode="auto">
          <a:xfrm>
            <a:off x="697174" y="457593"/>
            <a:ext cx="6998213"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latin typeface="+mj-lt"/>
              </a:rPr>
              <a:t>Internet Bağlantı Hızları</a:t>
            </a:r>
          </a:p>
        </p:txBody>
      </p:sp>
    </p:spTree>
    <p:extLst>
      <p:ext uri="{BB962C8B-B14F-4D97-AF65-F5344CB8AC3E}">
        <p14:creationId xmlns:p14="http://schemas.microsoft.com/office/powerpoint/2010/main" val="283920670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40152" y="1462556"/>
            <a:ext cx="482453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lgn="just">
              <a:spcBef>
                <a:spcPts val="1000"/>
              </a:spcBef>
              <a:buClr>
                <a:schemeClr val="accent4">
                  <a:lumMod val="75000"/>
                </a:schemeClr>
              </a:buClr>
              <a:buSzPct val="80000"/>
              <a:defRPr/>
            </a:pPr>
            <a:r>
              <a:rPr lang="tr-TR" sz="2400" i="1">
                <a:latin typeface="+mn-lt"/>
                <a:ea typeface="Microsoft YaHei"/>
              </a:rPr>
              <a:t>Üniversitemizde kablosuz internet kullanımı yapılabilmesi için 655 adet kablosuz ağ erişim noktası cihazı merkez ve ilçe kampüslerinin farklı yerlerine montaj olarak yapılmıştır. </a:t>
            </a:r>
          </a:p>
          <a:p>
            <a:pPr marL="0" indent="0" algn="just">
              <a:spcBef>
                <a:spcPts val="1000"/>
              </a:spcBef>
              <a:buClr>
                <a:schemeClr val="accent4">
                  <a:lumMod val="75000"/>
                </a:schemeClr>
              </a:buClr>
              <a:buSzPct val="80000"/>
              <a:defRPr/>
            </a:pPr>
            <a:r>
              <a:rPr lang="tr-TR" sz="2400" i="1">
                <a:latin typeface="+mn-lt"/>
                <a:ea typeface="Microsoft YaHei"/>
              </a:rPr>
              <a:t>Öğrenci ve personelin internete her yerden hızlı bir şekilde erişmesi sağlanmıştır.</a:t>
            </a:r>
            <a:endParaRPr lang="tr-TR" sz="2400">
              <a:latin typeface="+mn-lt"/>
              <a:ea typeface="Microsoft YaHei"/>
            </a:endParaRPr>
          </a:p>
          <a:p>
            <a:pPr marL="337820" indent="-337820" algn="just" eaLnBrk="1" hangingPunct="1">
              <a:spcBef>
                <a:spcPts val="1000"/>
              </a:spcBef>
              <a:buClr>
                <a:schemeClr val="accent4">
                  <a:lumMod val="75000"/>
                </a:schemeClr>
              </a:buClr>
              <a:buSzPct val="80000"/>
              <a:buFont typeface="Wingdings 3" panose="05040102010807070707" pitchFamily="18" charset="2"/>
              <a:buChar char=""/>
              <a:defRPr/>
            </a:pPr>
            <a:endParaRPr lang="tr-TR" altLang="tr-TR" i="1">
              <a:latin typeface="+mn-lt"/>
              <a:cs typeface="Calibri"/>
            </a:endParaRPr>
          </a:p>
        </p:txBody>
      </p:sp>
      <p:pic>
        <p:nvPicPr>
          <p:cNvPr id="4"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266" y="1196752"/>
            <a:ext cx="5943600" cy="4457700"/>
          </a:xfrm>
          <a:prstGeom prst="rect">
            <a:avLst/>
          </a:prstGeom>
          <a:noFill/>
          <a:ln>
            <a:noFill/>
          </a:ln>
        </p:spPr>
      </p:pic>
      <p:sp>
        <p:nvSpPr>
          <p:cNvPr id="5" name="Text Box 7">
            <a:extLst>
              <a:ext uri="{FF2B5EF4-FFF2-40B4-BE49-F238E27FC236}">
                <a16:creationId xmlns:a16="http://schemas.microsoft.com/office/drawing/2014/main" id="{A5732ADD-B1AF-48C4-A7BB-CA3DA9D25BF4}"/>
              </a:ext>
            </a:extLst>
          </p:cNvPr>
          <p:cNvSpPr txBox="1">
            <a:spLocks noChangeArrowheads="1"/>
          </p:cNvSpPr>
          <p:nvPr/>
        </p:nvSpPr>
        <p:spPr bwMode="auto">
          <a:xfrm>
            <a:off x="440152" y="251928"/>
            <a:ext cx="11312577" cy="868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latin typeface="+mj-lt"/>
              </a:rPr>
              <a:t>Kablosuz Ağ Kapsama Alanları Kapasiteleri </a:t>
            </a:r>
          </a:p>
        </p:txBody>
      </p:sp>
    </p:spTree>
    <p:extLst>
      <p:ext uri="{BB962C8B-B14F-4D97-AF65-F5344CB8AC3E}">
        <p14:creationId xmlns:p14="http://schemas.microsoft.com/office/powerpoint/2010/main" val="172169045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spcBef>
                <a:spcPct val="0"/>
              </a:spcBef>
              <a:buClrTx/>
              <a:buFont typeface="Times New Roman" panose="02020603050405020304" pitchFamily="18" charset="0"/>
              <a:buNone/>
            </a:pPr>
            <a:r>
              <a:rPr lang="tr-TR" altLang="tr-TR" sz="4000" i="0">
                <a:solidFill>
                  <a:srgbClr val="FEFEFE"/>
                </a:solidFill>
              </a:rPr>
              <a:t>2. MİSYON ve VİZYON</a:t>
            </a:r>
          </a:p>
        </p:txBody>
      </p:sp>
      <p:sp>
        <p:nvSpPr>
          <p:cNvPr id="20483" name="Rectangle 2"/>
          <p:cNvSpPr>
            <a:spLocks noChangeArrowheads="1"/>
          </p:cNvSpPr>
          <p:nvPr/>
        </p:nvSpPr>
        <p:spPr bwMode="auto">
          <a:xfrm>
            <a:off x="576263" y="2016125"/>
            <a:ext cx="10799762" cy="3285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u="sng">
                <a:latin typeface="+mn-lt"/>
              </a:rPr>
              <a:t>Vizyon</a:t>
            </a:r>
          </a:p>
          <a:p>
            <a:pPr eaLnBrk="1">
              <a:spcBef>
                <a:spcPct val="0"/>
              </a:spcBef>
              <a:buClrTx/>
              <a:buFontTx/>
              <a:buNone/>
            </a:pPr>
            <a:r>
              <a:rPr lang="tr-TR" altLang="tr-TR" b="0" i="0">
                <a:latin typeface="+mn-lt"/>
              </a:rPr>
              <a:t>                                             </a:t>
            </a:r>
          </a:p>
          <a:p>
            <a:pPr algn="just" eaLnBrk="1">
              <a:spcBef>
                <a:spcPct val="0"/>
              </a:spcBef>
              <a:buClrTx/>
              <a:buFontTx/>
              <a:buNone/>
            </a:pPr>
            <a:r>
              <a:rPr lang="tr-TR" altLang="tr-TR" b="0">
                <a:latin typeface="+mn-lt"/>
              </a:rPr>
              <a:t>Üniversitemizi, bilişim alt yapısı, verilen hizmet kalitesi ve çeşitliliği, kullanıcı memnuniyeti bakımından ulusal ve uluslararası üniversiteler arasında en üst seviyeye taşımak.</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37964" y="1598923"/>
            <a:ext cx="5100917" cy="3666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lgn="just">
              <a:spcBef>
                <a:spcPts val="1000"/>
              </a:spcBef>
              <a:buClr>
                <a:schemeClr val="accent4">
                  <a:lumMod val="75000"/>
                </a:schemeClr>
              </a:buClr>
              <a:buSzPct val="80000"/>
              <a:defRPr/>
            </a:pPr>
            <a:r>
              <a:rPr lang="tr-TR" sz="2400" i="1">
                <a:latin typeface="+mn-lt"/>
                <a:ea typeface="Microsoft YaHei"/>
              </a:rPr>
              <a:t>İlçelerde bulunan okullarımıza 552 adet, Kınıklı Kampüsü içerisine 738 adet güvenlik kamerası montajı ile kampüslerimiz daha güvenli hale getirilmiştir.</a:t>
            </a:r>
            <a:endParaRPr lang="tr-TR" altLang="tr-TR" sz="2400" i="1">
              <a:latin typeface="+mn-lt"/>
              <a:ea typeface="Microsoft YaHei"/>
              <a:cs typeface="Calibri"/>
            </a:endParaRPr>
          </a:p>
        </p:txBody>
      </p:sp>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29" y="1420289"/>
            <a:ext cx="5943600" cy="4457700"/>
          </a:xfrm>
          <a:prstGeom prst="rect">
            <a:avLst/>
          </a:prstGeom>
          <a:noFill/>
          <a:ln>
            <a:noFill/>
          </a:ln>
        </p:spPr>
      </p:pic>
      <p:sp>
        <p:nvSpPr>
          <p:cNvPr id="6" name="Text Box 7">
            <a:extLst>
              <a:ext uri="{FF2B5EF4-FFF2-40B4-BE49-F238E27FC236}">
                <a16:creationId xmlns:a16="http://schemas.microsoft.com/office/drawing/2014/main" id="{0C8D1767-B8CB-4EE1-8847-5A5FA805F89D}"/>
              </a:ext>
            </a:extLst>
          </p:cNvPr>
          <p:cNvSpPr txBox="1">
            <a:spLocks noChangeArrowheads="1"/>
          </p:cNvSpPr>
          <p:nvPr/>
        </p:nvSpPr>
        <p:spPr bwMode="auto">
          <a:xfrm>
            <a:off x="440152" y="251928"/>
            <a:ext cx="11312577" cy="868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latin typeface="+mj-lt"/>
              </a:rPr>
              <a:t>Güvenlik Kameraları Sistemi</a:t>
            </a:r>
          </a:p>
        </p:txBody>
      </p:sp>
    </p:spTree>
    <p:extLst>
      <p:ext uri="{BB962C8B-B14F-4D97-AF65-F5344CB8AC3E}">
        <p14:creationId xmlns:p14="http://schemas.microsoft.com/office/powerpoint/2010/main" val="200953326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0048" y="1413524"/>
            <a:ext cx="5180140" cy="5184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337820" indent="-337820" algn="just"/>
            <a:r>
              <a:rPr lang="tr-TR" sz="2000" i="1">
                <a:latin typeface="+mn-lt"/>
                <a:ea typeface="Microsoft YaHei"/>
              </a:rPr>
              <a:t>	Üniversitemiz, personel ve öğrencilerinin güvenli şekilde internete bağlanabilmesine olanak sağlayan güvenlik duvarı, yazılım ve donanım olarak yükseltilerek daha yüksek performanslı ve güvenli bir hale getirilmiştir.</a:t>
            </a:r>
          </a:p>
          <a:p>
            <a:pPr marL="337820" indent="-337820" algn="just"/>
            <a:r>
              <a:rPr lang="tr-TR" sz="2000" i="1">
                <a:latin typeface="+mn-lt"/>
                <a:ea typeface="Microsoft YaHei"/>
              </a:rPr>
              <a:t>	</a:t>
            </a:r>
            <a:endParaRPr lang="tr-TR" sz="2000" i="1">
              <a:latin typeface="+mn-lt"/>
              <a:ea typeface="Microsoft YaHei"/>
              <a:cs typeface="Calibri"/>
            </a:endParaRPr>
          </a:p>
          <a:p>
            <a:pPr marL="337820" indent="-337820" algn="just"/>
            <a:r>
              <a:rPr lang="tr-TR" sz="2000" i="1">
                <a:latin typeface="+mn-lt"/>
                <a:ea typeface="Microsoft YaHei"/>
              </a:rPr>
              <a:t>	Yetkili firma tarafından sızma testi yaptırılarak gerekli  önlemler alınarak güvenlik düzeyi yükseltilmiştir. </a:t>
            </a:r>
            <a:endParaRPr lang="tr-TR" sz="2000" i="1">
              <a:latin typeface="+mn-lt"/>
              <a:ea typeface="Microsoft YaHei"/>
              <a:cs typeface="Calibri"/>
            </a:endParaRPr>
          </a:p>
          <a:p>
            <a:pPr marL="337820" indent="-337820" algn="just"/>
            <a:r>
              <a:rPr lang="tr-TR" sz="2000">
                <a:latin typeface="+mn-lt"/>
                <a:ea typeface="Microsoft YaHei"/>
              </a:rPr>
              <a:t>	</a:t>
            </a:r>
            <a:endParaRPr lang="tr-TR" sz="2000">
              <a:latin typeface="+mn-lt"/>
              <a:ea typeface="Microsoft YaHei"/>
              <a:cs typeface="Calibri"/>
            </a:endParaRPr>
          </a:p>
          <a:p>
            <a:pPr marL="337820" indent="-337820" algn="just"/>
            <a:r>
              <a:rPr lang="tr-TR" sz="2000">
                <a:latin typeface="+mn-lt"/>
                <a:ea typeface="Microsoft YaHei"/>
              </a:rPr>
              <a:t>	ISO 27001 Bilgi Güvenliği çalışmaları tamamlanmış, gerekli denetimler tamamlanarak Bilgi Güvenliği Sertifikası yenilenmiştir.</a:t>
            </a:r>
            <a:endParaRPr lang="tr-TR" sz="2000">
              <a:latin typeface="+mn-lt"/>
              <a:ea typeface="Microsoft YaHei"/>
              <a:cs typeface="Calibri"/>
            </a:endParaRPr>
          </a:p>
        </p:txBody>
      </p:sp>
      <p:pic>
        <p:nvPicPr>
          <p:cNvPr id="1026" name="Picture 2" descr="Sızma Testi Nedir ? Neden Yaptırılmal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917" y="3157777"/>
            <a:ext cx="6191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a:extLst>
              <a:ext uri="{FF2B5EF4-FFF2-40B4-BE49-F238E27FC236}">
                <a16:creationId xmlns:a16="http://schemas.microsoft.com/office/drawing/2014/main" id="{77804C8F-79D8-43A3-8461-318625159D2B}"/>
              </a:ext>
            </a:extLst>
          </p:cNvPr>
          <p:cNvSpPr txBox="1">
            <a:spLocks noChangeArrowheads="1"/>
          </p:cNvSpPr>
          <p:nvPr/>
        </p:nvSpPr>
        <p:spPr bwMode="auto">
          <a:xfrm>
            <a:off x="359728" y="260435"/>
            <a:ext cx="11312577" cy="868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200" b="0" i="0">
                <a:latin typeface="+mj-lt"/>
              </a:rPr>
              <a:t>Siber Güvenliği Arttırılması</a:t>
            </a:r>
          </a:p>
        </p:txBody>
      </p:sp>
    </p:spTree>
    <p:extLst>
      <p:ext uri="{BB962C8B-B14F-4D97-AF65-F5344CB8AC3E}">
        <p14:creationId xmlns:p14="http://schemas.microsoft.com/office/powerpoint/2010/main" val="339442127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75488" y="2384612"/>
            <a:ext cx="6165456" cy="1371600"/>
          </a:xfrm>
        </p:spPr>
        <p:txBody>
          <a:bodyPr>
            <a:normAutofit fontScale="90000"/>
          </a:bodyPr>
          <a:lstStyle/>
          <a:p>
            <a:r>
              <a:rPr lang="tr-TR" sz="8000" dirty="0"/>
              <a:t>teşekkürler</a:t>
            </a:r>
          </a:p>
        </p:txBody>
      </p:sp>
      <p:sp>
        <p:nvSpPr>
          <p:cNvPr id="2" name="Metin Yer Tutucusu 1"/>
          <p:cNvSpPr>
            <a:spLocks noGrp="1"/>
          </p:cNvSpPr>
          <p:nvPr>
            <p:ph type="body" sz="half" idx="2"/>
          </p:nvPr>
        </p:nvSpPr>
        <p:spPr>
          <a:xfrm>
            <a:off x="964578" y="4996517"/>
            <a:ext cx="6165456" cy="673224"/>
          </a:xfrm>
        </p:spPr>
        <p:txBody>
          <a:bodyPr>
            <a:normAutofit/>
          </a:bodyPr>
          <a:lstStyle/>
          <a:p>
            <a:r>
              <a:rPr lang="tr-TR" sz="2800" dirty="0"/>
              <a:t>http://pau.edu.tr/bidb</a:t>
            </a:r>
          </a:p>
        </p:txBody>
      </p:sp>
      <p:pic>
        <p:nvPicPr>
          <p:cNvPr id="12" name="Resim Yer Tutucusu 11">
            <a:extLst>
              <a:ext uri="{FF2B5EF4-FFF2-40B4-BE49-F238E27FC236}">
                <a16:creationId xmlns:a16="http://schemas.microsoft.com/office/drawing/2014/main" id="{849180C9-7B14-463C-81DB-1E7E9F2ED58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7130034" y="498332"/>
            <a:ext cx="3628941" cy="4834797"/>
          </a:xfrm>
        </p:spPr>
      </p:pic>
    </p:spTree>
    <p:extLst>
      <p:ext uri="{BB962C8B-B14F-4D97-AF65-F5344CB8AC3E}">
        <p14:creationId xmlns:p14="http://schemas.microsoft.com/office/powerpoint/2010/main" val="282622028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809625" y="447675"/>
            <a:ext cx="10571163" cy="821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a:latin typeface="+mn-lt"/>
              </a:rPr>
              <a:t>Sunulan Hizmetler</a:t>
            </a:r>
          </a:p>
        </p:txBody>
      </p:sp>
      <p:sp>
        <p:nvSpPr>
          <p:cNvPr id="22531" name="Rectangle 2"/>
          <p:cNvSpPr>
            <a:spLocks noChangeArrowheads="1"/>
          </p:cNvSpPr>
          <p:nvPr/>
        </p:nvSpPr>
        <p:spPr bwMode="auto">
          <a:xfrm>
            <a:off x="792163" y="1700213"/>
            <a:ext cx="105537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457200" indent="-457200">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
                <a:srgbClr val="FFFFFF"/>
              </a:buClr>
              <a:buFont typeface="Times New Roman" panose="02020603050405020304" pitchFamily="18" charset="0"/>
              <a:buAutoNum type="arabicPeriod"/>
            </a:pPr>
            <a:r>
              <a:rPr lang="tr-TR" altLang="tr-TR" b="0">
                <a:latin typeface="+mn-lt"/>
              </a:rPr>
              <a:t>Yerleşkelerin bilişim ağ alt yapısının oluşturulup, işletilmesi ve yönetilmesi </a:t>
            </a:r>
          </a:p>
          <a:p>
            <a:pPr algn="just" eaLnBrk="1">
              <a:spcBef>
                <a:spcPct val="0"/>
              </a:spcBef>
              <a:buClr>
                <a:srgbClr val="FFFFFF"/>
              </a:buClr>
              <a:buFont typeface="Times New Roman" panose="02020603050405020304" pitchFamily="18" charset="0"/>
              <a:buAutoNum type="arabicPeriod"/>
            </a:pPr>
            <a:r>
              <a:rPr lang="tr-TR" altLang="tr-TR" b="0">
                <a:latin typeface="+mn-lt"/>
              </a:rPr>
              <a:t>Bilgisayar sunucu sistemlerinin kurulması, işletilmesi ve yönetilmesi</a:t>
            </a:r>
          </a:p>
          <a:p>
            <a:pPr algn="just" eaLnBrk="1">
              <a:spcBef>
                <a:spcPct val="0"/>
              </a:spcBef>
              <a:buClr>
                <a:srgbClr val="FFFFFF"/>
              </a:buClr>
              <a:buFont typeface="Times New Roman" panose="02020603050405020304" pitchFamily="18" charset="0"/>
              <a:buAutoNum type="arabicPeriod"/>
            </a:pPr>
            <a:r>
              <a:rPr lang="tr-TR" altLang="tr-TR" b="0">
                <a:latin typeface="+mn-lt"/>
              </a:rPr>
              <a:t>Yerleşkelere personel, öğrenci giriş çıkış sistemlerinin işletilmesi ve yetkilendirilme işlemlerinin yapılması</a:t>
            </a:r>
          </a:p>
          <a:p>
            <a:pPr algn="just" eaLnBrk="1">
              <a:spcBef>
                <a:spcPct val="0"/>
              </a:spcBef>
              <a:buClr>
                <a:srgbClr val="FFFFFF"/>
              </a:buClr>
              <a:buFont typeface="Times New Roman" panose="02020603050405020304" pitchFamily="18" charset="0"/>
              <a:buAutoNum type="arabicPeriod"/>
            </a:pPr>
            <a:r>
              <a:rPr lang="tr-TR" altLang="tr-TR" b="0">
                <a:latin typeface="+mn-lt"/>
              </a:rPr>
              <a:t>Güvenlik, hız ihlal tespit ve plaka tanıma sistemlerinin yönetilmesi</a:t>
            </a:r>
          </a:p>
          <a:p>
            <a:pPr algn="just" eaLnBrk="1">
              <a:spcBef>
                <a:spcPct val="0"/>
              </a:spcBef>
              <a:buClr>
                <a:srgbClr val="FFFFFF"/>
              </a:buClr>
              <a:buFont typeface="Times New Roman" panose="02020603050405020304" pitchFamily="18" charset="0"/>
              <a:buAutoNum type="arabicPeriod"/>
            </a:pPr>
            <a:r>
              <a:rPr lang="tr-TR" altLang="tr-TR" b="0">
                <a:latin typeface="+mn-lt"/>
              </a:rPr>
              <a:t>Üniversitemiz web sayfasının tasarlanması, işletilmesi ve yönetilmesi</a:t>
            </a:r>
          </a:p>
          <a:p>
            <a:pPr algn="just" eaLnBrk="1">
              <a:spcBef>
                <a:spcPct val="0"/>
              </a:spcBef>
              <a:buClr>
                <a:srgbClr val="FFFFFF"/>
              </a:buClr>
              <a:buFont typeface="Times New Roman" panose="02020603050405020304" pitchFamily="18" charset="0"/>
              <a:buAutoNum type="arabicPeriod"/>
            </a:pPr>
            <a:r>
              <a:rPr lang="tr-TR" altLang="tr-TR" b="0">
                <a:latin typeface="+mn-lt"/>
              </a:rPr>
              <a:t>Bilişim teknolojilerinin kullanımına destek verilerek yaygınlaştırılması</a:t>
            </a:r>
          </a:p>
          <a:p>
            <a:pPr algn="just" eaLnBrk="1">
              <a:spcBef>
                <a:spcPct val="0"/>
              </a:spcBef>
              <a:buClr>
                <a:srgbClr val="FFFFFF"/>
              </a:buClr>
              <a:buFont typeface="Times New Roman" panose="02020603050405020304" pitchFamily="18" charset="0"/>
              <a:buAutoNum type="arabicPeriod"/>
            </a:pPr>
            <a:r>
              <a:rPr lang="tr-TR" altLang="tr-TR" b="0">
                <a:latin typeface="+mn-lt"/>
              </a:rPr>
              <a:t>Bilişim teknolojileri ürünlerine teknik desteğin verilmesi</a:t>
            </a:r>
          </a:p>
          <a:p>
            <a:pPr algn="just" eaLnBrk="1">
              <a:spcBef>
                <a:spcPct val="0"/>
              </a:spcBef>
              <a:buClr>
                <a:srgbClr val="FFFFFF"/>
              </a:buClr>
              <a:buFont typeface="Times New Roman" panose="02020603050405020304" pitchFamily="18" charset="0"/>
              <a:buAutoNum type="arabicPeriod"/>
            </a:pPr>
            <a:r>
              <a:rPr lang="tr-TR" altLang="tr-TR" b="0">
                <a:latin typeface="+mn-lt"/>
              </a:rPr>
              <a:t>Rektörlüğümüzce yapılan Bilişim Teknolojileri alımları ile ilgili taşınır kayıt kontrol işlemlerinin yürütülmesi</a:t>
            </a:r>
          </a:p>
          <a:p>
            <a:pPr algn="just" eaLnBrk="1">
              <a:spcBef>
                <a:spcPct val="0"/>
              </a:spcBef>
              <a:buClr>
                <a:srgbClr val="FFFFFF"/>
              </a:buClr>
              <a:buFont typeface="Times New Roman" panose="02020603050405020304" pitchFamily="18" charset="0"/>
              <a:buAutoNum type="arabicPeriod"/>
            </a:pPr>
            <a:r>
              <a:rPr lang="tr-TR" altLang="tr-TR" b="0">
                <a:latin typeface="+mn-lt"/>
              </a:rPr>
              <a:t>Kurumun ihtiyaç duyduğu yazılımların planlanması, kodlanması ve geliştirilmesi</a:t>
            </a:r>
          </a:p>
          <a:p>
            <a:pPr algn="just" eaLnBrk="1">
              <a:spcBef>
                <a:spcPct val="0"/>
              </a:spcBef>
              <a:buClr>
                <a:srgbClr val="FFFFFF"/>
              </a:buClr>
              <a:buFont typeface="Times New Roman" panose="02020603050405020304" pitchFamily="18" charset="0"/>
              <a:buAutoNum type="arabicPeriod"/>
            </a:pPr>
            <a:r>
              <a:rPr lang="tr-TR" altLang="tr-TR" b="0">
                <a:latin typeface="+mn-lt"/>
              </a:rPr>
              <a:t>Çağrı Merkezi ile tüm bilişim hizmetlerine destek verilmesi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809625" y="447675"/>
            <a:ext cx="10571163" cy="749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a:latin typeface="+mn-lt"/>
              </a:rPr>
              <a:t>Sunulan Hizmetler</a:t>
            </a:r>
          </a:p>
        </p:txBody>
      </p:sp>
      <p:sp>
        <p:nvSpPr>
          <p:cNvPr id="24579" name="Rectangle 2"/>
          <p:cNvSpPr>
            <a:spLocks noChangeArrowheads="1"/>
          </p:cNvSpPr>
          <p:nvPr/>
        </p:nvSpPr>
        <p:spPr bwMode="auto">
          <a:xfrm>
            <a:off x="766762" y="1196752"/>
            <a:ext cx="10946655" cy="4824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42900">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2200" b="1" i="1">
                <a:solidFill>
                  <a:srgbClr val="FFFFFF"/>
                </a:solidFill>
                <a:latin typeface="Century Gothic" panose="020B0502020202020204" pitchFamily="34" charset="0"/>
                <a:cs typeface="DejaVu Sans" charset="0"/>
              </a:defRPr>
            </a:lvl1pPr>
            <a:lvl2pPr indent="-280988">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2200" b="1">
                <a:solidFill>
                  <a:srgbClr val="FFFFFF"/>
                </a:solidFill>
                <a:latin typeface="Century Gothic" panose="020B0502020202020204" pitchFamily="34" charset="0"/>
                <a:cs typeface="DejaVu Sans" charset="0"/>
              </a:defRPr>
            </a:lvl2pPr>
            <a:lvl3pPr marL="831850" indent="-211138">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9pPr>
          </a:lstStyle>
          <a:p>
            <a:pPr lvl="1" algn="just" eaLnBrk="1">
              <a:spcBef>
                <a:spcPct val="0"/>
              </a:spcBef>
              <a:buClrTx/>
              <a:buFontTx/>
              <a:buNone/>
            </a:pPr>
            <a:r>
              <a:rPr lang="tr-TR" altLang="tr-TR" sz="2000" i="1">
                <a:latin typeface="+mn-lt"/>
              </a:rPr>
              <a:t>1. Yerleşkelerin bilişim ağ alt yapısının oluşturulup, işletilmesi ve yönetilmesi</a:t>
            </a:r>
          </a:p>
          <a:p>
            <a:pPr lvl="1" algn="just">
              <a:spcBef>
                <a:spcPct val="0"/>
              </a:spcBef>
              <a:buClrTx/>
            </a:pPr>
            <a:r>
              <a:rPr lang="tr-TR" altLang="tr-TR" sz="2000" b="0" i="1">
                <a:latin typeface="+mn-lt"/>
              </a:rPr>
              <a:t>     Kurumun ihtiyaç duyduğu kablolu ve kablosuz ağ bağlantıları kurulmakta, sorunsuz ve güvenli bir şekilde çalışması için gerekli bakım ve onarım işleri gerçekleştirilmektedir.</a:t>
            </a:r>
          </a:p>
          <a:p>
            <a:pPr marL="612000" lvl="2" algn="just">
              <a:spcBef>
                <a:spcPct val="0"/>
              </a:spcBef>
              <a:buClrTx/>
              <a:buFontTx/>
              <a:buNone/>
            </a:pPr>
            <a:endParaRPr lang="tr-TR" altLang="tr-TR" sz="2000" i="1">
              <a:latin typeface="+mn-lt"/>
            </a:endParaRPr>
          </a:p>
          <a:p>
            <a:pPr lvl="1" algn="just" eaLnBrk="1">
              <a:spcBef>
                <a:spcPct val="0"/>
              </a:spcBef>
              <a:buClrTx/>
            </a:pPr>
            <a:r>
              <a:rPr lang="tr-TR" altLang="tr-TR" sz="2000" i="1">
                <a:latin typeface="+mn-lt"/>
              </a:rPr>
              <a:t>2. Bilgisayar sunucu sistemlerinin kurulması, işletilmesi ve yönetilmesi</a:t>
            </a:r>
          </a:p>
          <a:p>
            <a:pPr lvl="1" algn="just" eaLnBrk="1">
              <a:spcBef>
                <a:spcPct val="0"/>
              </a:spcBef>
              <a:buClrTx/>
              <a:buFontTx/>
              <a:buNone/>
            </a:pPr>
            <a:r>
              <a:rPr lang="tr-TR" altLang="tr-TR" sz="2000" i="1">
                <a:latin typeface="+mn-lt"/>
              </a:rPr>
              <a:t> 	</a:t>
            </a:r>
            <a:r>
              <a:rPr lang="tr-TR" altLang="tr-TR" sz="2000" b="0" i="1">
                <a:latin typeface="+mn-lt"/>
              </a:rPr>
              <a:t>Sunucu sistemlerinin kurulumu ve konfigürasyonları yapılmakta, sunucuların güvenli, performanslı ve kesintisiz olarak çalışması, düzenli olarak yedeklerinin alınması gerçekleştirilmektedir.</a:t>
            </a:r>
          </a:p>
          <a:p>
            <a:pPr lvl="1" algn="just" eaLnBrk="1">
              <a:spcBef>
                <a:spcPct val="0"/>
              </a:spcBef>
              <a:buClrTx/>
              <a:buFontTx/>
              <a:buNone/>
            </a:pPr>
            <a:endParaRPr lang="tr-TR" altLang="tr-TR" sz="2000" b="0" i="1">
              <a:latin typeface="+mn-lt"/>
            </a:endParaRPr>
          </a:p>
          <a:p>
            <a:pPr lvl="1" algn="just" eaLnBrk="1">
              <a:spcBef>
                <a:spcPct val="0"/>
              </a:spcBef>
              <a:buClrTx/>
              <a:buFontTx/>
              <a:buNone/>
            </a:pPr>
            <a:r>
              <a:rPr lang="tr-TR" altLang="tr-TR" sz="2000" i="1">
                <a:latin typeface="+mn-lt"/>
              </a:rPr>
              <a:t>3. Yerleşkelere personel, öğrenci giriş çıkış sistemlerinin işletilmesi ve yetkilendirilme işlemlerinin yapılması</a:t>
            </a:r>
          </a:p>
          <a:p>
            <a:pPr lvl="1" algn="just" eaLnBrk="1">
              <a:spcBef>
                <a:spcPct val="0"/>
              </a:spcBef>
              <a:buClrTx/>
              <a:buFontTx/>
              <a:buNone/>
            </a:pPr>
            <a:r>
              <a:rPr lang="tr-TR" altLang="tr-TR" sz="2000" i="1">
                <a:latin typeface="+mn-lt"/>
              </a:rPr>
              <a:t>	</a:t>
            </a:r>
            <a:r>
              <a:rPr lang="tr-TR" altLang="tr-TR" sz="2000" b="0">
                <a:latin typeface="+mn-lt"/>
              </a:rPr>
              <a:t>İlçeler ve merkezdeki yerleşkelere giriş çıkışlar ve yemekhanelerdeki turnike, bariyer ve kartlı geçiş sistemlerinin yönetimi, bakım-onarım ve yetkilendirilme  işlemleri yapılarak, Pusula Bilgi Sistemi ile entegrasyonu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Özel 1">
      <a:majorFont>
        <a:latin typeface="Century Gothic"/>
        <a:ea typeface=""/>
        <a:cs typeface=""/>
      </a:majorFont>
      <a:minorFont>
        <a:latin typeface="Calibri"/>
        <a:ea typeface=""/>
        <a:cs typeface=""/>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1561</Words>
  <Application>Microsoft Office PowerPoint</Application>
  <PresentationFormat>Özel</PresentationFormat>
  <Paragraphs>493</Paragraphs>
  <Slides>72</Slides>
  <Notes>66</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72</vt:i4>
      </vt:variant>
    </vt:vector>
  </HeadingPairs>
  <TitlesOfParts>
    <vt:vector size="83" baseType="lpstr">
      <vt:lpstr>Microsoft YaHei</vt:lpstr>
      <vt:lpstr>宋体</vt:lpstr>
      <vt:lpstr>Arial</vt:lpstr>
      <vt:lpstr>Arial Unicode MS</vt:lpstr>
      <vt:lpstr>Calibri</vt:lpstr>
      <vt:lpstr>Century Gothic</vt:lpstr>
      <vt:lpstr>DejaVu Sans</vt:lpstr>
      <vt:lpstr>Times New Roman</vt:lpstr>
      <vt:lpstr>Wingdings</vt:lpstr>
      <vt:lpstr>Wingdings 3</vt:lpstr>
      <vt:lpstr>Gökyüzü</vt:lpstr>
      <vt:lpstr>Bilgi İşlem Daire Başkanlığı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Pau</dc:creator>
  <cp:lastModifiedBy>HASIBE AKGUNDUZ</cp:lastModifiedBy>
  <cp:revision>32</cp:revision>
  <cp:lastPrinted>2017-11-06T15:30:30Z</cp:lastPrinted>
  <dcterms:created xsi:type="dcterms:W3CDTF">1601-01-01T00:00:00Z</dcterms:created>
  <dcterms:modified xsi:type="dcterms:W3CDTF">2025-01-02T12:53:32Z</dcterms:modified>
</cp:coreProperties>
</file>