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76E27AC-B913-490F-9B2F-4A5D0D3D2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E0A6823D-ADB5-493C-B975-C64CC702B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36A2EED9-7F32-4BFB-A303-D3F3DFD7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D3B44A4-830F-4C4F-924A-E181052A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24A4C65-EA1B-440B-A9B1-2DD4DB47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851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178690D5-8766-4432-90C5-0B94ECC8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E40A4A5C-9714-4778-AD4D-4B8F7F04C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E7958ECB-3A45-406B-8C79-E5EBC612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ABEC3BF6-FB7D-4177-828B-4FB2EBD9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0D1C0235-F27A-4273-B062-B990B6D3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3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C7EDEA08-1C19-4879-9951-3DE27BC0A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0B1CD78A-49A8-4771-8ED5-035D6DF76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458E2151-1F5C-419D-9E98-25CE46BB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9D66883F-F816-41DE-B9E9-18E6C8591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8CE7702F-0839-4091-9CDB-7EB2FEB7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31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CD4EC27-7044-4D3E-A280-09A85257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B743B041-B1FA-47FA-9BCF-B46D755D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2B49C600-0868-4448-8DCC-2F2AA59B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5ABCCBA-76A0-4BDF-9ECF-DDACD78D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FD7C7603-078F-4094-BC0E-E4406353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79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A9828FFC-FF3D-4A97-B947-67C47659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94FC10A7-831D-4052-824A-7CDE93F9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F6B138B1-A0B0-4447-A5C5-975A63E72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D7FFAE6-0919-49B8-AB7B-8297CD2A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CE6E8305-E5C4-4E06-A5D9-7F7188F6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280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5CE9608D-0F95-4CF0-A630-83D69457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2B40645-0C86-4CA4-81F2-D02D83AA0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61437B76-D072-4600-B751-56CE13CCB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C21D2495-E94A-4C8F-A667-F6A6447C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5499F3FB-933E-4368-BA4C-87A60549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411FD89E-5ABE-416B-A7C5-441AF0692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507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9729AF0A-DCEC-40BB-BA3C-A708ADC29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1B8D56C6-045B-41EE-BA7A-CB9AAC90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B674B51C-24F1-4CF3-B608-E8301766B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F8A985B6-5B4B-499B-AAB5-CE319714E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4303BEBA-CE3E-4954-ABF4-B2E01ED2B1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671D4D11-2B3F-4222-B5CD-450C65078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7A8EC1F0-B270-4C4B-8460-94F9FB34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505619DD-C3BD-4A37-BB3E-792010F6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88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E09BED93-8217-4B5D-ABC8-9B8C416F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438C3854-66AA-4022-9B02-D0C9DDEB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EB13BF1A-BA74-4EBA-A68F-A36ACDB5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1E8F2A9E-CEB8-4DC4-B275-B8AFEADC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21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5AC7E6FB-437E-4574-9E1B-1CB8FF4B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8091C1AE-D405-432C-8E3F-7B876CAE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67659F2A-CF69-43C7-93B4-6EBC1B79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75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27953342-C02B-46DA-A750-9E7288C4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8CDAD5A-B71B-4BA8-BDEF-CE845057F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C9D76BD6-2B25-4D01-952F-BF0A8B5EF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A05B777A-4876-4C72-B4D4-43A4416A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2906F8B-2AF2-44D1-A74E-C8E2D25F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8797A6A7-FA16-4888-A765-90532FE7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70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="" xmlns:a16="http://schemas.microsoft.com/office/drawing/2014/main" id="{45AB386E-6666-461E-89AD-5053B910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64A35068-2A05-4BB8-9A26-1C20AE70D1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CAFB2D68-2E9A-4F18-B4D7-D7F3D4F63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862B79EF-85BC-4827-B270-DC2DB220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728556B6-DE31-43C6-8DFB-75BBC5F1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2D59C10A-7AB1-48BD-87B7-C6BC2E036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883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EDA028AE-AF8C-4218-AA97-9DCBB2C7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BD788CA0-4913-4DCD-B521-55ADB0080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73C29754-D975-48A9-8EA9-891EBA796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9313-F85E-4E51-9B06-BFD6817EE651}" type="datetimeFigureOut">
              <a:rPr lang="tr-TR" smtClean="0"/>
              <a:t>5.6.2026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3036358-B069-4546-8D82-7E8BE2633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1EC6F47-782B-45AE-A314-4DC28DC33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91D0-ED33-472F-9E6E-70906A460C2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754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6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van 1">
            <a:extLst>
              <a:ext uri="{FF2B5EF4-FFF2-40B4-BE49-F238E27FC236}">
                <a16:creationId xmlns="" xmlns:a16="http://schemas.microsoft.com/office/drawing/2014/main" id="{B0534B5E-C241-4512-84A8-6586D2248A4A}"/>
              </a:ext>
            </a:extLst>
          </p:cNvPr>
          <p:cNvSpPr txBox="1">
            <a:spLocks/>
          </p:cNvSpPr>
          <p:nvPr/>
        </p:nvSpPr>
        <p:spPr>
          <a:xfrm>
            <a:off x="1427335" y="2724815"/>
            <a:ext cx="9172574" cy="183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6400" dirty="0">
                <a:solidFill>
                  <a:schemeClr val="bg1"/>
                </a:solidFill>
                <a:latin typeface="Georgia" panose="02040502050405020303" pitchFamily="18" charset="0"/>
              </a:rPr>
              <a:t>FAKÜLTE/MYO</a:t>
            </a:r>
            <a:br>
              <a:rPr lang="tr-TR" sz="64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tr-TR" sz="6400" dirty="0">
                <a:solidFill>
                  <a:schemeClr val="bg1"/>
                </a:solidFill>
                <a:latin typeface="Georgia" panose="02040502050405020303" pitchFamily="18" charset="0"/>
              </a:rPr>
              <a:t>İSMİ</a:t>
            </a:r>
          </a:p>
        </p:txBody>
      </p:sp>
    </p:spTree>
    <p:extLst>
      <p:ext uri="{BB962C8B-B14F-4D97-AF65-F5344CB8AC3E}">
        <p14:creationId xmlns:p14="http://schemas.microsoft.com/office/powerpoint/2010/main" val="69922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667265" y="2718738"/>
            <a:ext cx="10857470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BÖLÜM ALT BİRİM İSMİ BURAYA GELECEK</a:t>
            </a:r>
            <a:endParaRPr lang="tr-TR" sz="5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7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="" xmlns:a16="http://schemas.microsoft.com/office/drawing/2014/main" id="{60954367-EF6D-4D93-8B9E-E516423A8EFA}"/>
              </a:ext>
            </a:extLst>
          </p:cNvPr>
          <p:cNvSpPr txBox="1">
            <a:spLocks/>
          </p:cNvSpPr>
          <p:nvPr/>
        </p:nvSpPr>
        <p:spPr>
          <a:xfrm>
            <a:off x="3596481" y="5038460"/>
            <a:ext cx="2205038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>
                <a:solidFill>
                  <a:srgbClr val="141C3A"/>
                </a:solidFill>
                <a:latin typeface="+mn-lt"/>
              </a:rPr>
              <a:t>AD SOYAD</a:t>
            </a:r>
          </a:p>
        </p:txBody>
      </p:sp>
      <p:sp>
        <p:nvSpPr>
          <p:cNvPr id="4" name="Unvan 1">
            <a:extLst>
              <a:ext uri="{FF2B5EF4-FFF2-40B4-BE49-F238E27FC236}">
                <a16:creationId xmlns="" xmlns:a16="http://schemas.microsoft.com/office/drawing/2014/main" id="{7035E250-66AC-4F0B-A2FE-2BB3041096A9}"/>
              </a:ext>
            </a:extLst>
          </p:cNvPr>
          <p:cNvSpPr txBox="1">
            <a:spLocks/>
          </p:cNvSpPr>
          <p:nvPr/>
        </p:nvSpPr>
        <p:spPr>
          <a:xfrm>
            <a:off x="6204214" y="5038459"/>
            <a:ext cx="2205038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>
                <a:solidFill>
                  <a:srgbClr val="141C3A"/>
                </a:solidFill>
                <a:latin typeface="+mn-lt"/>
              </a:rPr>
              <a:t>AD SOYAD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="" xmlns:a16="http://schemas.microsoft.com/office/drawing/2014/main" id="{61E67BEF-E217-4700-BE2E-2593C6E1FC38}"/>
              </a:ext>
            </a:extLst>
          </p:cNvPr>
          <p:cNvSpPr txBox="1">
            <a:spLocks/>
          </p:cNvSpPr>
          <p:nvPr/>
        </p:nvSpPr>
        <p:spPr>
          <a:xfrm>
            <a:off x="2369202" y="2080470"/>
            <a:ext cx="2205038" cy="800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dirty="0" err="1" smtClean="0">
                <a:solidFill>
                  <a:schemeClr val="bg1"/>
                </a:solidFill>
                <a:latin typeface="+mn-lt"/>
              </a:rPr>
              <a:t>Öğr</a:t>
            </a:r>
            <a:r>
              <a:rPr lang="tr-TR" sz="2400" dirty="0" smtClean="0">
                <a:solidFill>
                  <a:schemeClr val="bg1"/>
                </a:solidFill>
                <a:latin typeface="+mn-lt"/>
              </a:rPr>
              <a:t>. numara</a:t>
            </a:r>
            <a:br>
              <a:rPr lang="tr-TR" sz="2400" dirty="0" smtClean="0">
                <a:solidFill>
                  <a:schemeClr val="bg1"/>
                </a:solidFill>
                <a:latin typeface="+mn-lt"/>
              </a:rPr>
            </a:br>
            <a:r>
              <a:rPr lang="tr-TR" sz="2400" b="1" dirty="0" smtClean="0">
                <a:solidFill>
                  <a:schemeClr val="bg1"/>
                </a:solidFill>
                <a:latin typeface="+mn-lt"/>
              </a:rPr>
              <a:t>AD </a:t>
            </a:r>
            <a:r>
              <a:rPr lang="tr-TR" sz="2400" b="1" dirty="0">
                <a:solidFill>
                  <a:schemeClr val="bg1"/>
                </a:solidFill>
                <a:latin typeface="+mn-lt"/>
              </a:rPr>
              <a:t>SOYAD</a:t>
            </a:r>
          </a:p>
        </p:txBody>
      </p:sp>
      <p:sp>
        <p:nvSpPr>
          <p:cNvPr id="7" name="Unvan 1">
            <a:extLst>
              <a:ext uri="{FF2B5EF4-FFF2-40B4-BE49-F238E27FC236}">
                <a16:creationId xmlns="" xmlns:a16="http://schemas.microsoft.com/office/drawing/2014/main" id="{5219E203-4132-4895-9628-78D0DF66E9EE}"/>
              </a:ext>
            </a:extLst>
          </p:cNvPr>
          <p:cNvSpPr txBox="1">
            <a:spLocks/>
          </p:cNvSpPr>
          <p:nvPr/>
        </p:nvSpPr>
        <p:spPr>
          <a:xfrm>
            <a:off x="2306054" y="880014"/>
            <a:ext cx="7534232" cy="61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  <a:latin typeface="Georgia" panose="02040502050405020303" pitchFamily="18" charset="0"/>
              </a:rPr>
              <a:t>BÖLÜM İSMİ BURAYA GELECEK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823670" y="2050020"/>
            <a:ext cx="252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Öğr</a:t>
            </a:r>
            <a:r>
              <a:rPr lang="tr-TR" sz="2400" dirty="0">
                <a:solidFill>
                  <a:schemeClr val="bg1"/>
                </a:solidFill>
              </a:rPr>
              <a:t>. numara</a:t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AD SOYAD</a:t>
            </a:r>
          </a:p>
        </p:txBody>
      </p:sp>
      <p:sp>
        <p:nvSpPr>
          <p:cNvPr id="20" name="Dikdörtgen 19"/>
          <p:cNvSpPr/>
          <p:nvPr/>
        </p:nvSpPr>
        <p:spPr>
          <a:xfrm>
            <a:off x="7326385" y="2042949"/>
            <a:ext cx="2513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Öğr</a:t>
            </a:r>
            <a:r>
              <a:rPr lang="tr-TR" sz="2400" dirty="0">
                <a:solidFill>
                  <a:schemeClr val="bg1"/>
                </a:solidFill>
              </a:rPr>
              <a:t>. numara</a:t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AD SOYAD</a:t>
            </a:r>
          </a:p>
        </p:txBody>
      </p:sp>
    </p:spTree>
    <p:extLst>
      <p:ext uri="{BB962C8B-B14F-4D97-AF65-F5344CB8AC3E}">
        <p14:creationId xmlns:p14="http://schemas.microsoft.com/office/powerpoint/2010/main" val="391155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45" y="2594919"/>
            <a:ext cx="3064135" cy="3686432"/>
          </a:xfrm>
          <a:prstGeom prst="rect">
            <a:avLst/>
          </a:prstGeom>
        </p:spPr>
      </p:pic>
      <p:sp>
        <p:nvSpPr>
          <p:cNvPr id="14" name="Unvan 1">
            <a:extLst>
              <a:ext uri="{FF2B5EF4-FFF2-40B4-BE49-F238E27FC236}">
                <a16:creationId xmlns="" xmlns:a16="http://schemas.microsoft.com/office/drawing/2014/main" id="{5219E203-4132-4895-9628-78D0DF66E9EE}"/>
              </a:ext>
            </a:extLst>
          </p:cNvPr>
          <p:cNvSpPr txBox="1">
            <a:spLocks/>
          </p:cNvSpPr>
          <p:nvPr/>
        </p:nvSpPr>
        <p:spPr>
          <a:xfrm>
            <a:off x="2306054" y="880014"/>
            <a:ext cx="7534232" cy="61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  <a:latin typeface="Georgia" panose="02040502050405020303" pitchFamily="18" charset="0"/>
              </a:rPr>
              <a:t>BÖLÜM İSMİ BURAYA GELECEK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4823670" y="2050020"/>
            <a:ext cx="252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Öğr</a:t>
            </a:r>
            <a:r>
              <a:rPr lang="tr-TR" sz="2400" dirty="0">
                <a:solidFill>
                  <a:schemeClr val="bg1"/>
                </a:solidFill>
              </a:rPr>
              <a:t>. numara</a:t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AD SOYAD</a:t>
            </a:r>
          </a:p>
        </p:txBody>
      </p:sp>
    </p:spTree>
    <p:extLst>
      <p:ext uri="{BB962C8B-B14F-4D97-AF65-F5344CB8AC3E}">
        <p14:creationId xmlns:p14="http://schemas.microsoft.com/office/powerpoint/2010/main" val="157331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="" xmlns:a16="http://schemas.microsoft.com/office/drawing/2014/main" id="{6CE9FF0E-A6B1-42AB-AE36-DEDDDB3EA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</p:spPr>
      </p:pic>
      <p:sp>
        <p:nvSpPr>
          <p:cNvPr id="6" name="Unvan 1">
            <a:extLst>
              <a:ext uri="{FF2B5EF4-FFF2-40B4-BE49-F238E27FC236}">
                <a16:creationId xmlns="" xmlns:a16="http://schemas.microsoft.com/office/drawing/2014/main" id="{FC175CEB-6F5A-4AC8-B5EC-212EC13F6830}"/>
              </a:ext>
            </a:extLst>
          </p:cNvPr>
          <p:cNvSpPr txBox="1">
            <a:spLocks/>
          </p:cNvSpPr>
          <p:nvPr/>
        </p:nvSpPr>
        <p:spPr>
          <a:xfrm>
            <a:off x="4993480" y="5046927"/>
            <a:ext cx="2205038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>
                <a:solidFill>
                  <a:srgbClr val="141C3A"/>
                </a:solidFill>
                <a:latin typeface="+mn-lt"/>
              </a:rPr>
              <a:t>AD SOYAD</a:t>
            </a:r>
          </a:p>
        </p:txBody>
      </p:sp>
      <p:sp>
        <p:nvSpPr>
          <p:cNvPr id="7" name="Unvan 1">
            <a:extLst>
              <a:ext uri="{FF2B5EF4-FFF2-40B4-BE49-F238E27FC236}">
                <a16:creationId xmlns="" xmlns:a16="http://schemas.microsoft.com/office/drawing/2014/main" id="{14E23637-F1A5-4F0D-981A-195ABC28AC15}"/>
              </a:ext>
            </a:extLst>
          </p:cNvPr>
          <p:cNvSpPr txBox="1">
            <a:spLocks/>
          </p:cNvSpPr>
          <p:nvPr/>
        </p:nvSpPr>
        <p:spPr>
          <a:xfrm>
            <a:off x="7575815" y="5046926"/>
            <a:ext cx="2205038" cy="77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>
                <a:solidFill>
                  <a:srgbClr val="141C3A"/>
                </a:solidFill>
                <a:latin typeface="+mn-lt"/>
              </a:rPr>
              <a:t>AD SOYAD</a:t>
            </a:r>
          </a:p>
        </p:txBody>
      </p:sp>
      <p:sp>
        <p:nvSpPr>
          <p:cNvPr id="8" name="Unvan 1">
            <a:extLst>
              <a:ext uri="{FF2B5EF4-FFF2-40B4-BE49-F238E27FC236}">
                <a16:creationId xmlns="" xmlns:a16="http://schemas.microsoft.com/office/drawing/2014/main" id="{ECE396BE-F622-4C85-80C2-8F93A9A43B24}"/>
              </a:ext>
            </a:extLst>
          </p:cNvPr>
          <p:cNvSpPr txBox="1">
            <a:spLocks/>
          </p:cNvSpPr>
          <p:nvPr/>
        </p:nvSpPr>
        <p:spPr>
          <a:xfrm>
            <a:off x="3614737" y="512769"/>
            <a:ext cx="7372349" cy="6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rgbClr val="141C3A"/>
                </a:solidFill>
                <a:latin typeface="Georgia" panose="02040502050405020303" pitchFamily="18" charset="0"/>
              </a:rPr>
              <a:t>BÖLÜM İSMİ BURAYA GELECEK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Unvan 1">
            <a:extLst>
              <a:ext uri="{FF2B5EF4-FFF2-40B4-BE49-F238E27FC236}">
                <a16:creationId xmlns="" xmlns:a16="http://schemas.microsoft.com/office/drawing/2014/main" id="{5219E203-4132-4895-9628-78D0DF66E9EE}"/>
              </a:ext>
            </a:extLst>
          </p:cNvPr>
          <p:cNvSpPr txBox="1">
            <a:spLocks/>
          </p:cNvSpPr>
          <p:nvPr/>
        </p:nvSpPr>
        <p:spPr>
          <a:xfrm>
            <a:off x="2306054" y="880014"/>
            <a:ext cx="7534232" cy="61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  <a:latin typeface="Georgia" panose="02040502050405020303" pitchFamily="18" charset="0"/>
              </a:rPr>
              <a:t>BÖLÜM İSMİ BURAYA GELECEK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570913" y="1997608"/>
            <a:ext cx="252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Öğr</a:t>
            </a:r>
            <a:r>
              <a:rPr lang="tr-TR" sz="2400" dirty="0">
                <a:solidFill>
                  <a:schemeClr val="bg1"/>
                </a:solidFill>
              </a:rPr>
              <a:t>. numara</a:t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AD SOYAD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6092495" y="2000805"/>
            <a:ext cx="252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Öğr</a:t>
            </a:r>
            <a:r>
              <a:rPr lang="tr-TR" sz="2400" dirty="0">
                <a:solidFill>
                  <a:schemeClr val="bg1"/>
                </a:solidFill>
              </a:rPr>
              <a:t>. numara</a:t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AD SOYAD</a:t>
            </a:r>
          </a:p>
        </p:txBody>
      </p:sp>
    </p:spTree>
    <p:extLst>
      <p:ext uri="{BB962C8B-B14F-4D97-AF65-F5344CB8AC3E}">
        <p14:creationId xmlns:p14="http://schemas.microsoft.com/office/powerpoint/2010/main" val="170013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van 1">
            <a:extLst>
              <a:ext uri="{FF2B5EF4-FFF2-40B4-BE49-F238E27FC236}">
                <a16:creationId xmlns="" xmlns:a16="http://schemas.microsoft.com/office/drawing/2014/main" id="{80C3AAA9-4310-49B3-9409-4A5E1B585026}"/>
              </a:ext>
            </a:extLst>
          </p:cNvPr>
          <p:cNvSpPr txBox="1">
            <a:spLocks/>
          </p:cNvSpPr>
          <p:nvPr/>
        </p:nvSpPr>
        <p:spPr>
          <a:xfrm>
            <a:off x="3614737" y="512769"/>
            <a:ext cx="7372349" cy="6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2800" dirty="0">
              <a:solidFill>
                <a:srgbClr val="141C3A"/>
              </a:solidFill>
              <a:latin typeface="Georgia" panose="02040502050405020303" pitchFamily="18" charset="0"/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Unvan 1">
            <a:extLst>
              <a:ext uri="{FF2B5EF4-FFF2-40B4-BE49-F238E27FC236}">
                <a16:creationId xmlns="" xmlns:a16="http://schemas.microsoft.com/office/drawing/2014/main" id="{5219E203-4132-4895-9628-78D0DF66E9EE}"/>
              </a:ext>
            </a:extLst>
          </p:cNvPr>
          <p:cNvSpPr txBox="1">
            <a:spLocks/>
          </p:cNvSpPr>
          <p:nvPr/>
        </p:nvSpPr>
        <p:spPr>
          <a:xfrm>
            <a:off x="2306054" y="880014"/>
            <a:ext cx="7534232" cy="615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>
                <a:solidFill>
                  <a:schemeClr val="bg1"/>
                </a:solidFill>
                <a:latin typeface="Georgia" panose="02040502050405020303" pitchFamily="18" charset="0"/>
              </a:rPr>
              <a:t>BÖLÜM İSMİ BURAYA GELECEK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4823670" y="2050020"/>
            <a:ext cx="2525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err="1">
                <a:solidFill>
                  <a:schemeClr val="bg1"/>
                </a:solidFill>
              </a:rPr>
              <a:t>Öğr</a:t>
            </a:r>
            <a:r>
              <a:rPr lang="tr-TR" sz="2400" dirty="0">
                <a:solidFill>
                  <a:schemeClr val="bg1"/>
                </a:solidFill>
              </a:rPr>
              <a:t>. numara</a:t>
            </a:r>
            <a:br>
              <a:rPr lang="tr-TR" sz="2400" dirty="0">
                <a:solidFill>
                  <a:schemeClr val="bg1"/>
                </a:solidFill>
              </a:rPr>
            </a:br>
            <a:r>
              <a:rPr lang="tr-TR" sz="2400" b="1" dirty="0">
                <a:solidFill>
                  <a:schemeClr val="bg1"/>
                </a:solidFill>
              </a:rPr>
              <a:t>AD SOYAD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29" y="2759676"/>
            <a:ext cx="2697882" cy="334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2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56</Words>
  <Application>Microsoft Office PowerPoint</Application>
  <PresentationFormat>Geniş ekran</PresentationFormat>
  <Paragraphs>18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Georgia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CÜNEYT MANAVOĞLU</dc:creator>
  <cp:lastModifiedBy>Pau</cp:lastModifiedBy>
  <cp:revision>17</cp:revision>
  <dcterms:created xsi:type="dcterms:W3CDTF">2025-05-30T13:41:40Z</dcterms:created>
  <dcterms:modified xsi:type="dcterms:W3CDTF">2026-06-05T08:14:01Z</dcterms:modified>
</cp:coreProperties>
</file>