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76E27AC-B913-490F-9B2F-4A5D0D3D2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0A6823D-ADB5-493C-B975-C64CC702B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6A2EED9-7F32-4BFB-A303-D3F3DFD7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3B44A4-830F-4C4F-924A-E181052A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24A4C65-EA1B-440B-A9B1-2DD4DB47C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851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78690D5-8766-4432-90C5-0B94ECC8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40A4A5C-9714-4778-AD4D-4B8F7F04C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958ECB-3A45-406B-8C79-E5EBC612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BEC3BF6-FB7D-4177-828B-4FB2EBD97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D1C0235-F27A-4273-B062-B990B6D32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03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7EDEA08-1C19-4879-9951-3DE27BC0A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B1CD78A-49A8-4771-8ED5-035D6DF76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58E2151-1F5C-419D-9E98-25CE46BB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D66883F-F816-41DE-B9E9-18E6C8591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E7702F-0839-4091-9CDB-7EB2FEB7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831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CD4EC27-7044-4D3E-A280-09A85257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43B041-B1FA-47FA-9BCF-B46D755D6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49C600-0868-4448-8DCC-2F2AA59B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ABCCBA-76A0-4BDF-9ECF-DDACD78D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D7C7603-078F-4094-BC0E-E4406353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179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9828FFC-FF3D-4A97-B947-67C47659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4FC10A7-831D-4052-824A-7CDE93F98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6B138B1-A0B0-4447-A5C5-975A63E7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7FFAE6-0919-49B8-AB7B-8297CD2A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6E8305-E5C4-4E06-A5D9-7F7188F6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280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CE9608D-0F95-4CF0-A630-83D69457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B40645-0C86-4CA4-81F2-D02D83AA0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1437B76-D072-4600-B751-56CE13CCB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21D2495-E94A-4C8F-A667-F6A6447C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499F3FB-933E-4368-BA4C-87A60549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1FD89E-5ABE-416B-A7C5-441AF069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507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729AF0A-DCEC-40BB-BA3C-A708ADC2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B8D56C6-045B-41EE-BA7A-CB9AAC90F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674B51C-24F1-4CF3-B608-E8301766B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8A985B6-5B4B-499B-AAB5-CE319714E3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303BEBA-CE3E-4954-ABF4-B2E01ED2B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71D4D11-2B3F-4222-B5CD-450C6507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7A8EC1F0-B270-4C4B-8460-94F9FB34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05619DD-C3BD-4A37-BB3E-792010F6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888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09BED93-8217-4B5D-ABC8-9B8C416F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38C3854-66AA-4022-9B02-D0C9DDEB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B13BF1A-BA74-4EBA-A68F-A36ACDB5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E8F2A9E-CEB8-4DC4-B275-B8AFEADC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521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AC7E6FB-437E-4574-9E1B-1CB8FF4B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091C1AE-D405-432C-8E3F-7B876CAE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7659F2A-CF69-43C7-93B4-6EBC1B79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375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7953342-C02B-46DA-A750-9E7288C4A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CDAD5A-B71B-4BA8-BDEF-CE845057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9D76BD6-2B25-4D01-952F-BF0A8B5EF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05B777A-4876-4C72-B4D4-43A4416A6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2906F8B-2AF2-44D1-A74E-C8E2D25F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797A6A7-FA16-4888-A765-90532FE7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170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5AB386E-6666-461E-89AD-5053B910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4A35068-2A05-4BB8-9A26-1C20AE70D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AFB2D68-2E9A-4F18-B4D7-D7F3D4F63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62B79EF-85BC-4827-B270-DC2DB220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28556B6-DE31-43C6-8DFB-75BBC5F1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D59C10A-7AB1-48BD-87B7-C6BC2E03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883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DA028AE-AF8C-4218-AA97-9DCBB2C7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D788CA0-4913-4DCD-B521-55ADB0080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C29754-D975-48A9-8EA9-891EBA796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B9313-F85E-4E51-9B06-BFD6817EE651}" type="datetimeFigureOut">
              <a:rPr lang="tr-TR" smtClean="0"/>
              <a:t>2.06.2025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3036358-B069-4546-8D82-7E8BE2633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1EC6F47-782B-45AE-A314-4DC28DC33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C91D0-ED33-472F-9E6E-70906A460C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754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CBCE38A-85B4-4209-82FF-745CBD149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6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CFBA0B3-ACB3-4777-9AAE-70BEF4BC3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B0534B5E-C241-4512-84A8-6586D2248A4A}"/>
              </a:ext>
            </a:extLst>
          </p:cNvPr>
          <p:cNvSpPr txBox="1">
            <a:spLocks/>
          </p:cNvSpPr>
          <p:nvPr/>
        </p:nvSpPr>
        <p:spPr>
          <a:xfrm>
            <a:off x="1509713" y="3429000"/>
            <a:ext cx="9172574" cy="1836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dirty="0">
                <a:solidFill>
                  <a:srgbClr val="CCB05E"/>
                </a:solidFill>
                <a:latin typeface="Georgia" panose="02040502050405020303" pitchFamily="18" charset="0"/>
              </a:rPr>
              <a:t>FAKÜLTE/MYO</a:t>
            </a:r>
            <a:br>
              <a:rPr lang="tr-TR" sz="4800" dirty="0">
                <a:solidFill>
                  <a:srgbClr val="CCB05E"/>
                </a:solidFill>
                <a:latin typeface="Georgia" panose="02040502050405020303" pitchFamily="18" charset="0"/>
              </a:rPr>
            </a:br>
            <a:r>
              <a:rPr lang="tr-TR" sz="4800" dirty="0">
                <a:solidFill>
                  <a:srgbClr val="CCB05E"/>
                </a:solidFill>
                <a:latin typeface="Georgia" panose="02040502050405020303" pitchFamily="18" charset="0"/>
              </a:rPr>
              <a:t>İSMİ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C172FC27-2317-4236-9F6E-BB9F6FB8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637" y="757766"/>
            <a:ext cx="1228725" cy="1325563"/>
          </a:xfrm>
        </p:spPr>
        <p:txBody>
          <a:bodyPr/>
          <a:lstStyle/>
          <a:p>
            <a:pPr algn="ctr"/>
            <a:r>
              <a:rPr lang="tr-TR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99220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BF1D2F6-FD5B-48AD-BDFC-3985176DD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36BDBD47-1DB6-45BD-93F2-2DBFE5E8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903" y="774699"/>
            <a:ext cx="1228725" cy="1325563"/>
          </a:xfrm>
        </p:spPr>
        <p:txBody>
          <a:bodyPr/>
          <a:lstStyle/>
          <a:p>
            <a:pPr algn="ctr"/>
            <a:r>
              <a:rPr lang="tr-TR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02037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3A8DD55-F2FD-4883-856F-25028D564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60954367-EF6D-4D93-8B9E-E516423A8EFA}"/>
              </a:ext>
            </a:extLst>
          </p:cNvPr>
          <p:cNvSpPr txBox="1">
            <a:spLocks/>
          </p:cNvSpPr>
          <p:nvPr/>
        </p:nvSpPr>
        <p:spPr>
          <a:xfrm>
            <a:off x="3596481" y="5038460"/>
            <a:ext cx="2205038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>
                <a:solidFill>
                  <a:srgbClr val="141C3A"/>
                </a:solidFill>
                <a:latin typeface="+mn-lt"/>
              </a:rPr>
              <a:t>AD SOYAD</a:t>
            </a:r>
          </a:p>
        </p:txBody>
      </p:sp>
      <p:sp>
        <p:nvSpPr>
          <p:cNvPr id="4" name="Unvan 1">
            <a:extLst>
              <a:ext uri="{FF2B5EF4-FFF2-40B4-BE49-F238E27FC236}">
                <a16:creationId xmlns:a16="http://schemas.microsoft.com/office/drawing/2014/main" id="{7035E250-66AC-4F0B-A2FE-2BB3041096A9}"/>
              </a:ext>
            </a:extLst>
          </p:cNvPr>
          <p:cNvSpPr txBox="1">
            <a:spLocks/>
          </p:cNvSpPr>
          <p:nvPr/>
        </p:nvSpPr>
        <p:spPr>
          <a:xfrm>
            <a:off x="6204214" y="5038459"/>
            <a:ext cx="2205038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>
                <a:solidFill>
                  <a:srgbClr val="141C3A"/>
                </a:solidFill>
                <a:latin typeface="+mn-lt"/>
              </a:rPr>
              <a:t>AD SOYAD</a:t>
            </a:r>
          </a:p>
        </p:txBody>
      </p:sp>
      <p:sp>
        <p:nvSpPr>
          <p:cNvPr id="6" name="Unvan 1">
            <a:extLst>
              <a:ext uri="{FF2B5EF4-FFF2-40B4-BE49-F238E27FC236}">
                <a16:creationId xmlns:a16="http://schemas.microsoft.com/office/drawing/2014/main" id="{61E67BEF-E217-4700-BE2E-2593C6E1FC38}"/>
              </a:ext>
            </a:extLst>
          </p:cNvPr>
          <p:cNvSpPr txBox="1">
            <a:spLocks/>
          </p:cNvSpPr>
          <p:nvPr/>
        </p:nvSpPr>
        <p:spPr>
          <a:xfrm>
            <a:off x="8811947" y="5038459"/>
            <a:ext cx="2205038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>
                <a:solidFill>
                  <a:srgbClr val="141C3A"/>
                </a:solidFill>
                <a:latin typeface="+mn-lt"/>
              </a:rPr>
              <a:t>AD SOYAD</a:t>
            </a:r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5219E203-4132-4895-9628-78D0DF66E9EE}"/>
              </a:ext>
            </a:extLst>
          </p:cNvPr>
          <p:cNvSpPr txBox="1">
            <a:spLocks/>
          </p:cNvSpPr>
          <p:nvPr/>
        </p:nvSpPr>
        <p:spPr>
          <a:xfrm>
            <a:off x="3614737" y="512769"/>
            <a:ext cx="7372349" cy="6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>
                <a:solidFill>
                  <a:srgbClr val="141C3A"/>
                </a:solidFill>
                <a:latin typeface="Georgia" panose="02040502050405020303" pitchFamily="18" charset="0"/>
              </a:rPr>
              <a:t>BÖLÜM İSMİ BURAYA GELECEK</a:t>
            </a:r>
          </a:p>
        </p:txBody>
      </p:sp>
    </p:spTree>
    <p:extLst>
      <p:ext uri="{BB962C8B-B14F-4D97-AF65-F5344CB8AC3E}">
        <p14:creationId xmlns:p14="http://schemas.microsoft.com/office/powerpoint/2010/main" val="391155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6F6625D-1045-4275-B31D-FF43A01F7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9EEB6DFF-6310-4438-9109-141C5487BA78}"/>
              </a:ext>
            </a:extLst>
          </p:cNvPr>
          <p:cNvSpPr txBox="1">
            <a:spLocks/>
          </p:cNvSpPr>
          <p:nvPr/>
        </p:nvSpPr>
        <p:spPr>
          <a:xfrm>
            <a:off x="3614737" y="512769"/>
            <a:ext cx="7372349" cy="6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>
                <a:solidFill>
                  <a:srgbClr val="141C3A"/>
                </a:solidFill>
                <a:latin typeface="Georgia" panose="02040502050405020303" pitchFamily="18" charset="0"/>
              </a:rPr>
              <a:t>BÖLÜM İSMİ BURAYA GELECEK</a:t>
            </a:r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784FE400-0F96-44D1-82BD-48E31016307C}"/>
              </a:ext>
            </a:extLst>
          </p:cNvPr>
          <p:cNvSpPr txBox="1">
            <a:spLocks/>
          </p:cNvSpPr>
          <p:nvPr/>
        </p:nvSpPr>
        <p:spPr>
          <a:xfrm>
            <a:off x="6198392" y="4894527"/>
            <a:ext cx="2205038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>
                <a:solidFill>
                  <a:srgbClr val="141C3A"/>
                </a:solidFill>
                <a:latin typeface="+mn-lt"/>
              </a:rPr>
              <a:t>AD SOYAD</a:t>
            </a:r>
          </a:p>
        </p:txBody>
      </p:sp>
    </p:spTree>
    <p:extLst>
      <p:ext uri="{BB962C8B-B14F-4D97-AF65-F5344CB8AC3E}">
        <p14:creationId xmlns:p14="http://schemas.microsoft.com/office/powerpoint/2010/main" val="157331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CE9FF0E-A6B1-42AB-AE36-DEDDDB3EA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FC175CEB-6F5A-4AC8-B5EC-212EC13F6830}"/>
              </a:ext>
            </a:extLst>
          </p:cNvPr>
          <p:cNvSpPr txBox="1">
            <a:spLocks/>
          </p:cNvSpPr>
          <p:nvPr/>
        </p:nvSpPr>
        <p:spPr>
          <a:xfrm>
            <a:off x="4993480" y="5046927"/>
            <a:ext cx="2205038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>
                <a:solidFill>
                  <a:srgbClr val="141C3A"/>
                </a:solidFill>
                <a:latin typeface="+mn-lt"/>
              </a:rPr>
              <a:t>AD SOYAD</a:t>
            </a:r>
          </a:p>
        </p:txBody>
      </p:sp>
      <p:sp>
        <p:nvSpPr>
          <p:cNvPr id="7" name="Unvan 1">
            <a:extLst>
              <a:ext uri="{FF2B5EF4-FFF2-40B4-BE49-F238E27FC236}">
                <a16:creationId xmlns:a16="http://schemas.microsoft.com/office/drawing/2014/main" id="{14E23637-F1A5-4F0D-981A-195ABC28AC15}"/>
              </a:ext>
            </a:extLst>
          </p:cNvPr>
          <p:cNvSpPr txBox="1">
            <a:spLocks/>
          </p:cNvSpPr>
          <p:nvPr/>
        </p:nvSpPr>
        <p:spPr>
          <a:xfrm>
            <a:off x="7575815" y="5046926"/>
            <a:ext cx="2205038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>
                <a:solidFill>
                  <a:srgbClr val="141C3A"/>
                </a:solidFill>
                <a:latin typeface="+mn-lt"/>
              </a:rPr>
              <a:t>AD SOYAD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id="{ECE396BE-F622-4C85-80C2-8F93A9A43B24}"/>
              </a:ext>
            </a:extLst>
          </p:cNvPr>
          <p:cNvSpPr txBox="1">
            <a:spLocks/>
          </p:cNvSpPr>
          <p:nvPr/>
        </p:nvSpPr>
        <p:spPr>
          <a:xfrm>
            <a:off x="3614737" y="512769"/>
            <a:ext cx="7372349" cy="6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>
                <a:solidFill>
                  <a:srgbClr val="141C3A"/>
                </a:solidFill>
                <a:latin typeface="Georgia" panose="02040502050405020303" pitchFamily="18" charset="0"/>
              </a:rPr>
              <a:t>BÖLÜM İSMİ BURAYA GELECEK</a:t>
            </a:r>
          </a:p>
        </p:txBody>
      </p:sp>
    </p:spTree>
    <p:extLst>
      <p:ext uri="{BB962C8B-B14F-4D97-AF65-F5344CB8AC3E}">
        <p14:creationId xmlns:p14="http://schemas.microsoft.com/office/powerpoint/2010/main" val="1700133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2A5E216-4356-480B-8831-C0527B189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5F11C5B-FD12-448C-8D5A-13CFE695F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47" y="2119353"/>
            <a:ext cx="2118254" cy="2619293"/>
          </a:xfrm>
          <a:prstGeom prst="rect">
            <a:avLst/>
          </a:prstGeom>
        </p:spPr>
      </p:pic>
      <p:sp>
        <p:nvSpPr>
          <p:cNvPr id="8" name="Unvan 1">
            <a:extLst>
              <a:ext uri="{FF2B5EF4-FFF2-40B4-BE49-F238E27FC236}">
                <a16:creationId xmlns:a16="http://schemas.microsoft.com/office/drawing/2014/main" id="{80C3AAA9-4310-49B3-9409-4A5E1B585026}"/>
              </a:ext>
            </a:extLst>
          </p:cNvPr>
          <p:cNvSpPr txBox="1">
            <a:spLocks/>
          </p:cNvSpPr>
          <p:nvPr/>
        </p:nvSpPr>
        <p:spPr>
          <a:xfrm>
            <a:off x="3614737" y="512769"/>
            <a:ext cx="7372349" cy="6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>
                <a:solidFill>
                  <a:srgbClr val="141C3A"/>
                </a:solidFill>
                <a:latin typeface="Georgia" panose="02040502050405020303" pitchFamily="18" charset="0"/>
              </a:rPr>
              <a:t>BÖLÜM İSMİ BURAYA GELECEK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786785C8-CB89-4B1F-8E77-7BC252B541BA}"/>
              </a:ext>
            </a:extLst>
          </p:cNvPr>
          <p:cNvSpPr txBox="1">
            <a:spLocks/>
          </p:cNvSpPr>
          <p:nvPr/>
        </p:nvSpPr>
        <p:spPr>
          <a:xfrm>
            <a:off x="6176963" y="4968880"/>
            <a:ext cx="2205038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>
                <a:solidFill>
                  <a:srgbClr val="141C3A"/>
                </a:solidFill>
                <a:latin typeface="+mn-lt"/>
              </a:rPr>
              <a:t>AD SOYAD</a:t>
            </a:r>
          </a:p>
        </p:txBody>
      </p:sp>
    </p:spTree>
    <p:extLst>
      <p:ext uri="{BB962C8B-B14F-4D97-AF65-F5344CB8AC3E}">
        <p14:creationId xmlns:p14="http://schemas.microsoft.com/office/powerpoint/2010/main" val="298110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320F0CF-25F3-46FA-9A44-9F1A5EE20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29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35</Words>
  <Application>Microsoft Office PowerPoint</Application>
  <PresentationFormat>Geniş ekran</PresentationFormat>
  <Paragraphs>14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Office Teması</vt:lpstr>
      <vt:lpstr>PowerPoint Sunusu</vt:lpstr>
      <vt:lpstr>logo</vt:lpstr>
      <vt:lpstr>logo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CÜNEYT MANAVOĞLU</dc:creator>
  <cp:lastModifiedBy>CÜNEYT MANAVOĞLU</cp:lastModifiedBy>
  <cp:revision>9</cp:revision>
  <dcterms:created xsi:type="dcterms:W3CDTF">2025-05-30T13:41:40Z</dcterms:created>
  <dcterms:modified xsi:type="dcterms:W3CDTF">2025-06-02T07:31:51Z</dcterms:modified>
</cp:coreProperties>
</file>