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7" r:id="rId4"/>
    <p:sldId id="258" r:id="rId5"/>
    <p:sldId id="260" r:id="rId6"/>
    <p:sldId id="261" r:id="rId7"/>
    <p:sldId id="262" r:id="rId8"/>
    <p:sldId id="266" r:id="rId9"/>
    <p:sldId id="264" r:id="rId10"/>
    <p:sldId id="265" r:id="rId11"/>
    <p:sldId id="263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98A782-5A0E-450B-8CCE-0F9BCF5F7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9944C72-0FC5-438A-8B18-D5413C3466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D9FEB1-630C-49A0-B3D5-73893CBF2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30EF-74CA-485E-A5A0-66DD5AB0E07F}" type="datetimeFigureOut">
              <a:rPr lang="tr-TR" smtClean="0"/>
              <a:t>20.06.2023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133187-EEBC-4344-A456-0725119E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0BA36B-4ED7-400E-9BC3-9926EA242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BEA3-9187-41A1-8F2C-DC7882EDE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063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0AE5-008A-46B3-9FED-97D0AE13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B49AB8-77ED-4EEE-9114-EB73175AE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156CC75-8353-4684-AB34-AB260B30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30EF-74CA-485E-A5A0-66DD5AB0E07F}" type="datetimeFigureOut">
              <a:rPr lang="tr-TR" smtClean="0"/>
              <a:t>20.06.2023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745C17D-880C-4D8A-B479-02E54310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BC09932-F73F-46A4-BA6A-2BB138D76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BEA3-9187-41A1-8F2C-DC7882EDE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83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9716D3C-998D-4A42-B0F2-32E7800492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655F452-987F-4339-A44F-12374F7BCE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0BE0339-9A9F-426F-BA13-D8DB4784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30EF-74CA-485E-A5A0-66DD5AB0E07F}" type="datetimeFigureOut">
              <a:rPr lang="tr-TR" smtClean="0"/>
              <a:t>20.06.2023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524C3A7-39BA-4270-90C3-B04A7D7D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8C2DF5-8FCF-42D1-B243-35E55EC80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BEA3-9187-41A1-8F2C-DC7882EDE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912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505C929-D4A3-4E59-86C5-FCD4DCEB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12BFE1-D318-4C60-AA60-BA8082D39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740EB2-F913-4EC6-BB90-9F3A6BB22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30EF-74CA-485E-A5A0-66DD5AB0E07F}" type="datetimeFigureOut">
              <a:rPr lang="tr-TR" smtClean="0"/>
              <a:t>20.06.2023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D8CE247-BD3F-4269-A7C1-E3DE5F27B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AF777F-61C5-4ACE-91A3-70CD658AA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BEA3-9187-41A1-8F2C-DC7882EDE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9596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70A137D-88D5-416B-BCDC-7AF8F1F3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80B7F41-C047-4653-B16D-39B15F5C5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09DA628-D84E-4528-95BB-56423D7DF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30EF-74CA-485E-A5A0-66DD5AB0E07F}" type="datetimeFigureOut">
              <a:rPr lang="tr-TR" smtClean="0"/>
              <a:t>20.06.2023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2C9DFB-AA2D-4EEC-943D-8D5D908F0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56A00E-9E78-4033-B680-A9AA3DDF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BEA3-9187-41A1-8F2C-DC7882EDE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7993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C30201B-5E6E-40F8-9067-423C9590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7F606E-3256-45F3-AEE7-609C3F0BB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02448CD-4845-4E67-B672-A7135049A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ADC8B08-B926-4D75-86E7-1B9188FD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30EF-74CA-485E-A5A0-66DD5AB0E07F}" type="datetimeFigureOut">
              <a:rPr lang="tr-TR" smtClean="0"/>
              <a:t>20.06.2023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E98638D-BEE3-40D1-82FC-15B03C82D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BEC407E-EC93-4B8E-A783-9817C55F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BEA3-9187-41A1-8F2C-DC7882EDE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154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8342690-3BD1-4F14-86B1-E21A0F540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D6E4ADF-8675-4893-8C82-79B826A50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F88EF2D-59FE-4AF1-B3B6-3C59BBB59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018D0FA-2722-404F-8F36-8F524E978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0AF9276-52C1-4E03-9FA6-16F69659FA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A659640-2B3A-44AA-B71B-80D7F2EA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30EF-74CA-485E-A5A0-66DD5AB0E07F}" type="datetimeFigureOut">
              <a:rPr lang="tr-TR" smtClean="0"/>
              <a:t>20.06.2023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85E3E84-496A-4231-AD29-83D809D0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B1B8B1A4-03B9-4671-B627-91AF8F373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BEA3-9187-41A1-8F2C-DC7882EDE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490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79C527-1323-43D2-9B35-44B3C60FE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2060E16-5F43-469D-8971-3CB6420CA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30EF-74CA-485E-A5A0-66DD5AB0E07F}" type="datetimeFigureOut">
              <a:rPr lang="tr-TR" smtClean="0"/>
              <a:t>20.06.2023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F242E9B-B8B7-44A9-A5FA-51F516A2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D3536495-D737-41CE-8ABB-BEB9B96DD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BEA3-9187-41A1-8F2C-DC7882EDE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75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C4F5D98D-9210-4640-9812-B6173DA81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30EF-74CA-485E-A5A0-66DD5AB0E07F}" type="datetimeFigureOut">
              <a:rPr lang="tr-TR" smtClean="0"/>
              <a:t>20.06.2023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F09A15-2264-4E5A-93F6-F383AB9D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E134057-B456-46B7-8FB6-4879063F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BEA3-9187-41A1-8F2C-DC7882EDE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73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2ACECF7-2CB6-4F67-A9D4-A08E51141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4C5E13-87D6-4378-9FD6-2BEEBB501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7165572-19D9-4822-86C0-2E70E6563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F2821C5-6851-435C-B015-4CBC2E09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30EF-74CA-485E-A5A0-66DD5AB0E07F}" type="datetimeFigureOut">
              <a:rPr lang="tr-TR" smtClean="0"/>
              <a:t>20.06.2023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223ADD5-31E2-4371-BF3F-94AEFDEA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64B9F67-A239-45A4-9C23-A02DFCCBA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BEA3-9187-41A1-8F2C-DC7882EDE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74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96BCE0A-3F0E-466E-81F3-6ADE9B1B7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B747A26D-7532-4F0D-8E8A-3B8BD5DBF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D79E74E-74F7-4793-848E-323213BE6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3190F24-C26F-4604-AEE3-0BA7E89B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30EF-74CA-485E-A5A0-66DD5AB0E07F}" type="datetimeFigureOut">
              <a:rPr lang="tr-TR" smtClean="0"/>
              <a:t>20.06.2023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FEA23BD-1857-4F32-A915-8607F4375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41988D5-05C1-45FE-96C7-43EE31E3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BBEA3-9187-41A1-8F2C-DC7882EDE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683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4B8CF91-8132-49D1-88A5-D11DF309C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810453F-9C05-41B1-9ABA-4EF923971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BFA0C0-8A86-431F-B432-59093EE49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30EF-74CA-485E-A5A0-66DD5AB0E07F}" type="datetimeFigureOut">
              <a:rPr lang="tr-TR" smtClean="0"/>
              <a:t>20.06.2023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89BB5AB-46D2-4B74-B6D3-87133ABD6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20B0C37-09F0-419D-890A-707C1DDD1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BBEA3-9187-41A1-8F2C-DC7882EDE0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599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A619977D-9D3C-4A49-B752-FCA06C73FC15}"/>
              </a:ext>
            </a:extLst>
          </p:cNvPr>
          <p:cNvSpPr txBox="1"/>
          <p:nvPr/>
        </p:nvSpPr>
        <p:spPr>
          <a:xfrm>
            <a:off x="3257550" y="787402"/>
            <a:ext cx="567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FAKÜLTE ADI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EF008B9-2637-4C01-B73F-5A6152326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5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6646A64-1C31-4F21-9FF0-A59EA4CF1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99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A619977D-9D3C-4A49-B752-FCA06C73FC15}"/>
              </a:ext>
            </a:extLst>
          </p:cNvPr>
          <p:cNvSpPr txBox="1"/>
          <p:nvPr/>
        </p:nvSpPr>
        <p:spPr>
          <a:xfrm>
            <a:off x="3257550" y="787402"/>
            <a:ext cx="567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>
                <a:solidFill>
                  <a:schemeClr val="bg1"/>
                </a:solidFill>
              </a:rPr>
              <a:t>FAKÜLTE ADI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27CA28F-0122-4D74-8519-4B169F4C4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1AD8E6F-34B0-4CC3-9DF2-3729A9211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ECC312F9-8C39-46F2-818F-B92D5985D0CB}"/>
              </a:ext>
            </a:extLst>
          </p:cNvPr>
          <p:cNvSpPr txBox="1"/>
          <p:nvPr/>
        </p:nvSpPr>
        <p:spPr>
          <a:xfrm>
            <a:off x="4189709" y="4555066"/>
            <a:ext cx="36758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FAKÜLTE</a:t>
            </a:r>
            <a:br>
              <a:rPr lang="tr-T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ADI</a:t>
            </a:r>
          </a:p>
        </p:txBody>
      </p:sp>
    </p:spTree>
    <p:extLst>
      <p:ext uri="{BB962C8B-B14F-4D97-AF65-F5344CB8AC3E}">
        <p14:creationId xmlns:p14="http://schemas.microsoft.com/office/powerpoint/2010/main" val="762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5E4BFC01-3171-4D03-88CC-C04691DFC268}"/>
              </a:ext>
            </a:extLst>
          </p:cNvPr>
          <p:cNvSpPr txBox="1"/>
          <p:nvPr/>
        </p:nvSpPr>
        <p:spPr>
          <a:xfrm>
            <a:off x="1539682" y="1046843"/>
            <a:ext cx="936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ADI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B164E64-55B2-4B59-AB28-0660675FC9DD}"/>
              </a:ext>
            </a:extLst>
          </p:cNvPr>
          <p:cNvSpPr/>
          <p:nvPr/>
        </p:nvSpPr>
        <p:spPr>
          <a:xfrm>
            <a:off x="2602640" y="4971534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833347F0-9355-4428-A9F6-D1AB9CB840A2}"/>
              </a:ext>
            </a:extLst>
          </p:cNvPr>
          <p:cNvSpPr/>
          <p:nvPr/>
        </p:nvSpPr>
        <p:spPr>
          <a:xfrm>
            <a:off x="5205280" y="4785267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8478B744-A086-4DAE-9C4B-70F8799C8B64}"/>
              </a:ext>
            </a:extLst>
          </p:cNvPr>
          <p:cNvSpPr/>
          <p:nvPr/>
        </p:nvSpPr>
        <p:spPr>
          <a:xfrm>
            <a:off x="7733421" y="4969933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8700915-A19F-4F21-970D-26C9F1EC6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6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8CAC4D2-5669-4C83-A73F-0BC9D9ED2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8"/>
            <a:ext cx="12172268" cy="684690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5E4BFC01-3171-4D03-88CC-C04691DFC268}"/>
              </a:ext>
            </a:extLst>
          </p:cNvPr>
          <p:cNvSpPr txBox="1"/>
          <p:nvPr/>
        </p:nvSpPr>
        <p:spPr>
          <a:xfrm>
            <a:off x="1539682" y="1046843"/>
            <a:ext cx="9368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ADI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CB164E64-55B2-4B59-AB28-0660675FC9DD}"/>
              </a:ext>
            </a:extLst>
          </p:cNvPr>
          <p:cNvSpPr/>
          <p:nvPr/>
        </p:nvSpPr>
        <p:spPr>
          <a:xfrm>
            <a:off x="2602640" y="4971534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833347F0-9355-4428-A9F6-D1AB9CB840A2}"/>
              </a:ext>
            </a:extLst>
          </p:cNvPr>
          <p:cNvSpPr/>
          <p:nvPr/>
        </p:nvSpPr>
        <p:spPr>
          <a:xfrm>
            <a:off x="5205280" y="4785267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8478B744-A086-4DAE-9C4B-70F8799C8B64}"/>
              </a:ext>
            </a:extLst>
          </p:cNvPr>
          <p:cNvSpPr/>
          <p:nvPr/>
        </p:nvSpPr>
        <p:spPr>
          <a:xfrm>
            <a:off x="7733421" y="4969933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</p:spTree>
    <p:extLst>
      <p:ext uri="{BB962C8B-B14F-4D97-AF65-F5344CB8AC3E}">
        <p14:creationId xmlns:p14="http://schemas.microsoft.com/office/powerpoint/2010/main" val="426882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76E8EB4-A24B-49AB-B461-91301BB60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id="{7A4CDF9C-B4B8-4CAC-AD9D-7A4F7ECCD385}"/>
              </a:ext>
            </a:extLst>
          </p:cNvPr>
          <p:cNvSpPr/>
          <p:nvPr/>
        </p:nvSpPr>
        <p:spPr>
          <a:xfrm>
            <a:off x="5232729" y="4800603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A1D0D07-11E1-4FD8-BCA8-0F41B19FF5FE}"/>
              </a:ext>
            </a:extLst>
          </p:cNvPr>
          <p:cNvSpPr txBox="1"/>
          <p:nvPr/>
        </p:nvSpPr>
        <p:spPr>
          <a:xfrm>
            <a:off x="4042833" y="1014868"/>
            <a:ext cx="41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ADI</a:t>
            </a:r>
          </a:p>
        </p:txBody>
      </p:sp>
    </p:spTree>
    <p:extLst>
      <p:ext uri="{BB962C8B-B14F-4D97-AF65-F5344CB8AC3E}">
        <p14:creationId xmlns:p14="http://schemas.microsoft.com/office/powerpoint/2010/main" val="198248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>
            <a:extLst>
              <a:ext uri="{FF2B5EF4-FFF2-40B4-BE49-F238E27FC236}">
                <a16:creationId xmlns:a16="http://schemas.microsoft.com/office/drawing/2014/main" id="{D415BA7A-4950-46C3-AB4B-CE44C470AC7C}"/>
              </a:ext>
            </a:extLst>
          </p:cNvPr>
          <p:cNvSpPr/>
          <p:nvPr/>
        </p:nvSpPr>
        <p:spPr>
          <a:xfrm>
            <a:off x="5077453" y="2338461"/>
            <a:ext cx="2037093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B69B4FF-8D59-48F7-BD15-9844E8879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9A427306-2534-4D46-8B32-D5C50C577E10}"/>
              </a:ext>
            </a:extLst>
          </p:cNvPr>
          <p:cNvSpPr txBox="1"/>
          <p:nvPr/>
        </p:nvSpPr>
        <p:spPr>
          <a:xfrm>
            <a:off x="4063141" y="1056598"/>
            <a:ext cx="41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ADI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FE2B15EE-25E5-4794-B4BC-1F9FEA4E4D1A}"/>
              </a:ext>
            </a:extLst>
          </p:cNvPr>
          <p:cNvSpPr/>
          <p:nvPr/>
        </p:nvSpPr>
        <p:spPr>
          <a:xfrm>
            <a:off x="2633462" y="4986870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F6C5F24-FAD8-488A-B637-CCB1BB20D068}"/>
              </a:ext>
            </a:extLst>
          </p:cNvPr>
          <p:cNvSpPr/>
          <p:nvPr/>
        </p:nvSpPr>
        <p:spPr>
          <a:xfrm>
            <a:off x="5232729" y="4800603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</p:spTree>
    <p:extLst>
      <p:ext uri="{BB962C8B-B14F-4D97-AF65-F5344CB8AC3E}">
        <p14:creationId xmlns:p14="http://schemas.microsoft.com/office/powerpoint/2010/main" val="342513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93F56D8F-0198-4A33-B6B7-413BDBD1E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B02484B3-8D4E-4656-B485-853EFA1323D6}"/>
              </a:ext>
            </a:extLst>
          </p:cNvPr>
          <p:cNvSpPr txBox="1"/>
          <p:nvPr/>
        </p:nvSpPr>
        <p:spPr>
          <a:xfrm>
            <a:off x="4063141" y="1056598"/>
            <a:ext cx="4106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ADI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0B5A111-947D-4861-9330-FBB977FB456D}"/>
              </a:ext>
            </a:extLst>
          </p:cNvPr>
          <p:cNvSpPr/>
          <p:nvPr/>
        </p:nvSpPr>
        <p:spPr>
          <a:xfrm>
            <a:off x="2633463" y="5107471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DE193D8C-0609-4A9B-BA44-EEE3F4538FEC}"/>
              </a:ext>
            </a:extLst>
          </p:cNvPr>
          <p:cNvSpPr/>
          <p:nvPr/>
        </p:nvSpPr>
        <p:spPr>
          <a:xfrm>
            <a:off x="5258286" y="4738139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234D2BEA-9E49-432E-9DA4-CF0EC55D6966}"/>
              </a:ext>
            </a:extLst>
          </p:cNvPr>
          <p:cNvSpPr/>
          <p:nvPr/>
        </p:nvSpPr>
        <p:spPr>
          <a:xfrm>
            <a:off x="7521445" y="5355072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9CD1CC6-B2DB-42D7-940B-B9C62C613A1A}"/>
              </a:ext>
            </a:extLst>
          </p:cNvPr>
          <p:cNvSpPr/>
          <p:nvPr/>
        </p:nvSpPr>
        <p:spPr>
          <a:xfrm>
            <a:off x="8969404" y="5355072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71D4E534-A544-4A32-85A1-44D43B0A3E2E}"/>
              </a:ext>
            </a:extLst>
          </p:cNvPr>
          <p:cNvSpPr/>
          <p:nvPr/>
        </p:nvSpPr>
        <p:spPr>
          <a:xfrm>
            <a:off x="890937" y="5107471"/>
            <a:ext cx="2037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SOYAD</a:t>
            </a:r>
          </a:p>
        </p:txBody>
      </p:sp>
    </p:spTree>
    <p:extLst>
      <p:ext uri="{BB962C8B-B14F-4D97-AF65-F5344CB8AC3E}">
        <p14:creationId xmlns:p14="http://schemas.microsoft.com/office/powerpoint/2010/main" val="4042469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89D8FE8-D803-4E88-AB56-13A42A69A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12207052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00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93379CD-BFF5-43E0-89E5-BD22F4B2E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71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45</Words>
  <Application>Microsoft Office PowerPoint</Application>
  <PresentationFormat>Geniş ekran</PresentationFormat>
  <Paragraphs>23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sercansirmali@pau.edu.tr</dc:creator>
  <cp:lastModifiedBy>sercansirmali@pau.edu.tr</cp:lastModifiedBy>
  <cp:revision>8</cp:revision>
  <dcterms:created xsi:type="dcterms:W3CDTF">2022-06-13T09:53:32Z</dcterms:created>
  <dcterms:modified xsi:type="dcterms:W3CDTF">2023-06-20T11:35:50Z</dcterms:modified>
</cp:coreProperties>
</file>